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883" r:id="rId3"/>
    <p:sldId id="885" r:id="rId4"/>
    <p:sldId id="906" r:id="rId5"/>
    <p:sldId id="889" r:id="rId6"/>
    <p:sldId id="904" r:id="rId7"/>
    <p:sldId id="905" r:id="rId8"/>
    <p:sldId id="884" r:id="rId9"/>
    <p:sldId id="895" r:id="rId10"/>
    <p:sldId id="907" r:id="rId11"/>
    <p:sldId id="903" r:id="rId12"/>
    <p:sldId id="887" r:id="rId13"/>
    <p:sldId id="886" r:id="rId14"/>
    <p:sldId id="888" r:id="rId15"/>
    <p:sldId id="901" r:id="rId16"/>
    <p:sldId id="898" r:id="rId17"/>
    <p:sldId id="899" r:id="rId18"/>
    <p:sldId id="897" r:id="rId19"/>
    <p:sldId id="890" r:id="rId20"/>
    <p:sldId id="900" r:id="rId21"/>
    <p:sldId id="891" r:id="rId22"/>
    <p:sldId id="892" r:id="rId23"/>
    <p:sldId id="896" r:id="rId24"/>
    <p:sldId id="894" r:id="rId25"/>
    <p:sldId id="902" r:id="rId26"/>
    <p:sldId id="89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PSL Kittithada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PSL Kittithada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PSL Kittithada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PSL Kittithada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PSL Kittithada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PSL Kittithada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PSL Kittithada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PSL Kittithada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PSL Kittithada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33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2298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666658-6E49-4BCB-8C27-18F480EE6330}" type="datetimeFigureOut">
              <a:rPr lang="th-TH"/>
              <a:pPr>
                <a:defRPr/>
              </a:pPr>
              <a:t>13/11/58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 smtClean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03D84F-B14F-4B5E-B50B-F1B972CB10E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6878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6513" y="6191250"/>
            <a:ext cx="9144000" cy="333375"/>
            <a:chOff x="22" y="4020"/>
            <a:chExt cx="5760" cy="210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26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5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75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10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124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14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173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19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22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27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29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32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8" name="AutoShape 18"/>
            <p:cNvSpPr>
              <a:spLocks noChangeArrowheads="1"/>
            </p:cNvSpPr>
            <p:nvPr/>
          </p:nvSpPr>
          <p:spPr bwMode="auto">
            <a:xfrm>
              <a:off x="344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36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393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442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>
              <a:off x="46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491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>
              <a:off x="51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25" name="AutoShape 25"/>
            <p:cNvSpPr>
              <a:spLocks noChangeArrowheads="1"/>
            </p:cNvSpPr>
            <p:nvPr/>
          </p:nvSpPr>
          <p:spPr bwMode="auto">
            <a:xfrm>
              <a:off x="540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26" name="AutoShape 26"/>
            <p:cNvSpPr>
              <a:spLocks noChangeArrowheads="1"/>
            </p:cNvSpPr>
            <p:nvPr/>
          </p:nvSpPr>
          <p:spPr bwMode="auto">
            <a:xfrm>
              <a:off x="564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>
              <a:off x="24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28" name="AutoShape 28"/>
            <p:cNvSpPr>
              <a:spLocks noChangeArrowheads="1"/>
            </p:cNvSpPr>
            <p:nvPr/>
          </p:nvSpPr>
          <p:spPr bwMode="auto">
            <a:xfrm>
              <a:off x="41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</p:grpSp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36513" y="123825"/>
            <a:ext cx="9144000" cy="333375"/>
            <a:chOff x="22" y="4020"/>
            <a:chExt cx="5760" cy="210"/>
          </a:xfrm>
        </p:grpSpPr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>
              <a:off x="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26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5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33" name="AutoShape 33"/>
            <p:cNvSpPr>
              <a:spLocks noChangeArrowheads="1"/>
            </p:cNvSpPr>
            <p:nvPr/>
          </p:nvSpPr>
          <p:spPr bwMode="auto">
            <a:xfrm>
              <a:off x="75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34" name="AutoShape 34"/>
            <p:cNvSpPr>
              <a:spLocks noChangeArrowheads="1"/>
            </p:cNvSpPr>
            <p:nvPr/>
          </p:nvSpPr>
          <p:spPr bwMode="auto">
            <a:xfrm>
              <a:off x="10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124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14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173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38" name="AutoShape 38"/>
            <p:cNvSpPr>
              <a:spLocks noChangeArrowheads="1"/>
            </p:cNvSpPr>
            <p:nvPr/>
          </p:nvSpPr>
          <p:spPr bwMode="auto">
            <a:xfrm>
              <a:off x="19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39" name="AutoShape 39"/>
            <p:cNvSpPr>
              <a:spLocks noChangeArrowheads="1"/>
            </p:cNvSpPr>
            <p:nvPr/>
          </p:nvSpPr>
          <p:spPr bwMode="auto">
            <a:xfrm>
              <a:off x="22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40" name="AutoShape 40"/>
            <p:cNvSpPr>
              <a:spLocks noChangeArrowheads="1"/>
            </p:cNvSpPr>
            <p:nvPr/>
          </p:nvSpPr>
          <p:spPr bwMode="auto">
            <a:xfrm>
              <a:off x="27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29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42" name="AutoShape 42"/>
            <p:cNvSpPr>
              <a:spLocks noChangeArrowheads="1"/>
            </p:cNvSpPr>
            <p:nvPr/>
          </p:nvSpPr>
          <p:spPr bwMode="auto">
            <a:xfrm>
              <a:off x="32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43" name="AutoShape 43"/>
            <p:cNvSpPr>
              <a:spLocks noChangeArrowheads="1"/>
            </p:cNvSpPr>
            <p:nvPr/>
          </p:nvSpPr>
          <p:spPr bwMode="auto">
            <a:xfrm>
              <a:off x="344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44" name="AutoShape 44"/>
            <p:cNvSpPr>
              <a:spLocks noChangeArrowheads="1"/>
            </p:cNvSpPr>
            <p:nvPr/>
          </p:nvSpPr>
          <p:spPr bwMode="auto">
            <a:xfrm>
              <a:off x="36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45" name="AutoShape 45"/>
            <p:cNvSpPr>
              <a:spLocks noChangeArrowheads="1"/>
            </p:cNvSpPr>
            <p:nvPr/>
          </p:nvSpPr>
          <p:spPr bwMode="auto">
            <a:xfrm>
              <a:off x="393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46" name="AutoShape 46"/>
            <p:cNvSpPr>
              <a:spLocks noChangeArrowheads="1"/>
            </p:cNvSpPr>
            <p:nvPr/>
          </p:nvSpPr>
          <p:spPr bwMode="auto">
            <a:xfrm>
              <a:off x="442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47" name="AutoShape 47"/>
            <p:cNvSpPr>
              <a:spLocks noChangeArrowheads="1"/>
            </p:cNvSpPr>
            <p:nvPr/>
          </p:nvSpPr>
          <p:spPr bwMode="auto">
            <a:xfrm>
              <a:off x="46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48" name="AutoShape 48"/>
            <p:cNvSpPr>
              <a:spLocks noChangeArrowheads="1"/>
            </p:cNvSpPr>
            <p:nvPr/>
          </p:nvSpPr>
          <p:spPr bwMode="auto">
            <a:xfrm>
              <a:off x="491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49" name="AutoShape 49"/>
            <p:cNvSpPr>
              <a:spLocks noChangeArrowheads="1"/>
            </p:cNvSpPr>
            <p:nvPr/>
          </p:nvSpPr>
          <p:spPr bwMode="auto">
            <a:xfrm>
              <a:off x="51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50" name="AutoShape 50"/>
            <p:cNvSpPr>
              <a:spLocks noChangeArrowheads="1"/>
            </p:cNvSpPr>
            <p:nvPr/>
          </p:nvSpPr>
          <p:spPr bwMode="auto">
            <a:xfrm>
              <a:off x="540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51" name="AutoShape 51"/>
            <p:cNvSpPr>
              <a:spLocks noChangeArrowheads="1"/>
            </p:cNvSpPr>
            <p:nvPr/>
          </p:nvSpPr>
          <p:spPr bwMode="auto">
            <a:xfrm>
              <a:off x="564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52" name="AutoShape 52"/>
            <p:cNvSpPr>
              <a:spLocks noChangeArrowheads="1"/>
            </p:cNvSpPr>
            <p:nvPr/>
          </p:nvSpPr>
          <p:spPr bwMode="auto">
            <a:xfrm>
              <a:off x="24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53" name="AutoShape 53"/>
            <p:cNvSpPr>
              <a:spLocks noChangeArrowheads="1"/>
            </p:cNvSpPr>
            <p:nvPr/>
          </p:nvSpPr>
          <p:spPr bwMode="auto">
            <a:xfrm>
              <a:off x="41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</p:grp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0" y="6553200"/>
            <a:ext cx="932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>
                <a:solidFill>
                  <a:srgbClr val="FFFF00"/>
                </a:solidFill>
                <a:latin typeface="Courier New" pitchFamily="49" charset="0"/>
                <a:cs typeface="+mn-cs"/>
              </a:rPr>
              <a:t>&gt;&gt;	0     &gt;&gt;	1     &gt;&gt; 	2     &gt;&gt; 	3     &gt;&gt; 	4   &gt;&gt;	</a:t>
            </a:r>
            <a:endParaRPr lang="en-US" sz="1800">
              <a:solidFill>
                <a:srgbClr val="FFFF00"/>
              </a:solidFill>
              <a:latin typeface="Courier New" pitchFamily="49" charset="0"/>
              <a:cs typeface="+mn-cs"/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274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98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549275"/>
            <a:ext cx="2057400" cy="5576888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549275"/>
            <a:ext cx="6019800" cy="557688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3724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ชื่อเรื่องและแผนภูม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แผนภูมิ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th-TH" noProof="0" smtClean="0"/>
          </a:p>
        </p:txBody>
      </p:sp>
    </p:spTree>
    <p:extLst>
      <p:ext uri="{BB962C8B-B14F-4D97-AF65-F5344CB8AC3E}">
        <p14:creationId xmlns:p14="http://schemas.microsoft.com/office/powerpoint/2010/main" val="3008613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286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888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95743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584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858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539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25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81102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06213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</a:p>
        </p:txBody>
      </p:sp>
      <p:grpSp>
        <p:nvGrpSpPr>
          <p:cNvPr id="135172" name="Group 7"/>
          <p:cNvGrpSpPr>
            <a:grpSpLocks/>
          </p:cNvGrpSpPr>
          <p:nvPr/>
        </p:nvGrpSpPr>
        <p:grpSpPr bwMode="auto">
          <a:xfrm>
            <a:off x="36513" y="6191250"/>
            <a:ext cx="9144000" cy="333375"/>
            <a:chOff x="22" y="4020"/>
            <a:chExt cx="5760" cy="21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26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5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75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10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124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14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173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19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22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27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29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32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344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36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393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442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>
              <a:off x="46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50" name="AutoShape 26"/>
            <p:cNvSpPr>
              <a:spLocks noChangeArrowheads="1"/>
            </p:cNvSpPr>
            <p:nvPr/>
          </p:nvSpPr>
          <p:spPr bwMode="auto">
            <a:xfrm>
              <a:off x="491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>
              <a:off x="51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540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53" name="AutoShape 29"/>
            <p:cNvSpPr>
              <a:spLocks noChangeArrowheads="1"/>
            </p:cNvSpPr>
            <p:nvPr/>
          </p:nvSpPr>
          <p:spPr bwMode="auto">
            <a:xfrm>
              <a:off x="564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>
              <a:off x="24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55" name="AutoShape 31"/>
            <p:cNvSpPr>
              <a:spLocks noChangeArrowheads="1"/>
            </p:cNvSpPr>
            <p:nvPr/>
          </p:nvSpPr>
          <p:spPr bwMode="auto">
            <a:xfrm>
              <a:off x="41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</p:grpSp>
      <p:grpSp>
        <p:nvGrpSpPr>
          <p:cNvPr id="135173" name="Group 32"/>
          <p:cNvGrpSpPr>
            <a:grpSpLocks/>
          </p:cNvGrpSpPr>
          <p:nvPr/>
        </p:nvGrpSpPr>
        <p:grpSpPr bwMode="auto">
          <a:xfrm>
            <a:off x="36513" y="123825"/>
            <a:ext cx="9144000" cy="333375"/>
            <a:chOff x="22" y="4020"/>
            <a:chExt cx="5760" cy="210"/>
          </a:xfrm>
        </p:grpSpPr>
        <p:sp>
          <p:nvSpPr>
            <p:cNvPr id="1057" name="AutoShape 33"/>
            <p:cNvSpPr>
              <a:spLocks noChangeArrowheads="1"/>
            </p:cNvSpPr>
            <p:nvPr/>
          </p:nvSpPr>
          <p:spPr bwMode="auto">
            <a:xfrm>
              <a:off x="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58" name="AutoShape 34"/>
            <p:cNvSpPr>
              <a:spLocks noChangeArrowheads="1"/>
            </p:cNvSpPr>
            <p:nvPr/>
          </p:nvSpPr>
          <p:spPr bwMode="auto">
            <a:xfrm>
              <a:off x="26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59" name="AutoShape 35"/>
            <p:cNvSpPr>
              <a:spLocks noChangeArrowheads="1"/>
            </p:cNvSpPr>
            <p:nvPr/>
          </p:nvSpPr>
          <p:spPr bwMode="auto">
            <a:xfrm>
              <a:off x="5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60" name="AutoShape 36"/>
            <p:cNvSpPr>
              <a:spLocks noChangeArrowheads="1"/>
            </p:cNvSpPr>
            <p:nvPr/>
          </p:nvSpPr>
          <p:spPr bwMode="auto">
            <a:xfrm>
              <a:off x="75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61" name="AutoShape 37"/>
            <p:cNvSpPr>
              <a:spLocks noChangeArrowheads="1"/>
            </p:cNvSpPr>
            <p:nvPr/>
          </p:nvSpPr>
          <p:spPr bwMode="auto">
            <a:xfrm>
              <a:off x="10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62" name="AutoShape 38"/>
            <p:cNvSpPr>
              <a:spLocks noChangeArrowheads="1"/>
            </p:cNvSpPr>
            <p:nvPr/>
          </p:nvSpPr>
          <p:spPr bwMode="auto">
            <a:xfrm>
              <a:off x="124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63" name="AutoShape 39"/>
            <p:cNvSpPr>
              <a:spLocks noChangeArrowheads="1"/>
            </p:cNvSpPr>
            <p:nvPr/>
          </p:nvSpPr>
          <p:spPr bwMode="auto">
            <a:xfrm>
              <a:off x="14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64" name="AutoShape 40"/>
            <p:cNvSpPr>
              <a:spLocks noChangeArrowheads="1"/>
            </p:cNvSpPr>
            <p:nvPr/>
          </p:nvSpPr>
          <p:spPr bwMode="auto">
            <a:xfrm>
              <a:off x="173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65" name="AutoShape 41"/>
            <p:cNvSpPr>
              <a:spLocks noChangeArrowheads="1"/>
            </p:cNvSpPr>
            <p:nvPr/>
          </p:nvSpPr>
          <p:spPr bwMode="auto">
            <a:xfrm>
              <a:off x="19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66" name="AutoShape 42"/>
            <p:cNvSpPr>
              <a:spLocks noChangeArrowheads="1"/>
            </p:cNvSpPr>
            <p:nvPr/>
          </p:nvSpPr>
          <p:spPr bwMode="auto">
            <a:xfrm>
              <a:off x="222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67" name="AutoShape 43"/>
            <p:cNvSpPr>
              <a:spLocks noChangeArrowheads="1"/>
            </p:cNvSpPr>
            <p:nvPr/>
          </p:nvSpPr>
          <p:spPr bwMode="auto">
            <a:xfrm>
              <a:off x="271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68" name="AutoShape 44"/>
            <p:cNvSpPr>
              <a:spLocks noChangeArrowheads="1"/>
            </p:cNvSpPr>
            <p:nvPr/>
          </p:nvSpPr>
          <p:spPr bwMode="auto">
            <a:xfrm>
              <a:off x="29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69" name="AutoShape 45"/>
            <p:cNvSpPr>
              <a:spLocks noChangeArrowheads="1"/>
            </p:cNvSpPr>
            <p:nvPr/>
          </p:nvSpPr>
          <p:spPr bwMode="auto">
            <a:xfrm>
              <a:off x="3200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70" name="AutoShape 46"/>
            <p:cNvSpPr>
              <a:spLocks noChangeArrowheads="1"/>
            </p:cNvSpPr>
            <p:nvPr/>
          </p:nvSpPr>
          <p:spPr bwMode="auto">
            <a:xfrm>
              <a:off x="3445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71" name="AutoShape 47"/>
            <p:cNvSpPr>
              <a:spLocks noChangeArrowheads="1"/>
            </p:cNvSpPr>
            <p:nvPr/>
          </p:nvSpPr>
          <p:spPr bwMode="auto">
            <a:xfrm>
              <a:off x="3689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72" name="AutoShape 48"/>
            <p:cNvSpPr>
              <a:spLocks noChangeArrowheads="1"/>
            </p:cNvSpPr>
            <p:nvPr/>
          </p:nvSpPr>
          <p:spPr bwMode="auto">
            <a:xfrm>
              <a:off x="3934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73" name="AutoShape 49"/>
            <p:cNvSpPr>
              <a:spLocks noChangeArrowheads="1"/>
            </p:cNvSpPr>
            <p:nvPr/>
          </p:nvSpPr>
          <p:spPr bwMode="auto">
            <a:xfrm>
              <a:off x="4423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74" name="AutoShape 50"/>
            <p:cNvSpPr>
              <a:spLocks noChangeArrowheads="1"/>
            </p:cNvSpPr>
            <p:nvPr/>
          </p:nvSpPr>
          <p:spPr bwMode="auto">
            <a:xfrm>
              <a:off x="46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75" name="AutoShape 51"/>
            <p:cNvSpPr>
              <a:spLocks noChangeArrowheads="1"/>
            </p:cNvSpPr>
            <p:nvPr/>
          </p:nvSpPr>
          <p:spPr bwMode="auto">
            <a:xfrm>
              <a:off x="4912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76" name="AutoShape 52"/>
            <p:cNvSpPr>
              <a:spLocks noChangeArrowheads="1"/>
            </p:cNvSpPr>
            <p:nvPr/>
          </p:nvSpPr>
          <p:spPr bwMode="auto">
            <a:xfrm>
              <a:off x="515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77" name="AutoShape 53"/>
            <p:cNvSpPr>
              <a:spLocks noChangeArrowheads="1"/>
            </p:cNvSpPr>
            <p:nvPr/>
          </p:nvSpPr>
          <p:spPr bwMode="auto">
            <a:xfrm>
              <a:off x="5401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78" name="AutoShape 54"/>
            <p:cNvSpPr>
              <a:spLocks noChangeArrowheads="1"/>
            </p:cNvSpPr>
            <p:nvPr/>
          </p:nvSpPr>
          <p:spPr bwMode="auto">
            <a:xfrm>
              <a:off x="5646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79" name="AutoShape 55"/>
            <p:cNvSpPr>
              <a:spLocks noChangeArrowheads="1"/>
            </p:cNvSpPr>
            <p:nvPr/>
          </p:nvSpPr>
          <p:spPr bwMode="auto">
            <a:xfrm>
              <a:off x="2467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  <p:sp>
          <p:nvSpPr>
            <p:cNvPr id="1080" name="AutoShape 56"/>
            <p:cNvSpPr>
              <a:spLocks noChangeArrowheads="1"/>
            </p:cNvSpPr>
            <p:nvPr/>
          </p:nvSpPr>
          <p:spPr bwMode="auto">
            <a:xfrm>
              <a:off x="4178" y="4020"/>
              <a:ext cx="136" cy="210"/>
            </a:xfrm>
            <a:prstGeom prst="roundRect">
              <a:avLst>
                <a:gd name="adj" fmla="val 38972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cs typeface="+mn-cs"/>
              </a:endParaRPr>
            </a:p>
          </p:txBody>
        </p:sp>
      </p:grpSp>
      <p:sp>
        <p:nvSpPr>
          <p:cNvPr id="1081" name="Text Box 57"/>
          <p:cNvSpPr txBox="1">
            <a:spLocks noChangeArrowheads="1"/>
          </p:cNvSpPr>
          <p:nvPr/>
        </p:nvSpPr>
        <p:spPr bwMode="auto">
          <a:xfrm>
            <a:off x="0" y="6553200"/>
            <a:ext cx="932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>
                <a:solidFill>
                  <a:srgbClr val="FFFF00"/>
                </a:solidFill>
                <a:latin typeface="Courier New" pitchFamily="49" charset="0"/>
                <a:cs typeface="+mn-cs"/>
              </a:rPr>
              <a:t>&gt;&gt;	0     &gt;&gt;	1     &gt;&gt; 	2     &gt;&gt; 	3     &gt;&gt; 	4   &gt;&gt;	</a:t>
            </a:r>
            <a:endParaRPr lang="en-US" sz="1800">
              <a:solidFill>
                <a:srgbClr val="FFFF00"/>
              </a:solidFill>
              <a:latin typeface="Courier New" pitchFamily="49" charset="0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1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SL Kittithada" pitchFamily="18" charset="-34"/>
          <a:cs typeface="PSL Kittithada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SL Kittithada" pitchFamily="18" charset="-34"/>
          <a:cs typeface="PSL Kittithada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SL Kittithada" pitchFamily="18" charset="-34"/>
          <a:cs typeface="PSL Kittithada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SL Kittithada" pitchFamily="18" charset="-34"/>
          <a:cs typeface="PSL Kittithada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800">
          <a:solidFill>
            <a:schemeClr val="tx1"/>
          </a:solidFill>
          <a:latin typeface="+mn-lt"/>
          <a:cs typeface="PSL Kittithada" pitchFamily="18" charset="-34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tx1"/>
          </a:solidFill>
          <a:latin typeface="+mn-lt"/>
          <a:cs typeface="PSL Kittithada" pitchFamily="18" charset="-34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tx1"/>
          </a:solidFill>
          <a:latin typeface="+mn-lt"/>
          <a:cs typeface="PSL Kittithada" pitchFamily="18" charset="-34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tx1"/>
          </a:solidFill>
          <a:latin typeface="+mn-lt"/>
          <a:cs typeface="PSL Kittithada" pitchFamily="18" charset="-34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th-TH" sz="9600" dirty="0" smtClean="0">
                <a:solidFill>
                  <a:schemeClr val="tx1"/>
                </a:solidFill>
              </a:rPr>
              <a:t>Set Design</a:t>
            </a:r>
            <a:endParaRPr lang="en-US" altLang="th-TH" sz="9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01762" name="Picture 2" descr="D:\สวนสุนัน\setdesign\canvasbackdrops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6247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63" name="Picture 3" descr="D:\สวนสุนัน\setdesign\backdrops-wri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431106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64" name="Picture 4" descr="D:\สวนสุนัน\setdesign\3-Pinwhee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068" y="3471202"/>
            <a:ext cx="4832932" cy="338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65" name="Picture 5" descr="D:\สวนสุนัน\setdesign\UE_WM_CUSTOM-BACKDROP3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761011"/>
            <a:ext cx="3149600" cy="209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66" name="Picture 6" descr="D:\สวนสุนัน\setdesign\il_340x270.600551206_m9u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743" y="112451"/>
            <a:ext cx="3056914" cy="242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811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97667" name="Picture 3" descr="D:\สวนสุนัน\setdesign\Floor Plan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68" y="721632"/>
            <a:ext cx="6714218" cy="575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472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84354" name="Picture 2" descr="D:\สวนสุนัน\setdesign\nws_bdy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9885"/>
            <a:ext cx="9042400" cy="37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840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83330" name="Picture 2" descr="D:\สวนสุนัน\setdesign\Floorplan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2" y="865868"/>
            <a:ext cx="8153400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738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85379" name="Picture 3" descr="D:\สวนสุนัน\setdesign\3-topvie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13" y="858836"/>
            <a:ext cx="6865257" cy="514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8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95618" name="Picture 2" descr="D:\สวนสุนัน\setdesign\FloorPlanDesig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69" y="352425"/>
            <a:ext cx="5334001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087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93571" name="Picture 3" descr="D:\สวนสุนัน\setdesign\floorplan_plen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35" y="406400"/>
            <a:ext cx="8712765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219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94594" name="Picture 2" descr="D:\สวนสุนัน\setdesign\all_zps6e5974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549275"/>
            <a:ext cx="8019143" cy="56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408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92546" name="Picture 2" descr="D:\สวนสุนัน\setdesign\a14c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903"/>
            <a:ext cx="8919767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92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87426" name="Picture 2" descr="D:\สวนสุนัน\setdesign\file20110223104112_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84" y="1472065"/>
            <a:ext cx="8422616" cy="414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23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Design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81283" name="Picture 3" descr="D:\สวนสุนัน\setdesign\Ca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6" y="1125083"/>
            <a:ext cx="7112228" cy="533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001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96642" name="Picture 2" descr="D:\สวนสุนัน\setdesign\Master-Plan-Mirabil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858838"/>
            <a:ext cx="87630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86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โจทย์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 ออกแบบ </a:t>
            </a:r>
            <a:r>
              <a:rPr lang="en-US" dirty="0" smtClean="0"/>
              <a:t>Event </a:t>
            </a:r>
            <a:r>
              <a:rPr lang="th-TH" dirty="0" smtClean="0"/>
              <a:t>งาน ฉลองยอดขาย 100 </a:t>
            </a:r>
            <a:r>
              <a:rPr lang="en-US" dirty="0" smtClean="0"/>
              <a:t>Plus</a:t>
            </a:r>
            <a:r>
              <a:rPr lang="th-TH" dirty="0" smtClean="0"/>
              <a:t> ขายครบ1000000 ขวด</a:t>
            </a:r>
          </a:p>
          <a:p>
            <a:r>
              <a:rPr lang="en-US" dirty="0" smtClean="0"/>
              <a:t>Concept </a:t>
            </a:r>
            <a:r>
              <a:rPr lang="th-TH" dirty="0" smtClean="0"/>
              <a:t>100</a:t>
            </a:r>
            <a:r>
              <a:rPr lang="en-US" dirty="0" smtClean="0"/>
              <a:t> Plus active</a:t>
            </a:r>
            <a:r>
              <a:rPr lang="th-TH" dirty="0" smtClean="0"/>
              <a:t> กับทุกกิจกรรม</a:t>
            </a:r>
          </a:p>
          <a:p>
            <a:r>
              <a:rPr lang="th-TH" dirty="0" smtClean="0"/>
              <a:t>รูปแบบงานเป็นงาน </a:t>
            </a:r>
            <a:r>
              <a:rPr lang="en-US" dirty="0" smtClean="0"/>
              <a:t>outdoor event</a:t>
            </a:r>
            <a:endParaRPr lang="th-TH" dirty="0" smtClean="0"/>
          </a:p>
          <a:p>
            <a:r>
              <a:rPr lang="th-TH" dirty="0" smtClean="0"/>
              <a:t>พื้นที่จัดงานประมาน 2 ไร่ ไม่จำกัดรูปไซด์งาน</a:t>
            </a:r>
          </a:p>
          <a:p>
            <a:endParaRPr lang="th-TH" dirty="0" smtClean="0"/>
          </a:p>
          <a:p>
            <a:pPr lvl="1"/>
            <a:endParaRPr lang="en-US" dirty="0" smtClean="0"/>
          </a:p>
          <a:p>
            <a:pPr lvl="1"/>
            <a:endParaRPr lang="th-TH" dirty="0"/>
          </a:p>
        </p:txBody>
      </p:sp>
      <p:pic>
        <p:nvPicPr>
          <p:cNvPr id="489474" name="Picture 2" descr="D:\สวนสุนัน\setdesign\100-plus-thaidrin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4559680"/>
            <a:ext cx="3454400" cy="230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5" name="Picture 3" descr="D:\สวนสุนัน\setdesign\img_100Pl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52051"/>
            <a:ext cx="5936343" cy="230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385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88450" name="Picture 2" descr="D:\สวนสุนัน\setdesign\217648-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421"/>
            <a:ext cx="5744325" cy="45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51" name="Picture 3" descr="D:\สวนสุนัน\setdesign\100 PL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40" y="0"/>
            <a:ext cx="3410860" cy="482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52" name="Picture 4" descr="D:\สวนสุนัน\setdesign\BrandAge-100-Plus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598" y="4253446"/>
            <a:ext cx="4203401" cy="263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53" name="Picture 5" descr="D:\สวนสุนัน\setdesign\3667670621_783d5fdaa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58144"/>
            <a:ext cx="5733141" cy="429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953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25" name="Picture 5" descr="D:\สวนสุนัน\setdesign\100Plus-Media-Releas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57" y="3457756"/>
            <a:ext cx="4540287" cy="340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91522" name="Picture 2" descr="D:\สวนสุนัน\setdesign\100PLUS Heat Buster Tru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770384" cy="370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23" name="Picture 3" descr="D:\สวนสุนัน\setdesign\100PLUS-roadshow-GSS-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810" y="0"/>
            <a:ext cx="2457190" cy="370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24" name="Picture 4" descr="D:\สวนสุนัน\setdesign\100PLUS-roadshow-GSS-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01143"/>
            <a:ext cx="4757585" cy="31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783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สิ่งที่ลูกค้า</a:t>
            </a:r>
            <a:r>
              <a:rPr lang="th-TH" dirty="0" smtClean="0"/>
              <a:t>ต้องการ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h-TH" dirty="0" smtClean="0"/>
              <a:t>ป้าย</a:t>
            </a:r>
            <a:r>
              <a:rPr lang="th-TH" dirty="0"/>
              <a:t>ทางเข้า โต๊ะลงชื่อ</a:t>
            </a:r>
          </a:p>
          <a:p>
            <a:pPr lvl="1"/>
            <a:r>
              <a:rPr lang="en-US" dirty="0"/>
              <a:t>Backdrop</a:t>
            </a:r>
            <a:r>
              <a:rPr lang="th-TH" dirty="0"/>
              <a:t> ถ่ายรูป</a:t>
            </a:r>
          </a:p>
          <a:p>
            <a:pPr lvl="1"/>
            <a:r>
              <a:rPr lang="en-US" dirty="0"/>
              <a:t>Stage </a:t>
            </a:r>
            <a:r>
              <a:rPr lang="th-TH" dirty="0"/>
              <a:t>( </a:t>
            </a:r>
            <a:r>
              <a:rPr lang="en-US" dirty="0"/>
              <a:t>mini concert body slam )</a:t>
            </a:r>
          </a:p>
          <a:p>
            <a:pPr lvl="1"/>
            <a:r>
              <a:rPr lang="en-US" dirty="0" smtClean="0"/>
              <a:t>Display &amp; </a:t>
            </a:r>
            <a:r>
              <a:rPr lang="en-US" dirty="0" err="1" smtClean="0"/>
              <a:t>Exibition</a:t>
            </a:r>
            <a:endParaRPr lang="en-US" dirty="0"/>
          </a:p>
          <a:p>
            <a:pPr lvl="1"/>
            <a:r>
              <a:rPr lang="en-US" dirty="0" err="1" smtClean="0"/>
              <a:t>Foodzone</a:t>
            </a:r>
            <a:r>
              <a:rPr lang="en-US" dirty="0" smtClean="0"/>
              <a:t> </a:t>
            </a:r>
            <a:r>
              <a:rPr lang="th-TH" dirty="0" smtClean="0"/>
              <a:t>บูทขายน้ำ ขายอาหาร ผลิตภัณของ 100 </a:t>
            </a:r>
            <a:r>
              <a:rPr lang="en-US" dirty="0" smtClean="0"/>
              <a:t>plus</a:t>
            </a:r>
          </a:p>
          <a:p>
            <a:pPr lvl="1"/>
            <a:r>
              <a:rPr lang="th-TH" dirty="0" smtClean="0"/>
              <a:t>พื้นที่ทีมงาน พยาบาล ห้องน้ำ </a:t>
            </a:r>
            <a:r>
              <a:rPr lang="en-US" dirty="0" smtClean="0"/>
              <a:t>ATM</a:t>
            </a:r>
            <a:endParaRPr lang="en-US" dirty="0"/>
          </a:p>
          <a:p>
            <a:pPr lvl="1"/>
            <a:r>
              <a:rPr lang="th-TH" dirty="0"/>
              <a:t>กิจกรรม</a:t>
            </a:r>
            <a:r>
              <a:rPr lang="th-TH" dirty="0" smtClean="0"/>
              <a:t>พิเศษ</a:t>
            </a:r>
          </a:p>
          <a:p>
            <a:pPr lvl="1"/>
            <a:r>
              <a:rPr lang="th-TH" dirty="0" smtClean="0"/>
              <a:t>ของตกแต่งต่างๆ ป้าย ทางเดิน 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14585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สิ่งที่ต้องส่ง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</a:t>
            </a:r>
            <a:r>
              <a:rPr lang="th-TH" dirty="0" smtClean="0"/>
              <a:t>งานพร้อมคอนเสพ รายละเอียดส่วนต่างๆในงาน</a:t>
            </a:r>
          </a:p>
          <a:p>
            <a:r>
              <a:rPr lang="en-US" dirty="0" smtClean="0"/>
              <a:t>Perspective </a:t>
            </a:r>
            <a:r>
              <a:rPr lang="th-TH" dirty="0" smtClean="0"/>
              <a:t>ภาพรวมใหญ่ในงาน</a:t>
            </a:r>
          </a:p>
          <a:p>
            <a:r>
              <a:rPr lang="en-US" dirty="0" smtClean="0"/>
              <a:t>Perspective</a:t>
            </a:r>
            <a:r>
              <a:rPr lang="th-TH" dirty="0" smtClean="0"/>
              <a:t> ภาพรายละเอียดในงานตามที่ลูกค้าต้องการ ทั้ง 7 รูป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91631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3352"/>
            <a:ext cx="8229600" cy="4352925"/>
          </a:xfrm>
        </p:spPr>
        <p:txBody>
          <a:bodyPr/>
          <a:lstStyle/>
          <a:p>
            <a:r>
              <a:rPr lang="th-TH" sz="2800" dirty="0"/>
              <a:t>บริษัท ไทยเบฟเวอเรจ จำกัด (มหาชน) มีแบรนด์ “ช้าง” เป็นตัวหลัก ประกอบด้วยเบียร์ โซดา น้ำดื่ม และสุราแบรนด์หลักอย่าง แสงโสม แม่โขง เบลนด์ 285 สก๊อตวิสกี้ </a:t>
            </a:r>
            <a:r>
              <a:rPr lang="en-GB" sz="2800" dirty="0"/>
              <a:t>Old </a:t>
            </a:r>
            <a:r>
              <a:rPr lang="en-GB" sz="2800" dirty="0" err="1"/>
              <a:t>Pulteney</a:t>
            </a:r>
            <a:r>
              <a:rPr lang="en-GB" sz="2800" dirty="0"/>
              <a:t> </a:t>
            </a:r>
            <a:r>
              <a:rPr lang="th-TH" sz="2800" dirty="0"/>
              <a:t>และยังมีเบียร์อาชา เฟดเดอบรอย์</a:t>
            </a:r>
            <a:br>
              <a:rPr lang="th-TH" sz="2800" dirty="0"/>
            </a:br>
            <a:r>
              <a:rPr lang="th-TH" sz="2800" dirty="0"/>
              <a:t>       </a:t>
            </a:r>
            <a:br>
              <a:rPr lang="th-TH" sz="2800" dirty="0"/>
            </a:br>
            <a:r>
              <a:rPr lang="th-TH" sz="2800" dirty="0"/>
              <a:t>       บริษัท โออิชิ จำกัด (มหาชน) มีเครื่องดื่มชาเขียว “โออิชิ” เป็นแบรนด์แม่และแตกแบรนด์ย่อยตามไลฟ์สไตล์ใหม่ๆ เช่น โออิชิฟรุตโตะ โออิชิชาคูลล์ซ่า โอเฮิร์บ</a:t>
            </a:r>
            <a:br>
              <a:rPr lang="th-TH" sz="2800" dirty="0"/>
            </a:br>
            <a:r>
              <a:rPr lang="th-TH" sz="2800" dirty="0"/>
              <a:t>       </a:t>
            </a:r>
            <a:br>
              <a:rPr lang="th-TH" sz="2800" dirty="0"/>
            </a:br>
            <a:r>
              <a:rPr lang="th-TH" sz="2800" dirty="0"/>
              <a:t>       บริษัท เสริมสุข จำกัด (มหาชน) เจ้าของสินค้าเครื่องดื่มน้ำอัดลมแบรนด์ เอส น้ำดื่มคริสตัล เครื่องดื่มชูกำลังแรงเยอร์ เครื่องดื่มเกลือแร่พาวเวอร์พลัส และเป็นผู้จัดจำหน่ายเครื่องดื่มเกลือแร่เกเตอเรด ชาพร้อมดื่มลิปตัน รวมถึงโออิชิด้วย</a:t>
            </a:r>
          </a:p>
        </p:txBody>
      </p:sp>
    </p:spTree>
    <p:extLst>
      <p:ext uri="{BB962C8B-B14F-4D97-AF65-F5344CB8AC3E}">
        <p14:creationId xmlns:p14="http://schemas.microsoft.com/office/powerpoint/2010/main" val="415115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82307" name="Picture 3" descr="D:\สวนสุนัน\setdesign\event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7" y="987426"/>
            <a:ext cx="7010853" cy="525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433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00738" name="Picture 2" descr="D:\สวนสุนัน\setdesign\Dont-make-these-mistakes-when-promoting-your-ev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334963"/>
            <a:ext cx="8686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945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86402" name="Picture 2" descr="D:\สวนสุนัน\setdesign\257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848" y="549275"/>
            <a:ext cx="6934201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11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98690" name="Picture 2" descr="D:\สวนสุนัน\setdesign\fetepartyplanner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48286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692" name="Picture 4" descr="D:\สวนสุนัน\setdesign\intro-slide-sunov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693" name="Picture 5" descr="D:\สวนสุนัน\setdesign\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14" y="1"/>
            <a:ext cx="5268686" cy="344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02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99715" name="Picture 3" descr="D:\สวนสุนัน\setdesign\events-FIREWOR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44"/>
            <a:ext cx="5593443" cy="36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9714" name="Picture 2" descr="D:\สวนสุนัน\setdesign\fashion-event-at-at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96"/>
            <a:ext cx="5529943" cy="368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68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523"/>
            <a:ext cx="8229600" cy="4352925"/>
          </a:xfrm>
        </p:spPr>
        <p:txBody>
          <a:bodyPr/>
          <a:lstStyle/>
          <a:p>
            <a:r>
              <a:rPr lang="th-TH" dirty="0" smtClean="0"/>
              <a:t>ซุ้มทางเข้า</a:t>
            </a:r>
          </a:p>
          <a:p>
            <a:r>
              <a:rPr lang="en-US" dirty="0" smtClean="0"/>
              <a:t>Backdrop</a:t>
            </a:r>
            <a:endParaRPr lang="th-TH" dirty="0" smtClean="0"/>
          </a:p>
          <a:p>
            <a:r>
              <a:rPr lang="en-US" dirty="0" smtClean="0"/>
              <a:t>Display</a:t>
            </a:r>
          </a:p>
          <a:p>
            <a:r>
              <a:rPr lang="en-US" dirty="0" err="1" smtClean="0"/>
              <a:t>Exibition</a:t>
            </a:r>
            <a:endParaRPr lang="en-US" dirty="0" smtClean="0"/>
          </a:p>
          <a:p>
            <a:r>
              <a:rPr lang="en-US" dirty="0" smtClean="0"/>
              <a:t>stage</a:t>
            </a:r>
            <a:endParaRPr lang="th-TH" dirty="0" smtClean="0"/>
          </a:p>
          <a:p>
            <a:r>
              <a:rPr lang="en-US" dirty="0" smtClean="0"/>
              <a:t>Booth </a:t>
            </a:r>
            <a:r>
              <a:rPr lang="en-US" dirty="0" err="1" smtClean="0"/>
              <a:t>sponser</a:t>
            </a:r>
            <a:r>
              <a:rPr lang="en-US" dirty="0" smtClean="0"/>
              <a:t> &amp; </a:t>
            </a:r>
            <a:r>
              <a:rPr lang="en-US" dirty="0" err="1" smtClean="0"/>
              <a:t>Foodzone</a:t>
            </a:r>
            <a:endParaRPr lang="en-US" dirty="0" smtClean="0"/>
          </a:p>
          <a:p>
            <a:r>
              <a:rPr lang="en-US" dirty="0" smtClean="0"/>
              <a:t>Staff area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54833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90498" name="Picture 2" descr="D:\สวนสุนัน\setdesign\flexhibition  บูธ บูท ออกแบบบูธ จัดบูธ ติดตั้งบูธ ออกบูธ booth design exhibition design production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9904"/>
            <a:ext cx="4746171" cy="284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0499" name="Picture 3" descr="D:\สวนสุนัน\setdesign\flexhibition_booth_design_exhibition_design_production2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086" y="3566047"/>
            <a:ext cx="5500914" cy="329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33674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5">
      <a:dk1>
        <a:srgbClr val="336699"/>
      </a:dk1>
      <a:lt1>
        <a:srgbClr val="FFFFFF"/>
      </a:lt1>
      <a:dk2>
        <a:srgbClr val="000000"/>
      </a:dk2>
      <a:lt2>
        <a:srgbClr val="FFFFFF"/>
      </a:lt2>
      <a:accent1>
        <a:srgbClr val="333333"/>
      </a:accent1>
      <a:accent2>
        <a:srgbClr val="808080"/>
      </a:accent2>
      <a:accent3>
        <a:srgbClr val="AAAAAA"/>
      </a:accent3>
      <a:accent4>
        <a:srgbClr val="DADADA"/>
      </a:accent4>
      <a:accent5>
        <a:srgbClr val="ADADAD"/>
      </a:accent5>
      <a:accent6>
        <a:srgbClr val="737373"/>
      </a:accent6>
      <a:hlink>
        <a:srgbClr val="969696"/>
      </a:hlink>
      <a:folHlink>
        <a:srgbClr val="C0C0C0"/>
      </a:folHlink>
    </a:clrScheme>
    <a:fontScheme name="music">
      <a:majorFont>
        <a:latin typeface="PSL Kittithada"/>
        <a:ea typeface=""/>
        <a:cs typeface="PSL Kittithada"/>
      </a:majorFont>
      <a:minorFont>
        <a:latin typeface="PSL Kittithada"/>
        <a:ea typeface=""/>
        <a:cs typeface="PSL Kittithad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DADADA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333333"/>
        </a:accent1>
        <a:accent2>
          <a:srgbClr val="808080"/>
        </a:accent2>
        <a:accent3>
          <a:srgbClr val="AAAAAA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969696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6699"/>
        </a:dk1>
        <a:lt1>
          <a:srgbClr val="FFFFFF"/>
        </a:lt1>
        <a:dk2>
          <a:srgbClr val="000000"/>
        </a:dk2>
        <a:lt2>
          <a:srgbClr val="FFFFFF"/>
        </a:lt2>
        <a:accent1>
          <a:srgbClr val="333333"/>
        </a:accent1>
        <a:accent2>
          <a:srgbClr val="808080"/>
        </a:accent2>
        <a:accent3>
          <a:srgbClr val="AAAAAA"/>
        </a:accent3>
        <a:accent4>
          <a:srgbClr val="DADADA"/>
        </a:accent4>
        <a:accent5>
          <a:srgbClr val="ADADAD"/>
        </a:accent5>
        <a:accent6>
          <a:srgbClr val="737373"/>
        </a:accent6>
        <a:hlink>
          <a:srgbClr val="969696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2714</TotalTime>
  <Words>177</Words>
  <Application>Microsoft Office PowerPoint</Application>
  <PresentationFormat>On-screen Show (4:3)</PresentationFormat>
  <Paragraphs>29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Set Design</vt:lpstr>
      <vt:lpstr>Event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โจทย์</vt:lpstr>
      <vt:lpstr>PowerPoint Presentation</vt:lpstr>
      <vt:lpstr>PowerPoint Presentation</vt:lpstr>
      <vt:lpstr>สิ่งที่ลูกค้าต้องการ</vt:lpstr>
      <vt:lpstr>สิ่งที่ต้องส่ง</vt:lpstr>
      <vt:lpstr>PowerPoint Presentation</vt:lpstr>
    </vt:vector>
  </TitlesOfParts>
  <Company>Presentation Helper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Filmstrip</dc:title>
  <dc:creator>Presentation Helper</dc:creator>
  <cp:lastModifiedBy>ASUS</cp:lastModifiedBy>
  <cp:revision>65</cp:revision>
  <dcterms:created xsi:type="dcterms:W3CDTF">2005-04-05T14:19:59Z</dcterms:created>
  <dcterms:modified xsi:type="dcterms:W3CDTF">2015-11-13T03:15:10Z</dcterms:modified>
</cp:coreProperties>
</file>