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60"/>
  </p:notesMasterIdLst>
  <p:handoutMasterIdLst>
    <p:handoutMasterId r:id="rId61"/>
  </p:handoutMasterIdLst>
  <p:sldIdLst>
    <p:sldId id="389" r:id="rId2"/>
    <p:sldId id="257" r:id="rId3"/>
    <p:sldId id="260" r:id="rId4"/>
    <p:sldId id="268" r:id="rId5"/>
    <p:sldId id="258" r:id="rId6"/>
    <p:sldId id="269" r:id="rId7"/>
    <p:sldId id="270" r:id="rId8"/>
    <p:sldId id="266" r:id="rId9"/>
    <p:sldId id="264" r:id="rId10"/>
    <p:sldId id="267" r:id="rId11"/>
    <p:sldId id="329" r:id="rId12"/>
    <p:sldId id="327" r:id="rId13"/>
    <p:sldId id="328" r:id="rId14"/>
    <p:sldId id="271" r:id="rId15"/>
    <p:sldId id="272" r:id="rId16"/>
    <p:sldId id="273" r:id="rId17"/>
    <p:sldId id="274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361" r:id="rId35"/>
    <p:sldId id="381" r:id="rId36"/>
    <p:sldId id="284" r:id="rId37"/>
    <p:sldId id="285" r:id="rId38"/>
    <p:sldId id="286" r:id="rId39"/>
    <p:sldId id="287" r:id="rId40"/>
    <p:sldId id="288" r:id="rId41"/>
    <p:sldId id="289" r:id="rId42"/>
    <p:sldId id="371" r:id="rId43"/>
    <p:sldId id="372" r:id="rId44"/>
    <p:sldId id="373" r:id="rId45"/>
    <p:sldId id="374" r:id="rId46"/>
    <p:sldId id="292" r:id="rId47"/>
    <p:sldId id="300" r:id="rId48"/>
    <p:sldId id="307" r:id="rId49"/>
    <p:sldId id="308" r:id="rId50"/>
    <p:sldId id="321" r:id="rId51"/>
    <p:sldId id="322" r:id="rId52"/>
    <p:sldId id="315" r:id="rId53"/>
    <p:sldId id="316" r:id="rId54"/>
    <p:sldId id="325" r:id="rId55"/>
    <p:sldId id="326" r:id="rId56"/>
    <p:sldId id="290" r:id="rId57"/>
    <p:sldId id="376" r:id="rId58"/>
    <p:sldId id="385" r:id="rId5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ลักษณะ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2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575F7-E089-4804-93BA-76795EA3A503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CD111-E204-46E7-A8D9-EB5E4BB74670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DF800-DD18-4B28-A8E4-45A7EA603260}" type="datetimeFigureOut">
              <a:rPr lang="th-TH" smtClean="0"/>
              <a:t>14/08/50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743D8-427A-4D6E-894D-9761E04794D0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h-TH"/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สามเหลี่ยมหน้าจั่ว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1252538" y="609600"/>
            <a:ext cx="7772400" cy="54864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>
          <a:xfrm>
            <a:off x="125253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369093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711993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69BAC9D-0278-4E34-AD0F-4D8B8555B5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ชื่อเรื่องและเนื้อหา 4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sz="quarter"/>
          </p:nvPr>
        </p:nvSpPr>
        <p:spPr>
          <a:xfrm>
            <a:off x="1252538" y="609600"/>
            <a:ext cx="77724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1252538" y="1981200"/>
            <a:ext cx="3810000" cy="19812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quarter" idx="2"/>
          </p:nvPr>
        </p:nvSpPr>
        <p:spPr>
          <a:xfrm>
            <a:off x="5214938" y="1981200"/>
            <a:ext cx="3810000" cy="19812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3"/>
          </p:nvPr>
        </p:nvSpPr>
        <p:spPr>
          <a:xfrm>
            <a:off x="1252538" y="4114800"/>
            <a:ext cx="3810000" cy="19812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5214938" y="4114800"/>
            <a:ext cx="3810000" cy="19812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>
          <a:xfrm>
            <a:off x="125253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369093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711993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5D7350-882A-4DBF-A080-3A3CEAE67E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D301D51-5505-4667-8253-960A6A9C16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ยึดเนื้อหา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ตัวยึดเนื้อหา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ยึดเนื้อหา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6" name="สามเหลี่ยมหน้าจั่ว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5" name="ตัวเชื่อมต่อตรง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สามเหลี่ยมหน้าจั่ว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สามเหลี่ยมหน้าจั่ว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ตัวยึดเนื้อหา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สามเหลี่ยมหน้าจั่ว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3BA95C4-CEBA-4D56-94B7-7B4B1381911B}" type="datetimeFigureOut">
              <a:rPr lang="th-TH" smtClean="0"/>
              <a:pPr/>
              <a:t>14/08/50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611BE39-F203-4693-9AD7-6AE78165182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8" name="ตัวเชื่อมต่อตรง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ตัวเชื่อมต่อตรง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สามเหลี่ยมหน้าจั่ว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9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0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1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2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3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4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5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6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40.bin"/><Relationship Id="rId5" Type="http://schemas.openxmlformats.org/officeDocument/2006/relationships/oleObject" Target="../embeddings/oleObject39.bin"/><Relationship Id="rId4" Type="http://schemas.openxmlformats.org/officeDocument/2006/relationships/oleObject" Target="../embeddings/oleObject38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42.bin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9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0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2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3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4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5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6.v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7.vml"/><Relationship Id="rId5" Type="http://schemas.openxmlformats.org/officeDocument/2006/relationships/oleObject" Target="../embeddings/oleObject53.bin"/><Relationship Id="rId4" Type="http://schemas.openxmlformats.org/officeDocument/2006/relationships/oleObject" Target="../embeddings/oleObject5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Drawing For Animation 01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Pawit</a:t>
            </a:r>
            <a:r>
              <a:rPr lang="en-US" dirty="0" smtClean="0"/>
              <a:t> </a:t>
            </a:r>
            <a:r>
              <a:rPr lang="en-US" dirty="0" err="1" smtClean="0"/>
              <a:t>Mongkolprasit</a:t>
            </a:r>
            <a:endParaRPr lang="th-TH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 descr="D:\Teach\Pic\Shape &amp;space\clc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8128000" cy="6096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b="1" i="0" u="sng" dirty="0">
                <a:latin typeface="AdLib BT" pitchFamily="82" charset="0"/>
              </a:rPr>
              <a:t>การจัดวาง</a:t>
            </a:r>
            <a:r>
              <a:rPr lang="th-TH" sz="3200" b="1" i="0" u="sng" dirty="0" smtClean="0">
                <a:latin typeface="AdLib BT" pitchFamily="82" charset="0"/>
              </a:rPr>
              <a:t>รูปทรง</a:t>
            </a:r>
            <a:endParaRPr lang="th-TH" dirty="0"/>
          </a:p>
        </p:txBody>
      </p:sp>
      <p:graphicFrame>
        <p:nvGraphicFramePr>
          <p:cNvPr id="20488" name="Object 8"/>
          <p:cNvGraphicFramePr>
            <a:graphicFrameLocks noChangeAspect="1"/>
          </p:cNvGraphicFramePr>
          <p:nvPr>
            <p:ph sz="quarter" idx="1"/>
          </p:nvPr>
        </p:nvGraphicFramePr>
        <p:xfrm>
          <a:off x="868363" y="1219200"/>
          <a:ext cx="7407275" cy="4937125"/>
        </p:xfrm>
        <a:graphic>
          <a:graphicData uri="http://schemas.openxmlformats.org/presentationml/2006/ole">
            <p:oleObj spid="_x0000_s64514" name="Bitmap Image" r:id="rId4" imgW="8573697" imgH="5714286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6" name="Object 8"/>
          <p:cNvGraphicFramePr>
            <a:graphicFrameLocks noChangeAspect="1"/>
          </p:cNvGraphicFramePr>
          <p:nvPr>
            <p:ph sz="quarter" idx="1"/>
          </p:nvPr>
        </p:nvGraphicFramePr>
        <p:xfrm>
          <a:off x="868363" y="1219200"/>
          <a:ext cx="7407275" cy="4937125"/>
        </p:xfrm>
        <a:graphic>
          <a:graphicData uri="http://schemas.openxmlformats.org/presentationml/2006/ole">
            <p:oleObj spid="_x0000_s62466" name="Bitmap Image" r:id="rId3" imgW="8573697" imgH="5714286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7" name="Object 5"/>
          <p:cNvGraphicFramePr>
            <a:graphicFrameLocks noChangeAspect="1"/>
          </p:cNvGraphicFramePr>
          <p:nvPr>
            <p:ph sz="quarter" idx="1"/>
          </p:nvPr>
        </p:nvGraphicFramePr>
        <p:xfrm>
          <a:off x="868363" y="1219200"/>
          <a:ext cx="7407275" cy="4937125"/>
        </p:xfrm>
        <a:graphic>
          <a:graphicData uri="http://schemas.openxmlformats.org/presentationml/2006/ole">
            <p:oleObj spid="_x0000_s63490" name="Bitmap Image" r:id="rId3" imgW="8573697" imgH="5714286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772400" cy="76200"/>
          </a:xfrm>
        </p:spPr>
        <p:txBody>
          <a:bodyPr>
            <a:normAutofit fontScale="90000"/>
          </a:bodyPr>
          <a:lstStyle/>
          <a:p>
            <a:endParaRPr lang="th-TH"/>
          </a:p>
        </p:txBody>
      </p:sp>
      <p:graphicFrame>
        <p:nvGraphicFramePr>
          <p:cNvPr id="24581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285875" y="1785938"/>
          <a:ext cx="6172200" cy="4114800"/>
        </p:xfrm>
        <a:graphic>
          <a:graphicData uri="http://schemas.openxmlformats.org/presentationml/2006/ole">
            <p:oleObj spid="_x0000_s5122" name="Bitmap Image" r:id="rId3" imgW="8573697" imgH="5714286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7696200" cy="1143000"/>
          </a:xfrm>
        </p:spPr>
        <p:txBody>
          <a:bodyPr/>
          <a:lstStyle/>
          <a:p>
            <a:r>
              <a:rPr lang="th-TH" sz="2800" b="1" i="0" u="sng" dirty="0">
                <a:latin typeface="AdLib BT" pitchFamily="82" charset="0"/>
              </a:rPr>
              <a:t>การจัดวางรูปทรง 2 อันสร้างความรู้สึกแตกต่างกัน</a:t>
            </a:r>
            <a:endParaRPr lang="th-TH" dirty="0"/>
          </a:p>
        </p:txBody>
      </p:sp>
      <p:graphicFrame>
        <p:nvGraphicFramePr>
          <p:cNvPr id="25605" name="Object 5"/>
          <p:cNvGraphicFramePr>
            <a:graphicFrameLocks noChangeAspect="1"/>
          </p:cNvGraphicFramePr>
          <p:nvPr>
            <p:ph sz="quarter" idx="1"/>
          </p:nvPr>
        </p:nvGraphicFramePr>
        <p:xfrm>
          <a:off x="868363" y="1219200"/>
          <a:ext cx="7407275" cy="4937125"/>
        </p:xfrm>
        <a:graphic>
          <a:graphicData uri="http://schemas.openxmlformats.org/presentationml/2006/ole">
            <p:oleObj spid="_x0000_s6146" name="Bitmap Image" r:id="rId3" imgW="8573697" imgH="5714286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772400" cy="228600"/>
          </a:xfrm>
        </p:spPr>
        <p:txBody>
          <a:bodyPr>
            <a:normAutofit fontScale="90000"/>
          </a:bodyPr>
          <a:lstStyle/>
          <a:p>
            <a:endParaRPr lang="th-TH"/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>
            <p:ph sz="quarter" idx="1"/>
          </p:nvPr>
        </p:nvGraphicFramePr>
        <p:xfrm>
          <a:off x="868363" y="1219200"/>
          <a:ext cx="7407275" cy="4937125"/>
        </p:xfrm>
        <a:graphic>
          <a:graphicData uri="http://schemas.openxmlformats.org/presentationml/2006/ole">
            <p:oleObj spid="_x0000_s7170" name="Bitmap Image" r:id="rId3" imgW="8573697" imgH="5714286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3" name="Object 5"/>
          <p:cNvGraphicFramePr>
            <a:graphicFrameLocks noChangeAspect="1"/>
          </p:cNvGraphicFramePr>
          <p:nvPr>
            <p:ph sz="quarter" idx="1"/>
          </p:nvPr>
        </p:nvGraphicFramePr>
        <p:xfrm>
          <a:off x="868363" y="1219200"/>
          <a:ext cx="7407275" cy="4937125"/>
        </p:xfrm>
        <a:graphic>
          <a:graphicData uri="http://schemas.openxmlformats.org/presentationml/2006/ole">
            <p:oleObj spid="_x0000_s8194" name="Bitmap Image" r:id="rId3" imgW="8573697" imgH="5714286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500" name="Object 4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87042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2" name="Object 4"/>
          <p:cNvGraphicFramePr>
            <a:graphicFrameLocks noGrp="1" noChangeAspect="1"/>
          </p:cNvGraphicFramePr>
          <p:nvPr>
            <p:ph/>
          </p:nvPr>
        </p:nvGraphicFramePr>
        <p:xfrm>
          <a:off x="500063" y="714375"/>
          <a:ext cx="7772400" cy="5181600"/>
        </p:xfrm>
        <a:graphic>
          <a:graphicData uri="http://schemas.openxmlformats.org/presentationml/2006/ole">
            <p:oleObj spid="_x0000_s88066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ลำดับการสอน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Simplifile</a:t>
            </a:r>
            <a:r>
              <a:rPr lang="en-US" dirty="0" smtClean="0"/>
              <a:t> Complex Form</a:t>
            </a:r>
          </a:p>
          <a:p>
            <a:r>
              <a:rPr lang="en-US" dirty="0" smtClean="0"/>
              <a:t>Shape &amp; Space</a:t>
            </a:r>
          </a:p>
          <a:p>
            <a:r>
              <a:rPr lang="en-US" dirty="0" smtClean="0"/>
              <a:t>Simple Shape</a:t>
            </a:r>
          </a:p>
          <a:p>
            <a:r>
              <a:rPr lang="en-US" dirty="0" smtClean="0"/>
              <a:t>Direction</a:t>
            </a:r>
          </a:p>
          <a:p>
            <a:r>
              <a:rPr lang="en-US" dirty="0" smtClean="0"/>
              <a:t>Drawing </a:t>
            </a:r>
            <a:r>
              <a:rPr lang="en-US" dirty="0" smtClean="0"/>
              <a:t>For Animation = Drawing Movement</a:t>
            </a:r>
          </a:p>
          <a:p>
            <a:r>
              <a:rPr lang="en-US" dirty="0" smtClean="0"/>
              <a:t>Post / </a:t>
            </a:r>
            <a:r>
              <a:rPr lang="en-US" dirty="0" err="1" smtClean="0"/>
              <a:t>Gester</a:t>
            </a:r>
            <a:endParaRPr lang="en-US" dirty="0" smtClean="0"/>
          </a:p>
          <a:p>
            <a:r>
              <a:rPr lang="en-US" dirty="0" err="1" smtClean="0"/>
              <a:t>Silluate</a:t>
            </a:r>
            <a:r>
              <a:rPr lang="en-US" dirty="0" smtClean="0"/>
              <a:t> Value</a:t>
            </a:r>
          </a:p>
          <a:p>
            <a:endParaRPr lang="th-TH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6" name="Object 4"/>
          <p:cNvGraphicFramePr>
            <a:graphicFrameLocks noGrp="1" noChangeAspect="1"/>
          </p:cNvGraphicFramePr>
          <p:nvPr>
            <p:ph/>
          </p:nvPr>
        </p:nvGraphicFramePr>
        <p:xfrm>
          <a:off x="642938" y="714375"/>
          <a:ext cx="7772400" cy="5181600"/>
        </p:xfrm>
        <a:graphic>
          <a:graphicData uri="http://schemas.openxmlformats.org/presentationml/2006/ole">
            <p:oleObj spid="_x0000_s89090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7" name="Object 1031"/>
          <p:cNvGraphicFramePr>
            <a:graphicFrameLocks noChangeAspect="1"/>
          </p:cNvGraphicFramePr>
          <p:nvPr>
            <p:ph/>
          </p:nvPr>
        </p:nvGraphicFramePr>
        <p:xfrm>
          <a:off x="2944813" y="609600"/>
          <a:ext cx="4387850" cy="5484813"/>
        </p:xfrm>
        <a:graphic>
          <a:graphicData uri="http://schemas.openxmlformats.org/presentationml/2006/ole">
            <p:oleObj spid="_x0000_s90114" name="Bitmap Image" r:id="rId3" imgW="11428571" imgH="14289495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8" name="Object 1028"/>
          <p:cNvGraphicFramePr>
            <a:graphicFrameLocks noChangeAspect="1"/>
          </p:cNvGraphicFramePr>
          <p:nvPr>
            <p:ph/>
          </p:nvPr>
        </p:nvGraphicFramePr>
        <p:xfrm>
          <a:off x="2944813" y="609600"/>
          <a:ext cx="4387850" cy="5484813"/>
        </p:xfrm>
        <a:graphic>
          <a:graphicData uri="http://schemas.openxmlformats.org/presentationml/2006/ole">
            <p:oleObj spid="_x0000_s91138" name="Bitmap Image" r:id="rId3" imgW="11428571" imgH="14289495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2" name="Object 1028"/>
          <p:cNvGraphicFramePr>
            <a:graphicFrameLocks noChangeAspect="1"/>
          </p:cNvGraphicFramePr>
          <p:nvPr>
            <p:ph/>
          </p:nvPr>
        </p:nvGraphicFramePr>
        <p:xfrm>
          <a:off x="2944813" y="609600"/>
          <a:ext cx="4387850" cy="5484813"/>
        </p:xfrm>
        <a:graphic>
          <a:graphicData uri="http://schemas.openxmlformats.org/presentationml/2006/ole">
            <p:oleObj spid="_x0000_s92162" name="Bitmap Image" r:id="rId3" imgW="11428571" imgH="14289495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6" name="Object 1028"/>
          <p:cNvGraphicFramePr>
            <a:graphicFrameLocks noChangeAspect="1"/>
          </p:cNvGraphicFramePr>
          <p:nvPr>
            <p:ph/>
          </p:nvPr>
        </p:nvGraphicFramePr>
        <p:xfrm>
          <a:off x="2944813" y="609600"/>
          <a:ext cx="4387850" cy="5484813"/>
        </p:xfrm>
        <a:graphic>
          <a:graphicData uri="http://schemas.openxmlformats.org/presentationml/2006/ole">
            <p:oleObj spid="_x0000_s93186" name="Bitmap Image" r:id="rId3" imgW="11428571" imgH="14289495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i="0" u="sng">
                <a:effectLst>
                  <a:outerShdw blurRad="38100" dist="38100" dir="2700000" algn="tl">
                    <a:srgbClr val="FFFFFF"/>
                  </a:outerShdw>
                </a:effectLst>
                <a:latin typeface="AdLib BT" pitchFamily="82" charset="0"/>
              </a:rPr>
              <a:t>Direction</a:t>
            </a:r>
            <a:endParaRPr lang="th-TH"/>
          </a:p>
        </p:txBody>
      </p:sp>
      <p:graphicFrame>
        <p:nvGraphicFramePr>
          <p:cNvPr id="31749" name="Object 5"/>
          <p:cNvGraphicFramePr>
            <a:graphicFrameLocks noChangeAspect="1"/>
          </p:cNvGraphicFramePr>
          <p:nvPr>
            <p:ph sz="quarter" idx="1"/>
          </p:nvPr>
        </p:nvGraphicFramePr>
        <p:xfrm>
          <a:off x="868363" y="1219200"/>
          <a:ext cx="7405687" cy="4937125"/>
        </p:xfrm>
        <a:graphic>
          <a:graphicData uri="http://schemas.openxmlformats.org/presentationml/2006/ole">
            <p:oleObj spid="_x0000_s9218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2538" y="609600"/>
            <a:ext cx="7772400" cy="76200"/>
          </a:xfrm>
        </p:spPr>
        <p:txBody>
          <a:bodyPr>
            <a:normAutofit fontScale="90000"/>
          </a:bodyPr>
          <a:lstStyle/>
          <a:p>
            <a:endParaRPr lang="th-TH"/>
          </a:p>
        </p:txBody>
      </p:sp>
      <p:graphicFrame>
        <p:nvGraphicFramePr>
          <p:cNvPr id="32773" name="Object 5"/>
          <p:cNvGraphicFramePr>
            <a:graphicFrameLocks noChangeAspect="1"/>
          </p:cNvGraphicFramePr>
          <p:nvPr>
            <p:ph sz="quarter" idx="1"/>
          </p:nvPr>
        </p:nvGraphicFramePr>
        <p:xfrm>
          <a:off x="868363" y="1219200"/>
          <a:ext cx="7405687" cy="4937125"/>
        </p:xfrm>
        <a:graphic>
          <a:graphicData uri="http://schemas.openxmlformats.org/presentationml/2006/ole">
            <p:oleObj spid="_x0000_s10242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2538" y="609600"/>
            <a:ext cx="7772400" cy="76200"/>
          </a:xfrm>
        </p:spPr>
        <p:txBody>
          <a:bodyPr>
            <a:normAutofit fontScale="90000"/>
          </a:bodyPr>
          <a:lstStyle/>
          <a:p>
            <a:endParaRPr lang="th-TH"/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>
            <p:ph sz="quarter" idx="1"/>
          </p:nvPr>
        </p:nvGraphicFramePr>
        <p:xfrm>
          <a:off x="868363" y="1219200"/>
          <a:ext cx="7405687" cy="4937125"/>
        </p:xfrm>
        <a:graphic>
          <a:graphicData uri="http://schemas.openxmlformats.org/presentationml/2006/ole">
            <p:oleObj spid="_x0000_s11266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20" name="Object 4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12290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4" name="Object 4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13314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Shape &amp; Space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70" name="Picture 2" descr="D:\Teach\Pic\Shape &amp;space\__fwdDer.com__-151307916-image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285860"/>
            <a:ext cx="5357850" cy="53578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8" name="Object 4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14338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2" name="Object 4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15362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6" name="Object 4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16386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40" name="Object 4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17410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95234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23907" name="Picture 3" descr="D:\Teach\Pic\Simpleshape\_41120742_monsters_p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714356"/>
            <a:ext cx="3824314" cy="5214974"/>
          </a:xfrm>
          <a:prstGeom prst="rect">
            <a:avLst/>
          </a:prstGeom>
          <a:noFill/>
        </p:spPr>
      </p:pic>
      <p:pic>
        <p:nvPicPr>
          <p:cNvPr id="123908" name="Picture 4" descr="D:\Teach\Pic\splash_dvd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928670"/>
            <a:ext cx="4093754" cy="521497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/>
          <a:lstStyle/>
          <a:p>
            <a:r>
              <a:rPr lang="th-TH" sz="6000" b="1" i="0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dLib BT" pitchFamily="82" charset="0"/>
              </a:rPr>
              <a:t>Contrast</a:t>
            </a:r>
            <a:endParaRPr lang="th-TH" dirty="0"/>
          </a:p>
        </p:txBody>
      </p:sp>
      <p:graphicFrame>
        <p:nvGraphicFramePr>
          <p:cNvPr id="40965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785813" y="1500188"/>
          <a:ext cx="7386637" cy="4924425"/>
        </p:xfrm>
        <a:graphic>
          <a:graphicData uri="http://schemas.openxmlformats.org/presentationml/2006/ole">
            <p:oleObj spid="_x0000_s18434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91" name="Object 7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19458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2" name="Object 4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20482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6" name="Object 4"/>
          <p:cNvGraphicFramePr>
            <a:graphicFrameLocks noGrp="1" noChangeAspect="1"/>
          </p:cNvGraphicFramePr>
          <p:nvPr>
            <p:ph/>
          </p:nvPr>
        </p:nvGraphicFramePr>
        <p:xfrm>
          <a:off x="428625" y="762000"/>
          <a:ext cx="8596313" cy="5730875"/>
        </p:xfrm>
        <a:graphic>
          <a:graphicData uri="http://schemas.openxmlformats.org/presentationml/2006/ole">
            <p:oleObj spid="_x0000_s21506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 descr="D:\Teach\Pic\Shape &amp;space\__fwdDer.com__-101024162-02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572560" cy="484438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60" name="Object 4"/>
          <p:cNvGraphicFramePr>
            <a:graphicFrameLocks noGrp="1" noChangeAspect="1"/>
          </p:cNvGraphicFramePr>
          <p:nvPr>
            <p:ph/>
          </p:nvPr>
        </p:nvGraphicFramePr>
        <p:xfrm>
          <a:off x="428625" y="642938"/>
          <a:ext cx="8358188" cy="5572125"/>
        </p:xfrm>
        <a:graphic>
          <a:graphicData uri="http://schemas.openxmlformats.org/presentationml/2006/ole">
            <p:oleObj spid="_x0000_s22530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4" name="Object 4"/>
          <p:cNvGraphicFramePr>
            <a:graphicFrameLocks noGrp="1" noChangeAspect="1"/>
          </p:cNvGraphicFramePr>
          <p:nvPr>
            <p:ph/>
          </p:nvPr>
        </p:nvGraphicFramePr>
        <p:xfrm>
          <a:off x="428625" y="571500"/>
          <a:ext cx="8358188" cy="5572125"/>
        </p:xfrm>
        <a:graphic>
          <a:graphicData uri="http://schemas.openxmlformats.org/presentationml/2006/ole">
            <p:oleObj spid="_x0000_s23554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6" name="Object 1024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111618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0" name="Object 0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112642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264" name="Object 1024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113666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88" name="Object 0"/>
          <p:cNvGraphicFramePr>
            <a:graphicFrameLocks noChangeAspect="1"/>
          </p:cNvGraphicFramePr>
          <p:nvPr>
            <p:ph/>
          </p:nvPr>
        </p:nvGraphicFramePr>
        <p:xfrm>
          <a:off x="1252538" y="762000"/>
          <a:ext cx="7772400" cy="5181600"/>
        </p:xfrm>
        <a:graphic>
          <a:graphicData uri="http://schemas.openxmlformats.org/presentationml/2006/ole">
            <p:oleObj spid="_x0000_s114690" name="Bitmap Image" r:id="rId3" imgW="17142857" imgH="11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571736" y="0"/>
            <a:ext cx="7772400" cy="1143000"/>
          </a:xfrm>
        </p:spPr>
        <p:txBody>
          <a:bodyPr/>
          <a:lstStyle/>
          <a:p>
            <a:r>
              <a:rPr lang="th-TH" i="0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dLib BT" pitchFamily="82" charset="0"/>
              </a:rPr>
              <a:t>A.M.</a:t>
            </a:r>
            <a:r>
              <a:rPr lang="th-TH" i="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dLib BT" pitchFamily="82" charset="0"/>
              </a:rPr>
              <a:t> </a:t>
            </a:r>
            <a:r>
              <a:rPr lang="th-TH" i="0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dLib BT" pitchFamily="82" charset="0"/>
              </a:rPr>
              <a:t>Cassandre</a:t>
            </a:r>
            <a:endParaRPr lang="th-TH" dirty="0"/>
          </a:p>
        </p:txBody>
      </p:sp>
      <p:graphicFrame>
        <p:nvGraphicFramePr>
          <p:cNvPr id="16392" name="Object 8"/>
          <p:cNvGraphicFramePr>
            <a:graphicFrameLocks noChangeAspect="1"/>
          </p:cNvGraphicFramePr>
          <p:nvPr>
            <p:ph sz="quarter" idx="1"/>
          </p:nvPr>
        </p:nvGraphicFramePr>
        <p:xfrm>
          <a:off x="0" y="3867150"/>
          <a:ext cx="4267200" cy="2989263"/>
        </p:xfrm>
        <a:graphic>
          <a:graphicData uri="http://schemas.openxmlformats.org/presentationml/2006/ole">
            <p:oleObj spid="_x0000_s26626" name="Bitmap Image" r:id="rId3" imgW="4866667" imgH="3409524" progId="Paint.Picture">
              <p:embed/>
            </p:oleObj>
          </a:graphicData>
        </a:graphic>
      </p:graphicFrame>
      <p:graphicFrame>
        <p:nvGraphicFramePr>
          <p:cNvPr id="16394" name="Object 10"/>
          <p:cNvGraphicFramePr>
            <a:graphicFrameLocks noChangeAspect="1"/>
          </p:cNvGraphicFramePr>
          <p:nvPr>
            <p:ph sz="quarter" idx="2"/>
          </p:nvPr>
        </p:nvGraphicFramePr>
        <p:xfrm>
          <a:off x="6400800" y="152400"/>
          <a:ext cx="2452688" cy="3429000"/>
        </p:xfrm>
        <a:graphic>
          <a:graphicData uri="http://schemas.openxmlformats.org/presentationml/2006/ole">
            <p:oleObj spid="_x0000_s26627" name="Bitmap Image" r:id="rId4" imgW="3448531" imgH="4819048" progId="Paint.Picture">
              <p:embed/>
            </p:oleObj>
          </a:graphicData>
        </a:graphic>
      </p:graphicFrame>
      <p:graphicFrame>
        <p:nvGraphicFramePr>
          <p:cNvPr id="16396" name="Object 12"/>
          <p:cNvGraphicFramePr>
            <a:graphicFrameLocks noChangeAspect="1"/>
          </p:cNvGraphicFramePr>
          <p:nvPr>
            <p:ph sz="quarter" idx="3"/>
          </p:nvPr>
        </p:nvGraphicFramePr>
        <p:xfrm>
          <a:off x="3357554" y="1285860"/>
          <a:ext cx="2347912" cy="3124200"/>
        </p:xfrm>
        <a:graphic>
          <a:graphicData uri="http://schemas.openxmlformats.org/presentationml/2006/ole">
            <p:oleObj spid="_x0000_s26630" name="Bitmap Image" r:id="rId5" imgW="2219635" imgH="2952381" progId="Paint.Picture">
              <p:embed/>
            </p:oleObj>
          </a:graphicData>
        </a:graphic>
      </p:graphicFrame>
      <p:graphicFrame>
        <p:nvGraphicFramePr>
          <p:cNvPr id="16398" name="Object 14"/>
          <p:cNvGraphicFramePr>
            <a:graphicFrameLocks noChangeAspect="1"/>
          </p:cNvGraphicFramePr>
          <p:nvPr>
            <p:ph sz="quarter" idx="4"/>
          </p:nvPr>
        </p:nvGraphicFramePr>
        <p:xfrm>
          <a:off x="357158" y="285728"/>
          <a:ext cx="2193925" cy="3048000"/>
        </p:xfrm>
        <a:graphic>
          <a:graphicData uri="http://schemas.openxmlformats.org/presentationml/2006/ole">
            <p:oleObj spid="_x0000_s26628" name="Bitmap Image" r:id="rId6" imgW="2228571" imgH="3095238" progId="Paint.Picture">
              <p:embed/>
            </p:oleObj>
          </a:graphicData>
        </a:graphic>
      </p:graphicFrame>
      <p:graphicFrame>
        <p:nvGraphicFramePr>
          <p:cNvPr id="16399" name="Object 15"/>
          <p:cNvGraphicFramePr>
            <a:graphicFrameLocks noChangeAspect="1"/>
          </p:cNvGraphicFramePr>
          <p:nvPr/>
        </p:nvGraphicFramePr>
        <p:xfrm>
          <a:off x="6034088" y="4114800"/>
          <a:ext cx="3109912" cy="2470150"/>
        </p:xfrm>
        <a:graphic>
          <a:graphicData uri="http://schemas.openxmlformats.org/presentationml/2006/ole">
            <p:oleObj spid="_x0000_s26629" name="Bitmap Image" r:id="rId7" imgW="3600000" imgH="2647619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th-TH" sz="9600" b="1" dirty="0" err="1">
                <a:latin typeface="GoodDogCool" pitchFamily="2" charset="0"/>
              </a:rPr>
              <a:t>Swing</a:t>
            </a:r>
            <a:r>
              <a:rPr lang="th-TH" sz="9600" b="1" dirty="0">
                <a:latin typeface="GoodDogCool" pitchFamily="2" charset="0"/>
              </a:rPr>
              <a:t> </a:t>
            </a:r>
            <a:r>
              <a:rPr lang="th-TH" sz="9600" b="1" dirty="0" err="1">
                <a:latin typeface="GoodDogCool" pitchFamily="2" charset="0"/>
              </a:rPr>
              <a:t>Line</a:t>
            </a:r>
            <a:endParaRPr lang="th-TH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438400"/>
            <a:ext cx="3200400" cy="3048000"/>
          </a:xfrm>
        </p:spPr>
        <p:txBody>
          <a:bodyPr>
            <a:normAutofit lnSpcReduction="10000"/>
          </a:bodyPr>
          <a:lstStyle/>
          <a:p>
            <a:r>
              <a:rPr lang="th-TH" sz="2800" b="1" dirty="0">
                <a:latin typeface="LilyUPC" pitchFamily="34" charset="-34"/>
              </a:rPr>
              <a:t>ภาพองค์ประกอบที่ดีจะต้องมีเส้นนำสายตาให้มองงานไปได้ทั่ว เรียกอีกอย่างหนึ่งว่า “ </a:t>
            </a:r>
            <a:r>
              <a:rPr lang="en-US" sz="2800" b="1" dirty="0">
                <a:latin typeface="LilyUPC" pitchFamily="34" charset="-34"/>
              </a:rPr>
              <a:t>Line Of Action </a:t>
            </a:r>
            <a:r>
              <a:rPr lang="th-TH" sz="2800" b="1" dirty="0">
                <a:latin typeface="LilyUPC" pitchFamily="34" charset="-34"/>
              </a:rPr>
              <a:t>”</a:t>
            </a:r>
          </a:p>
          <a:p>
            <a:endParaRPr lang="th-TH" sz="2800" b="1" dirty="0">
              <a:latin typeface="LilyUPC" pitchFamily="34" charset="-34"/>
            </a:endParaRPr>
          </a:p>
          <a:p>
            <a:r>
              <a:rPr lang="th-TH" sz="2800" b="1" dirty="0">
                <a:latin typeface="LilyUPC" pitchFamily="34" charset="-34"/>
              </a:rPr>
              <a:t>ผู้คิดค้น คือ </a:t>
            </a:r>
            <a:r>
              <a:rPr lang="en-US" sz="2800" b="1" dirty="0">
                <a:latin typeface="LilyUPC" pitchFamily="34" charset="-34"/>
              </a:rPr>
              <a:t>Rubens</a:t>
            </a:r>
            <a:endParaRPr lang="th-TH" sz="2800" dirty="0"/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4114800" y="2438400"/>
          <a:ext cx="4800600" cy="3000375"/>
        </p:xfrm>
        <a:graphic>
          <a:graphicData uri="http://schemas.openxmlformats.org/presentationml/2006/ole">
            <p:oleObj spid="_x0000_s34818" name="Bitmap Image" r:id="rId6" imgW="6095238" imgH="3809524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  <p:bldP spid="35843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2" name="Object 4"/>
          <p:cNvGraphicFramePr>
            <a:graphicFrameLocks noChangeAspect="1"/>
          </p:cNvGraphicFramePr>
          <p:nvPr>
            <p:ph/>
          </p:nvPr>
        </p:nvGraphicFramePr>
        <p:xfrm>
          <a:off x="1760538" y="457200"/>
          <a:ext cx="5165725" cy="5638800"/>
        </p:xfrm>
        <a:graphic>
          <a:graphicData uri="http://schemas.openxmlformats.org/presentationml/2006/ole">
            <p:oleObj spid="_x0000_s41986" name="Bitmap Image" r:id="rId3" imgW="5714286" imgH="6238095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6" name="Object 4"/>
          <p:cNvGraphicFramePr>
            <a:graphicFrameLocks noChangeAspect="1"/>
          </p:cNvGraphicFramePr>
          <p:nvPr>
            <p:ph/>
          </p:nvPr>
        </p:nvGraphicFramePr>
        <p:xfrm>
          <a:off x="1760538" y="457200"/>
          <a:ext cx="5165725" cy="5638800"/>
        </p:xfrm>
        <a:graphic>
          <a:graphicData uri="http://schemas.openxmlformats.org/presentationml/2006/ole">
            <p:oleObj spid="_x0000_s43010" name="Bitmap Image" r:id="rId3" imgW="5714286" imgH="6238095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Shape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 descr="D:\Teach\Pic\Shape &amp;space\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85860"/>
            <a:ext cx="7072362" cy="53042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772400" cy="1143000"/>
          </a:xfrm>
        </p:spPr>
        <p:txBody>
          <a:bodyPr>
            <a:normAutofit/>
          </a:bodyPr>
          <a:lstStyle/>
          <a:p>
            <a:endParaRPr lang="th-TH" dirty="0"/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500034" y="857232"/>
          <a:ext cx="8195510" cy="5143536"/>
        </p:xfrm>
        <a:graphic>
          <a:graphicData uri="http://schemas.openxmlformats.org/presentationml/2006/ole">
            <p:oleObj spid="_x0000_s56322" name="Bitmap Image" r:id="rId3" imgW="15476190" imgH="9716856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3" name="Object 3"/>
          <p:cNvGraphicFramePr>
            <a:graphicFrameLocks noChangeAspect="1"/>
          </p:cNvGraphicFramePr>
          <p:nvPr/>
        </p:nvGraphicFramePr>
        <p:xfrm>
          <a:off x="500034" y="857232"/>
          <a:ext cx="8251129" cy="5178443"/>
        </p:xfrm>
        <a:graphic>
          <a:graphicData uri="http://schemas.openxmlformats.org/presentationml/2006/ole">
            <p:oleObj spid="_x0000_s57346" name="Bitmap Image" r:id="rId3" imgW="15476190" imgH="9716856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2" name="Object 4"/>
          <p:cNvGraphicFramePr>
            <a:graphicFrameLocks noChangeAspect="1"/>
          </p:cNvGraphicFramePr>
          <p:nvPr>
            <p:ph/>
          </p:nvPr>
        </p:nvGraphicFramePr>
        <p:xfrm>
          <a:off x="2160588" y="457200"/>
          <a:ext cx="4365625" cy="5638800"/>
        </p:xfrm>
        <a:graphic>
          <a:graphicData uri="http://schemas.openxmlformats.org/presentationml/2006/ole">
            <p:oleObj spid="_x0000_s50178" name="Bitmap Image" r:id="rId3" imgW="3428571" imgH="4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36" name="Object 4"/>
          <p:cNvGraphicFramePr>
            <a:graphicFrameLocks noChangeAspect="1"/>
          </p:cNvGraphicFramePr>
          <p:nvPr>
            <p:ph/>
          </p:nvPr>
        </p:nvGraphicFramePr>
        <p:xfrm>
          <a:off x="2160588" y="457200"/>
          <a:ext cx="4365625" cy="5638800"/>
        </p:xfrm>
        <a:graphic>
          <a:graphicData uri="http://schemas.openxmlformats.org/presentationml/2006/ole">
            <p:oleObj spid="_x0000_s51202" name="Bitmap Image" r:id="rId3" imgW="3428571" imgH="4428571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60" name="Object 4"/>
          <p:cNvGraphicFramePr>
            <a:graphicFrameLocks noChangeAspect="1"/>
          </p:cNvGraphicFramePr>
          <p:nvPr>
            <p:ph/>
          </p:nvPr>
        </p:nvGraphicFramePr>
        <p:xfrm>
          <a:off x="2562225" y="457200"/>
          <a:ext cx="3559175" cy="5638800"/>
        </p:xfrm>
        <a:graphic>
          <a:graphicData uri="http://schemas.openxmlformats.org/presentationml/2006/ole">
            <p:oleObj spid="_x0000_s60418" name="Bitmap Image" r:id="rId3" imgW="2429214" imgH="3847619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4" name="Object 4"/>
          <p:cNvGraphicFramePr>
            <a:graphicFrameLocks noChangeAspect="1"/>
          </p:cNvGraphicFramePr>
          <p:nvPr>
            <p:ph/>
          </p:nvPr>
        </p:nvGraphicFramePr>
        <p:xfrm>
          <a:off x="2562225" y="457200"/>
          <a:ext cx="3559175" cy="5638800"/>
        </p:xfrm>
        <a:graphic>
          <a:graphicData uri="http://schemas.openxmlformats.org/presentationml/2006/ole">
            <p:oleObj spid="_x0000_s61442" name="Bitmap Image" r:id="rId3" imgW="2429214" imgH="3847619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285728"/>
            <a:ext cx="7729538" cy="1447800"/>
          </a:xfrm>
        </p:spPr>
        <p:txBody>
          <a:bodyPr/>
          <a:lstStyle/>
          <a:p>
            <a:r>
              <a:rPr lang="en-US" sz="6000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dLib BT" pitchFamily="82" charset="0"/>
              </a:rPr>
              <a:t>Eyvind</a:t>
            </a:r>
            <a:r>
              <a:rPr lang="en-US" sz="60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dLib BT" pitchFamily="82" charset="0"/>
              </a:rPr>
              <a:t> earl</a:t>
            </a:r>
            <a:endParaRPr lang="th-TH" dirty="0"/>
          </a:p>
        </p:txBody>
      </p:sp>
      <p:graphicFrame>
        <p:nvGraphicFramePr>
          <p:cNvPr id="14344" name="Object 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28625" y="1930400"/>
          <a:ext cx="2400300" cy="3209925"/>
        </p:xfrm>
        <a:graphic>
          <a:graphicData uri="http://schemas.openxmlformats.org/presentationml/2006/ole">
            <p:oleObj spid="_x0000_s24578" name="Bitmap Image" r:id="rId3" imgW="4847619" imgH="6485714" progId="Paint.Picture">
              <p:embed/>
            </p:oleObj>
          </a:graphicData>
        </a:graphic>
      </p:graphicFrame>
      <p:sp>
        <p:nvSpPr>
          <p:cNvPr id="7" name="ตัวยึดเนื้อหา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14348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00375" y="1714500"/>
          <a:ext cx="3089275" cy="4713288"/>
        </p:xfrm>
        <a:graphic>
          <a:graphicData uri="http://schemas.openxmlformats.org/presentationml/2006/ole">
            <p:oleObj spid="_x0000_s24580" name="Bitmap Image" r:id="rId4" imgW="4238095" imgH="6466667" progId="Paint.Picture">
              <p:embed/>
            </p:oleObj>
          </a:graphicData>
        </a:graphic>
      </p:graphicFrame>
      <p:graphicFrame>
        <p:nvGraphicFramePr>
          <p:cNvPr id="14350" name="Object 14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454775" y="381000"/>
          <a:ext cx="2124075" cy="5791200"/>
        </p:xfrm>
        <a:graphic>
          <a:graphicData uri="http://schemas.openxmlformats.org/presentationml/2006/ole">
            <p:oleObj spid="_x0000_s24581" name="Bitmap Image" r:id="rId5" imgW="2723810" imgH="7430537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7762" name="Picture 2" descr="D:\Teach\Pic\New Folder\MD4lg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2914650" cy="3819526"/>
          </a:xfrm>
          <a:prstGeom prst="rect">
            <a:avLst/>
          </a:prstGeom>
          <a:noFill/>
        </p:spPr>
      </p:pic>
      <p:pic>
        <p:nvPicPr>
          <p:cNvPr id="117763" name="Picture 3" descr="D:\Teach\Pic\New Folder\Sww2lg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142984"/>
            <a:ext cx="2665872" cy="4214818"/>
          </a:xfrm>
          <a:prstGeom prst="rect">
            <a:avLst/>
          </a:prstGeom>
          <a:noFill/>
        </p:spPr>
      </p:pic>
      <p:pic>
        <p:nvPicPr>
          <p:cNvPr id="117764" name="Picture 4" descr="D:\Teach\Pic\New Folder\Sww3lg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214422"/>
            <a:ext cx="2786082" cy="438753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sz="quarter"/>
          </p:nvPr>
        </p:nvSpPr>
        <p:spPr>
          <a:xfrm>
            <a:off x="0" y="285728"/>
            <a:ext cx="5024442" cy="1252558"/>
          </a:xfrm>
        </p:spPr>
        <p:txBody>
          <a:bodyPr/>
          <a:lstStyle/>
          <a:p>
            <a:r>
              <a:rPr lang="en-US" dirty="0" err="1" smtClean="0"/>
              <a:t>Tadahiro</a:t>
            </a:r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28002" name="Picture 2" descr="D:\Teach\Pic\Tadahiro\domani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3857628"/>
            <a:ext cx="3071834" cy="2741418"/>
          </a:xfrm>
          <a:prstGeom prst="rect">
            <a:avLst/>
          </a:prstGeom>
          <a:noFill/>
        </p:spPr>
      </p:pic>
      <p:pic>
        <p:nvPicPr>
          <p:cNvPr id="128003" name="Picture 3" descr="D:\Teach\Pic\Tadahiro\muscu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14290"/>
            <a:ext cx="2643206" cy="3449290"/>
          </a:xfrm>
          <a:prstGeom prst="rect">
            <a:avLst/>
          </a:prstGeom>
          <a:noFill/>
        </p:spPr>
      </p:pic>
      <p:pic>
        <p:nvPicPr>
          <p:cNvPr id="128004" name="Picture 4" descr="D:\Teach\Pic\Tadahiro\cro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500174"/>
            <a:ext cx="4071966" cy="489292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714375" y="1500188"/>
          <a:ext cx="7570788" cy="4202112"/>
        </p:xfrm>
        <a:graphic>
          <a:graphicData uri="http://schemas.openxmlformats.org/presentationml/2006/ole">
            <p:oleObj spid="_x0000_s3074" name="Bitmap Image" r:id="rId3" imgW="3809524" imgH="2114845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714375" y="1428750"/>
          <a:ext cx="7594600" cy="4214813"/>
        </p:xfrm>
        <a:graphic>
          <a:graphicData uri="http://schemas.openxmlformats.org/presentationml/2006/ole">
            <p:oleObj spid="_x0000_s4098" name="Bitmap Image" r:id="rId3" imgW="3809524" imgH="2114845" progId="Paint.Pictur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 descr="D:\Teach\Pic\Shape &amp;space\t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128001" cy="6096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D:\Teach\Pic\Shape &amp;space\c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128000" cy="6096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ริ่มต้น">
  <a:themeElements>
    <a:clrScheme name="เริ่มต้น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เริ่มต้น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เริ่มต้น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470</TotalTime>
  <Words>87</Words>
  <Application>Microsoft Office PowerPoint</Application>
  <PresentationFormat>นำเสนอทางหน้าจอ (4:3)</PresentationFormat>
  <Paragraphs>23</Paragraphs>
  <Slides>58</Slides>
  <Notes>0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58</vt:i4>
      </vt:variant>
    </vt:vector>
  </HeadingPairs>
  <TitlesOfParts>
    <vt:vector size="60" baseType="lpstr">
      <vt:lpstr>เริ่มต้น</vt:lpstr>
      <vt:lpstr>Bitmap Image</vt:lpstr>
      <vt:lpstr>Drawing For Animation 01</vt:lpstr>
      <vt:lpstr>ลำดับการสอน</vt:lpstr>
      <vt:lpstr>Shape &amp; Space</vt:lpstr>
      <vt:lpstr>ภาพนิ่ง 4</vt:lpstr>
      <vt:lpstr>Simple Shape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การจัดวางรูปทรง</vt:lpstr>
      <vt:lpstr>ภาพนิ่ง 12</vt:lpstr>
      <vt:lpstr>ภาพนิ่ง 13</vt:lpstr>
      <vt:lpstr>ภาพนิ่ง 14</vt:lpstr>
      <vt:lpstr>การจัดวางรูปทรง 2 อันสร้างความรู้สึกแตกต่างกัน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Direction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Contrast</vt:lpstr>
      <vt:lpstr>ภาพนิ่ง 37</vt:lpstr>
      <vt:lpstr>ภาพนิ่ง 38</vt:lpstr>
      <vt:lpstr>ภาพนิ่ง 39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A.M. Cassandre</vt:lpstr>
      <vt:lpstr>Swing Line</vt:lpstr>
      <vt:lpstr>ภาพนิ่ง 48</vt:lpstr>
      <vt:lpstr>ภาพนิ่ง 49</vt:lpstr>
      <vt:lpstr>ภาพนิ่ง 50</vt:lpstr>
      <vt:lpstr>ภาพนิ่ง 51</vt:lpstr>
      <vt:lpstr>ภาพนิ่ง 52</vt:lpstr>
      <vt:lpstr>ภาพนิ่ง 53</vt:lpstr>
      <vt:lpstr>ภาพนิ่ง 54</vt:lpstr>
      <vt:lpstr>ภาพนิ่ง 55</vt:lpstr>
      <vt:lpstr>Eyvind earl</vt:lpstr>
      <vt:lpstr>ภาพนิ่ง 57</vt:lpstr>
      <vt:lpstr>Tadahiro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 For Animation</dc:title>
  <dc:creator>ACER</dc:creator>
  <cp:lastModifiedBy>ACER</cp:lastModifiedBy>
  <cp:revision>19</cp:revision>
  <dcterms:created xsi:type="dcterms:W3CDTF">2007-08-13T14:43:12Z</dcterms:created>
  <dcterms:modified xsi:type="dcterms:W3CDTF">2007-08-14T17:51:20Z</dcterms:modified>
</cp:coreProperties>
</file>