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</p:sldMasterIdLst>
  <p:notesMasterIdLst>
    <p:notesMasterId r:id="rId22"/>
  </p:notesMasterIdLst>
  <p:sldIdLst>
    <p:sldId id="256" r:id="rId4"/>
    <p:sldId id="358" r:id="rId5"/>
    <p:sldId id="403" r:id="rId6"/>
    <p:sldId id="404" r:id="rId7"/>
    <p:sldId id="405" r:id="rId8"/>
    <p:sldId id="406" r:id="rId9"/>
    <p:sldId id="407" r:id="rId10"/>
    <p:sldId id="408" r:id="rId11"/>
    <p:sldId id="409" r:id="rId12"/>
    <p:sldId id="410" r:id="rId13"/>
    <p:sldId id="411" r:id="rId14"/>
    <p:sldId id="412" r:id="rId15"/>
    <p:sldId id="413" r:id="rId16"/>
    <p:sldId id="431" r:id="rId17"/>
    <p:sldId id="432" r:id="rId18"/>
    <p:sldId id="433" r:id="rId19"/>
    <p:sldId id="434" r:id="rId20"/>
    <p:sldId id="43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6BE7AE-2E8F-4227-A9FA-2EE8449FD751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D5DEAD-7080-4ECE-A6F0-17BFF46665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53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885BF1D-77DB-4450-9F51-92BE65E38762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835D529-8577-43D3-9741-7FA4FE9B7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5BF1D-77DB-4450-9F51-92BE65E38762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D529-8577-43D3-9741-7FA4FE9B7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7885BF1D-77DB-4450-9F51-92BE65E38762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835D529-8577-43D3-9741-7FA4FE9B7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FABA59-9526-4A9A-852A-21E00F763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5F0230F-E3DB-43ED-92AE-68C834F69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74810D-6643-441F-AE9D-89E31EA2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FE94-A42E-4721-9C6E-1B45A6D427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89E8B2-B54C-4F0D-A95C-4A78A66E4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6C16E0-C4FB-4378-80A1-0BA33BA1C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64EB-40FC-4A3E-8884-F0A47E71C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94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A6A183-423A-492A-A174-1201EE3B5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4F9965A-595D-4226-A139-7509BA8B1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B21B0DB-FF65-4A33-A443-7B0370973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FE94-A42E-4721-9C6E-1B45A6D427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6FCF2B-9627-4457-A3ED-6A35C206F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80C14D-A90B-44F9-8338-2F93C9022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64EB-40FC-4A3E-8884-F0A47E71C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733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FEA55B-F004-405C-A1F0-EF5E5DCF0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0537D01-806F-47DE-B73C-5794CC6E10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8CFC1C8-E1AC-4DD6-9391-11C14C550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FE94-A42E-4721-9C6E-1B45A6D427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5E8BC73-D98C-4AE9-B6BC-815EBBF8A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F574367-C530-4287-9C5B-36B68D997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64EB-40FC-4A3E-8884-F0A47E71C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820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189001-85B9-49CD-A1C3-157792213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6F93570-D058-4705-BCC5-6DA79E2512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18B897F-0699-4048-A629-F3C4A88B6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2D0C004-F97A-41F5-BFB9-6105FF6A3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FE94-A42E-4721-9C6E-1B45A6D427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ED5939E-7D55-488A-961F-DC5BE4604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6C64F61-4F6F-4635-AE53-57196384D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64EB-40FC-4A3E-8884-F0A47E71C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443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FF0BAC-0F82-41D4-8F7C-463A3F90C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979068E-D3D9-4001-A605-49FD7B0F5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C101BBD-6841-4417-B737-BAD2DAC912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F0B3C66-9750-414F-BC85-442BEA81B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E880D81-8BFB-4B75-AB7B-0917E8B6D4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9A83604-0901-4A67-BA4D-F013ED9D3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FE94-A42E-4721-9C6E-1B45A6D427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7C1C4E9-08A6-49F4-87B0-2737004E5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5A1C874-A89A-432D-83E4-C4304C158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64EB-40FC-4A3E-8884-F0A47E71C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440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41FC97-5CA6-4BF4-9045-0313F50C6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2C1FD63-345C-4A4E-8076-BF36B244E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FE94-A42E-4721-9C6E-1B45A6D427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0C2CD8E-F009-44FE-B4CE-AADD6AF39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7D7E741-E44B-4FFA-812A-13D9E4F8B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64EB-40FC-4A3E-8884-F0A47E71C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761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1C1E7DF-4EB2-4185-89FB-C2DCC829A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FE94-A42E-4721-9C6E-1B45A6D427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1BE8FAF-57A1-4FA1-8675-CA29CF954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76947C8-D72E-4E27-B705-A4DAE1BA3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64EB-40FC-4A3E-8884-F0A47E71C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624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D80C02-3A3B-41D9-B9A9-1C8EB319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DBB72F-3FDD-4B9B-929B-0BDA8DBCC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9A8CAFA-5188-4086-A885-BE6E9D8D6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730CEB6-6219-49AC-8183-0F11896A6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FE94-A42E-4721-9C6E-1B45A6D427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461D298-D6E5-4EEE-8B67-8B4ECED64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2C2BFBB-F483-4CA8-9E8B-AC4000B8C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64EB-40FC-4A3E-8884-F0A47E71C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217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5BF1D-77DB-4450-9F51-92BE65E38762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D529-8577-43D3-9741-7FA4FE9B7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E39167-7C2A-424B-8A6F-73B8C02D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8E87749-D573-4989-8C25-C6E0605D4B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61C9CAF-5C76-4687-9189-8BC218C337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11882CC-7A74-4CB8-AB88-F0544A59F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FE94-A42E-4721-9C6E-1B45A6D427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CCD9F48-E4D1-4F1B-96A2-DD7640892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C6282DE-1673-4C90-BE19-964B7595E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64EB-40FC-4A3E-8884-F0A47E71C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39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1A6C65-F375-45FF-AA7A-83D5B8CD7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2F7926E-EA86-47F6-B81D-D6F98FDED1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ABCB4B-ADAB-4CD0-BAE6-1495DCAFB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FE94-A42E-4721-9C6E-1B45A6D427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BFDA25-0752-461E-8D1C-B2A625AD4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9C6A059-C18F-4ADC-AA0F-69ED3BB9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64EB-40FC-4A3E-8884-F0A47E71C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65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8FC4495-FACD-43A9-B962-010CE3294C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0AD0AE4-4AD0-494B-AE77-6346DED969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DDF2BF9-6E9A-4B9B-833B-A16FF656E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FE94-A42E-4721-9C6E-1B45A6D427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F6E2C5-E2A9-4D65-A4D3-3CA28763E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1978AC-C2F6-4838-A8B6-AF5ECCB7E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64EB-40FC-4A3E-8884-F0A47E71C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9584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4510C89E-2887-6F49-B3B8-D3050B84A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="" xmlns:a16="http://schemas.microsoft.com/office/drawing/2014/main" id="{C75B9A2A-7049-AA4F-8E65-3C45D5C87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142BDAEE-05C0-0346-A152-AC05F9F32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A3722-7760-A942-85BB-76797AEE1673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13/04/64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1B6759C9-3D86-7646-BE85-AF9D7C0E2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5EAD8851-F0A3-7143-9D68-8A675065D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41F27-E3C6-1A4B-B297-576CFD691B3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9190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9AF7707B-2953-CB4B-855A-E61B03FC4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5E5EB4F8-19F1-9C44-830C-E2E8B49F2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03DE45D1-E351-B74B-AD78-67181420E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A3722-7760-A942-85BB-76797AEE1673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13/04/64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10986620-7BDC-5E41-B2B3-EFEBB3A0A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74F31550-2E1D-C540-BD40-2D24308F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41F27-E3C6-1A4B-B297-576CFD691B3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2252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CE453A3F-C1B0-C447-BCCE-7EF7F0E02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="" xmlns:a16="http://schemas.microsoft.com/office/drawing/2014/main" id="{BCAA6EDF-AB77-7941-8FCC-3C85E4930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40804BC8-BEFB-044D-9FBA-B9529A4FE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A3722-7760-A942-85BB-76797AEE1673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13/04/64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9B9C5095-D150-074C-A57B-FCB04D540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42DFC959-8125-F44F-9568-B9F1F23F4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41F27-E3C6-1A4B-B297-576CFD691B3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5328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0647AA15-26F2-A74B-9E83-236704E5F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D9B01BB9-2536-164A-8F86-DEC1B19DFB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="" xmlns:a16="http://schemas.microsoft.com/office/drawing/2014/main" id="{F35C1102-FBC8-F243-9030-DB18D7F07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="" xmlns:a16="http://schemas.microsoft.com/office/drawing/2014/main" id="{7CFA9C36-044F-4A44-A687-B419C580E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A3722-7760-A942-85BB-76797AEE1673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13/04/64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="" xmlns:a16="http://schemas.microsoft.com/office/drawing/2014/main" id="{A32DDC5C-2F24-F643-9ADC-8A35BBA02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="" xmlns:a16="http://schemas.microsoft.com/office/drawing/2014/main" id="{9796617B-F4B6-FE4E-BD5A-70A2A8E69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41F27-E3C6-1A4B-B297-576CFD691B3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769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AAE8F2D6-7CF5-BD4D-AB16-B8AE484F3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="" xmlns:a16="http://schemas.microsoft.com/office/drawing/2014/main" id="{AB57E2D6-380F-D740-BA55-D62BDB54F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="" xmlns:a16="http://schemas.microsoft.com/office/drawing/2014/main" id="{2D69C672-4986-BF42-BB2E-290614F56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="" xmlns:a16="http://schemas.microsoft.com/office/drawing/2014/main" id="{F45D186C-AA91-4D4D-83D1-63660704F3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="" xmlns:a16="http://schemas.microsoft.com/office/drawing/2014/main" id="{D835A7D5-84AF-894E-9F8E-4741D62C1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="" xmlns:a16="http://schemas.microsoft.com/office/drawing/2014/main" id="{BAC2EAF2-97BF-7E44-B39A-DD76F641F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A3722-7760-A942-85BB-76797AEE1673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13/04/64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="" xmlns:a16="http://schemas.microsoft.com/office/drawing/2014/main" id="{150076B8-96BB-E848-BEF1-C3A6AC077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="" xmlns:a16="http://schemas.microsoft.com/office/drawing/2014/main" id="{D03E0DED-A00A-1C46-97D1-9D0F18A10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41F27-E3C6-1A4B-B297-576CFD691B3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261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124C393A-84E0-2D49-A0E2-9D309C154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="" xmlns:a16="http://schemas.microsoft.com/office/drawing/2014/main" id="{411EE1D8-6808-0B4F-B88C-B1AFFFDA9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A3722-7760-A942-85BB-76797AEE1673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13/04/64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="" xmlns:a16="http://schemas.microsoft.com/office/drawing/2014/main" id="{BF9B851F-E218-D74A-9521-5E3029BC2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="" xmlns:a16="http://schemas.microsoft.com/office/drawing/2014/main" id="{C784943C-838E-0E49-8045-A3B3F9BDF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41F27-E3C6-1A4B-B297-576CFD691B3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796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="" xmlns:a16="http://schemas.microsoft.com/office/drawing/2014/main" id="{A1C189A9-4DAA-1B44-9863-E2ED01FE2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A3722-7760-A942-85BB-76797AEE1673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13/04/64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="" xmlns:a16="http://schemas.microsoft.com/office/drawing/2014/main" id="{70CFB461-1807-D142-A1D9-B068D3171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="" xmlns:a16="http://schemas.microsoft.com/office/drawing/2014/main" id="{967526C1-CFD0-F946-832C-ADCEDDAA5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41F27-E3C6-1A4B-B297-576CFD691B3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306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885BF1D-77DB-4450-9F51-92BE65E38762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C835D529-8577-43D3-9741-7FA4FE9B7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A3091570-71EA-9943-A837-F6916546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7571DE85-7511-9045-A114-70785BBAD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="" xmlns:a16="http://schemas.microsoft.com/office/drawing/2014/main" id="{D4E1D842-A0FA-EE4B-ABFE-F2933F99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="" xmlns:a16="http://schemas.microsoft.com/office/drawing/2014/main" id="{CBE11D41-89E5-D343-AF60-D87244761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A3722-7760-A942-85BB-76797AEE1673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13/04/64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="" xmlns:a16="http://schemas.microsoft.com/office/drawing/2014/main" id="{2B4926F1-A70F-654C-BA4A-CE143D02E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="" xmlns:a16="http://schemas.microsoft.com/office/drawing/2014/main" id="{28D0ACE7-D1F3-BE48-9511-1E5B56E95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41F27-E3C6-1A4B-B297-576CFD691B3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665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A7F65F58-EF77-6C42-98BD-F3C5AD8FF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="" xmlns:a16="http://schemas.microsoft.com/office/drawing/2014/main" id="{E8CF4793-B014-9B43-8BDF-59A4B07EC2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="" xmlns:a16="http://schemas.microsoft.com/office/drawing/2014/main" id="{E39EC10F-7102-B048-8CF4-A8F32AA5D9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="" xmlns:a16="http://schemas.microsoft.com/office/drawing/2014/main" id="{94C18718-CDE0-9A41-8B90-9E161FC20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A3722-7760-A942-85BB-76797AEE1673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13/04/64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="" xmlns:a16="http://schemas.microsoft.com/office/drawing/2014/main" id="{5AA23853-3477-0143-B1C0-75F193CEA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="" xmlns:a16="http://schemas.microsoft.com/office/drawing/2014/main" id="{7620BA73-D7D0-0C4E-9CC8-265E9DC07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41F27-E3C6-1A4B-B297-576CFD691B3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472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405529D6-AD69-8A46-BA0D-23F3D126D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="" xmlns:a16="http://schemas.microsoft.com/office/drawing/2014/main" id="{36E029F4-B57B-CA4B-B8E8-2582D7B075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BB6A7579-2E85-574B-A70F-1F1378B20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A3722-7760-A942-85BB-76797AEE1673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13/04/64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73DF4340-78B4-4C49-8FCB-9B771BB0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2B6A50FC-1BD5-274A-BB5A-AB4F86E15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41F27-E3C6-1A4B-B297-576CFD691B3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0253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="" xmlns:a16="http://schemas.microsoft.com/office/drawing/2014/main" id="{98FBC1FF-6CAB-BD42-9B51-B6111DE38E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="" xmlns:a16="http://schemas.microsoft.com/office/drawing/2014/main" id="{3D9D0F2C-5409-7546-AD70-64F93FEF20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1CD1C940-14B5-0E49-8941-C400535A9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A3722-7760-A942-85BB-76797AEE1673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13/04/64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1EDEE2EA-DCE3-544D-A3B8-AE152F40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A4F0E9B4-1240-6943-BC3C-747A29C5F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41F27-E3C6-1A4B-B297-576CFD691B3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137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5BF1D-77DB-4450-9F51-92BE65E38762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D529-8577-43D3-9741-7FA4FE9B7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5BF1D-77DB-4450-9F51-92BE65E38762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D529-8577-43D3-9741-7FA4FE9B7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5BF1D-77DB-4450-9F51-92BE65E38762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D529-8577-43D3-9741-7FA4FE9B7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885BF1D-77DB-4450-9F51-92BE65E38762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D529-8577-43D3-9741-7FA4FE9B7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5BF1D-77DB-4450-9F51-92BE65E38762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D529-8577-43D3-9741-7FA4FE9B7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5BF1D-77DB-4450-9F51-92BE65E38762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D529-8577-43D3-9741-7FA4FE9B7C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7885BF1D-77DB-4450-9F51-92BE65E38762}" type="datetimeFigureOut">
              <a:rPr lang="en-US" smtClean="0"/>
              <a:pPr/>
              <a:t>4/13/2021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835D529-8577-43D3-9741-7FA4FE9B7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DF06ACD-2890-474D-894E-56A8AE84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97D1434-DDD7-4187-BE96-4C9B26806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F3CD5F-38E4-4339-ADD3-FD6F83EAEC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4FE94-A42E-4721-9C6E-1B45A6D427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B4E3DFC-CA58-4E85-BC45-2A845C8516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F6E582C-9605-4969-AEF1-C118B7E99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764EB-40FC-4A3E-8884-F0A47E71C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546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="" xmlns:a16="http://schemas.microsoft.com/office/drawing/2014/main" id="{CC894316-97F3-3A47-BF2C-0349198CA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="" xmlns:a16="http://schemas.microsoft.com/office/drawing/2014/main" id="{2647437A-D846-8B4B-B0CE-A1FCAC7D0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CE0D1160-52D4-E04D-9932-21A5AEC93E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A3722-7760-A942-85BB-76797AEE1673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13/04/64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273A51F2-DE01-D845-8ADB-C0F9AD6D0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E9A30969-9CEB-044E-91AE-9F89217CBF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41F27-E3C6-1A4B-B297-576CFD691B3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149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isaritiaw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685801"/>
            <a:ext cx="7848600" cy="1600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AIM1202</a:t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th-TH" dirty="0" smtClean="0">
                <a:solidFill>
                  <a:schemeClr val="accent6"/>
                </a:solidFill>
              </a:rPr>
              <a:t>หลักการ</a:t>
            </a:r>
            <a:r>
              <a:rPr lang="th-TH" dirty="0">
                <a:solidFill>
                  <a:schemeClr val="accent6"/>
                </a:solidFill>
              </a:rPr>
              <a:t>สื่อสาร</a:t>
            </a:r>
            <a:r>
              <a:rPr lang="th-TH" dirty="0" smtClean="0">
                <a:solidFill>
                  <a:schemeClr val="accent6"/>
                </a:solidFill>
              </a:rPr>
              <a:t>การตลาด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4876800"/>
            <a:ext cx="6400800" cy="1752600"/>
          </a:xfrm>
        </p:spPr>
        <p:txBody>
          <a:bodyPr/>
          <a:lstStyle/>
          <a:p>
            <a:r>
              <a:rPr lang="th-TH" b="1" dirty="0" smtClean="0">
                <a:solidFill>
                  <a:schemeClr val="tx1"/>
                </a:solidFill>
              </a:rPr>
              <a:t>อ. อิสรี ไพเราะ(อ.ต๊ะ)</a:t>
            </a:r>
          </a:p>
          <a:p>
            <a:r>
              <a:rPr lang="en-US" b="1" dirty="0" smtClean="0">
                <a:solidFill>
                  <a:schemeClr val="tx1"/>
                </a:solidFill>
                <a:hlinkClick r:id="rId2"/>
              </a:rPr>
              <a:t>isaritiaw@gmail.com</a:t>
            </a:r>
            <a:endParaRPr lang="th-TH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MB. 086-358-3508</a:t>
            </a:r>
          </a:p>
          <a:p>
            <a:endParaRPr lang="en-US" dirty="0"/>
          </a:p>
        </p:txBody>
      </p:sp>
      <p:sp>
        <p:nvSpPr>
          <p:cNvPr id="15364" name="AutoShape 4" descr="data:image/jpeg;base64,/9j/4AAQSkZJRgABAQAAAQABAAD/2wCEAAkGBhQQEBAQEBIPEBAQDw8VFRQVDw8QFBQQGBAVFRUUFRUXHCYeFxkjGRQUHy8gJCcpLCwsFR8xNTAqNSYrLCkBCQoKDgwOGg8PGiolHyQtKTAvLCwsLSwvKjU0LCksLy0qKi4sMCwpLCwwLCwsKSwpNCwsLCwqKSwpLCwpLCkpLP/AABEIAMMBAwMBIgACEQEDEQH/xAAbAAABBQEBAAAAAAAAAAAAAAAAAQIEBQYDB//EAD8QAAIBAgQCCAMFBwMEAwAAAAECAAMRBAUSIQYxEyJBUWFxgZEyocEHI0JSsRRicoKS0eGisvAzY8LSFmSj/8QAGwEBAAIDAQEAAAAAAAAAAAAAAAEFAgMEBgf/xAAzEQACAgIBAwEFBgUFAAAAAAAAAQIDBBESBSExQRMiYYHBMnGRodHwFSMkUbEUM0Lh8f/aAAwDAQACEQMRAD8A9xhCEgBCEIAQhCAEIQgBCEIAQhCAEIQgBCEIAQhOdarpEA6Qkb9s8PnF/bB3GTojaJEJwGLHjHDEr3xobR1hOYrr3iOFQd495BI6ES8WAEIQgBCEIAQhCAEIQgBCEIAQhCAEIQgBCEIAQhCAEIQgBCEIAQhCAEi408vWSpDxx3HlJXkh+CNeES8S8zNYt4l4l4l5JA68NUZeF5AJGFqHWB3yylXgReoPAGV/EfFJwtVEVA4td+d7HlaZQrlZLjEwtvhRXzn4NJCVOR8Qri9ZRGVU07m25IvYDnLaYTg4PjLyba7Y2x5we0EIytVCqWPJQSZisx4qcsQpKjuE2048rn7pzZebXipOfqbiEzfD+fNUYI5vfke280kwtqlVLjI2Y2TDIhzgEIQmo6QhCEAIQhACEIQAhCEAIQkCvnVJDYtv4bzKMXLwjCdkK1ub0T4Tlh8UtQXQgidZDWuzMk1JbQQhCQSEIQgBIGNPW9BJ8wXGlKtWqsgqClTpFaqlNYqMyAKabkECxNQ2t3TTdfChcpmyur2j1vQ3H/aFhqYbQXqsFqbBWQakNipLWt52tM3mP2g16jAUbUFFWjYgKzlWQlkfVceo7paYHhqhSqA6TUK1641VDqvS6LUQV+E9Yje19pWYjhBCFakzU3CYVrEl0atUZlJN7lQNtlsN+UrP4pGb13SLeqvErf2W/i+/5FhlP2mKwH7VT6MlWYsl2UIDYXX4r3HZNZgc3pVxelUR9gSAesoIuNSndfWeQZnkdagGvTZlCMiug6QNoq9drLdlUcrsBzk/D8M4guSR0IGJo6rvZjTZgisum4bmdiROqOckttpozyOn40lyrlx8/Ffh5PQMz4xw1AdaqrsadR1VOvrCgkgMOqDt2kSgbirEYxlp4amaFDEUXCV3VrpVUOTZlJU/Dy585wyvhGlQalqvVqJiaqBiLIydEzEGnci97j0khMX0fQqoAUHEuAAAADUIFgOW1Qzjt6lKfar9+TjmsbH+ynJ/3f0X4eTZcGU3FACs/S1F1Kz/AJiHO/lJmfZEuJS9rVFHVPL+U+EbwvTth1Pad/ff6y4l5XKUNPffsVVsY2qSkuz2eW4PMHwdYkDQL2Zbcj2giehZdnVOsgYMFNtwSBY+vOQ+IOGlxI1LZaoHPsYdzf3mTfJq9LqlHUcr/Evut5aSdWTFNvUighHIwJtRXKD/AH8jeY9Omo1EQglkIFiDv2Ty7GIVdtZC2JuG2K+Bk6niHQ7MysO4kbxlfH1WcO7pUK8hVw+Hqj3K6v8AVN9FU6G+PdfgceXk1ZaXtE4tfP8AQv8Ag3AFiKu+gcja1z4d82cx2W8bWstdEHIaqYI/0m9vea6jWDqGU3DC4M4MxWOfKa0XPTJY6r4Uy3rz6P8AAfCEJxFqEIQgBEJimY3Ps7YsQCQoOwm+iiV0tI48zMhiw5SNgtQHkQfWOnm2GzxlYEMR6zcZLmgxFPUPiRtLfxaQf0Im3IxZU9zRhdRhldktMsYRLwvOQsyHnFYpRdhztPK8dmx1HftnrONZNJV+TAi252nlGf8ABtfpWagFrozbBatOkR/EKhHyJllg2RgnsoerY07mnH8C+4PzhjWpoLkOSD4CxN/eegzJ8F8InCqHrFWq22CnUFvz63aZq5zZU4zsbid/T6Z00qMxZFx2YLRF2PkO2SZ57xlmhWs6luXIdw0rt87+sxx6lbPizLOyHj1c4ruaelxShNiCB53lzSrBgGUggzxujmR1T0Xg/EM6VL/CClvPTv8ASdWXixrjyiVvTeoWXzcLDQzG5sdVar50F/qxJB+SzZTO4nAqzM1rEte4JG97g7SgzMSWTFJPWj0cLVW+5QV3IVz/ANvMD69KFX5Tvp+809n7TTX0TD6/1EmVMqFiAxAsRvY9Um59zIxZFa5clg7NsABcpp7e4Sq/g2VLtBJ+fD/XRNnUKKu9j0Qn61Ikczg6xHnXa4+ayRVN3cf/AGqKjySktUfMGH7LZRouy6cKnZcLTqFmJHiD2d05VatiGIItVrOdjy0lE9wR7Tjtw76m1KDXy+ZvhkV2R5QkmiNUzAJoJ7Di6n/6EA/0uZU08QpKJbdcPTH8zE3/ANgkTH4k6dJvcYZV/ma4PrcCLlPXxAH/AHEHoFB/8p1U469f33/7OC2+TlpfvwevZPT00UHh/iTZxwq2RR+6J1npn5Ml4FiQhIJPNOI3FOtXPL7xvmSZRPiSdzffkLWHnaXPFjXr1PGsfkT/AGlGzXJ9J6aj7CPn+X/uyXxZzoZhrrVaR501otf+MP8A+nznqXBmI1YYD8rEek8xwuD/AOtVHM1ACf3VAA+d56BwFU+7YeJ+k5cv3qH8GWHTv5eZHX/KP0X1RrIRLxZRHsBIQhJAGefcR4Mo7A7cyPEd83OMxgpi55nkJms3xaVlIqL0gANgAAw/hOxB9Z24kpwfJLsVHU4VXR4Semjz7G4opcjsBN7iehfZvh6gwnS1QVNdtSqRYhANINvGxPlaY/LM2weHrFqmBxLMDsz1Fq28kZrT0vKs8pYhQaZIuPhZSjexm/MsnNa4vRy9Lopqlvmm/wCyLGR8djBSXUeZ2A7zYn6TveYnN89LY2thmNlpqgpjb4igZj5m4HpK+qKlNJlzkWOFUpR8jMdnzFidRkHFUqOMGjEIr/law1qfA/TlIONveQXzDow7X+Fe/e/ZPROmCh2PDRybpW9yRg8yGDZlSpVupt/1G0+HV5T0ThfO/wBqo6z8atpbx2BB+fyng2Y570mKqjYWIAsQQRaeg/ZRnH3tWix+NAy+ak3+TH2lfkRjZXyXlF7hSspvUZN6f7X6Hpz1AoJOwExHGvDqY0irRqaKygAhtSpUA5X22bx8u4Tjx7xccPiKeGXVc0VqDeytqd1377aOXj7VuTYupjA5clKS9Vjvct+Vd+drb9l5oopaXtEzszMqPJ1SjtFblHA2LqVQrUxTRWBNRq1MrYHsCMSfaerZVlq4emKa7nmT3tMBRyLC02LIKysfxDEVFPyMukzWpQQMjvVpr8Qc6mA8+0eM23122JbZzYuTj1NuK/Pf0X5GxvOFTCK3ZY+ETD4oVER15OoI9RFNa0rNaL/aa2YzNc4KhwbBRUqKCOZCvZb+/wApn2xhJ9ZNz7L2q0UXS4dqyEEC+kkNcsPy72PnfsmbbXh30V1dWJsLqdz+6eTekucGyKjp+TyvV6LJz5Lwa7KsQezumgKgykybKKlSi7FWolqb6NQsxOk6Tbs3mcyPMClXDNc6OmVXW5sUYgbjkbXJ9Jy5lkZT90selUTrq9/1NvWwCN8SKfNQZHoZFRR1dUCsD2bb99p1zasy4jRTIVAqXFr9YliT7afaSOGan7RRWu9h95UAA5EK2kE38jOJqL7tFpxezSLsAO4RbznrhqmJuOl4ExmqRszr6aNVu6m3vawhLb0RKWk2eZZ3X11CdzdnblfmT/eVlP6yficQFNyL7ge5A+sZiqFjcT00GlqJ8/ug5bsLLKMAXweJt8QRnHpUufkDL/gRSAdQKk6ufdtG8H4NXpPTYXV6diPAmS+FsLVR3WqpUU2Kg2sCLW27++V91nu2Q+ZeY9P8yi1L01/6aeES8SVB6UW8ZVrKg1OyqO9iFHuY68xf2huQ+Fvun323Zr6m/na/zgktuKqmmkK6jWFDfCeY0kix8xb1mUwfEVCqNnCk9jbfPlK2kwsQjPTDcwjFQT3leR9RM/U4IcG+GrfyOLj3E7Kb+C0yry8N2S5RNXmONUHqsjNa9gVJA75VjOXVwymxBuD49kx+brXwtRenQ06yC4PMOnbY9olhTxwqItReTD2aW1dsZrR5u/GnVLl3/Q96y7GitRpVV5VKaN7i9pjuJuFxXxjV1r9H1KYIVA56Rbi5OoW6unbwkfg/iO2XV03L4QM1hct0BbUSo53W7j0E6UKq6futOk73XtuL3J5km9995V14/vtN+D0F+c1XFpb2u/6FbnWBq00LipSa176m6H2Jv7XmNxFcuR0i9TUC2ncHwLDa03WZZYlcfeKGI5HtEpqOQU6T6gzKR+Xqn3EsPZzlHjy/Ipf9RTCfLh+ZgeI6WvGLUSwNRdrWALAbD12EsuF8zNOslZWKGnZgbXv4Ed3OaLinK6eIQuiqMTRGtGGxfTuUe3O4Fr8wZg6WJUMWQnS41eR7R7k+845xlUnFltVZXktTj6G54qqvmVSjW6SilSijKPu2XUCSRfrG3M+80mWIaWDoISLhCTblqJNz7zy9MxI3uAJtOFc+FWk1N2BNM7WYE6T4c7X7fGTiySlpmvqVblXuPks2rG8scC2oMv5lI9xK12X8wtI+Y8SUsLTJuGqOCEW9ifHwEtbpR4HmcWuftdG14TzDXhVAN+jd19AxI/WcOJOJlw5WmxAZwWtvfQDbYefb4TDfZ5xSKJqUqmoqw1DSLkNf/MjfaXXqV6+HrUKdYrTpgE6L2Oskiwvta0pHFRu2/B7KMpWYuo9n4NIvEob4bGV2IxmJL6qWKKC/w6EUepA3mNw+aLyJ0ntBllhcyI2DXHZc3t4yyUapeiKGU8iHiTN7lWcVyLVWB/eBsbysp8Khma1ZijNq06QGXe+x/wASny/NvvBTJ61gfSazL6nWXx2mu7FrcW4m3G6jkQsjGx9vidMRXOqtUO+kOf6aYH0lvwkujBYcd6av6mLfWVWIyio1OqgK3qBwGN9tR7R5Ey2y7DNTpol/gRV9haU56lFwHjw8hqDOoMgkkB5VcUYjThmH5mVfnf6Sbrmc4zxdkppftZvlYfqZvojysSOTMs4USfwMnRpdJXpp+9f25fMiWnEVAJXqKOQbb1AP1nHhGnrxWrsW3/t9BJPFFS+Iqea/7Flty/qOPwPNOGsLl/eX0ZfcGnq/yfWacGZXg82X+T6zSh5WZa/msv8Apj/pona8IzVCcpZDyZneOsB0uDdh8VAioP4QCH/0kn0l+WjHsQQdwQQR3jtkDZ4zTrydgsbpYHxEiZzl5w2Iq0d7I3VPfTO6n2NvMGRkqyDIuvtMpCvg6dUWLU7H07R7Xnm3DtY6zQ7Kh6vg3YfaemO3T4R6Z3IBnleX1eixKX2NOqFPkTYH2M6qZuK7HBk0qbXLwz0nKsnqYaqtZGFQEMrp8Oukws6/UeIEzVeviMG5Oiqqkk6gCQLm55X2uTNXhsdsJPp4wHZgDMFfPe2Zyw6nHilpGay7jzULNpb5H5bfKNbiYVazU2ATloYHZvAzQvwjhcW3WQIx/EvVb3EwXHHDb5dVVdRqJzR+Rt2q3jynbVllVkdMXr3X+C9XF6W9bGYDEZYaVatd+qtR9Kk/hJuPkR7TT4bHdLTWp2kWb+LvlbnlEalxJJ2Uoy/h1aSAxHiD8hNmX78FNehp6Y/Y2OuXqbL7OsjRE/aqyaqji9Mso0005Ai/N23N+wW7bzXY3on3dFcjl1QWHkeYmP4f4sBp0aVa2oUksw2GjdVuO8abGaSnVVxdSCPA3mVdUHFGq/JuhN7Rkc1qqKvVoYlV7fvgf9JH1kV+GDiKdToqoeoai1EWoppEELbTquynbUL3HObarRB5gGcqJVDsADN7x1NeWckeoSqf2UvkecYajVwtY06yPSfTcBhzF+ankw35i80eEz5h2+80WZ4AYqk1JrXIJQ23SpbYg9ncfAzzajij27HtHcZXX1uuXf1LzCyI3w93to2xxdGsLVqdN/NQZy/+KYaob0nqUSe5tQ9mmew+LtLXCY8giaU2vB1ySl2ktnLiPhuvgjRr3FSlYL0i3+IEldS9lwSJq8pxepFcdwMkV8QKuCZXGpQVJHetxf5XlBwyxQPRbnRqMndsDsfa07sWxy3GRT9SojBRnA9KpPqUEdoBnQGVeU4waLMQLHa/jLSV1sOEmi7x7lbWpfAXXA140iNKzA3nPEZgFBJ5CY3ibMFrG4bZQNiLWM2FXDhgQRcGU+I4ZpMb6PmbTpx7IVvk/JX5tFl8eEWteuyk4Sxq02Yki5B7e+30Ej5pjS9Vj+Yk+55S0xWStT3pUwee1gfkech4bAk/HSqggi3UYA+p/vO6icXJ2tlTm1zjCOPBP79dmafhw6U/lWXqVpQZXRcfEunuF7+8uKaGV18lKbkXeHB10xg/QmCpCcgsJoO07loxnjGecXqSCTGfaLhRroVRzKOhPgpDD/c0xo35G89D4pN1osfw1hfyZWH62mTbBUhjnSoo6OphyRYlbOrruLcjYmQzJDMlxWltJ5NtMFx/kjU8R0tK4JO9u7sM3NagtKoulyyFgN7agb7XtsRGcbUQKaVCOYHqeyEQyBkuYGpRpsdmKi47mtv85a08TMjkWMbU6sAO1QPn9JfrUkEo0OW46zDeQ/tUp9Lh0qfl/wCf3kKhiLES0z1enwTDmQD+kyi9MxmuUdHmmSV9N6Z5ODb+MXtPRsLwbQq0NNQsWdRqOoi58uzeeUJXsTuAyncdzCet5TmF6akHmoPynRbY9JJ9jix6Y83KS79imzL7OqyBThnVxTUqA2zEatQBI2237O2VDYzE4U2rU6qW/FYkf1CekUMwkwYhHFnAIPeJhC+UTZdh12GCwPFxYDrA+gnfA58WrNSqaQbjSRtcFQwv6H5GaevwBhcSbqvROfxIdO/iORmG4yyCrl+JpBjqVlVVqD8Vj1SR2EbDyvO+rL395TZHS9J+q/wbSlzDc7WtudvSeaZ9huixeITs6Z2H8LnWvyYTfZNjulpK3eN/PkZnuP8AAgGlieQa1J/4gCUPquofyibcyPKCkjl6VP2dzrfr9DOUq0nYbEcpV0z3ESXSlWeja7m6wFfVhqq/uH9JGSsgxAqIyt0yWYBlPWXkbDvBt/LG8OVLqy96zJZTkzpiajKWulR7aiSApNxz7LGZ1Wezls1ZOP7evij0vLvvKqKfhLC/pvNkJg+GccGxCKdJChyWsQAQtxvN0pmzJuVrTj4NHT8WWNGSnrbZ0AhpgI8TlLIZoiGlO1ooEgaI/QQGHknTF0wTo4pStOyrFCxwEE6HCEBCCSK5kaq0k1JErCYmRS59T6WmUBsdSsD4qwP/ADzmTzbL3qVadQHRoBBtuTcWt5Tb4ijeVtbCSAYrF4VgLm5tY+xvJfF414JG7tJ+cusTluoEHtBErcwy13w3QbXtbVva3faSDFZbQ++S3aSPlL2u4RtL3Q9moFQfInYwGTdCA3MqVN/USbxjvh6L/lemfTUIYREA7pc5XV1IyHtExjZhpN028Ow+k0nCuYCs1uTLa4+ogHnHEuRacU1luGO/ge+bXhfEEUEQndAF9ht8pw47UUqvLrG9pVcL409I6E3uAR+h+klkLybyniZLpYuUqVJ3StMTI1OWY+zDeR/tJTpaFJ7XNOrSI/qAPyJlZg8TYiWfEP3uEcdyzKL00zCa3FozeUfdV6tH8JPSJ5E9YehlzmOCFejUon8a9U91RSGQ+4EzoxS2pVdaF6dtViOsh2bbn3N6TRdNcC0vavfhwZ4zK3TarY/eeecSZNXpaKzhVBYrdSD1iLgOBvewPsZV4XMWU9cXHeOc9A4wwmvDU7cxWB8+o4mJqZfa8qr4KubjE9NiXSvpU5+WbfhRQ41DkRMxmOdF8Y2Hp7IrEOe1m228t5p+Cxal/J9JnsPw6WrmuuzM7HwNzeaWdcV2NhSrtTGHFNQxKsLE2ABtcn+02mExOoC/OZXLsISUZvwqQB5kG/ymjw4jfbRi4+9stEadFkak07qZBkdRHARojxBIoEW0QRwgkLRbQigQAhHQgENxOLpJRE5ssxMiC9KR6lCWLJOLU4BVVcPIdXCy7anI1WjAM7jMEGVlPJgRKfOMuarR6Enb81t7eU11XDyHVwkAwD8O6eUl8M0OixFvzL+h/wAzT1sFID5aVqJUXfSTcdtjbl7QCg+0Kleuh71P0lHkmDtXQ99x7j/E1XFGXtiKlMqDZQbk7dnISFRwHRMh7nX9bSSPUsGUA2uL90XTJPF1Bf2bpAqhxbrAANbz5zMrmjIeqdQ7jv7GYmRoaT2M0OHfXRZT3TIYDOEqnSeq3ce3yM1uU0za3hAPHa+TuMTWpF6llqMQutwNBN12v3G3pPRspxLrSXplChVA1FrXsOZHfInED0sNUatUALcgLC5PdIvD+ZHGVA9QDQG6qW2A8u+b4Wyh3izltxq7u01ss8xxZqp1F1qKtMC3PSVa5Hfvb3kOtkpcEDa4lni8WyV3p0kuTo3vpVRbw3v4fOW2Cw5sL7mTN8km33MKo+zbilqPoVeQ4F6VMoVudNgQRY7ePKWWX5ToVQbEgC/naWlKhJdOjNR0bOGHw9pOppHJTnZKcEjqYkhBOaJOqiAPWdBGKI8QSOEcIgiwBRFEBFgCwhCQDiRGETqRGkSDI4FZzZZIIjCsAisk5PTkwrGMkAgPRnB8PLI04xqcAqHwsjvhZdNSnF6EAoauElbmOWllOn4gVI7OTA/Saiph5Fq4aAZbPwXwppgHWRa1jzmXTJ3A609Fq4SQ6uB8IBhHy4ieh8HuWopq3Onn2ynxOBt2Sz4Qf7sDz/WGDI8Y4I1sVU7QtgB3dphwpgmoNZgbXNiBeX1bD68RW/jH+0S2weX27JJBwwuCLVKlQi2phbvsBz/WXFChOlDDyZToyTBoZTpySiRVpzsqQNCKk6qsVVjwIJ0AWPAgBHgQSKBHAQAiiAKBFEAI4QAgIRRIAsIRYByIiER5ES0gyOZEaROtohEA5FY0rOxEbpgHApGlJIKxpWARmpzm1KSysaUgEFqU4vh5ZGnGGlAKp8LOD4K8ujRidBIJKFsrB7ImFyMUySh0gk3Fri5527pf9BE6KAUtDJFQsRclmuSe0/TlJiYS0nilHCnMjFkVaE6rSncU48JJIOSpOgSPCRwWAMCx4WOCxwEAaBHARQI4CAIBHWgBHSAIIsIogAIsIsAIQhBI2JCEgkIhiQgAYkIQBLRLQhAGmJaEIAERtoQgBpiWhCQSFo0rCEkgNMUCEIIFtHgRISSB1osISQLHAQhAFtCEJAHQhCAKIsIQBYQhACLCEA//2Q=="/>
          <p:cNvSpPr>
            <a:spLocks noChangeAspect="1" noChangeArrowheads="1"/>
          </p:cNvSpPr>
          <p:nvPr/>
        </p:nvSpPr>
        <p:spPr bwMode="auto">
          <a:xfrm>
            <a:off x="0" y="-904875"/>
            <a:ext cx="2466975" cy="18573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228600"/>
            <a:ext cx="27432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Week   15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ue and White Illustrated English Tutor Marketing Presentation (4)">
            <a:hlinkClick r:id="" action="ppaction://media"/>
            <a:extLst>
              <a:ext uri="{FF2B5EF4-FFF2-40B4-BE49-F238E27FC236}">
                <a16:creationId xmlns="" xmlns:a16="http://schemas.microsoft.com/office/drawing/2014/main" id="{D7D508B3-5406-4F64-A73D-F2B90A21F6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170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981107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ue and White Illustrated English Tutor Marketing Presentation (6)">
            <a:hlinkClick r:id="" action="ppaction://media"/>
            <a:extLst>
              <a:ext uri="{FF2B5EF4-FFF2-40B4-BE49-F238E27FC236}">
                <a16:creationId xmlns="" xmlns:a16="http://schemas.microsoft.com/office/drawing/2014/main" id="{1EF5D352-600A-403B-A56E-50D8B90893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173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ue and White Illustrated English Tutor Marketing Presentation (7)">
            <a:hlinkClick r:id="" action="ppaction://media"/>
            <a:extLst>
              <a:ext uri="{FF2B5EF4-FFF2-40B4-BE49-F238E27FC236}">
                <a16:creationId xmlns="" xmlns:a16="http://schemas.microsoft.com/office/drawing/2014/main" id="{07FBC8D5-8A82-4F48-BCDC-793028BEB5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888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99D72AD0-6A82-CC44-B38A-E5483FC2B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" name="ตัวแทนเนื้อหา 8">
            <a:extLst>
              <a:ext uri="{FF2B5EF4-FFF2-40B4-BE49-F238E27FC236}">
                <a16:creationId xmlns="" xmlns:a16="http://schemas.microsoft.com/office/drawing/2014/main" id="{1847DB0E-1C26-CB42-9B61-AE7579F27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97919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246CBD1A-87DB-7140-A361-C30CE314A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="" xmlns:a16="http://schemas.microsoft.com/office/drawing/2014/main" id="{90943CFE-49B3-C740-BBA2-67C2A62BE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98178"/>
            <a:ext cx="9263466" cy="6956177"/>
          </a:xfrm>
        </p:spPr>
      </p:pic>
    </p:spTree>
    <p:extLst>
      <p:ext uri="{BB962C8B-B14F-4D97-AF65-F5344CB8AC3E}">
        <p14:creationId xmlns:p14="http://schemas.microsoft.com/office/powerpoint/2010/main" val="676435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A7057D59-39B8-CE42-84F6-152BE0973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" name="ตัวแทนเนื้อหา 8">
            <a:extLst>
              <a:ext uri="{FF2B5EF4-FFF2-40B4-BE49-F238E27FC236}">
                <a16:creationId xmlns="" xmlns:a16="http://schemas.microsoft.com/office/drawing/2014/main" id="{00D68D18-70AD-1F48-A513-9016551C11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66467"/>
          </a:xfrm>
        </p:spPr>
      </p:pic>
    </p:spTree>
    <p:extLst>
      <p:ext uri="{BB962C8B-B14F-4D97-AF65-F5344CB8AC3E}">
        <p14:creationId xmlns:p14="http://schemas.microsoft.com/office/powerpoint/2010/main" val="2678110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HOMEWORK 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งานเดี่ยว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http://www.coolbkk.com/pic/original/2009-01-23-673-15988017790000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2400" y="5486400"/>
            <a:ext cx="1146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71600" y="2514600"/>
            <a:ext cx="6324600" cy="3941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dirty="0" smtClean="0"/>
              <a:t>สรุปตำราบทที่  </a:t>
            </a:r>
            <a:r>
              <a:rPr lang="en-US" dirty="0" smtClean="0"/>
              <a:t>11</a:t>
            </a:r>
            <a:r>
              <a:rPr lang="en-US" dirty="0" smtClean="0"/>
              <a:t> </a:t>
            </a:r>
            <a:r>
              <a:rPr lang="th-TH" dirty="0" smtClean="0"/>
              <a:t>ลงในสมุดจด</a:t>
            </a:r>
          </a:p>
          <a:p>
            <a:pPr marL="514350" indent="-514350">
              <a:buAutoNum type="arabicPeriod"/>
            </a:pPr>
            <a:endParaRPr lang="th-TH" dirty="0"/>
          </a:p>
          <a:p>
            <a:pPr marL="0" indent="0">
              <a:buNone/>
            </a:pPr>
            <a:endParaRPr lang="th-TH" dirty="0" smtClean="0"/>
          </a:p>
        </p:txBody>
      </p:sp>
    </p:spTree>
    <p:extLst>
      <p:ext uri="{BB962C8B-B14F-4D97-AF65-F5344CB8AC3E}">
        <p14:creationId xmlns:p14="http://schemas.microsoft.com/office/powerpoint/2010/main" val="313738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b="1" dirty="0" smtClean="0"/>
              <a:t>ถ้าคิดจะ </a:t>
            </a:r>
            <a:r>
              <a:rPr lang="en-US" b="1" dirty="0" smtClean="0"/>
              <a:t>“</a:t>
            </a:r>
            <a:r>
              <a:rPr lang="th-TH" b="1" dirty="0" smtClean="0"/>
              <a:t>ท้อ</a:t>
            </a:r>
            <a:r>
              <a:rPr lang="en-US" b="1" dirty="0" smtClean="0"/>
              <a:t>” </a:t>
            </a:r>
            <a:r>
              <a:rPr lang="th-TH" b="1" dirty="0" smtClean="0"/>
              <a:t>ก็ขอจงอย่า</a:t>
            </a:r>
            <a:r>
              <a:rPr lang="en-US" b="1" dirty="0" smtClean="0"/>
              <a:t> “</a:t>
            </a:r>
            <a:r>
              <a:rPr lang="th-TH" b="1" dirty="0" smtClean="0"/>
              <a:t>ถอย</a:t>
            </a:r>
            <a:r>
              <a:rPr lang="en-US" b="1" dirty="0" smtClean="0"/>
              <a:t>”</a:t>
            </a:r>
            <a:endParaRPr lang="en-US" dirty="0" smtClean="0"/>
          </a:p>
          <a:p>
            <a:r>
              <a:rPr lang="th-TH" b="1" dirty="0" smtClean="0"/>
              <a:t>ถ้าคิดจะ </a:t>
            </a:r>
            <a:r>
              <a:rPr lang="en-US" b="1" dirty="0" smtClean="0"/>
              <a:t>“</a:t>
            </a:r>
            <a:r>
              <a:rPr lang="th-TH" b="1" dirty="0" smtClean="0"/>
              <a:t>ถอย</a:t>
            </a:r>
            <a:r>
              <a:rPr lang="en-US" b="1" dirty="0" smtClean="0"/>
              <a:t>” </a:t>
            </a:r>
            <a:r>
              <a:rPr lang="th-TH" b="1" dirty="0" smtClean="0"/>
              <a:t>ก็ขอจงอย่า</a:t>
            </a:r>
            <a:r>
              <a:rPr lang="en-US" b="1" dirty="0" smtClean="0"/>
              <a:t> “</a:t>
            </a:r>
            <a:r>
              <a:rPr lang="th-TH" b="1" dirty="0" smtClean="0"/>
              <a:t>แพ้</a:t>
            </a:r>
            <a:r>
              <a:rPr lang="en-US" b="1" dirty="0" smtClean="0"/>
              <a:t>”</a:t>
            </a:r>
            <a:endParaRPr lang="en-US" dirty="0" smtClean="0"/>
          </a:p>
          <a:p>
            <a:r>
              <a:rPr lang="th-TH" b="1" dirty="0" smtClean="0"/>
              <a:t>ถ้าคิดจะ </a:t>
            </a:r>
            <a:r>
              <a:rPr lang="en-US" b="1" dirty="0" smtClean="0"/>
              <a:t>“</a:t>
            </a:r>
            <a:r>
              <a:rPr lang="th-TH" b="1" dirty="0" smtClean="0"/>
              <a:t>แพ้</a:t>
            </a:r>
            <a:r>
              <a:rPr lang="en-US" b="1" dirty="0" smtClean="0"/>
              <a:t>” </a:t>
            </a:r>
            <a:r>
              <a:rPr lang="th-TH" b="1" dirty="0" smtClean="0"/>
              <a:t>ก็ขอจงอย่า</a:t>
            </a:r>
            <a:r>
              <a:rPr lang="en-US" b="1" dirty="0" smtClean="0"/>
              <a:t> “</a:t>
            </a:r>
            <a:r>
              <a:rPr lang="th-TH" b="1" dirty="0" smtClean="0"/>
              <a:t>ยอม</a:t>
            </a:r>
            <a:r>
              <a:rPr lang="en-US" b="1" dirty="0" smtClean="0"/>
              <a:t>”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429125" y="5429264"/>
            <a:ext cx="3956050" cy="1077218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3200" b="1" dirty="0" smtClean="0">
                <a:latin typeface="Calibri" pitchFamily="34" charset="0"/>
                <a:cs typeface="Cordia New" pitchFamily="34" charset="-34"/>
              </a:rPr>
              <a:t>ด้วย</a:t>
            </a:r>
            <a:r>
              <a:rPr lang="th-TH" sz="3200" b="1" dirty="0">
                <a:latin typeface="Calibri" pitchFamily="34" charset="0"/>
                <a:cs typeface="Cordia New" pitchFamily="34" charset="-34"/>
              </a:rPr>
              <a:t>ความรัก </a:t>
            </a:r>
          </a:p>
          <a:p>
            <a:r>
              <a:rPr lang="th-TH" sz="3200" b="1" dirty="0">
                <a:latin typeface="Calibri" pitchFamily="34" charset="0"/>
                <a:cs typeface="Cordia New" pitchFamily="34" charset="-34"/>
              </a:rPr>
              <a:t>อ. อิสรี </a:t>
            </a:r>
            <a:r>
              <a:rPr lang="th-TH" sz="3200" b="1" dirty="0" smtClean="0">
                <a:latin typeface="Calibri" pitchFamily="34" charset="0"/>
                <a:cs typeface="Cordia New" pitchFamily="34" charset="-34"/>
              </a:rPr>
              <a:t>ไพเราะ </a:t>
            </a:r>
            <a:r>
              <a:rPr lang="th-TH" sz="3200" b="1" dirty="0">
                <a:latin typeface="Calibri" pitchFamily="34" charset="0"/>
                <a:cs typeface="Cordia New" pitchFamily="34" charset="-34"/>
              </a:rPr>
              <a:t>(อ.ต๊ะ)</a:t>
            </a:r>
          </a:p>
        </p:txBody>
      </p:sp>
      <p:pic>
        <p:nvPicPr>
          <p:cNvPr id="5" name="Picture 9" descr="http://www.dmc.tv/images/OtherBB/crystalba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9438" y="285750"/>
            <a:ext cx="200025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สื่อ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962402"/>
            <a:ext cx="57150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26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  <a:p>
            <a:pPr marL="0" indent="0">
              <a:buNone/>
            </a:pPr>
            <a:r>
              <a:rPr lang="th-TH" dirty="0"/>
              <a:t>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5028038"/>
              </p:ext>
            </p:extLst>
          </p:nvPr>
        </p:nvGraphicFramePr>
        <p:xfrm>
          <a:off x="762000" y="2133600"/>
          <a:ext cx="6686550" cy="34290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5068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797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29000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effectLst/>
                        </a:rPr>
                        <a:t>สัปดาห์ที่ </a:t>
                      </a:r>
                      <a:r>
                        <a:rPr lang="en-US" sz="2400" dirty="0" smtClean="0">
                          <a:effectLst/>
                        </a:rPr>
                        <a:t>15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effectLst/>
                        </a:rPr>
                        <a:t>บทที่ </a:t>
                      </a:r>
                      <a:r>
                        <a:rPr lang="th-TH" sz="2400" baseline="0" dirty="0" smtClean="0">
                          <a:effectLst/>
                        </a:rPr>
                        <a:t>  </a:t>
                      </a:r>
                      <a:r>
                        <a:rPr lang="en-US" sz="2400" baseline="0" dirty="0" smtClean="0">
                          <a:effectLst/>
                        </a:rPr>
                        <a:t>11</a:t>
                      </a:r>
                      <a:r>
                        <a:rPr kumimoji="0"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บทที่ ๑๑ กลยุทธ์การตลาดผ่านกิจกรรม</a:t>
                      </a:r>
                    </a:p>
                    <a:p>
                      <a:endParaRPr kumimoji="0" lang="en-US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ความหมายของการตลาดผ่านกิจกรรม</a:t>
                      </a:r>
                      <a:endParaRPr kumimoji="0" lang="en-US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-ความสำคัญของการตลาดผ่านกิจกรรม</a:t>
                      </a:r>
                      <a:endParaRPr kumimoji="0" lang="en-US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-วัตถุประสงค์ของการตลาดผ่านกิจกรรม</a:t>
                      </a:r>
                      <a:endParaRPr kumimoji="0" lang="en-US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กลยุทธ์ของการตลาดผ่านกิจกรรม</a:t>
                      </a:r>
                      <a:endParaRPr kumimoji="0" lang="en-US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-ประเภทของเครื่องมือการตลาดผ่านกิจกรรม</a:t>
                      </a:r>
                      <a:endParaRPr kumimoji="0" lang="en-US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-การประเมินผลกลยุทธ์การตลาดผ่านกิจกรรม</a:t>
                      </a:r>
                      <a:endParaRPr kumimoji="0" lang="en-US" sz="2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กรณีศึกษาของการสื่อสารตลาดผ่านกิจกรรม</a:t>
                      </a:r>
                      <a:r>
                        <a:rPr kumimoji="0"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410199" y="5978233"/>
            <a:ext cx="3164649" cy="830997"/>
          </a:xfrm>
          <a:prstGeom prst="rect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th-TH" sz="4800" dirty="0">
                <a:solidFill>
                  <a:srgbClr val="FFFF00"/>
                </a:solidFill>
              </a:rPr>
              <a:t>อ่านตำราบท</a:t>
            </a:r>
            <a:r>
              <a:rPr lang="th-TH" sz="4800" dirty="0" smtClean="0">
                <a:solidFill>
                  <a:srgbClr val="FFFF00"/>
                </a:solidFill>
              </a:rPr>
              <a:t>ที่</a:t>
            </a:r>
            <a:r>
              <a:rPr lang="th-TH" sz="4800" dirty="0">
                <a:solidFill>
                  <a:srgbClr val="FFFF00"/>
                </a:solidFill>
              </a:rPr>
              <a:t> </a:t>
            </a:r>
            <a:r>
              <a:rPr lang="en-US" sz="4800" dirty="0" smtClean="0">
                <a:solidFill>
                  <a:srgbClr val="FFFF00"/>
                </a:solidFill>
              </a:rPr>
              <a:t>11</a:t>
            </a:r>
            <a:endParaRPr lang="th-TH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00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ue and White Illustrated English Tutor Marketing Presentation (5)">
            <a:hlinkClick r:id="" action="ppaction://media"/>
            <a:extLst>
              <a:ext uri="{FF2B5EF4-FFF2-40B4-BE49-F238E27FC236}">
                <a16:creationId xmlns="" xmlns:a16="http://schemas.microsoft.com/office/drawing/2014/main" id="{1ADFE88A-29B0-43D5-8CEF-A4B3EA4AC2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818685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ue and White Illustrated English Tutor Marketing Presentation">
            <a:hlinkClick r:id="" action="ppaction://media"/>
            <a:extLst>
              <a:ext uri="{FF2B5EF4-FFF2-40B4-BE49-F238E27FC236}">
                <a16:creationId xmlns="" xmlns:a16="http://schemas.microsoft.com/office/drawing/2014/main" id="{5F463CC7-7650-4F96-A6EA-38451226B0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9114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038444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ue and White Illustrated English Tutor Marketing Presentation (2)">
            <a:hlinkClick r:id="" action="ppaction://media"/>
            <a:extLst>
              <a:ext uri="{FF2B5EF4-FFF2-40B4-BE49-F238E27FC236}">
                <a16:creationId xmlns="" xmlns:a16="http://schemas.microsoft.com/office/drawing/2014/main" id="{ECF811D4-1991-45A8-BFC6-A02761002B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340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ue and White Illustrated English Tutor Marketing Presentation (3)">
            <a:hlinkClick r:id="" action="ppaction://media"/>
            <a:extLst>
              <a:ext uri="{FF2B5EF4-FFF2-40B4-BE49-F238E27FC236}">
                <a16:creationId xmlns="" xmlns:a16="http://schemas.microsoft.com/office/drawing/2014/main" id="{45A82341-2EB4-4427-BC28-FB2FB2673B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182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128689"/>
      </p:ext>
    </p:extLst>
  </p:cSld>
  <p:clrMapOvr>
    <a:masterClrMapping/>
  </p:clrMapOvr>
  <p:transition spd="slow">
    <p:push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711</TotalTime>
  <Words>140</Words>
  <Application>Microsoft Office PowerPoint</Application>
  <PresentationFormat>On-screen Show (4:3)</PresentationFormat>
  <Paragraphs>25</Paragraphs>
  <Slides>18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Opulent</vt:lpstr>
      <vt:lpstr>Office Theme</vt:lpstr>
      <vt:lpstr>ธีมของ Office</vt:lpstr>
      <vt:lpstr>AIM1202  หลักการสื่อสารการตลาด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HOMEWORK งานเดี่ยว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สัมมนาการโฆษณา Seminar inAdvertising CAD4902</dc:title>
  <dc:creator>HOME</dc:creator>
  <cp:lastModifiedBy>TAO</cp:lastModifiedBy>
  <cp:revision>98</cp:revision>
  <dcterms:created xsi:type="dcterms:W3CDTF">2012-10-31T06:48:48Z</dcterms:created>
  <dcterms:modified xsi:type="dcterms:W3CDTF">2021-04-13T07:37:04Z</dcterms:modified>
</cp:coreProperties>
</file>