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8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4" r:id="rId25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E465F-D795-4FF0-8E1B-93CD99C47256}" type="datetimeFigureOut">
              <a:rPr lang="th-TH" smtClean="0"/>
              <a:t>23/04/64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AA9ED-32CD-42F7-9E17-F1CB035B4D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0596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916BE7AE-2E8F-4227-A9FA-2EE8449FD751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38D5DEAD-7080-4ECE-A6F0-17BFF4666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5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885BF1D-77DB-4450-9F51-92BE65E38762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85801"/>
            <a:ext cx="7848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AIM1202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th-TH" dirty="0" smtClean="0">
                <a:solidFill>
                  <a:schemeClr val="accent6"/>
                </a:solidFill>
              </a:rPr>
              <a:t>หลักการ</a:t>
            </a:r>
            <a:r>
              <a:rPr lang="th-TH" dirty="0">
                <a:solidFill>
                  <a:schemeClr val="accent6"/>
                </a:solidFill>
              </a:rPr>
              <a:t>สื่อสาร</a:t>
            </a:r>
            <a:r>
              <a:rPr lang="th-TH" dirty="0" smtClean="0">
                <a:solidFill>
                  <a:schemeClr val="accent6"/>
                </a:solidFill>
              </a:rPr>
              <a:t>การตลาด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876800"/>
            <a:ext cx="6400800" cy="1752600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</a:rPr>
              <a:t>อ. อิสรี ไพเราะ(อ.ต๊ะ)</a:t>
            </a: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isaritiaw@gmail.com</a:t>
            </a:r>
            <a:endParaRPr lang="th-TH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MB. 086-358-3508</a:t>
            </a:r>
          </a:p>
          <a:p>
            <a:endParaRPr lang="en-US" dirty="0"/>
          </a:p>
        </p:txBody>
      </p:sp>
      <p:sp>
        <p:nvSpPr>
          <p:cNvPr id="15364" name="AutoShape 4" descr="data:image/jpeg;base64,/9j/4AAQSkZJRgABAQAAAQABAAD/2wCEAAkGBhQQEBAQEBIPEBAQDw8VFRQVDw8QFBQQGBAVFRUUFRUXHCYeFxkjGRQUHy8gJCcpLCwsFR8xNTAqNSYrLCkBCQoKDgwOGg8PGiolHyQtKTAvLCwsLSwvKjU0LCksLy0qKi4sMCwpLCwwLCwsKSwpNCwsLCwqKSwpLCwpLCkpLP/AABEIAMMBAwMBIgACEQEDEQH/xAAbAAABBQEBAAAAAAAAAAAAAAAAAQIEBQYDB//EAD8QAAIBAgQCCAMFBwMEAwAAAAECAAMRBAUSIQYxEyJBUWFxgZEyocEHI0JSsRRicoKS0eGisvAzY8LSFmSj/8QAGwEBAAIDAQEAAAAAAAAAAAAAAAEFAgMEBgf/xAAzEQACAgIBAwEFBgUFAAAAAAAAAQIDBBESBSExQRMiYYHBMnGRodHwFSMkUbEUM0Lh8f/aAAwDAQACEQMRAD8A9xhCEgBCEIAQhCAEIQgBCEIAQhCAEIQgBCEIAQhOdarpEA6Qkb9s8PnF/bB3GTojaJEJwGLHjHDEr3xobR1hOYrr3iOFQd495BI6ES8WAEIQgBCEIAQhCAEIQgBCEIAQhCAEIQgBCEIAQhCAEIQgBCEIAQhCAEi408vWSpDxx3HlJXkh+CNeES8S8zNYt4l4l4l5JA68NUZeF5AJGFqHWB3yylXgReoPAGV/EfFJwtVEVA4td+d7HlaZQrlZLjEwtvhRXzn4NJCVOR8Qri9ZRGVU07m25IvYDnLaYTg4PjLyba7Y2x5we0EIytVCqWPJQSZisx4qcsQpKjuE2048rn7pzZebXipOfqbiEzfD+fNUYI5vfke280kwtqlVLjI2Y2TDIhzgEIQmo6QhCEAIQhACEIQAhCEAIQkCvnVJDYtv4bzKMXLwjCdkK1ub0T4Tlh8UtQXQgidZDWuzMk1JbQQhCQSEIQgBIGNPW9BJ8wXGlKtWqsgqClTpFaqlNYqMyAKabkECxNQ2t3TTdfChcpmyur2j1vQ3H/aFhqYbQXqsFqbBWQakNipLWt52tM3mP2g16jAUbUFFWjYgKzlWQlkfVceo7paYHhqhSqA6TUK1641VDqvS6LUQV+E9Yje19pWYjhBCFakzU3CYVrEl0atUZlJN7lQNtlsN+UrP4pGb13SLeqvErf2W/i+/5FhlP2mKwH7VT6MlWYsl2UIDYXX4r3HZNZgc3pVxelUR9gSAesoIuNSndfWeQZnkdagGvTZlCMiug6QNoq9drLdlUcrsBzk/D8M4guSR0IGJo6rvZjTZgisum4bmdiROqOckttpozyOn40lyrlx8/Ffh5PQMz4xw1AdaqrsadR1VOvrCgkgMOqDt2kSgbirEYxlp4amaFDEUXCV3VrpVUOTZlJU/Dy585wyvhGlQalqvVqJiaqBiLIydEzEGnci97j0khMX0fQqoAUHEuAAAADUIFgOW1Qzjt6lKfar9+TjmsbH+ynJ/3f0X4eTZcGU3FACs/S1F1Kz/AJiHO/lJmfZEuJS9rVFHVPL+U+EbwvTth1Pad/ff6y4l5XKUNPffsVVsY2qSkuz2eW4PMHwdYkDQL2Zbcj2giehZdnVOsgYMFNtwSBY+vOQ+IOGlxI1LZaoHPsYdzf3mTfJq9LqlHUcr/Evut5aSdWTFNvUighHIwJtRXKD/AH8jeY9Omo1EQglkIFiDv2Ty7GIVdtZC2JuG2K+Bk6niHQ7MysO4kbxlfH1WcO7pUK8hVw+Hqj3K6v8AVN9FU6G+PdfgceXk1ZaXtE4tfP8AQv8Ag3AFiKu+gcja1z4d82cx2W8bWstdEHIaqYI/0m9vea6jWDqGU3DC4M4MxWOfKa0XPTJY6r4Uy3rz6P8AAfCEJxFqEIQgBEJimY3Ps7YsQCQoOwm+iiV0tI48zMhiw5SNgtQHkQfWOnm2GzxlYEMR6zcZLmgxFPUPiRtLfxaQf0Im3IxZU9zRhdRhldktMsYRLwvOQsyHnFYpRdhztPK8dmx1HftnrONZNJV+TAi252nlGf8ABtfpWagFrozbBatOkR/EKhHyJllg2RgnsoerY07mnH8C+4PzhjWpoLkOSD4CxN/eegzJ8F8InCqHrFWq22CnUFvz63aZq5zZU4zsbid/T6Z00qMxZFx2YLRF2PkO2SZ57xlmhWs6luXIdw0rt87+sxx6lbPizLOyHj1c4ruaelxShNiCB53lzSrBgGUggzxujmR1T0Xg/EM6VL/CClvPTv8ASdWXixrjyiVvTeoWXzcLDQzG5sdVar50F/qxJB+SzZTO4nAqzM1rEte4JG97g7SgzMSWTFJPWj0cLVW+5QV3IVz/ANvMD69KFX5Tvp+809n7TTX0TD6/1EmVMqFiAxAsRvY9Um59zIxZFa5clg7NsABcpp7e4Sq/g2VLtBJ+fD/XRNnUKKu9j0Qn61Ikczg6xHnXa4+ayRVN3cf/AGqKjySktUfMGH7LZRouy6cKnZcLTqFmJHiD2d05VatiGIItVrOdjy0lE9wR7Tjtw76m1KDXy+ZvhkV2R5QkmiNUzAJoJ7Di6n/6EA/0uZU08QpKJbdcPTH8zE3/ANgkTH4k6dJvcYZV/ma4PrcCLlPXxAH/AHEHoFB/8p1U469f33/7OC2+TlpfvwevZPT00UHh/iTZxwq2RR+6J1npn5Ml4FiQhIJPNOI3FOtXPL7xvmSZRPiSdzffkLWHnaXPFjXr1PGsfkT/AGlGzXJ9J6aj7CPn+X/uyXxZzoZhrrVaR501otf+MP8A+nznqXBmI1YYD8rEek8xwuD/AOtVHM1ACf3VAA+d56BwFU+7YeJ+k5cv3qH8GWHTv5eZHX/KP0X1RrIRLxZRHsBIQhJAGefcR4Mo7A7cyPEd83OMxgpi55nkJms3xaVlIqL0gANgAAw/hOxB9Z24kpwfJLsVHU4VXR4Semjz7G4opcjsBN7iehfZvh6gwnS1QVNdtSqRYhANINvGxPlaY/LM2weHrFqmBxLMDsz1Fq28kZrT0vKs8pYhQaZIuPhZSjexm/MsnNa4vRy9Lopqlvmm/wCyLGR8djBSXUeZ2A7zYn6TveYnN89LY2thmNlpqgpjb4igZj5m4HpK+qKlNJlzkWOFUpR8jMdnzFidRkHFUqOMGjEIr/law1qfA/TlIONveQXzDow7X+Fe/e/ZPROmCh2PDRybpW9yRg8yGDZlSpVupt/1G0+HV5T0ThfO/wBqo6z8atpbx2BB+fyng2Y570mKqjYWIAsQQRaeg/ZRnH3tWix+NAy+ak3+TH2lfkRjZXyXlF7hSspvUZN6f7X6Hpz1AoJOwExHGvDqY0irRqaKygAhtSpUA5X22bx8u4Tjx7xccPiKeGXVc0VqDeytqd1377aOXj7VuTYupjA5clKS9Vjvct+Vd+drb9l5oopaXtEzszMqPJ1SjtFblHA2LqVQrUxTRWBNRq1MrYHsCMSfaerZVlq4emKa7nmT3tMBRyLC02LIKysfxDEVFPyMukzWpQQMjvVpr8Qc6mA8+0eM23122JbZzYuTj1NuK/Pf0X5GxvOFTCK3ZY+ETD4oVER15OoI9RFNa0rNaL/aa2YzNc4KhwbBRUqKCOZCvZb+/wApn2xhJ9ZNz7L2q0UXS4dqyEEC+kkNcsPy72PnfsmbbXh30V1dWJsLqdz+6eTekucGyKjp+TyvV6LJz5Lwa7KsQezumgKgykybKKlSi7FWolqb6NQsxOk6Tbs3mcyPMClXDNc6OmVXW5sUYgbjkbXJ9Jy5lkZT90selUTrq9/1NvWwCN8SKfNQZHoZFRR1dUCsD2bb99p1zasy4jRTIVAqXFr9YliT7afaSOGan7RRWu9h95UAA5EK2kE38jOJqL7tFpxezSLsAO4RbznrhqmJuOl4ExmqRszr6aNVu6m3vawhLb0RKWk2eZZ3X11CdzdnblfmT/eVlP6yficQFNyL7ge5A+sZiqFjcT00GlqJ8/ug5bsLLKMAXweJt8QRnHpUufkDL/gRSAdQKk6ufdtG8H4NXpPTYXV6diPAmS+FsLVR3WqpUU2Kg2sCLW27++V91nu2Q+ZeY9P8yi1L01/6aeES8SVB6UW8ZVrKg1OyqO9iFHuY68xf2huQ+Fvun323Zr6m/na/zgktuKqmmkK6jWFDfCeY0kix8xb1mUwfEVCqNnCk9jbfPlK2kwsQjPTDcwjFQT3leR9RM/U4IcG+GrfyOLj3E7Kb+C0yry8N2S5RNXmONUHqsjNa9gVJA75VjOXVwymxBuD49kx+brXwtRenQ06yC4PMOnbY9olhTxwqItReTD2aW1dsZrR5u/GnVLl3/Q96y7GitRpVV5VKaN7i9pjuJuFxXxjV1r9H1KYIVA56Rbi5OoW6unbwkfg/iO2XV03L4QM1hct0BbUSo53W7j0E6UKq6futOk73XtuL3J5km9995V14/vtN+D0F+c1XFpb2u/6FbnWBq00LipSa176m6H2Jv7XmNxFcuR0i9TUC2ncHwLDa03WZZYlcfeKGI5HtEpqOQU6T6gzKR+Xqn3EsPZzlHjy/Ipf9RTCfLh+ZgeI6WvGLUSwNRdrWALAbD12EsuF8zNOslZWKGnZgbXv4Ed3OaLinK6eIQuiqMTRGtGGxfTuUe3O4Fr8wZg6WJUMWQnS41eR7R7k+845xlUnFltVZXktTj6G54qqvmVSjW6SilSijKPu2XUCSRfrG3M+80mWIaWDoISLhCTblqJNz7zy9MxI3uAJtOFc+FWk1N2BNM7WYE6T4c7X7fGTiySlpmvqVblXuPks2rG8scC2oMv5lI9xK12X8wtI+Y8SUsLTJuGqOCEW9ifHwEtbpR4HmcWuftdG14TzDXhVAN+jd19AxI/WcOJOJlw5WmxAZwWtvfQDbYefb4TDfZ5xSKJqUqmoqw1DSLkNf/MjfaXXqV6+HrUKdYrTpgE6L2Oskiwvta0pHFRu2/B7KMpWYuo9n4NIvEob4bGV2IxmJL6qWKKC/w6EUepA3mNw+aLyJ0ntBllhcyI2DXHZc3t4yyUapeiKGU8iHiTN7lWcVyLVWB/eBsbysp8Khma1ZijNq06QGXe+x/wASny/NvvBTJ61gfSazL6nWXx2mu7FrcW4m3G6jkQsjGx9vidMRXOqtUO+kOf6aYH0lvwkujBYcd6av6mLfWVWIyio1OqgK3qBwGN9tR7R5Ey2y7DNTpol/gRV9haU56lFwHjw8hqDOoMgkkB5VcUYjThmH5mVfnf6Sbrmc4zxdkppftZvlYfqZvojysSOTMs4USfwMnRpdJXpp+9f25fMiWnEVAJXqKOQbb1AP1nHhGnrxWrsW3/t9BJPFFS+Iqea/7Flty/qOPwPNOGsLl/eX0ZfcGnq/yfWacGZXg82X+T6zSh5WZa/msv8Apj/pona8IzVCcpZDyZneOsB0uDdh8VAioP4QCH/0kn0l+WjHsQQdwQQR3jtkDZ4zTrydgsbpYHxEiZzl5w2Iq0d7I3VPfTO6n2NvMGRkqyDIuvtMpCvg6dUWLU7H07R7Xnm3DtY6zQ7Kh6vg3YfaemO3T4R6Z3IBnleX1eixKX2NOqFPkTYH2M6qZuK7HBk0qbXLwz0nKsnqYaqtZGFQEMrp8Oukws6/UeIEzVeviMG5Oiqqkk6gCQLm55X2uTNXhsdsJPp4wHZgDMFfPe2Zyw6nHilpGay7jzULNpb5H5bfKNbiYVazU2ATloYHZvAzQvwjhcW3WQIx/EvVb3EwXHHDb5dVVdRqJzR+Rt2q3jynbVllVkdMXr3X+C9XF6W9bGYDEZYaVatd+qtR9Kk/hJuPkR7TT4bHdLTWp2kWb+LvlbnlEalxJJ2Uoy/h1aSAxHiD8hNmX78FNehp6Y/Y2OuXqbL7OsjRE/aqyaqji9Mso0005Ai/N23N+wW7bzXY3on3dFcjl1QWHkeYmP4f4sBp0aVa2oUksw2GjdVuO8abGaSnVVxdSCPA3mVdUHFGq/JuhN7Rkc1qqKvVoYlV7fvgf9JH1kV+GDiKdToqoeoai1EWoppEELbTquynbUL3HObarRB5gGcqJVDsADN7x1NeWckeoSqf2UvkecYajVwtY06yPSfTcBhzF+ankw35i80eEz5h2+80WZ4AYqk1JrXIJQ23SpbYg9ncfAzzajij27HtHcZXX1uuXf1LzCyI3w93to2xxdGsLVqdN/NQZy/+KYaob0nqUSe5tQ9mmew+LtLXCY8giaU2vB1ySl2ktnLiPhuvgjRr3FSlYL0i3+IEldS9lwSJq8pxepFcdwMkV8QKuCZXGpQVJHetxf5XlBwyxQPRbnRqMndsDsfa07sWxy3GRT9SojBRnA9KpPqUEdoBnQGVeU4waLMQLHa/jLSV1sOEmi7x7lbWpfAXXA140iNKzA3nPEZgFBJ5CY3ibMFrG4bZQNiLWM2FXDhgQRcGU+I4ZpMb6PmbTpx7IVvk/JX5tFl8eEWteuyk4Sxq02Yki5B7e+30Ej5pjS9Vj+Yk+55S0xWStT3pUwee1gfkech4bAk/HSqggi3UYA+p/vO6icXJ2tlTm1zjCOPBP79dmafhw6U/lWXqVpQZXRcfEunuF7+8uKaGV18lKbkXeHB10xg/QmCpCcgsJoO07loxnjGecXqSCTGfaLhRroVRzKOhPgpDD/c0xo35G89D4pN1osfw1hfyZWH62mTbBUhjnSoo6OphyRYlbOrruLcjYmQzJDMlxWltJ5NtMFx/kjU8R0tK4JO9u7sM3NagtKoulyyFgN7agb7XtsRGcbUQKaVCOYHqeyEQyBkuYGpRpsdmKi47mtv85a08TMjkWMbU6sAO1QPn9JfrUkEo0OW46zDeQ/tUp9Lh0qfl/wCf3kKhiLES0z1enwTDmQD+kyi9MxmuUdHmmSV9N6Z5ODb+MXtPRsLwbQq0NNQsWdRqOoi58uzeeUJXsTuAyncdzCet5TmF6akHmoPynRbY9JJ9jix6Y83KS79imzL7OqyBThnVxTUqA2zEatQBI2237O2VDYzE4U2rU6qW/FYkf1CekUMwkwYhHFnAIPeJhC+UTZdh12GCwPFxYDrA+gnfA58WrNSqaQbjSRtcFQwv6H5GaevwBhcSbqvROfxIdO/iORmG4yyCrl+JpBjqVlVVqD8Vj1SR2EbDyvO+rL395TZHS9J+q/wbSlzDc7WtudvSeaZ9huixeITs6Z2H8LnWvyYTfZNjulpK3eN/PkZnuP8AAgGlieQa1J/4gCUPquofyibcyPKCkjl6VP2dzrfr9DOUq0nYbEcpV0z3ESXSlWeja7m6wFfVhqq/uH9JGSsgxAqIyt0yWYBlPWXkbDvBt/LG8OVLqy96zJZTkzpiajKWulR7aiSApNxz7LGZ1Wezls1ZOP7evij0vLvvKqKfhLC/pvNkJg+GccGxCKdJChyWsQAQtxvN0pmzJuVrTj4NHT8WWNGSnrbZ0AhpgI8TlLIZoiGlO1ooEgaI/QQGHknTF0wTo4pStOyrFCxwEE6HCEBCCSK5kaq0k1JErCYmRS59T6WmUBsdSsD4qwP/ADzmTzbL3qVadQHRoBBtuTcWt5Tb4ijeVtbCSAYrF4VgLm5tY+xvJfF414JG7tJ+cusTluoEHtBErcwy13w3QbXtbVva3faSDFZbQ++S3aSPlL2u4RtL3Q9moFQfInYwGTdCA3MqVN/USbxjvh6L/lemfTUIYREA7pc5XV1IyHtExjZhpN028Ow+k0nCuYCs1uTLa4+ogHnHEuRacU1luGO/ge+bXhfEEUEQndAF9ht8pw47UUqvLrG9pVcL409I6E3uAR+h+klkLybyniZLpYuUqVJ3StMTI1OWY+zDeR/tJTpaFJ7XNOrSI/qAPyJlZg8TYiWfEP3uEcdyzKL00zCa3FozeUfdV6tH8JPSJ5E9YehlzmOCFejUon8a9U91RSGQ+4EzoxS2pVdaF6dtViOsh2bbn3N6TRdNcC0vavfhwZ4zK3TarY/eeecSZNXpaKzhVBYrdSD1iLgOBvewPsZV4XMWU9cXHeOc9A4wwmvDU7cxWB8+o4mJqZfa8qr4KubjE9NiXSvpU5+WbfhRQ41DkRMxmOdF8Y2Hp7IrEOe1m228t5p+Cxal/J9JnsPw6WrmuuzM7HwNzeaWdcV2NhSrtTGHFNQxKsLE2ABtcn+02mExOoC/OZXLsISUZvwqQB5kG/ymjw4jfbRi4+9stEadFkak07qZBkdRHARojxBIoEW0QRwgkLRbQigQAhHQgENxOLpJRE5ssxMiC9KR6lCWLJOLU4BVVcPIdXCy7anI1WjAM7jMEGVlPJgRKfOMuarR6Enb81t7eU11XDyHVwkAwD8O6eUl8M0OixFvzL+h/wAzT1sFID5aVqJUXfSTcdtjbl7QCg+0Kleuh71P0lHkmDtXQ99x7j/E1XFGXtiKlMqDZQbk7dnISFRwHRMh7nX9bSSPUsGUA2uL90XTJPF1Bf2bpAqhxbrAANbz5zMrmjIeqdQ7jv7GYmRoaT2M0OHfXRZT3TIYDOEqnSeq3ce3yM1uU0za3hAPHa+TuMTWpF6llqMQutwNBN12v3G3pPRspxLrSXplChVA1FrXsOZHfInED0sNUatUALcgLC5PdIvD+ZHGVA9QDQG6qW2A8u+b4Wyh3izltxq7u01ss8xxZqp1F1qKtMC3PSVa5Hfvb3kOtkpcEDa4lni8WyV3p0kuTo3vpVRbw3v4fOW2Cw5sL7mTN8km33MKo+zbilqPoVeQ4F6VMoVudNgQRY7ePKWWX5ToVQbEgC/naWlKhJdOjNR0bOGHw9pOppHJTnZKcEjqYkhBOaJOqiAPWdBGKI8QSOEcIgiwBRFEBFgCwhCQDiRGETqRGkSDI4FZzZZIIjCsAisk5PTkwrGMkAgPRnB8PLI04xqcAqHwsjvhZdNSnF6EAoauElbmOWllOn4gVI7OTA/Saiph5Fq4aAZbPwXwppgHWRa1jzmXTJ3A609Fq4SQ6uB8IBhHy4ieh8HuWopq3Onn2ynxOBt2Sz4Qf7sDz/WGDI8Y4I1sVU7QtgB3dphwpgmoNZgbXNiBeX1bD68RW/jH+0S2weX27JJBwwuCLVKlQi2phbvsBz/WXFChOlDDyZToyTBoZTpySiRVpzsqQNCKk6qsVVjwIJ0AWPAgBHgQSKBHAQAiiAKBFEAI4QAgIRRIAsIRYByIiER5ES0gyOZEaROtohEA5FY0rOxEbpgHApGlJIKxpWARmpzm1KSysaUgEFqU4vh5ZGnGGlAKp8LOD4K8ujRidBIJKFsrB7ImFyMUySh0gk3Fri5527pf9BE6KAUtDJFQsRclmuSe0/TlJiYS0nilHCnMjFkVaE6rSncU48JJIOSpOgSPCRwWAMCx4WOCxwEAaBHARQI4CAIBHWgBHSAIIsIogAIsIsAIQhBI2JCEgkIhiQgAYkIQBLRLQhAGmJaEIAERtoQgBpiWhCQSFo0rCEkgNMUCEIIFtHgRISSB1osISQLHAQhAFtCEJAHQhCAKIsIQBYQhACLCEA//2Q=="/>
          <p:cNvSpPr>
            <a:spLocks noChangeAspect="1" noChangeArrowheads="1"/>
          </p:cNvSpPr>
          <p:nvPr/>
        </p:nvSpPr>
        <p:spPr bwMode="auto">
          <a:xfrm>
            <a:off x="0" y="-904875"/>
            <a:ext cx="2466975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274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Week   14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t="20040" r="23810" b="9326"/>
          <a:stretch/>
        </p:blipFill>
        <p:spPr bwMode="auto">
          <a:xfrm>
            <a:off x="304800" y="1295400"/>
            <a:ext cx="8229600" cy="459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074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20040" r="23140" b="8929"/>
          <a:stretch/>
        </p:blipFill>
        <p:spPr bwMode="auto">
          <a:xfrm>
            <a:off x="228600" y="1600200"/>
            <a:ext cx="8146163" cy="452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681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t="20237" r="24005" b="9723"/>
          <a:stretch/>
        </p:blipFill>
        <p:spPr bwMode="auto">
          <a:xfrm>
            <a:off x="277091" y="1447800"/>
            <a:ext cx="7833479" cy="436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91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19444" r="23809" b="8531"/>
          <a:stretch/>
        </p:blipFill>
        <p:spPr bwMode="auto">
          <a:xfrm>
            <a:off x="151740" y="1371600"/>
            <a:ext cx="8322624" cy="473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95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t="19643" r="24256" b="9921"/>
          <a:stretch/>
        </p:blipFill>
        <p:spPr bwMode="auto">
          <a:xfrm>
            <a:off x="381000" y="1295400"/>
            <a:ext cx="7744711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463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20040" r="24814" b="11905"/>
          <a:stretch/>
        </p:blipFill>
        <p:spPr bwMode="auto">
          <a:xfrm>
            <a:off x="228600" y="1349451"/>
            <a:ext cx="8001000" cy="43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063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20833" r="23921" b="9325"/>
          <a:stretch/>
        </p:blipFill>
        <p:spPr bwMode="auto">
          <a:xfrm>
            <a:off x="304800" y="1524000"/>
            <a:ext cx="7830457" cy="434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20238" r="24367" b="13493"/>
          <a:stretch/>
        </p:blipFill>
        <p:spPr bwMode="auto">
          <a:xfrm>
            <a:off x="304800" y="1524000"/>
            <a:ext cx="8411974" cy="44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905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20437" r="23140" b="9524"/>
          <a:stretch/>
        </p:blipFill>
        <p:spPr bwMode="auto">
          <a:xfrm>
            <a:off x="457201" y="1524000"/>
            <a:ext cx="8473444" cy="466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502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t="21033" r="23697" b="9722"/>
          <a:stretch/>
        </p:blipFill>
        <p:spPr bwMode="auto">
          <a:xfrm>
            <a:off x="381001" y="1447800"/>
            <a:ext cx="8550194" cy="468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11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pPr marL="0" indent="0">
              <a:buNone/>
            </a:pPr>
            <a:r>
              <a:rPr lang="th-TH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17276"/>
              </p:ext>
            </p:extLst>
          </p:nvPr>
        </p:nvGraphicFramePr>
        <p:xfrm>
          <a:off x="762000" y="2133600"/>
          <a:ext cx="6686550" cy="3429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6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79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</a:rPr>
                        <a:t>สัปดาห์ที่ </a:t>
                      </a:r>
                      <a:r>
                        <a:rPr lang="en-US" sz="2400" dirty="0" smtClean="0">
                          <a:effectLst/>
                        </a:rPr>
                        <a:t>14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effectLst/>
                        </a:rPr>
                        <a:t>บทที่ </a:t>
                      </a:r>
                      <a:r>
                        <a:rPr lang="th-TH" sz="2400" baseline="0" dirty="0" smtClean="0">
                          <a:effectLst/>
                        </a:rPr>
                        <a:t>  </a:t>
                      </a:r>
                      <a:r>
                        <a:rPr lang="en-US" sz="2400" baseline="0" dirty="0" smtClean="0">
                          <a:effectLst/>
                        </a:rPr>
                        <a:t>10 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กลยุทธ์การตลาดผ่านสื่อดิจิทัล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ความหมายของการตลาดผ่านสื่อดิจิทัล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-ความสำคัญของการตลาดผ่านสื่อดิจิทัล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-วัตถุประสงค์ของการตลาดผ่านสื่อดิจิทัล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กลยุทธ์ของการตลาดผ่านสื่อดิจิทัล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-ประเภทของเครื่องมือการตลาดผ่านสื่อดิจิทัล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-การประเมินผลกลยุทธ์การตลาดผ่านสื่อดิจิทัล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กรณีศึกษาของการตลาดผ่านสื่อดิจิทัล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199" y="5978233"/>
            <a:ext cx="3164649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th-TH" sz="4800" dirty="0">
                <a:solidFill>
                  <a:srgbClr val="FFFF00"/>
                </a:solidFill>
              </a:rPr>
              <a:t>อ่านตำราบท</a:t>
            </a:r>
            <a:r>
              <a:rPr lang="th-TH" sz="4800" dirty="0" smtClean="0">
                <a:solidFill>
                  <a:srgbClr val="FFFF00"/>
                </a:solidFill>
              </a:rPr>
              <a:t>ที่</a:t>
            </a:r>
            <a:r>
              <a:rPr lang="th-TH" sz="4800" dirty="0">
                <a:solidFill>
                  <a:srgbClr val="FFFF00"/>
                </a:solidFill>
              </a:rPr>
              <a:t> </a:t>
            </a:r>
            <a:r>
              <a:rPr lang="en-US" sz="4800" dirty="0" smtClean="0">
                <a:solidFill>
                  <a:srgbClr val="FFFF00"/>
                </a:solidFill>
              </a:rPr>
              <a:t>10</a:t>
            </a:r>
            <a:endParaRPr lang="th-TH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t="19643" r="24033" b="9524"/>
          <a:stretch/>
        </p:blipFill>
        <p:spPr bwMode="auto">
          <a:xfrm>
            <a:off x="381000" y="1371600"/>
            <a:ext cx="832394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977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t="18850" r="23475" b="8134"/>
          <a:stretch/>
        </p:blipFill>
        <p:spPr bwMode="auto">
          <a:xfrm>
            <a:off x="304800" y="1524000"/>
            <a:ext cx="7806161" cy="448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18606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t="20237" r="24367" b="9525"/>
          <a:stretch/>
        </p:blipFill>
        <p:spPr bwMode="auto">
          <a:xfrm>
            <a:off x="457200" y="914400"/>
            <a:ext cx="8224557" cy="468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049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งานเดี่ยว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2514600"/>
            <a:ext cx="6324600" cy="3941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สรุปตำราบทที่  </a:t>
            </a:r>
            <a:r>
              <a:rPr lang="en-US" dirty="0" smtClean="0"/>
              <a:t>1</a:t>
            </a:r>
            <a:r>
              <a:rPr lang="en-US" dirty="0"/>
              <a:t>0</a:t>
            </a:r>
            <a:r>
              <a:rPr lang="en-US" dirty="0" smtClean="0"/>
              <a:t> </a:t>
            </a:r>
            <a:r>
              <a:rPr lang="th-TH" dirty="0" smtClean="0"/>
              <a:t>ลงในสมุดจด</a:t>
            </a:r>
          </a:p>
          <a:p>
            <a:pPr marL="514350" indent="-514350">
              <a:buAutoNum type="arabicPeriod"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36172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457200"/>
            <a:ext cx="5734050" cy="2971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altLang="zh-CN" sz="3600" b="1" i="1" dirty="0">
                <a:solidFill>
                  <a:schemeClr val="tx1"/>
                </a:solidFill>
              </a:rPr>
              <a:t>“สรรพสิ่งล้วนแต่มีความลึกซึ้งและงดงามซ่อนอยู่ใต้ผิวนอก  ถึงแม้สังคมจะสอนให้เราเห็นเป็นอื่น  มันยังคงมีที่ว่างพอเสมอสำหรับความงามที่</a:t>
            </a:r>
            <a:r>
              <a:rPr lang="th-TH" altLang="zh-CN" sz="3600" b="1" i="1" dirty="0" smtClean="0">
                <a:solidFill>
                  <a:schemeClr val="tx1"/>
                </a:solidFill>
              </a:rPr>
              <a:t>แทรกตัวอยู่</a:t>
            </a:r>
            <a:r>
              <a:rPr lang="th-TH" altLang="zh-CN" sz="3600" b="1" i="1" dirty="0">
                <a:solidFill>
                  <a:schemeClr val="tx1"/>
                </a:solidFill>
              </a:rPr>
              <a:t/>
            </a:r>
            <a:br>
              <a:rPr lang="th-TH" altLang="zh-CN" sz="3600" b="1" i="1" dirty="0">
                <a:solidFill>
                  <a:schemeClr val="tx1"/>
                </a:solidFill>
              </a:rPr>
            </a:br>
            <a:r>
              <a:rPr lang="th-TH" altLang="zh-CN" sz="3600" b="1" i="1" dirty="0">
                <a:solidFill>
                  <a:schemeClr val="tx1"/>
                </a:solidFill>
              </a:rPr>
              <a:t>ในสรรพสิ่งที่ดำรงอยู่</a:t>
            </a:r>
            <a:r>
              <a:rPr lang="th-TH" altLang="zh-CN" sz="3600" b="1" i="1" dirty="0"/>
              <a:t>”</a:t>
            </a:r>
            <a:endParaRPr lang="en-US" sz="3600" b="1" i="1" dirty="0"/>
          </a:p>
        </p:txBody>
      </p:sp>
      <p:pic>
        <p:nvPicPr>
          <p:cNvPr id="81924" name="Picture 4" descr="r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343400"/>
            <a:ext cx="68580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3749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20040" r="22917" b="8532"/>
          <a:stretch/>
        </p:blipFill>
        <p:spPr bwMode="auto">
          <a:xfrm>
            <a:off x="18143" y="1143000"/>
            <a:ext cx="7982857" cy="444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55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18845" r="23699" b="8807"/>
          <a:stretch/>
        </p:blipFill>
        <p:spPr bwMode="auto">
          <a:xfrm>
            <a:off x="533400" y="1371600"/>
            <a:ext cx="7924800" cy="453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15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t="19444" r="23754" b="8928"/>
          <a:stretch/>
        </p:blipFill>
        <p:spPr bwMode="auto">
          <a:xfrm>
            <a:off x="76200" y="1371600"/>
            <a:ext cx="8015514" cy="454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95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t="19048" r="22918" b="8334"/>
          <a:stretch/>
        </p:blipFill>
        <p:spPr bwMode="auto">
          <a:xfrm>
            <a:off x="381000" y="1393371"/>
            <a:ext cx="7750271" cy="439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8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t="19444" r="24145" b="9524"/>
          <a:stretch/>
        </p:blipFill>
        <p:spPr bwMode="auto">
          <a:xfrm>
            <a:off x="228601" y="1295400"/>
            <a:ext cx="8153400" cy="460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3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t="20040" r="23922" b="9326"/>
          <a:stretch/>
        </p:blipFill>
        <p:spPr bwMode="auto">
          <a:xfrm>
            <a:off x="228600" y="1219200"/>
            <a:ext cx="7902172" cy="442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18849" r="24478" b="9126"/>
          <a:stretch/>
        </p:blipFill>
        <p:spPr bwMode="auto">
          <a:xfrm>
            <a:off x="304800" y="1371600"/>
            <a:ext cx="8244355" cy="473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4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804</TotalTime>
  <Words>132</Words>
  <Application>Microsoft Office PowerPoint</Application>
  <PresentationFormat>On-screen Show (4:3)</PresentationFormat>
  <Paragraphs>21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Opulent</vt:lpstr>
      <vt:lpstr>AIM1202  หลักการสื่อสารการตลาด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HOMEWORK งานเดี่ยว</vt:lpstr>
      <vt:lpstr>“สรรพสิ่งล้วนแต่มีความลึกซึ้งและงดงามซ่อนอยู่ใต้ผิวนอก  ถึงแม้สังคมจะสอนให้เราเห็นเป็นอื่น  มันยังคงมีที่ว่างพอเสมอสำหรับความงามที่แทรกตัวอยู่ ในสรรพสิ่งที่ดำรงอยู่”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สัมมนาการโฆษณา Seminar inAdvertising CAD4902</dc:title>
  <dc:creator>HOME</dc:creator>
  <cp:lastModifiedBy>TAO</cp:lastModifiedBy>
  <cp:revision>100</cp:revision>
  <cp:lastPrinted>2021-04-23T06:50:24Z</cp:lastPrinted>
  <dcterms:created xsi:type="dcterms:W3CDTF">2012-10-31T06:48:48Z</dcterms:created>
  <dcterms:modified xsi:type="dcterms:W3CDTF">2021-04-23T07:34:55Z</dcterms:modified>
</cp:coreProperties>
</file>