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9" r:id="rId2"/>
    <p:sldId id="284" r:id="rId3"/>
    <p:sldId id="285" r:id="rId4"/>
    <p:sldId id="286" r:id="rId5"/>
    <p:sldId id="287" r:id="rId6"/>
    <p:sldId id="280" r:id="rId7"/>
    <p:sldId id="281" r:id="rId8"/>
    <p:sldId id="283" r:id="rId9"/>
    <p:sldId id="290" r:id="rId10"/>
    <p:sldId id="282" r:id="rId11"/>
    <p:sldId id="289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  <a:endParaRPr lang="th-TH" sz="4400" b="1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เขียนตอบ</a:t>
            </a:r>
            <a:r>
              <a:rPr lang="th-TH" dirty="0" smtClean="0"/>
              <a:t>คำถาม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1364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th-TH" b="1" dirty="0" smtClean="0"/>
              <a:t>ในการเรียนภาคการศึกษาที่ผ่านมาตนเองมีปัญหาในการเรียนเรื่องใดที่ทำให้การเรียรไม่ประสบผลสำเร็จ</a:t>
            </a:r>
          </a:p>
          <a:p>
            <a:pPr marL="0" indent="0">
              <a:buNone/>
            </a:pPr>
            <a:r>
              <a:rPr lang="en-US" b="1" dirty="0" smtClean="0"/>
              <a:t>     	1.1</a:t>
            </a:r>
            <a:r>
              <a:rPr lang="th-TH" b="1" dirty="0" smtClean="0"/>
              <a:t>  แนวทางแก้ไขจากปัญหาดังกล่าว </a:t>
            </a:r>
            <a:r>
              <a:rPr lang="en-US" b="1" dirty="0" smtClean="0"/>
              <a:t>2 </a:t>
            </a:r>
            <a:r>
              <a:rPr lang="th-TH" b="1" dirty="0" smtClean="0"/>
              <a:t>แนวทาง</a:t>
            </a:r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2.1 </a:t>
            </a:r>
            <a:r>
              <a:rPr lang="th-TH" b="1" dirty="0" smtClean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 smtClean="0"/>
              <a:t>                 แผนการ</a:t>
            </a:r>
            <a:r>
              <a:rPr lang="th-TH" b="1" dirty="0"/>
              <a:t>กระทำให้เป้าหมายระยะ</a:t>
            </a:r>
            <a:r>
              <a:rPr lang="th-TH" b="1" dirty="0" smtClean="0"/>
              <a:t>สั้นให้สำเร็จ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2.2 </a:t>
            </a:r>
            <a:r>
              <a:rPr lang="th-TH" b="1" dirty="0" smtClean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 smtClean="0"/>
              <a:t>	       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ระยะกลางให้สำเร็จ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2.3 </a:t>
            </a:r>
            <a:r>
              <a:rPr lang="th-TH" b="1" dirty="0" smtClean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 smtClean="0"/>
              <a:t>             </a:t>
            </a:r>
            <a:r>
              <a:rPr lang="th-TH" b="1" dirty="0" smtClean="0"/>
              <a:t>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ระยะยาวให้สำเร็จ</a:t>
            </a:r>
            <a:endParaRPr lang="th-TH" b="1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67780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686800" cy="2819400"/>
          </a:xfrm>
        </p:spPr>
        <p:txBody>
          <a:bodyPr>
            <a:normAutofit/>
          </a:bodyPr>
          <a:lstStyle/>
          <a:p>
            <a:endParaRPr lang="th-TH" dirty="0" smtClean="0"/>
          </a:p>
          <a:p>
            <a:r>
              <a:rPr lang="th-TH" sz="4400" dirty="0" smtClean="0"/>
              <a:t>การสื่อสารการตลาดผ่านสื่อดิจิทัล คืออะไร </a:t>
            </a:r>
          </a:p>
          <a:p>
            <a:endParaRPr lang="th-TH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6934200" cy="853440"/>
          </a:xfrm>
        </p:spPr>
        <p:txBody>
          <a:bodyPr>
            <a:normAutofit fontScale="90000"/>
          </a:bodyPr>
          <a:lstStyle/>
          <a:p>
            <a:pPr algn="r"/>
            <a:r>
              <a:rPr lang="th-TH" b="1" dirty="0" smtClean="0"/>
              <a:t/>
            </a:r>
            <a:br>
              <a:rPr lang="th-TH" b="1" dirty="0" smtClean="0"/>
            </a:br>
            <a:r>
              <a:rPr lang="en-US" dirty="0" smtClean="0"/>
              <a:t>Homework </a:t>
            </a:r>
            <a:r>
              <a:rPr lang="th-TH" b="1" dirty="0" smtClean="0"/>
              <a:t>	</a:t>
            </a:r>
            <a:br>
              <a:rPr lang="th-TH" b="1" dirty="0" smtClean="0"/>
            </a:br>
            <a:r>
              <a:rPr lang="th-TH" b="1" dirty="0">
                <a:solidFill>
                  <a:schemeClr val="tx1"/>
                </a:solidFill>
              </a:rPr>
              <a:t/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ชื่อ นามสุกล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		วิชา 	   เอก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ชั้นปีที่ </a:t>
            </a:r>
            <a:br>
              <a:rPr lang="th-TH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รหัส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งานชิ้นที่ 1 (แก้ไขงานชิ้นที่ 1)</a:t>
            </a:r>
            <a:br>
              <a:rPr lang="th-TH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09416"/>
            <a:ext cx="7048500" cy="2962584"/>
          </a:xfr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400" b="1" dirty="0" smtClean="0"/>
              <a:t>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sz="2400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0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 smtClean="0"/>
              <a:t>ใช้กลุ่มเดิม เปลี่ยนชื่อหรือไม่</a:t>
            </a:r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4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8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987800"/>
          </a:xfrm>
        </p:spPr>
        <p:txBody>
          <a:bodyPr>
            <a:normAutofit fontScale="62500" lnSpcReduction="20000"/>
          </a:bodyPr>
          <a:lstStyle/>
          <a:p>
            <a:r>
              <a:rPr lang="th-TH" sz="2900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sz="2900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sz="2900" dirty="0" smtClean="0">
                <a:latin typeface="Baskerville Old Face" pitchFamily="18" charset="0"/>
              </a:rPr>
              <a:t>หลัง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นาทีแต่ภายใน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sz="2900" dirty="0" err="1" smtClean="0">
                <a:latin typeface="Baskerville Old Face" pitchFamily="18" charset="0"/>
              </a:rPr>
              <a:t>เซ็นต์ชื่อ</a:t>
            </a:r>
            <a:r>
              <a:rPr lang="th-TH" sz="2900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เกิน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sz="2900" dirty="0" err="1" smtClean="0">
                <a:latin typeface="Baskerville Old Face" pitchFamily="18" charset="0"/>
              </a:rPr>
              <a:t>เเพทย์</a:t>
            </a:r>
            <a:endParaRPr lang="th-TH" sz="29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sz="2900" dirty="0" smtClean="0">
                <a:latin typeface="Baskerville Old Face" pitchFamily="18" charset="0"/>
              </a:rPr>
              <a:t>ขาดเกิน </a:t>
            </a:r>
            <a:r>
              <a:rPr lang="en-US" sz="2900" dirty="0" smtClean="0">
                <a:latin typeface="Baskerville Old Face" pitchFamily="18" charset="0"/>
              </a:rPr>
              <a:t>3 </a:t>
            </a:r>
            <a:r>
              <a:rPr lang="th-TH" sz="2900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3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7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3530600"/>
          </a:xfrm>
        </p:spPr>
        <p:txBody>
          <a:bodyPr/>
          <a:lstStyle/>
          <a:p>
            <a:r>
              <a:rPr lang="th-TH" sz="3200" dirty="0"/>
              <a:t>พัฒนาให้ผู้เรียนสามารถอธิบายได้ถึงกระบวนการสื่อสารทางการตลาดและสามารถวิเคราะห์จิตวิทยาผู้บริโภคในยุคต่างๆพื้นฐานทางจิตวิทยาสังคมรวมทั้งบูรณาการประโยชน์ของการสื่อสารทางการตลาด อีกทั้งประยุกต์ใช้หลักการ แนวคิดและทฤษฎีหรือกฎเกณฑ์ทางพฤติกรรมศาสตร์มาใช้เพื่อการวางแผนการสื่อสารการตลาดภาพยนตร์ยุคดิจิทัลให้เกิดประสิทธิภาพสูงสุด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8082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593818" cy="3530600"/>
          </a:xfrm>
        </p:spPr>
        <p:txBody>
          <a:bodyPr>
            <a:normAutofit/>
          </a:bodyPr>
          <a:lstStyle/>
          <a:p>
            <a:endParaRPr lang="th-TH" dirty="0" smtClean="0"/>
          </a:p>
          <a:p>
            <a:r>
              <a:rPr lang="th-TH" sz="2800" dirty="0"/>
              <a:t> หลักการ แนวคิดการสื่อสารการตลาดสมัยใหม่ กรอบแนวคิดทางทฤษฎี เครื่องมือและเทคโนโลยี และรูปแบบธุรกิจที่เสริมสร้างกระบวนการสร้างมูลค่าทางธุรกิจภาพยนตร์และสื่อดิจิทัล  หัวข้อของการศึกษา การพัฒนาเทคโนโลยีที่สนับสนุนการตลาดดิจิทัล สื่อสังคมออนไลน์ การตลาดโดยระบบสืบค้น อีเมล์</a:t>
            </a:r>
            <a:r>
              <a:rPr lang="en-US" sz="2800" dirty="0"/>
              <a:t>,</a:t>
            </a:r>
            <a:r>
              <a:rPr lang="th-TH" sz="2800" dirty="0"/>
              <a:t>การตลาดทางอินเทอร์เน็ต</a:t>
            </a:r>
            <a:r>
              <a:rPr lang="en-US" sz="2800" dirty="0"/>
              <a:t>,</a:t>
            </a:r>
            <a:r>
              <a:rPr lang="th-TH" sz="2800" dirty="0"/>
              <a:t>การตลาดโมบาย การจัดการเนื้อหาสื่อที่เกิดขึ้นใหม่และตัวชี้วัด การฝึกการเขียนแผนการตลาดเพื่องานภาพยนตร์และสื่อดิจิทัล เพื่อนำไปประยุกต์ใช้ได้อย่างเหมาะสม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65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181" y="5558576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277868"/>
              </p:ext>
            </p:extLst>
          </p:nvPr>
        </p:nvGraphicFramePr>
        <p:xfrm>
          <a:off x="457200" y="1447800"/>
          <a:ext cx="8153400" cy="3009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600"/>
                <a:gridCol w="3256049"/>
                <a:gridCol w="1620751"/>
              </a:tblGrid>
              <a:tr h="180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b="1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ผลการเรียนรู้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b="1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วีธีการประเมินผลการเรียนรู้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500" b="1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สัปดาห์ที่ประเมิน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361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๒.๓.๒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การสอบกลางภาค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การสอบปลายภาค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สัปดาห์ที่ ๑๐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  สัปดาห์ที่ ๑๖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539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๑.๓.๒, ๒.๓.๑, ๕.๓.๑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การทำงานกลุ่มค้นคว้า – นำเสนอ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การนำเสนอโครงการ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ตลอดภาคการศึกษา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4427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๑.๓.๑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การเข้าชั้นเรียน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การมีส่วนร่วมกิจกรรมในชั้นเรียน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ตลอดภาคการศึกษา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384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๒.๓.๒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การสอบกลางภาค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การสอบปลายภาค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สัปดาห์ที่ ๑๐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  สัปดาห์ที่ ๑๖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๑.๓.๒, ๒.๓.๑, ๕.๓.๑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การทำงานกลุ่มค้นคว้า – นำเสนอ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การนำเสนอโครงการ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ตลอดภาคการศึกษา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  <a:tr h="518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5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๑.๓.๑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การเข้าชั้นเรียน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h-TH" sz="140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การมีส่วนร่วมกิจกรรมในชั้นเรียน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imes New Roman"/>
                          <a:ea typeface="Times New Roman"/>
                          <a:cs typeface="TH Niramit AS"/>
                        </a:rPr>
                        <a:t>ตลอดภาคการศึกษา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th-TH" dirty="0" smtClean="0"/>
              <a:t>1 </a:t>
            </a:r>
            <a:r>
              <a:rPr lang="en-US" dirty="0" smtClean="0"/>
              <a:t>Time 45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(Present </a:t>
            </a:r>
            <a:r>
              <a:rPr lang="th-TH" dirty="0" smtClean="0"/>
              <a:t>ในการเรียนสัปดาห์ที่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33798"/>
            <a:ext cx="8077200" cy="4181784"/>
          </a:xfrm>
        </p:spPr>
        <p:txBody>
          <a:bodyPr>
            <a:normAutofit/>
          </a:bodyPr>
          <a:lstStyle/>
          <a:p>
            <a:r>
              <a:rPr lang="th-TH" sz="1700" dirty="0" smtClean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sz="1700" dirty="0" smtClean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sz="1700" dirty="0" smtClean="0"/>
              <a:t>ทำไมถึงเลือกเรียนนิเทศศาสตร์</a:t>
            </a:r>
          </a:p>
          <a:p>
            <a:r>
              <a:rPr lang="th-TH" sz="1700" dirty="0" smtClean="0"/>
              <a:t>ทำไมถึงเลือก</a:t>
            </a:r>
            <a:r>
              <a:rPr lang="th-TH" sz="1700" dirty="0" smtClean="0"/>
              <a:t>เรียนเอกสาขานี้</a:t>
            </a:r>
            <a:endParaRPr lang="th-TH" sz="1700" dirty="0" smtClean="0"/>
          </a:p>
          <a:p>
            <a:pPr>
              <a:buNone/>
            </a:pPr>
            <a:r>
              <a:rPr lang="th-TH" sz="1700" dirty="0" smtClean="0"/>
              <a:t>	</a:t>
            </a:r>
            <a:r>
              <a:rPr lang="th-TH" sz="1700" dirty="0" smtClean="0"/>
              <a:t>มี</a:t>
            </a:r>
            <a:r>
              <a:rPr lang="th-TH" sz="1700" dirty="0" smtClean="0"/>
              <a:t>แผนอย่างไรหลังจากจบการศึกษา</a:t>
            </a:r>
          </a:p>
          <a:p>
            <a:r>
              <a:rPr lang="th-TH" sz="1700" dirty="0" smtClean="0"/>
              <a:t>มองเห็นตัวเองในอีก 5 ปี</a:t>
            </a:r>
            <a:r>
              <a:rPr lang="en-US" sz="1700" dirty="0" smtClean="0"/>
              <a:t> </a:t>
            </a:r>
            <a:r>
              <a:rPr lang="th-TH" sz="1700" dirty="0" smtClean="0"/>
              <a:t>หลังจากจบการศึกษาเป็นอย่างไร</a:t>
            </a:r>
          </a:p>
          <a:p>
            <a:r>
              <a:rPr lang="th-TH" sz="1700" dirty="0" smtClean="0"/>
              <a:t>คำ 3 คำที่คิดว่าเป็นตัวเอง</a:t>
            </a:r>
          </a:p>
          <a:p>
            <a:r>
              <a:rPr lang="th-TH" sz="1700" dirty="0" smtClean="0"/>
              <a:t>ชื่อ นามสกุล ชื่อเล่น เบอร์โทรศัพท์และ </a:t>
            </a:r>
            <a:r>
              <a:rPr lang="en-US" sz="1700" dirty="0" smtClean="0"/>
              <a:t>Email </a:t>
            </a:r>
            <a:r>
              <a:rPr lang="th-TH" sz="1700" dirty="0" smtClean="0"/>
              <a:t>วิชาเอก จบมัธยมปลายที่ไหน</a:t>
            </a:r>
            <a:r>
              <a:rPr lang="en-US" sz="1700" dirty="0" smtClean="0"/>
              <a:t>?</a:t>
            </a:r>
            <a:endParaRPr lang="en-US" sz="17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*</a:t>
            </a:r>
            <a:r>
              <a:rPr lang="th-TH" sz="2800" b="1" dirty="0" smtClean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 smtClean="0">
                <a:solidFill>
                  <a:schemeClr val="bg1"/>
                </a:solidFill>
              </a:rPr>
              <a:t>Paper </a:t>
            </a:r>
            <a:r>
              <a:rPr lang="th-TH" sz="2800" b="1" dirty="0" smtClean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 smtClean="0">
                <a:solidFill>
                  <a:schemeClr val="bg1"/>
                </a:solidFill>
              </a:rPr>
              <a:t>2 </a:t>
            </a:r>
            <a:endParaRPr lang="th-TH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2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296</TotalTime>
  <Words>740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 Boardroom</vt:lpstr>
      <vt:lpstr>PowerPoint Presentation</vt:lpstr>
      <vt:lpstr>ตั้งกลุ่ม Face Book</vt:lpstr>
      <vt:lpstr>Agreement</vt:lpstr>
      <vt:lpstr>Agreement</vt:lpstr>
      <vt:lpstr>Agreement</vt:lpstr>
      <vt:lpstr>จุดมุ่งหมายของรายวิชา </vt:lpstr>
      <vt:lpstr>คำอธิบายรายวิชา </vt:lpstr>
      <vt:lpstr>PowerPoint Presentation</vt:lpstr>
      <vt:lpstr>Assignment 1 Time 45 Mins  (Present ในการเรียนสัปดาห์ที่ 1)</vt:lpstr>
      <vt:lpstr>เขียนตอบคำถาม</vt:lpstr>
      <vt:lpstr> Homework          ชื่อ นามสุกล     วิชา     เอก    ชั้นปีที่     รหัส     งานชิ้นที่ 1 (แก้ไขงานชิ้นที่ 1)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31</cp:revision>
  <dcterms:created xsi:type="dcterms:W3CDTF">2013-08-21T10:49:00Z</dcterms:created>
  <dcterms:modified xsi:type="dcterms:W3CDTF">2022-06-30T10:41:14Z</dcterms:modified>
</cp:coreProperties>
</file>