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79" r:id="rId2"/>
    <p:sldId id="284" r:id="rId3"/>
    <p:sldId id="285" r:id="rId4"/>
    <p:sldId id="286" r:id="rId5"/>
    <p:sldId id="287" r:id="rId6"/>
    <p:sldId id="280" r:id="rId7"/>
    <p:sldId id="281" r:id="rId8"/>
    <p:sldId id="283" r:id="rId9"/>
    <p:sldId id="282" r:id="rId10"/>
    <p:sldId id="289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290C3-E476-49BD-B429-DFB0BD518042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BCCB5-2DB8-4C28-A47D-5476DB6A5F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0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7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0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1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30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2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8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0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9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2CACCCB-9699-4302-A32C-F460435FB6AB}" type="datetimeFigureOut">
              <a:rPr lang="en-US" smtClean="0"/>
              <a:pPr/>
              <a:t>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B267EAC6-3563-4867-871E-A729BED17E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saritiaw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</a:t>
            </a:r>
            <a:r>
              <a:rPr lang="th-TH" sz="2500" b="1" dirty="0" smtClean="0">
                <a:solidFill>
                  <a:schemeClr val="bg1"/>
                </a:solidFill>
              </a:rPr>
              <a:t>086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358</a:t>
            </a:r>
            <a:r>
              <a:rPr lang="en-US" sz="2500" b="1" dirty="0" smtClean="0">
                <a:solidFill>
                  <a:schemeClr val="bg1"/>
                </a:solidFill>
              </a:rPr>
              <a:t>-</a:t>
            </a:r>
            <a:r>
              <a:rPr lang="th-TH" sz="2500" b="1" dirty="0" smtClean="0">
                <a:solidFill>
                  <a:schemeClr val="bg1"/>
                </a:solidFill>
              </a:rPr>
              <a:t>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276600" y="1981200"/>
            <a:ext cx="5867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214290"/>
            <a:ext cx="20098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smtClean="0">
                <a:solidFill>
                  <a:schemeClr val="bg1"/>
                </a:solidFill>
              </a:rPr>
              <a:t>Week  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819400" y="2074310"/>
            <a:ext cx="6041571" cy="2841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การสื่อสารการตลาดผ่านสื่อดิจิทัล</a:t>
            </a:r>
            <a:endParaRPr kumimoji="0" lang="en-US" sz="44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dirty="0"/>
              <a:t>Digital Marketing Communication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AIM3303</a:t>
            </a:r>
            <a:endParaRPr kumimoji="0" lang="th-TH" sz="4400" b="0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8686800" cy="2819400"/>
          </a:xfrm>
        </p:spPr>
        <p:txBody>
          <a:bodyPr>
            <a:normAutofit/>
          </a:bodyPr>
          <a:lstStyle/>
          <a:p>
            <a:endParaRPr lang="th-TH" dirty="0" smtClean="0"/>
          </a:p>
          <a:p>
            <a:r>
              <a:rPr lang="th-TH" sz="4400" dirty="0" smtClean="0"/>
              <a:t>การสื่อสารการตลาดผ่านสื่อดิจิทัล คืออะไร </a:t>
            </a:r>
          </a:p>
          <a:p>
            <a:endParaRPr lang="th-TH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0"/>
            <a:ext cx="6934200" cy="853440"/>
          </a:xfrm>
        </p:spPr>
        <p:txBody>
          <a:bodyPr>
            <a:normAutofit fontScale="90000"/>
          </a:bodyPr>
          <a:lstStyle/>
          <a:p>
            <a:pPr algn="r"/>
            <a:r>
              <a:rPr lang="th-TH" b="1" dirty="0" smtClean="0"/>
              <a:t/>
            </a:r>
            <a:br>
              <a:rPr lang="th-TH" b="1" dirty="0" smtClean="0"/>
            </a:br>
            <a:r>
              <a:rPr lang="en-US" dirty="0" smtClean="0"/>
              <a:t>Homework </a:t>
            </a:r>
            <a:r>
              <a:rPr lang="th-TH" b="1" dirty="0" smtClean="0"/>
              <a:t>	</a:t>
            </a:r>
            <a:br>
              <a:rPr lang="th-TH" b="1" dirty="0" smtClean="0"/>
            </a:br>
            <a:r>
              <a:rPr lang="th-TH" b="1" dirty="0">
                <a:solidFill>
                  <a:schemeClr val="tx1"/>
                </a:solidFill>
              </a:rPr>
              <a:t/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/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	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ชื่อ นามสุกล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b="1" dirty="0" smtClean="0">
                <a:solidFill>
                  <a:schemeClr val="tx1"/>
                </a:solidFill>
              </a:rPr>
              <a:t>			วิชา 	   เอก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ชั้นปีที่ </a:t>
            </a:r>
            <a:br>
              <a:rPr lang="th-TH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รหัส </a:t>
            </a:r>
            <a:br>
              <a:rPr lang="th-TH" b="1" dirty="0" smtClean="0">
                <a:solidFill>
                  <a:schemeClr val="tx1"/>
                </a:solidFill>
              </a:rPr>
            </a:br>
            <a:r>
              <a:rPr lang="th-TH" dirty="0" smtClean="0">
                <a:solidFill>
                  <a:schemeClr val="tx1"/>
                </a:solidFill>
              </a:rPr>
              <a:t>			</a:t>
            </a:r>
            <a:r>
              <a:rPr lang="th-TH" b="1" dirty="0" smtClean="0">
                <a:solidFill>
                  <a:schemeClr val="tx1"/>
                </a:solidFill>
              </a:rPr>
              <a:t>งานชิ้นที่ 1 (แก้ไขงานชิ้นที่ 1)</a:t>
            </a:r>
            <a:br>
              <a:rPr lang="th-TH" b="1" dirty="0" smtClean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01784" y="3244334"/>
            <a:ext cx="1340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609416"/>
            <a:ext cx="5429250" cy="2962584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/>
              <a:t>ความรับผิดชอบเป็นคุณสมบัติที่สำคัญชองผู้เป็นบัณฑิตค่ะ หลังจบไปทำงานความรับผิดชอบเป็นอันดับต้นๆ ในการพิจารณาขององค์กรผู้ว่าจ้างค่ะ และ ความมีน้ำใจ ช่วยเหลือผู้อื่นเสมอ เอาใจเค้ามาใส่ใจเรา ในวันที่คุณลำบากที่สุดก็มีคนพร้อมช่วยคุณค่ะ ครูสอนข้อคิด คติ ไม่มีวันหมด บนโลกนี้ ลูกจะเลือกเป็นคนแบบไหน อยากให้คนมองแบบไหน เลือกกระทำแบบไหน สุดท้ายผลของการกระทำด้วยความบริสุทธิ์ใจ ก็จะตอบสนองลูกผู้นั้นด้วยผลของสิ่งที่ลูกทำค่ะ</a:t>
            </a:r>
            <a:endParaRPr lang="en-US" dirty="0"/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152400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1" y="5410200"/>
            <a:ext cx="1945481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oknation.net/blog/home/blog_data/246/4246/images/content/no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820" y="43666"/>
            <a:ext cx="2215861" cy="1489551"/>
          </a:xfrm>
          <a:prstGeom prst="rect">
            <a:avLst/>
          </a:prstGeom>
          <a:noFill/>
        </p:spPr>
      </p:pic>
      <p:pic>
        <p:nvPicPr>
          <p:cNvPr id="8" name="Picture 7" descr="ความรับผิดชอบ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1" y="4724400"/>
            <a:ext cx="1785715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80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th-TH" dirty="0" smtClean="0"/>
              <a:t>ตั้งกลุ่ม </a:t>
            </a:r>
            <a:r>
              <a:rPr lang="en-US" dirty="0" smtClean="0"/>
              <a:t>Face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191184"/>
          </a:xfrm>
        </p:spPr>
        <p:txBody>
          <a:bodyPr>
            <a:normAutofit/>
          </a:bodyPr>
          <a:lstStyle/>
          <a:p>
            <a:r>
              <a:rPr lang="th-TH" dirty="0" smtClean="0"/>
              <a:t>ใช้กลุ่มเดิม เปลี่ยนชื่อหรือไม่</a:t>
            </a:r>
            <a:endParaRPr lang="en-US" dirty="0"/>
          </a:p>
        </p:txBody>
      </p:sp>
      <p:pic>
        <p:nvPicPr>
          <p:cNvPr id="5" name="Picture 2" descr="http://9aud.com/wp-content/uploads/2012/06/facebook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0275" cy="106106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5029200"/>
            <a:ext cx="701040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3"/>
              </a:rPr>
              <a:t>Add </a:t>
            </a:r>
            <a:r>
              <a:rPr lang="th-TH" sz="2800" dirty="0" smtClean="0">
                <a:hlinkClick r:id="rId3"/>
              </a:rPr>
              <a:t>อาจารย์</a:t>
            </a:r>
            <a:r>
              <a:rPr lang="en-US" sz="2800" dirty="0" smtClean="0">
                <a:hlinkClick r:id="rId3"/>
              </a:rPr>
              <a:t> - isaritiaw@gmail.com</a:t>
            </a:r>
            <a:r>
              <a:rPr lang="en-US" sz="2800" dirty="0" smtClean="0"/>
              <a:t> </a:t>
            </a:r>
            <a:endParaRPr lang="th-TH" sz="2800" dirty="0" smtClean="0"/>
          </a:p>
          <a:p>
            <a:r>
              <a:rPr lang="th-TH" sz="2800" dirty="0" smtClean="0"/>
              <a:t>ชื่อ </a:t>
            </a:r>
            <a:r>
              <a:rPr lang="en-US" sz="2800" dirty="0" smtClean="0"/>
              <a:t>Profile  </a:t>
            </a:r>
            <a:r>
              <a:rPr lang="en-US" sz="2800" dirty="0" err="1" smtClean="0"/>
              <a:t>Isari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41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186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3987800"/>
          </a:xfrm>
        </p:spPr>
        <p:txBody>
          <a:bodyPr>
            <a:normAutofit fontScale="62500" lnSpcReduction="20000"/>
          </a:bodyPr>
          <a:lstStyle/>
          <a:p>
            <a:r>
              <a:rPr lang="th-TH" sz="2900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sz="2900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sz="2900" dirty="0" smtClean="0">
                <a:latin typeface="Baskerville Old Face" pitchFamily="18" charset="0"/>
              </a:rPr>
              <a:t>15 </a:t>
            </a:r>
            <a:r>
              <a:rPr lang="th-TH" sz="2900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sz="2900" dirty="0" smtClean="0">
                <a:latin typeface="Baskerville Old Face" pitchFamily="18" charset="0"/>
              </a:rPr>
              <a:t>หลัง </a:t>
            </a:r>
            <a:r>
              <a:rPr lang="en-US" sz="2900" dirty="0" smtClean="0">
                <a:latin typeface="Baskerville Old Face" pitchFamily="18" charset="0"/>
              </a:rPr>
              <a:t>15 </a:t>
            </a:r>
            <a:r>
              <a:rPr lang="th-TH" sz="2900" dirty="0" smtClean="0">
                <a:latin typeface="Baskerville Old Face" pitchFamily="18" charset="0"/>
              </a:rPr>
              <a:t>นาทีแต่ภายใน </a:t>
            </a:r>
            <a:r>
              <a:rPr lang="en-US" sz="2900" dirty="0" smtClean="0">
                <a:latin typeface="Baskerville Old Face" pitchFamily="18" charset="0"/>
              </a:rPr>
              <a:t>30 </a:t>
            </a:r>
            <a:r>
              <a:rPr lang="th-TH" sz="2900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sz="2900" dirty="0" smtClean="0">
                <a:latin typeface="Baskerville Old Face" pitchFamily="18" charset="0"/>
              </a:rPr>
              <a:t>4 </a:t>
            </a:r>
            <a:r>
              <a:rPr lang="th-TH" sz="2900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sz="2900" dirty="0" err="1" smtClean="0">
                <a:latin typeface="Baskerville Old Face" pitchFamily="18" charset="0"/>
              </a:rPr>
              <a:t>เซ็นต์ชื่อ</a:t>
            </a:r>
            <a:r>
              <a:rPr lang="th-TH" sz="2900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sz="2900" dirty="0" smtClean="0">
                <a:latin typeface="Baskerville Old Face" pitchFamily="18" charset="0"/>
              </a:rPr>
              <a:t>เกิน </a:t>
            </a:r>
            <a:r>
              <a:rPr lang="en-US" sz="2900" dirty="0" smtClean="0">
                <a:latin typeface="Baskerville Old Face" pitchFamily="18" charset="0"/>
              </a:rPr>
              <a:t>30 </a:t>
            </a:r>
            <a:r>
              <a:rPr lang="th-TH" sz="2900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sz="2900" dirty="0" smtClean="0">
                <a:latin typeface="Baskerville Old Face" pitchFamily="18" charset="0"/>
              </a:rPr>
              <a:t>2 </a:t>
            </a:r>
            <a:r>
              <a:rPr lang="th-TH" sz="2900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sz="2900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sz="2900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sz="2900" dirty="0" smtClean="0">
                <a:latin typeface="Baskerville Old Face" pitchFamily="18" charset="0"/>
              </a:rPr>
              <a:t>2 </a:t>
            </a:r>
            <a:r>
              <a:rPr lang="th-TH" sz="2900" dirty="0" smtClean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sz="2900" dirty="0" err="1" smtClean="0">
                <a:latin typeface="Baskerville Old Face" pitchFamily="18" charset="0"/>
              </a:rPr>
              <a:t>เเพทย์</a:t>
            </a:r>
            <a:endParaRPr lang="th-TH" sz="2900" dirty="0" smtClean="0">
              <a:latin typeface="Baskerville Old Face" pitchFamily="18" charset="0"/>
            </a:endParaRPr>
          </a:p>
          <a:p>
            <a:pPr>
              <a:buNone/>
            </a:pPr>
            <a:r>
              <a:rPr lang="th-TH" sz="2900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sz="2900" dirty="0" smtClean="0">
                <a:latin typeface="Baskerville Old Face" pitchFamily="18" charset="0"/>
              </a:rPr>
              <a:t>1 </a:t>
            </a:r>
            <a:r>
              <a:rPr lang="th-TH" sz="2900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sz="2900" dirty="0" smtClean="0">
                <a:latin typeface="Baskerville Old Face" pitchFamily="18" charset="0"/>
              </a:rPr>
              <a:t>ขาดเกิน </a:t>
            </a:r>
            <a:r>
              <a:rPr lang="en-US" sz="2900" dirty="0" smtClean="0">
                <a:latin typeface="Baskerville Old Face" pitchFamily="18" charset="0"/>
              </a:rPr>
              <a:t>3 </a:t>
            </a:r>
            <a:r>
              <a:rPr lang="th-TH" sz="2900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sz="2900" dirty="0" smtClean="0">
                <a:latin typeface="Baskerville Old Face" pitchFamily="18" charset="0"/>
              </a:rPr>
              <a:t>4 </a:t>
            </a:r>
            <a:r>
              <a:rPr lang="th-TH" sz="2900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436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37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จุดมุ่งหมายของรายวิชา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822418" cy="3530600"/>
          </a:xfrm>
        </p:spPr>
        <p:txBody>
          <a:bodyPr/>
          <a:lstStyle/>
          <a:p>
            <a:r>
              <a:rPr lang="th-TH" sz="3200" dirty="0"/>
              <a:t>เพื่อให้นักศึกษาเข้าใจถึงบทบาทและพัฒนาการของการโฆษณาผ่านสื่อดิจิทัลประเภทต่างๆ การออกแบบและกลยุทธ์ของการโฆษณาผ่านสื่อดิจิทัลประเภทต่างๆ อย่างมีประสิทธิภาพ รวมถึงการประเมินผลการโฆษณาผ่านสื่อดิจิทัล</a:t>
            </a:r>
            <a:endParaRPr lang="en-US" sz="3200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808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คำอธิบายรายวิชา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sz="2800" dirty="0" smtClean="0"/>
              <a:t>การ</a:t>
            </a:r>
            <a:r>
              <a:rPr lang="th-TH" sz="2800" dirty="0"/>
              <a:t>สื่อสารการตลาดผ่านสื่อ</a:t>
            </a:r>
            <a:r>
              <a:rPr lang="th-TH" sz="2800" dirty="0" smtClean="0"/>
              <a:t>ดิจิทัล </a:t>
            </a:r>
            <a:r>
              <a:rPr lang="th-TH" sz="2800" dirty="0"/>
              <a:t>แนวคิดการสื่อสารการตลาด พัฒนาการสื่อสารการตลาด พฤติกรรมผู้บริโภคยุคใหม่ หลักการสื่อสารการตลาดผ่านสื่อดิจิทัล กลยุทธ์และกลวิธีสื่อสารการตลาดผ่านสื่อดิจิทัลประเภทต่าง ๆ รวมถึงจริยธรรมการสื่อสารการตลาดผ่านสื่อดิจิทัล</a:t>
            </a:r>
            <a:endParaRPr lang="en-US" sz="28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8665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th-TH" b="1" dirty="0" smtClean="0"/>
              <a:t>    </a:t>
            </a:r>
            <a:endParaRPr lang="en-US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</p:txBody>
      </p:sp>
      <p:pic>
        <p:nvPicPr>
          <p:cNvPr id="2050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9181" y="5558576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783508"/>
              </p:ext>
            </p:extLst>
          </p:nvPr>
        </p:nvGraphicFramePr>
        <p:xfrm>
          <a:off x="152400" y="203474"/>
          <a:ext cx="8153400" cy="5511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7012"/>
                <a:gridCol w="1705637"/>
                <a:gridCol w="1620751"/>
              </a:tblGrid>
              <a:tr h="180713">
                <a:tc gridSpan="3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r>
                        <a:rPr lang="th-TH" sz="2400" dirty="0">
                          <a:effectLst/>
                        </a:rPr>
                        <a:t>แผนการประเมินผลการเรียนรู้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142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วิธีการประเมิน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สัปดาห์ที่ประเมิน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สัดส่วนของการประเมิน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5390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๑</a:t>
                      </a:r>
                      <a:r>
                        <a:rPr lang="en-US" sz="2400">
                          <a:effectLst/>
                        </a:rPr>
                        <a:t>. </a:t>
                      </a:r>
                      <a:r>
                        <a:rPr lang="th-TH" sz="2400">
                          <a:effectLst/>
                        </a:rPr>
                        <a:t>คะแนนจิตพิสัย</a:t>
                      </a:r>
                      <a:r>
                        <a:rPr lang="en-US" sz="2400">
                          <a:effectLst/>
                        </a:rPr>
                        <a:t> (</a:t>
                      </a:r>
                      <a:r>
                        <a:rPr lang="th-TH" sz="2400">
                          <a:effectLst/>
                        </a:rPr>
                        <a:t>การเข้าชั้นเรียนตรงต่อเวลา</a:t>
                      </a:r>
                      <a:r>
                        <a:rPr lang="en-US" sz="2400">
                          <a:effectLst/>
                        </a:rPr>
                        <a:t>/</a:t>
                      </a:r>
                      <a:r>
                        <a:rPr lang="th-TH" sz="2400">
                          <a:effectLst/>
                        </a:rPr>
                        <a:t>การมีส่วนร่วมในห้องเรียน</a:t>
                      </a:r>
                      <a:r>
                        <a:rPr lang="en-US" sz="2400">
                          <a:effectLst/>
                        </a:rPr>
                        <a:t>) 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ตลอดภาคการศึกษา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๑๐%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44276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th-TH" sz="2400" dirty="0">
                          <a:effectLst/>
                        </a:rPr>
                        <a:t>คะแนนแบบฝึกหัดตามบทเรียน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th-TH" sz="2400" dirty="0">
                          <a:effectLst/>
                        </a:rPr>
                        <a:t>ความเข้าใจ</a:t>
                      </a:r>
                      <a:r>
                        <a:rPr lang="en-US" sz="2400" dirty="0">
                          <a:effectLst/>
                        </a:rPr>
                        <a:t> /</a:t>
                      </a:r>
                      <a:r>
                        <a:rPr lang="th-TH" sz="2400" dirty="0">
                          <a:effectLst/>
                        </a:rPr>
                        <a:t>การวิเคราะห์</a:t>
                      </a:r>
                      <a:r>
                        <a:rPr lang="en-US" sz="2400" dirty="0">
                          <a:effectLst/>
                        </a:rPr>
                        <a:t>)	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๕, ๑๑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45360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๓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th-TH" sz="2400" dirty="0">
                          <a:effectLst/>
                        </a:rPr>
                        <a:t>คะแนนรายงานและการนำเสนอ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th-TH" sz="2400" dirty="0">
                          <a:effectLst/>
                        </a:rPr>
                        <a:t>เนื้อหา</a:t>
                      </a:r>
                      <a:r>
                        <a:rPr lang="en-US" sz="2400" dirty="0">
                          <a:effectLst/>
                        </a:rPr>
                        <a:t> /</a:t>
                      </a:r>
                      <a:r>
                        <a:rPr lang="th-TH" sz="2400" dirty="0">
                          <a:effectLst/>
                        </a:rPr>
                        <a:t>การนำเสนอ</a:t>
                      </a:r>
                      <a:r>
                        <a:rPr lang="en-US" sz="2400" dirty="0">
                          <a:effectLst/>
                        </a:rPr>
                        <a:t>/</a:t>
                      </a:r>
                      <a:r>
                        <a:rPr lang="th-TH" sz="2400" dirty="0">
                          <a:effectLst/>
                        </a:rPr>
                        <a:t>การสร้างสรรค์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๑๓</a:t>
                      </a:r>
                      <a:endParaRPr lang="en-US" sz="2400" dirty="0">
                        <a:effectLst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๒๐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3845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๔. คะแนนสอบกลางภาค</a:t>
                      </a:r>
                      <a:r>
                        <a:rPr lang="en-US" sz="2400">
                          <a:effectLst/>
                        </a:rPr>
                        <a:t>	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๘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๒๐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๔</a:t>
                      </a:r>
                      <a:r>
                        <a:rPr lang="en-US" sz="2400">
                          <a:effectLst/>
                        </a:rPr>
                        <a:t>. </a:t>
                      </a:r>
                      <a:r>
                        <a:rPr lang="th-TH" sz="2400">
                          <a:effectLst/>
                        </a:rPr>
                        <a:t>คะแนนสอบปลายภาค</a:t>
                      </a:r>
                      <a:r>
                        <a:rPr lang="en-US" sz="2400">
                          <a:effectLst/>
                        </a:rPr>
                        <a:t>		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๑๗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๓๐</a:t>
                      </a:r>
                      <a:r>
                        <a:rPr lang="en-US" sz="2400">
                          <a:effectLst/>
                        </a:rPr>
                        <a:t>%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  <a:tr h="5189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รวม</a:t>
                      </a:r>
                      <a:r>
                        <a:rPr lang="en-US" sz="2400" dirty="0">
                          <a:effectLst/>
                        </a:rPr>
                        <a:t>		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๑๐๐</a:t>
                      </a:r>
                      <a:r>
                        <a:rPr lang="en-US" sz="2400" dirty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mbria"/>
                        <a:ea typeface="Times New Roman"/>
                        <a:cs typeface="Angsana New"/>
                      </a:endParaRPr>
                    </a:p>
                  </a:txBody>
                  <a:tcPr marL="53100" marR="531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23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เขียนตอบ</a:t>
            </a:r>
            <a:r>
              <a:rPr lang="th-TH" dirty="0" smtClean="0"/>
              <a:t>คำถาม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51364"/>
            <a:ext cx="8534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</a:t>
            </a:r>
            <a:r>
              <a:rPr lang="en-US" b="1" dirty="0" smtClean="0"/>
              <a:t>. </a:t>
            </a:r>
            <a:r>
              <a:rPr lang="th-TH" b="1" dirty="0" smtClean="0"/>
              <a:t>ในการเรียนภาคการศึกษาที่ผ่านมาตนเองมีปัญหาในการเรียนเรื่องใดที่ทำให้การเรียรไม่ประสบผลสำเร็จ</a:t>
            </a:r>
          </a:p>
          <a:p>
            <a:pPr marL="0" indent="0">
              <a:buNone/>
            </a:pPr>
            <a:r>
              <a:rPr lang="en-US" b="1" dirty="0" smtClean="0"/>
              <a:t>     	1.1</a:t>
            </a:r>
            <a:r>
              <a:rPr lang="th-TH" b="1" dirty="0" smtClean="0"/>
              <a:t>  แนวทางแก้ไขจากปัญหาดังกล่าว </a:t>
            </a:r>
            <a:r>
              <a:rPr lang="en-US" b="1" dirty="0" smtClean="0"/>
              <a:t>2 </a:t>
            </a:r>
            <a:r>
              <a:rPr lang="th-TH" b="1" dirty="0" smtClean="0"/>
              <a:t>แนวทาง</a:t>
            </a:r>
          </a:p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th-TH" b="1" dirty="0" smtClean="0"/>
              <a:t>กำนหนดเป้าหมายในชีวิต 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2.1 </a:t>
            </a:r>
            <a:r>
              <a:rPr lang="th-TH" b="1" dirty="0" smtClean="0"/>
              <a:t>เป้าหมายระยะสั้น</a:t>
            </a:r>
          </a:p>
          <a:p>
            <a:pPr marL="0" indent="0">
              <a:buNone/>
            </a:pPr>
            <a:r>
              <a:rPr lang="th-TH" b="1" dirty="0" smtClean="0"/>
              <a:t>                 แผนการ</a:t>
            </a:r>
            <a:r>
              <a:rPr lang="th-TH" b="1" dirty="0"/>
              <a:t>กระทำให้เป้าหมายระยะ</a:t>
            </a:r>
            <a:r>
              <a:rPr lang="th-TH" b="1" dirty="0" smtClean="0"/>
              <a:t>สั้นให้สำเร็จ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2.2 </a:t>
            </a:r>
            <a:r>
              <a:rPr lang="th-TH" b="1" dirty="0" smtClean="0"/>
              <a:t>เป้าหมายระยะกลาง</a:t>
            </a:r>
          </a:p>
          <a:p>
            <a:pPr marL="0" indent="0">
              <a:buNone/>
            </a:pPr>
            <a:r>
              <a:rPr lang="th-TH" b="1" dirty="0" smtClean="0"/>
              <a:t>	       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ระยะกลางให้สำเร็จ</a:t>
            </a:r>
          </a:p>
          <a:p>
            <a:pPr marL="0" indent="0">
              <a:buNone/>
            </a:pPr>
            <a:r>
              <a:rPr lang="th-TH" b="1" dirty="0" smtClean="0"/>
              <a:t>	</a:t>
            </a:r>
            <a:r>
              <a:rPr lang="en-US" b="1" dirty="0" smtClean="0"/>
              <a:t>2.3 </a:t>
            </a:r>
            <a:r>
              <a:rPr lang="th-TH" b="1" dirty="0" smtClean="0"/>
              <a:t>เป้าหมายระยะยาว</a:t>
            </a:r>
          </a:p>
          <a:p>
            <a:pPr marL="0" indent="0">
              <a:buNone/>
            </a:pPr>
            <a:r>
              <a:rPr lang="en-US" b="1" dirty="0" smtClean="0"/>
              <a:t>             </a:t>
            </a:r>
            <a:r>
              <a:rPr lang="th-TH" b="1" dirty="0" smtClean="0"/>
              <a:t>แผนการ</a:t>
            </a:r>
            <a:r>
              <a:rPr lang="th-TH" b="1" dirty="0"/>
              <a:t>กระทำให้เป้าหมาย</a:t>
            </a:r>
            <a:r>
              <a:rPr lang="th-TH" b="1" dirty="0" smtClean="0"/>
              <a:t>ระยะยาวให้สำเร็จ</a:t>
            </a:r>
            <a:endParaRPr lang="th-TH" b="1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36778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430</TotalTime>
  <Words>608</Words>
  <Application>Microsoft Office PowerPoint</Application>
  <PresentationFormat>On-screen Show (4:3)</PresentationFormat>
  <Paragraphs>83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Ion Boardroom</vt:lpstr>
      <vt:lpstr>PowerPoint Presentation</vt:lpstr>
      <vt:lpstr>ตั้งกลุ่ม Face Book</vt:lpstr>
      <vt:lpstr>Agreement</vt:lpstr>
      <vt:lpstr>Agreement</vt:lpstr>
      <vt:lpstr>Agreement</vt:lpstr>
      <vt:lpstr>จุดมุ่งหมายของรายวิชา </vt:lpstr>
      <vt:lpstr>คำอธิบายรายวิชา </vt:lpstr>
      <vt:lpstr>PowerPoint Presentation</vt:lpstr>
      <vt:lpstr>เขียนตอบคำถาม</vt:lpstr>
      <vt:lpstr> Homework          ชื่อ นามสุกล     วิชา     เอก    ชั้นปีที่     รหัส     งานชิ้นที่ 1 (แก้ไขงานชิ้นที่ 1)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SSRU</dc:creator>
  <cp:lastModifiedBy>SSRU</cp:lastModifiedBy>
  <cp:revision>40</cp:revision>
  <dcterms:created xsi:type="dcterms:W3CDTF">2013-08-21T10:49:00Z</dcterms:created>
  <dcterms:modified xsi:type="dcterms:W3CDTF">2022-07-11T07:45:18Z</dcterms:modified>
</cp:coreProperties>
</file>