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9" r:id="rId2"/>
    <p:sldId id="284" r:id="rId3"/>
    <p:sldId id="285" r:id="rId4"/>
    <p:sldId id="286" r:id="rId5"/>
    <p:sldId id="287" r:id="rId6"/>
    <p:sldId id="280" r:id="rId7"/>
    <p:sldId id="281" r:id="rId8"/>
    <p:sldId id="283" r:id="rId9"/>
    <p:sldId id="282" r:id="rId10"/>
    <p:sldId id="289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19400" y="2074310"/>
            <a:ext cx="6041571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การสื่อสารการตลาดผ่านสื่อดิจิทัล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/>
              <a:t>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AIM3303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686800" cy="2819400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r>
              <a:rPr lang="th-TH" sz="4400" dirty="0" smtClean="0"/>
              <a:t>การสื่อสารการตลาดผ่านสื่อดิจิทัล คืออะไร </a:t>
            </a:r>
          </a:p>
          <a:p>
            <a:endParaRPr lang="th-T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6934200" cy="853440"/>
          </a:xfrm>
        </p:spPr>
        <p:txBody>
          <a:bodyPr>
            <a:normAutofit fontScale="90000"/>
          </a:bodyPr>
          <a:lstStyle/>
          <a:p>
            <a:pPr algn="r"/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dirty="0" smtClean="0"/>
              <a:t>Homework </a:t>
            </a:r>
            <a:r>
              <a:rPr lang="th-TH" b="1" dirty="0" smtClean="0"/>
              <a:t>	</a:t>
            </a:r>
            <a:br>
              <a:rPr lang="th-TH" b="1" dirty="0" smtClean="0"/>
            </a:br>
            <a:r>
              <a:rPr lang="th-TH" b="1" dirty="0">
                <a:solidFill>
                  <a:schemeClr val="tx1"/>
                </a:solidFill>
              </a:rPr>
              <a:t/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ชื่อ นามสุกล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		วิชา 	   เอก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ชั้นปีที่ 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รหัส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งานชิ้นที่ 1 (แก้ไขงานชิ้นที่ 1)</a:t>
            </a:r>
            <a:br>
              <a:rPr lang="th-TH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09416"/>
            <a:ext cx="5429250" cy="296258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ใช้กลุ่มเดิม เปลี่ยนชื่อหรือไม่</a:t>
            </a:r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4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8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87800"/>
          </a:xfrm>
        </p:spPr>
        <p:txBody>
          <a:bodyPr>
            <a:normAutofit fontScale="62500" lnSpcReduction="20000"/>
          </a:bodyPr>
          <a:lstStyle/>
          <a:p>
            <a:r>
              <a:rPr lang="th-TH" sz="2900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sz="2900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sz="2900" dirty="0" smtClean="0">
                <a:latin typeface="Baskerville Old Face" pitchFamily="18" charset="0"/>
              </a:rPr>
              <a:t>หลัง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นาทีแต่ภายใน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sz="2900" dirty="0" err="1" smtClean="0">
                <a:latin typeface="Baskerville Old Face" pitchFamily="18" charset="0"/>
              </a:rPr>
              <a:t>เซ็นต์ชื่อ</a:t>
            </a:r>
            <a:r>
              <a:rPr lang="th-TH" sz="2900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เกิน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sz="2900" dirty="0" err="1" smtClean="0">
                <a:latin typeface="Baskerville Old Face" pitchFamily="18" charset="0"/>
              </a:rPr>
              <a:t>เเพทย์</a:t>
            </a:r>
            <a:endParaRPr lang="th-TH" sz="29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sz="2900" dirty="0" smtClean="0">
                <a:latin typeface="Baskerville Old Face" pitchFamily="18" charset="0"/>
              </a:rPr>
              <a:t>ขาดเกิน </a:t>
            </a:r>
            <a:r>
              <a:rPr lang="en-US" sz="2900" dirty="0" smtClean="0">
                <a:latin typeface="Baskerville Old Face" pitchFamily="18" charset="0"/>
              </a:rPr>
              <a:t>3 </a:t>
            </a:r>
            <a:r>
              <a:rPr lang="th-TH" sz="2900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7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/>
          <a:lstStyle/>
          <a:p>
            <a:r>
              <a:rPr lang="th-TH" sz="3200" dirty="0"/>
              <a:t>เพื่อให้นักศึกษาเข้าใจถึงบทบาทและพัฒนาการของการโฆษณาผ่านสื่อดิจิทัลประเภทต่างๆ การออกแบบและกลยุทธ์ของการโฆษณาผ่านสื่อดิจิทัลประเภทต่างๆ อย่างมีประสิทธิภาพ รวมถึงการประเมินผลการโฆษณาผ่านสื่อดิจิทัล</a:t>
            </a:r>
            <a:endParaRPr lang="en-US" sz="32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8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sz="2800" dirty="0" smtClean="0"/>
              <a:t>การ</a:t>
            </a:r>
            <a:r>
              <a:rPr lang="th-TH" sz="2800" dirty="0"/>
              <a:t>สื่อสารการตลาดผ่านสื่อ</a:t>
            </a:r>
            <a:r>
              <a:rPr lang="th-TH" sz="2800" dirty="0" smtClean="0"/>
              <a:t>ดิจิทัล </a:t>
            </a:r>
            <a:r>
              <a:rPr lang="th-TH" sz="2800" dirty="0"/>
              <a:t>แนวคิดการสื่อสารการตลาด พัฒนาการสื่อสารการตลาด พฤติกรรมผู้บริโภคยุคใหม่ หลักการสื่อสารการตลาดผ่านสื่อดิจิทัล กลยุทธ์และกลวิธีสื่อสารการตลาดผ่านสื่อดิจิทัลประเภทต่าง ๆ รวมถึงจริยธรรมการสื่อสารการตลาดผ่านสื่อดิจิทัล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6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181" y="5558576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83508"/>
              </p:ext>
            </p:extLst>
          </p:nvPr>
        </p:nvGraphicFramePr>
        <p:xfrm>
          <a:off x="152400" y="203474"/>
          <a:ext cx="8153400" cy="5511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012"/>
                <a:gridCol w="1705637"/>
                <a:gridCol w="1620751"/>
              </a:tblGrid>
              <a:tr h="1807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r>
                        <a:rPr lang="th-TH" sz="2400" dirty="0">
                          <a:effectLst/>
                        </a:rPr>
                        <a:t>แผนการประเมินผลการเรียนรู้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142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วิธีการประเมิน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สัปดาห์ที่ประเมิน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สัดส่วนของการประเมิน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5390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คะแนนจิตพิสัย</a:t>
                      </a:r>
                      <a:r>
                        <a:rPr lang="en-US" sz="2400">
                          <a:effectLst/>
                        </a:rPr>
                        <a:t> (</a:t>
                      </a:r>
                      <a:r>
                        <a:rPr lang="th-TH" sz="2400">
                          <a:effectLst/>
                        </a:rPr>
                        <a:t>การเข้าชั้นเรียนตรงต่อเวลา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th-TH" sz="2400">
                          <a:effectLst/>
                        </a:rPr>
                        <a:t>การมีส่วนร่วมในห้องเรียน</a:t>
                      </a:r>
                      <a:r>
                        <a:rPr lang="en-US" sz="2400">
                          <a:effectLst/>
                        </a:rPr>
                        <a:t>) 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ตลอดภาคการศึกษา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๑๐%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4427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คะแนนแบบฝึกหัดตามบทเรียน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ความเข้าใจ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การวิเคราะห์</a:t>
                      </a:r>
                      <a:r>
                        <a:rPr lang="en-US" sz="2400" dirty="0">
                          <a:effectLst/>
                        </a:rPr>
                        <a:t>)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๕, ๑๑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4536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๓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คะแนนรายงานและการนำเสนอ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เนื้อหา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การนำเสนอ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th-TH" sz="2400" dirty="0">
                          <a:effectLst/>
                        </a:rPr>
                        <a:t>การสร้างสรรค์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๑๓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3845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๔. คะแนนสอบกลางภาค</a:t>
                      </a:r>
                      <a:r>
                        <a:rPr lang="en-US" sz="2400">
                          <a:effectLst/>
                        </a:rPr>
                        <a:t>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๘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๒๐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คะแนนสอบปลายภาค</a:t>
                      </a:r>
                      <a:r>
                        <a:rPr lang="en-US" sz="2400">
                          <a:effectLst/>
                        </a:rPr>
                        <a:t>		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๑๗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๓๐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5189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รวม</a:t>
                      </a:r>
                      <a:r>
                        <a:rPr lang="en-US" sz="2400" dirty="0">
                          <a:effectLst/>
                        </a:rPr>
                        <a:t>		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๑๐๐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เขียนตอบ</a:t>
            </a:r>
            <a:r>
              <a:rPr lang="th-TH" dirty="0" smtClean="0"/>
              <a:t>คำถาม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1364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th-TH" b="1" dirty="0" smtClean="0"/>
              <a:t>ในการเรียนภาคการศึกษาที่ผ่านมาตนเองมีปัญหาในการเรียนเรื่องใดที่ทำให้การเรียรไม่ประสบผลสำเร็จ</a:t>
            </a:r>
          </a:p>
          <a:p>
            <a:pPr marL="0" indent="0">
              <a:buNone/>
            </a:pPr>
            <a:r>
              <a:rPr lang="en-US" b="1" dirty="0" smtClean="0"/>
              <a:t>     	1.1</a:t>
            </a:r>
            <a:r>
              <a:rPr lang="th-TH" b="1" dirty="0" smtClean="0"/>
              <a:t>  แนวทางแก้ไขจากปัญหาดังกล่าว </a:t>
            </a:r>
            <a:r>
              <a:rPr lang="en-US" b="1" dirty="0" smtClean="0"/>
              <a:t>2 </a:t>
            </a:r>
            <a:r>
              <a:rPr lang="th-TH" b="1" dirty="0" smtClean="0"/>
              <a:t>แนวทาง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2.1 </a:t>
            </a:r>
            <a:r>
              <a:rPr lang="th-TH" b="1" dirty="0" smtClean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 smtClean="0"/>
              <a:t>                 แผนการ</a:t>
            </a:r>
            <a:r>
              <a:rPr lang="th-TH" b="1" dirty="0"/>
              <a:t>กระทำให้เป้าหมายระยะ</a:t>
            </a:r>
            <a:r>
              <a:rPr lang="th-TH" b="1" dirty="0" smtClean="0"/>
              <a:t>สั้นให้สำเร็จ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2.2 </a:t>
            </a:r>
            <a:r>
              <a:rPr lang="th-TH" b="1" dirty="0" smtClean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 smtClean="0"/>
              <a:t>	       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ระยะกลางให้สำเร็จ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2.3 </a:t>
            </a:r>
            <a:r>
              <a:rPr lang="th-TH" b="1" dirty="0" smtClean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th-TH" b="1" dirty="0" smtClean="0"/>
              <a:t>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ระยะยาวให้สำเร็จ</a:t>
            </a:r>
            <a:endParaRPr lang="th-TH" b="1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6778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</TotalTime>
  <Words>608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PowerPoint Presentation</vt:lpstr>
      <vt:lpstr>ตั้งกลุ่ม Face Book</vt:lpstr>
      <vt:lpstr>Agreement</vt:lpstr>
      <vt:lpstr>Agreement</vt:lpstr>
      <vt:lpstr>Agreement</vt:lpstr>
      <vt:lpstr>จุดมุ่งหมายของรายวิชา </vt:lpstr>
      <vt:lpstr>คำอธิบายรายวิชา </vt:lpstr>
      <vt:lpstr>PowerPoint Presentation</vt:lpstr>
      <vt:lpstr>เขียนตอบคำถาม</vt:lpstr>
      <vt:lpstr> Homework          ชื่อ นามสุกล     วิชา     เอก    ชั้นปีที่     รหัส     งานชิ้นที่ 1 (แก้ไขงานชิ้นที่ 1)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SSRU</cp:lastModifiedBy>
  <cp:revision>40</cp:revision>
  <dcterms:created xsi:type="dcterms:W3CDTF">2013-08-21T10:49:00Z</dcterms:created>
  <dcterms:modified xsi:type="dcterms:W3CDTF">2022-07-11T07:45:18Z</dcterms:modified>
</cp:coreProperties>
</file>