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1" r:id="rId2"/>
    <p:sldId id="284" r:id="rId3"/>
    <p:sldId id="259" r:id="rId4"/>
    <p:sldId id="260" r:id="rId5"/>
    <p:sldId id="261" r:id="rId6"/>
    <p:sldId id="262" r:id="rId7"/>
    <p:sldId id="263" r:id="rId8"/>
    <p:sldId id="282" r:id="rId9"/>
    <p:sldId id="280" r:id="rId10"/>
    <p:sldId id="267" r:id="rId11"/>
    <p:sldId id="283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A693F-7DCD-47F5-B784-66A016595D93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A7FC0-1B2F-4401-B905-4A44070E6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9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A7FC0-1B2F-4401-B905-4A44070E64C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82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81253D3-06E6-40D5-8888-A569BD423D25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105A78A-4734-4A68-855C-6766BE3AD5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2100943"/>
            <a:ext cx="5867400" cy="175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dirty="0"/>
              <a:t>MCA 2102  </a:t>
            </a:r>
            <a:endParaRPr lang="th-TH" sz="2200" dirty="0" smtClean="0"/>
          </a:p>
          <a:p>
            <a:pPr algn="ctr">
              <a:buNone/>
            </a:pPr>
            <a:r>
              <a:rPr lang="th-TH" sz="2200" dirty="0" smtClean="0"/>
              <a:t>การ</a:t>
            </a:r>
            <a:r>
              <a:rPr lang="th-TH" sz="2200" dirty="0"/>
              <a:t>จัดการธุรกิจ</a:t>
            </a:r>
            <a:r>
              <a:rPr lang="th-TH" sz="2200" dirty="0" smtClean="0"/>
              <a:t>สื่อสารมวลชน</a:t>
            </a:r>
          </a:p>
          <a:p>
            <a:pPr algn="ctr">
              <a:buNone/>
            </a:pPr>
            <a:r>
              <a:rPr lang="en-US" sz="2200" dirty="0"/>
              <a:t>Mass Communication Business Management </a:t>
            </a:r>
            <a:r>
              <a:rPr lang="th-TH" sz="2200" dirty="0" smtClean="0"/>
              <a:t> 	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5410200" y="5105400"/>
            <a:ext cx="3429000" cy="12464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/>
            <a:r>
              <a:rPr lang="th-TH" sz="2500" b="1" dirty="0" smtClean="0">
                <a:solidFill>
                  <a:schemeClr val="bg1"/>
                </a:solidFill>
              </a:rPr>
              <a:t>อ. อิสรี ไพเราะ (อ.ต๊ะ)</a:t>
            </a:r>
          </a:p>
          <a:p>
            <a:pPr algn="r"/>
            <a:r>
              <a:rPr lang="en-US" sz="2500" b="1" dirty="0" smtClean="0">
                <a:solidFill>
                  <a:schemeClr val="bg1"/>
                </a:solidFill>
                <a:hlinkClick r:id="rId2"/>
              </a:rPr>
              <a:t>isaritiaw@gmail.com</a:t>
            </a:r>
            <a:endParaRPr lang="th-TH" sz="2500" b="1" dirty="0" smtClean="0">
              <a:solidFill>
                <a:schemeClr val="bg1"/>
              </a:solidFill>
            </a:endParaRPr>
          </a:p>
          <a:p>
            <a:pPr algn="r"/>
            <a:r>
              <a:rPr lang="en-US" sz="2500" b="1" dirty="0" smtClean="0">
                <a:solidFill>
                  <a:schemeClr val="bg1"/>
                </a:solidFill>
              </a:rPr>
              <a:t>MB. 0863583508</a:t>
            </a:r>
            <a:endParaRPr lang="en-US" sz="25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www.theiiat.or.th/media/km/thumbnail/20/90210141120/nw-902101411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86200"/>
            <a:ext cx="2895600" cy="2362200"/>
          </a:xfrm>
          <a:prstGeom prst="rect">
            <a:avLst/>
          </a:prstGeom>
          <a:noFill/>
        </p:spPr>
      </p:pic>
      <p:pic>
        <p:nvPicPr>
          <p:cNvPr id="31748" name="Picture 4" descr="http://www.oknation.net/blog/home/blog_data/202/31202/images/teamwo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85800"/>
            <a:ext cx="28194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705600" y="214290"/>
            <a:ext cx="2009804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Week  1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 smtClean="0"/>
              <a:t>จินตนาการตัวเองโดยวาดรูปการ์ตูนแทนตัวเองที่เป็นสัตว์ 1 ตัว พร้อมคำอธิบาย</a:t>
            </a:r>
          </a:p>
          <a:p>
            <a:r>
              <a:rPr lang="th-TH" dirty="0" smtClean="0"/>
              <a:t>ทำไมถึงเลือกเรียนนิเทศศาสตร์</a:t>
            </a:r>
          </a:p>
          <a:p>
            <a:r>
              <a:rPr lang="th-TH" dirty="0" smtClean="0"/>
              <a:t>ทำไมถึงเลือกเรียนสาขา </a:t>
            </a:r>
            <a:r>
              <a:rPr lang="en-US" dirty="0" smtClean="0"/>
              <a:t>Animation </a:t>
            </a:r>
            <a:r>
              <a:rPr lang="th-TH" dirty="0" smtClean="0"/>
              <a:t>เป็นวิชาเอก</a:t>
            </a:r>
            <a:endParaRPr lang="en-US" dirty="0"/>
          </a:p>
          <a:p>
            <a:r>
              <a:rPr lang="th-TH" dirty="0" smtClean="0"/>
              <a:t>มีแผนอย่างไรหลังจากจบการศึกษา</a:t>
            </a:r>
          </a:p>
          <a:p>
            <a:r>
              <a:rPr lang="th-TH" dirty="0" smtClean="0"/>
              <a:t>มองเห็นตัวเองในอีก 5 ปีข้างหลังจากจบการศึกษาเป็นอย่างไร</a:t>
            </a:r>
          </a:p>
          <a:p>
            <a:r>
              <a:rPr lang="th-TH" dirty="0" smtClean="0"/>
              <a:t>คำ 3 คำที่คิดว่าเป็นตัวเอง</a:t>
            </a:r>
          </a:p>
          <a:p>
            <a:r>
              <a:rPr lang="th-TH" dirty="0" smtClean="0"/>
              <a:t>ชื่อ นามสกุล ชื่อเล่น เบอร์โทรศัพท์และ </a:t>
            </a:r>
            <a:r>
              <a:rPr lang="en-US" dirty="0" smtClean="0"/>
              <a:t>Email </a:t>
            </a:r>
            <a:r>
              <a:rPr lang="th-TH" dirty="0" smtClean="0"/>
              <a:t> และจบมัธยมปลายที่ไหน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Assignment </a:t>
            </a:r>
            <a:r>
              <a:rPr lang="th-TH" dirty="0" smtClean="0">
                <a:solidFill>
                  <a:schemeClr val="bg1"/>
                </a:solidFill>
              </a:rPr>
              <a:t>1 </a:t>
            </a:r>
            <a:r>
              <a:rPr lang="en-US" dirty="0" smtClean="0">
                <a:solidFill>
                  <a:schemeClr val="bg1"/>
                </a:solidFill>
              </a:rPr>
              <a:t>Time 45 </a:t>
            </a:r>
            <a:r>
              <a:rPr lang="en-US" dirty="0" err="1" smtClean="0">
                <a:solidFill>
                  <a:schemeClr val="bg1"/>
                </a:solidFill>
              </a:rPr>
              <a:t>Mins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(Present </a:t>
            </a:r>
            <a:r>
              <a:rPr lang="th-TH" dirty="0" smtClean="0">
                <a:solidFill>
                  <a:schemeClr val="bg1"/>
                </a:solidFill>
              </a:rPr>
              <a:t>ในการเรียนสัปดาห์ที่ 1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224"/>
            <a:ext cx="7620000" cy="16610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th-TH" sz="3600" dirty="0" smtClean="0">
                <a:solidFill>
                  <a:schemeClr val="bg1"/>
                </a:solidFill>
              </a:rPr>
              <a:t>คะแนน </a:t>
            </a:r>
            <a:r>
              <a:rPr lang="th-TH" sz="3600" b="1" dirty="0" smtClean="0">
                <a:solidFill>
                  <a:schemeClr val="bg1"/>
                </a:solidFill>
              </a:rPr>
              <a:t>งานเดี่ยว งานทุกชิ้นส่งในห้อง หรือส่งใน </a:t>
            </a:r>
            <a:r>
              <a:rPr lang="en-US" sz="3600" b="1" dirty="0" smtClean="0">
                <a:solidFill>
                  <a:schemeClr val="bg1"/>
                </a:solidFill>
              </a:rPr>
              <a:t>Classroom </a:t>
            </a:r>
            <a:r>
              <a:rPr lang="th-TH" sz="3600" b="1" dirty="0" smtClean="0">
                <a:solidFill>
                  <a:schemeClr val="bg1"/>
                </a:solidFill>
              </a:rPr>
              <a:t>อย่าลืมเขียน ชื่อ สกุล รหัส วิชา วันเวลาเรียน ไว้ในงานด้วย 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09014" y="21328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2800" dirty="0" smtClean="0"/>
              <a:t>สมุดจด ทั้งเทอม</a:t>
            </a:r>
          </a:p>
          <a:p>
            <a:pPr marL="514350" indent="-514350">
              <a:buAutoNum type="arabicPeriod"/>
            </a:pPr>
            <a:r>
              <a:rPr lang="th-TH" sz="2800" dirty="0" smtClean="0"/>
              <a:t>แฟ้มงานเดี่ยว ทั้ง</a:t>
            </a:r>
            <a:r>
              <a:rPr lang="th-TH" sz="2800" dirty="0"/>
              <a:t>เทอม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3187347"/>
            <a:ext cx="3518520" cy="351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th-TH" sz="4000" b="1" dirty="0" smtClean="0"/>
              <a:t>“ผู้ใฝ่รู้ ย่อมมีความรู้ ผู้ใฝ่ดี ย่อมมีแต่สิ่งดี </a:t>
            </a:r>
            <a:endParaRPr lang="en-US" sz="4000" b="1" dirty="0" smtClean="0"/>
          </a:p>
          <a:p>
            <a:pPr algn="ctr">
              <a:buNone/>
            </a:pPr>
            <a:r>
              <a:rPr lang="th-TH" sz="4000" b="1" dirty="0" smtClean="0"/>
              <a:t>สติ ปัญญา เป็นสมบัติอันทรงค่าที่ติดตัวของผู้เป็นบัณฑิต”</a:t>
            </a:r>
            <a:endParaRPr lang="en-US" sz="4000" b="1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4008" y="5877272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 smtClean="0">
                <a:solidFill>
                  <a:schemeClr val="bg1"/>
                </a:solidFill>
              </a:rPr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เข้าไลน์กลุ่มวิชานี้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952625"/>
            <a:ext cx="65913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1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Agreement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 smtClean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</a:t>
            </a:r>
          </a:p>
          <a:p>
            <a:r>
              <a:rPr lang="th-TH" dirty="0" smtClean="0">
                <a:latin typeface="Baskerville Old Face" pitchFamily="18" charset="0"/>
              </a:rPr>
              <a:t>หลัง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นาทีแต่ภายใน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 smtClean="0">
                <a:latin typeface="Baskerville Old Face" pitchFamily="18" charset="0"/>
              </a:rPr>
              <a:t>เซ็นต์ชื่อ</a:t>
            </a:r>
            <a:r>
              <a:rPr lang="th-TH" dirty="0" smtClean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เกิน </a:t>
            </a:r>
            <a:r>
              <a:rPr lang="en-US" dirty="0" smtClean="0">
                <a:latin typeface="Baskerville Old Face" pitchFamily="18" charset="0"/>
              </a:rPr>
              <a:t>30 </a:t>
            </a:r>
            <a:r>
              <a:rPr lang="th-TH" dirty="0" smtClean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ครั้ง ถือเป็นขาด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 smtClean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 smtClean="0">
                <a:latin typeface="Baskerville Old Face" pitchFamily="18" charset="0"/>
              </a:rPr>
              <a:t>2 </a:t>
            </a:r>
            <a:r>
              <a:rPr lang="th-TH" dirty="0" smtClean="0">
                <a:latin typeface="Baskerville Old Face" pitchFamily="18" charset="0"/>
              </a:rPr>
              <a:t>สัปดาห์ติดต่อกัน ส่งเอกสารใบรับรองแพทย์</a:t>
            </a:r>
          </a:p>
          <a:p>
            <a:pPr>
              <a:buNone/>
            </a:pPr>
            <a:r>
              <a:rPr lang="th-TH" dirty="0" smtClean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 smtClean="0">
                <a:latin typeface="Baskerville Old Face" pitchFamily="18" charset="0"/>
              </a:rPr>
              <a:t>1 </a:t>
            </a:r>
            <a:r>
              <a:rPr lang="th-TH" dirty="0" smtClean="0">
                <a:latin typeface="Baskerville Old Face" pitchFamily="18" charset="0"/>
              </a:rPr>
              <a:t>สัปดาห์</a:t>
            </a:r>
          </a:p>
          <a:p>
            <a:r>
              <a:rPr lang="th-TH" dirty="0" smtClean="0">
                <a:latin typeface="Baskerville Old Face" pitchFamily="18" charset="0"/>
              </a:rPr>
              <a:t>ขาดเกิน </a:t>
            </a:r>
            <a:r>
              <a:rPr lang="en-US" dirty="0" smtClean="0">
                <a:latin typeface="Baskerville Old Face" pitchFamily="18" charset="0"/>
              </a:rPr>
              <a:t>3 </a:t>
            </a:r>
            <a:r>
              <a:rPr lang="th-TH" dirty="0" smtClean="0">
                <a:latin typeface="Baskerville Old Face" pitchFamily="18" charset="0"/>
              </a:rPr>
              <a:t>ครั้ง ขาดครั้งที่ </a:t>
            </a:r>
            <a:r>
              <a:rPr lang="en-US" dirty="0" smtClean="0">
                <a:latin typeface="Baskerville Old Face" pitchFamily="18" charset="0"/>
              </a:rPr>
              <a:t>4 </a:t>
            </a:r>
            <a:r>
              <a:rPr lang="th-TH" dirty="0" smtClean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 smtClean="0">
              <a:latin typeface="Baskerville Old Face" pitchFamily="18" charset="0"/>
            </a:endParaRPr>
          </a:p>
          <a:p>
            <a:pPr>
              <a:buNone/>
            </a:pPr>
            <a:endParaRPr lang="th-TH" dirty="0" smtClean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Agreement</a:t>
            </a:r>
            <a:endParaRPr lang="th-TH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 smtClean="0">
                <a:latin typeface="Baskerville Old Face" pitchFamily="18" charset="0"/>
              </a:rPr>
              <a:t>กรุณาอย่างเล่น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และ </a:t>
            </a:r>
            <a:r>
              <a:rPr lang="en-US" dirty="0" smtClean="0">
                <a:latin typeface="Baskerville Old Face" pitchFamily="18" charset="0"/>
              </a:rPr>
              <a:t>Chat</a:t>
            </a:r>
            <a:r>
              <a:rPr lang="th-TH" dirty="0" smtClean="0">
                <a:latin typeface="Baskerville Old Face" pitchFamily="18" charset="0"/>
              </a:rPr>
              <a:t> ทุกชนิด เช่น </a:t>
            </a:r>
            <a:r>
              <a:rPr lang="en-US" dirty="0" err="1" smtClean="0">
                <a:latin typeface="Baskerville Old Face" pitchFamily="18" charset="0"/>
              </a:rPr>
              <a:t>Facebook</a:t>
            </a:r>
            <a:r>
              <a:rPr lang="en-US" dirty="0" smtClean="0">
                <a:latin typeface="Baskerville Old Face" pitchFamily="18" charset="0"/>
              </a:rPr>
              <a:t>, </a:t>
            </a:r>
            <a:r>
              <a:rPr lang="en-US" dirty="0" err="1" smtClean="0">
                <a:latin typeface="Baskerville Old Face" pitchFamily="18" charset="0"/>
              </a:rPr>
              <a:t>WhatApps</a:t>
            </a:r>
            <a:r>
              <a:rPr lang="en-US" dirty="0" smtClean="0">
                <a:latin typeface="Baskerville Old Face" pitchFamily="18" charset="0"/>
              </a:rPr>
              <a:t>, Lines, MSN, </a:t>
            </a:r>
            <a:r>
              <a:rPr lang="en-US" dirty="0" err="1" smtClean="0">
                <a:latin typeface="Baskerville Old Face" pitchFamily="18" charset="0"/>
              </a:rPr>
              <a:t>Instagram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th-TH" dirty="0" smtClean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 smtClean="0">
                <a:latin typeface="Baskerville Old Face" pitchFamily="18" charset="0"/>
              </a:rPr>
              <a:t>Community </a:t>
            </a:r>
            <a:r>
              <a:rPr lang="th-TH" dirty="0" smtClean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 smtClean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 smtClean="0">
                <a:latin typeface="Baskerville Old Face" pitchFamily="18" charset="0"/>
              </a:rPr>
              <a:t>15 </a:t>
            </a:r>
            <a:r>
              <a:rPr lang="th-TH" dirty="0" smtClean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Agreement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0731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h-TH" sz="3600" b="1" dirty="0" smtClean="0"/>
              <a:t>การจัดการธุรกิจสื่อสารมวลชน</a:t>
            </a:r>
            <a:br>
              <a:rPr lang="th-TH" sz="3600" b="1" dirty="0" smtClean="0"/>
            </a:br>
            <a:r>
              <a:rPr lang="en-US" sz="3600" b="1" dirty="0"/>
              <a:t>Mass Communication Business Management </a:t>
            </a:r>
            <a:r>
              <a:rPr lang="th-TH" sz="3600" b="1" dirty="0"/>
              <a:t> 	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Online 100%</a:t>
            </a:r>
            <a:r>
              <a:rPr lang="th-TH" sz="3600" b="1" dirty="0" smtClean="0"/>
              <a:t/>
            </a:r>
            <a:br>
              <a:rPr lang="th-TH" sz="3600" b="1" dirty="0" smtClean="0"/>
            </a:br>
            <a:endParaRPr lang="th-TH" sz="3600" b="1" dirty="0"/>
          </a:p>
        </p:txBody>
      </p:sp>
      <p:pic>
        <p:nvPicPr>
          <p:cNvPr id="39940" name="Picture 4" descr="https://sunisara.files.wordpress.com/2012/05/bp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810000"/>
            <a:ext cx="3429000" cy="2614613"/>
          </a:xfrm>
          <a:prstGeom prst="rect">
            <a:avLst/>
          </a:prstGeom>
          <a:noFill/>
        </p:spPr>
      </p:pic>
      <p:pic>
        <p:nvPicPr>
          <p:cNvPr id="39942" name="Picture 6" descr="http://buddha.dmc.tv/images/00-iimage/550100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886200"/>
            <a:ext cx="3183743" cy="2534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2438400"/>
          </a:xfrm>
        </p:spPr>
        <p:txBody>
          <a:bodyPr>
            <a:normAutofit/>
          </a:bodyPr>
          <a:lstStyle/>
          <a:p>
            <a:r>
              <a:rPr lang="th-TH" b="1" dirty="0"/>
              <a:t>คำอธิบายรายวิชา </a:t>
            </a:r>
            <a:endParaRPr lang="en-US" dirty="0"/>
          </a:p>
          <a:p>
            <a:r>
              <a:rPr lang="th-TH" dirty="0" smtClean="0"/>
              <a:t>ความหมาย </a:t>
            </a:r>
            <a:r>
              <a:rPr lang="th-TH" dirty="0"/>
              <a:t>แนวคิด ทฏษฏีการบริหาร การบริหารการผลิตสื่อ การจัดการด้านการเงิน การบัญชี และการตลาดของธุรกิจสื่อสารมวลชน </a:t>
            </a:r>
            <a:endParaRPr lang="en-US" dirty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dirty="0" smtClean="0">
                <a:solidFill>
                  <a:schemeClr val="bg1"/>
                </a:solidFill>
              </a:rPr>
              <a:t>การเรียน</a:t>
            </a:r>
            <a:r>
              <a:rPr lang="th-TH" sz="3200" dirty="0">
                <a:solidFill>
                  <a:schemeClr val="bg1"/>
                </a:solidFill>
              </a:rPr>
              <a:t>การจัดการธุรกิจสื่อสารมวลชน</a:t>
            </a:r>
            <a:br>
              <a:rPr lang="th-TH" sz="3200" dirty="0">
                <a:solidFill>
                  <a:schemeClr val="bg1"/>
                </a:solidFill>
              </a:rPr>
            </a:br>
            <a:r>
              <a:rPr lang="th-TH" sz="3200" dirty="0" smtClean="0">
                <a:solidFill>
                  <a:schemeClr val="bg1"/>
                </a:solidFill>
              </a:rPr>
              <a:t>เพื่ออะไร....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191000"/>
            <a:ext cx="8229600" cy="20304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endParaRPr lang="th-TH" sz="2600" dirty="0">
              <a:latin typeface="+mn-lt"/>
              <a:cs typeface="+mn-cs"/>
            </a:endParaRP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th-TH" sz="4000" dirty="0">
                <a:latin typeface="+mn-lt"/>
                <a:cs typeface="+mn-cs"/>
              </a:rPr>
              <a:t>ดังนั้นถ้าทำได้ไม่</a:t>
            </a:r>
            <a:r>
              <a:rPr lang="th-TH" sz="4000" dirty="0" smtClean="0">
                <a:latin typeface="+mn-lt"/>
                <a:cs typeface="+mn-cs"/>
              </a:rPr>
              <a:t>ครบ ถือ</a:t>
            </a:r>
            <a:r>
              <a:rPr lang="th-TH" sz="4000" dirty="0">
                <a:latin typeface="+mn-lt"/>
                <a:cs typeface="+mn-cs"/>
              </a:rPr>
              <a:t>ว่าไม่ผ่าน...การเรียน....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262682"/>
              </p:ext>
            </p:extLst>
          </p:nvPr>
        </p:nvGraphicFramePr>
        <p:xfrm>
          <a:off x="1447800" y="762000"/>
          <a:ext cx="6339205" cy="5582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6275"/>
                <a:gridCol w="1259205"/>
                <a:gridCol w="1863725"/>
              </a:tblGrid>
              <a:tr h="513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วีธีการประเมินผลการเรียนรู้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สัปดาห์ที่ประเมิน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สัดส่วน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ของการประเมินผล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4933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จิตพิสัย เข้าชั้นเรียน  การมีส่วนร่วมในการเรียน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การสอน แสดงความคิดเห็น ส่งงานตรงเวลา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ตลอดภาคการศึกษา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๑๐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461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ทดสอบย่อย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๒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-</a:t>
                      </a: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๗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๒๐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%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337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bg1"/>
                          </a:solidFill>
                          <a:effectLst/>
                        </a:rPr>
                        <a:t>ทดสอบปลายภาคเรียน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๑๗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๔๐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466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bg1"/>
                          </a:solidFill>
                          <a:effectLst/>
                        </a:rPr>
                        <a:t>การค้นคว้าด้วยตัวเอง แบบฝึกหัด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ตลอดภาคการศึกษา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๑๐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  <a:tr h="560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bg1"/>
                          </a:solidFill>
                          <a:effectLst/>
                        </a:rPr>
                        <a:t>การค้นคว้าและการทำรายงานและนำเสนอรายงานกลุ่ม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bg1"/>
                          </a:solidFill>
                          <a:effectLst/>
                        </a:rPr>
                        <a:t>ตลอดภาคการศึกษา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40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bg1"/>
                          </a:solidFill>
                          <a:effectLst/>
                        </a:rPr>
                        <a:t>๒๐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 %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44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572000"/>
          </a:xfrm>
        </p:spPr>
        <p:txBody>
          <a:bodyPr/>
          <a:lstStyle/>
          <a:p>
            <a:r>
              <a:rPr lang="th-TH" dirty="0" smtClean="0"/>
              <a:t>เป้าหมาย 3 ระยะ คืออะไร และแผนการกระทำที่จะทำให้สำเร็จตามเป้าหมายได้อย่างไร</a:t>
            </a:r>
          </a:p>
          <a:p>
            <a:endParaRPr lang="th-TH" dirty="0"/>
          </a:p>
          <a:p>
            <a:r>
              <a:rPr lang="th-TH" dirty="0" smtClean="0"/>
              <a:t>ระยะสั้น เป้าหมายคืออะไร แผนการกระทำ 3 ข้อให้สำเร็จตามเป้าหมาย</a:t>
            </a:r>
            <a:endParaRPr lang="th-TH" dirty="0"/>
          </a:p>
          <a:p>
            <a:r>
              <a:rPr lang="th-TH" dirty="0" smtClean="0"/>
              <a:t>ระยะกลาง เป้าหมาย</a:t>
            </a:r>
            <a:r>
              <a:rPr lang="th-TH" dirty="0"/>
              <a:t>คืออะไร แผนการกระทำ 3 ข้อให้สำเร็จตาม</a:t>
            </a:r>
            <a:r>
              <a:rPr lang="th-TH" dirty="0" smtClean="0"/>
              <a:t>เป้าหมาย</a:t>
            </a:r>
          </a:p>
          <a:p>
            <a:r>
              <a:rPr lang="th-TH" dirty="0" smtClean="0"/>
              <a:t>ระยะยาว </a:t>
            </a:r>
            <a:r>
              <a:rPr lang="th-TH" dirty="0"/>
              <a:t>เป้าหมายคืออะไร แผนการกระทำ 3 ข้อให้สำเร็จตามเป้าหมาย</a:t>
            </a: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>
                <a:solidFill>
                  <a:schemeClr val="bg1"/>
                </a:solidFill>
              </a:rPr>
              <a:t>Homework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608</TotalTime>
  <Words>595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PowerPoint Presentation</vt:lpstr>
      <vt:lpstr>เข้าไลน์กลุ่มวิชานี้</vt:lpstr>
      <vt:lpstr>Agreement</vt:lpstr>
      <vt:lpstr>Agreement</vt:lpstr>
      <vt:lpstr>Agreement</vt:lpstr>
      <vt:lpstr>การจัดการธุรกิจสื่อสารมวลชน Mass Communication Business Management    Online 100% </vt:lpstr>
      <vt:lpstr>การเรียนการจัดการธุรกิจสื่อสารมวลชน เพื่ออะไร....</vt:lpstr>
      <vt:lpstr>PowerPoint Presentation</vt:lpstr>
      <vt:lpstr>Homework</vt:lpstr>
      <vt:lpstr>Assignment 1 Time 45 Mins  (Present ในการเรียนสัปดาห์ที่ 1)</vt:lpstr>
      <vt:lpstr>คะแนน งานเดี่ยว งานทุกชิ้นส่งในห้อง หรือส่งใน Classroom อย่าลืมเขียน ชื่อ สกุล รหัส วิชา วันเวลาเรียน ไว้ในงานด้วย 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TAO</cp:lastModifiedBy>
  <cp:revision>35</cp:revision>
  <dcterms:created xsi:type="dcterms:W3CDTF">2012-11-01T10:35:20Z</dcterms:created>
  <dcterms:modified xsi:type="dcterms:W3CDTF">2021-12-07T10:41:39Z</dcterms:modified>
</cp:coreProperties>
</file>