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7" r:id="rId3"/>
    <p:sldId id="258" r:id="rId4"/>
    <p:sldId id="259" r:id="rId5"/>
    <p:sldId id="260" r:id="rId6"/>
    <p:sldId id="263" r:id="rId7"/>
    <p:sldId id="264" r:id="rId8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2A4DC-8BEB-4277-A407-0FEC1CF7AF6A}" type="datetimeFigureOut">
              <a:rPr lang="th-TH" smtClean="0"/>
              <a:t>20/08/64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28827-DB53-462E-A6BE-84052389ED5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46175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2A4DC-8BEB-4277-A407-0FEC1CF7AF6A}" type="datetimeFigureOut">
              <a:rPr lang="th-TH" smtClean="0"/>
              <a:t>20/08/64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28827-DB53-462E-A6BE-84052389ED5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83286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2A4DC-8BEB-4277-A407-0FEC1CF7AF6A}" type="datetimeFigureOut">
              <a:rPr lang="th-TH" smtClean="0"/>
              <a:t>20/08/64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28827-DB53-462E-A6BE-84052389ED57}" type="slidenum">
              <a:rPr lang="th-TH" smtClean="0"/>
              <a:t>‹#›</a:t>
            </a:fld>
            <a:endParaRPr lang="th-TH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365718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2A4DC-8BEB-4277-A407-0FEC1CF7AF6A}" type="datetimeFigureOut">
              <a:rPr lang="th-TH" smtClean="0"/>
              <a:t>20/08/64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28827-DB53-462E-A6BE-84052389ED5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64484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2A4DC-8BEB-4277-A407-0FEC1CF7AF6A}" type="datetimeFigureOut">
              <a:rPr lang="th-TH" smtClean="0"/>
              <a:t>20/08/64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28827-DB53-462E-A6BE-84052389ED57}" type="slidenum">
              <a:rPr lang="th-TH" smtClean="0"/>
              <a:t>‹#›</a:t>
            </a:fld>
            <a:endParaRPr lang="th-TH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98117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2A4DC-8BEB-4277-A407-0FEC1CF7AF6A}" type="datetimeFigureOut">
              <a:rPr lang="th-TH" smtClean="0"/>
              <a:t>20/08/64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28827-DB53-462E-A6BE-84052389ED5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397279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2A4DC-8BEB-4277-A407-0FEC1CF7AF6A}" type="datetimeFigureOut">
              <a:rPr lang="th-TH" smtClean="0"/>
              <a:t>20/08/64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28827-DB53-462E-A6BE-84052389ED5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834258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2A4DC-8BEB-4277-A407-0FEC1CF7AF6A}" type="datetimeFigureOut">
              <a:rPr lang="th-TH" smtClean="0"/>
              <a:t>20/08/64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28827-DB53-462E-A6BE-84052389ED5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51122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2A4DC-8BEB-4277-A407-0FEC1CF7AF6A}" type="datetimeFigureOut">
              <a:rPr lang="th-TH" smtClean="0"/>
              <a:t>20/08/64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28827-DB53-462E-A6BE-84052389ED5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3036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2A4DC-8BEB-4277-A407-0FEC1CF7AF6A}" type="datetimeFigureOut">
              <a:rPr lang="th-TH" smtClean="0"/>
              <a:t>20/08/64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28827-DB53-462E-A6BE-84052389ED5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37884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2A4DC-8BEB-4277-A407-0FEC1CF7AF6A}" type="datetimeFigureOut">
              <a:rPr lang="th-TH" smtClean="0"/>
              <a:t>20/08/64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28827-DB53-462E-A6BE-84052389ED5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4309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2A4DC-8BEB-4277-A407-0FEC1CF7AF6A}" type="datetimeFigureOut">
              <a:rPr lang="th-TH" smtClean="0"/>
              <a:t>20/08/64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28827-DB53-462E-A6BE-84052389ED5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10964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2A4DC-8BEB-4277-A407-0FEC1CF7AF6A}" type="datetimeFigureOut">
              <a:rPr lang="th-TH" smtClean="0"/>
              <a:t>20/08/64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28827-DB53-462E-A6BE-84052389ED5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03019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2A4DC-8BEB-4277-A407-0FEC1CF7AF6A}" type="datetimeFigureOut">
              <a:rPr lang="th-TH" smtClean="0"/>
              <a:t>20/08/64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28827-DB53-462E-A6BE-84052389ED5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27317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2A4DC-8BEB-4277-A407-0FEC1CF7AF6A}" type="datetimeFigureOut">
              <a:rPr lang="th-TH" smtClean="0"/>
              <a:t>20/08/64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28827-DB53-462E-A6BE-84052389ED5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63908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2A4DC-8BEB-4277-A407-0FEC1CF7AF6A}" type="datetimeFigureOut">
              <a:rPr lang="th-TH" smtClean="0"/>
              <a:t>20/08/64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28827-DB53-462E-A6BE-84052389ED5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99009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2A4DC-8BEB-4277-A407-0FEC1CF7AF6A}" type="datetimeFigureOut">
              <a:rPr lang="th-TH" smtClean="0"/>
              <a:t>20/08/64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6328827-DB53-462E-A6BE-84052389ED5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92713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h-TH" sz="7300" dirty="0" smtClean="0">
                <a:latin typeface="Baskerville Old Face" panose="02020602080505020303" pitchFamily="18" charset="0"/>
              </a:rPr>
              <a:t>การเขียนเพื่องานนิเทศศาสตร์</a:t>
            </a:r>
            <a:br>
              <a:rPr lang="th-TH" sz="7300" dirty="0" smtClean="0">
                <a:latin typeface="Baskerville Old Face" panose="02020602080505020303" pitchFamily="18" charset="0"/>
              </a:rPr>
            </a:br>
            <a:r>
              <a:rPr lang="en-US" b="1" dirty="0">
                <a:latin typeface="Baskerville Old Face" panose="02020602080505020303" pitchFamily="18" charset="0"/>
              </a:rPr>
              <a:t>MCA1105</a:t>
            </a:r>
            <a:r>
              <a:rPr lang="en-US" dirty="0">
                <a:latin typeface="Baskerville Old Face" panose="02020602080505020303" pitchFamily="18" charset="0"/>
              </a:rPr>
              <a:t/>
            </a:r>
            <a:br>
              <a:rPr lang="en-US" dirty="0">
                <a:latin typeface="Baskerville Old Face" panose="02020602080505020303" pitchFamily="18" charset="0"/>
              </a:rPr>
            </a:br>
            <a:endParaRPr lang="th-TH" dirty="0">
              <a:latin typeface="Baskerville Old Face" panose="02020602080505020303" pitchFamily="18" charset="0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h-TH" sz="4000" dirty="0" smtClean="0">
                <a:solidFill>
                  <a:srgbClr val="FF0000"/>
                </a:solidFill>
              </a:rPr>
              <a:t>การพัฒนาทักษะการเขียน</a:t>
            </a:r>
            <a:endParaRPr lang="th-TH" sz="40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838629" y="444972"/>
            <a:ext cx="15563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mtClean="0"/>
              <a:t>Week   </a:t>
            </a:r>
            <a:r>
              <a:rPr lang="en-US" smtClean="0"/>
              <a:t>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76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การพัฒนาทักษะการเขียน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600" dirty="0" smtClean="0">
                <a:solidFill>
                  <a:srgbClr val="FF0000"/>
                </a:solidFill>
              </a:rPr>
              <a:t>ระดับความสามารถในการเขียน</a:t>
            </a:r>
          </a:p>
          <a:p>
            <a:pPr marL="0" indent="0">
              <a:buNone/>
            </a:pPr>
            <a:r>
              <a:rPr lang="th-TH" sz="3600" dirty="0">
                <a:solidFill>
                  <a:srgbClr val="FF0000"/>
                </a:solidFill>
              </a:rPr>
              <a:t> </a:t>
            </a:r>
            <a:r>
              <a:rPr lang="th-TH" sz="3600" dirty="0" smtClean="0">
                <a:solidFill>
                  <a:srgbClr val="FF0000"/>
                </a:solidFill>
              </a:rPr>
              <a:t>    </a:t>
            </a:r>
            <a:r>
              <a:rPr lang="th-TH" sz="3600" dirty="0" smtClean="0"/>
              <a:t>- ระดับเขียนได้</a:t>
            </a:r>
          </a:p>
          <a:p>
            <a:pPr marL="0" indent="0">
              <a:buNone/>
            </a:pPr>
            <a:r>
              <a:rPr lang="th-TH" sz="3600" dirty="0"/>
              <a:t> </a:t>
            </a:r>
            <a:r>
              <a:rPr lang="th-TH" sz="3600" dirty="0" smtClean="0"/>
              <a:t>    - ระดับเขียนเป็น</a:t>
            </a:r>
          </a:p>
          <a:p>
            <a:pPr marL="0" indent="0">
              <a:buNone/>
            </a:pPr>
            <a:r>
              <a:rPr lang="th-TH" sz="3600" dirty="0"/>
              <a:t> </a:t>
            </a:r>
            <a:r>
              <a:rPr lang="th-TH" sz="3600" dirty="0" smtClean="0"/>
              <a:t>    - ระดับเขียนดี</a:t>
            </a:r>
            <a:endParaRPr lang="th-TH" sz="3600" dirty="0"/>
          </a:p>
        </p:txBody>
      </p:sp>
    </p:spTree>
    <p:extLst>
      <p:ext uri="{BB962C8B-B14F-4D97-AF65-F5344CB8AC3E}">
        <p14:creationId xmlns:p14="http://schemas.microsoft.com/office/powerpoint/2010/main" val="519435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89650" y="705862"/>
            <a:ext cx="8596668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3600" dirty="0" smtClean="0">
                <a:solidFill>
                  <a:srgbClr val="FF0000"/>
                </a:solidFill>
              </a:rPr>
              <a:t>ฝึกที่จะเขียน</a:t>
            </a:r>
          </a:p>
          <a:p>
            <a:pPr marL="0" indent="0">
              <a:buNone/>
            </a:pPr>
            <a:r>
              <a:rPr lang="th-TH" sz="3600" dirty="0">
                <a:solidFill>
                  <a:srgbClr val="FF0000"/>
                </a:solidFill>
              </a:rPr>
              <a:t> </a:t>
            </a:r>
            <a:r>
              <a:rPr lang="th-TH" sz="3600" dirty="0" smtClean="0">
                <a:solidFill>
                  <a:srgbClr val="FF0000"/>
                </a:solidFill>
              </a:rPr>
              <a:t>    </a:t>
            </a:r>
            <a:r>
              <a:rPr lang="th-TH" sz="3600" dirty="0" smtClean="0"/>
              <a:t>- รักและฝึกเขียนอย่างสม่ำเสมอ</a:t>
            </a:r>
          </a:p>
          <a:p>
            <a:pPr marL="0" indent="0">
              <a:buNone/>
            </a:pPr>
            <a:r>
              <a:rPr lang="th-TH" sz="3600" dirty="0"/>
              <a:t> </a:t>
            </a:r>
            <a:r>
              <a:rPr lang="th-TH" sz="3600" dirty="0" smtClean="0"/>
              <a:t>    - รักการอ่านเป็นชีวิต</a:t>
            </a:r>
          </a:p>
          <a:p>
            <a:pPr marL="0" indent="0">
              <a:buNone/>
            </a:pPr>
            <a:r>
              <a:rPr lang="th-TH" sz="3600" dirty="0"/>
              <a:t> </a:t>
            </a:r>
            <a:r>
              <a:rPr lang="th-TH" sz="3600" dirty="0" smtClean="0"/>
              <a:t>    - ศึกษาวิธีการเขียนของผู้อื่น</a:t>
            </a:r>
          </a:p>
          <a:p>
            <a:pPr marL="0" indent="0">
              <a:buNone/>
            </a:pPr>
            <a:r>
              <a:rPr lang="th-TH" sz="3600" dirty="0"/>
              <a:t> </a:t>
            </a:r>
            <a:r>
              <a:rPr lang="th-TH" sz="3600" dirty="0" smtClean="0"/>
              <a:t>    - กำหนดกลุ่มเป้าหมายที่จะรับสารอย่างชัดเจน</a:t>
            </a:r>
          </a:p>
          <a:p>
            <a:pPr marL="0" indent="0">
              <a:buNone/>
            </a:pPr>
            <a:r>
              <a:rPr lang="th-TH" sz="3600" dirty="0"/>
              <a:t> </a:t>
            </a:r>
            <a:r>
              <a:rPr lang="th-TH" sz="3600" dirty="0" smtClean="0"/>
              <a:t>    - เสนอประเด็นที่ชัดเจนที่ต้องการจะสื่อสารไปยังผู้รับสาร</a:t>
            </a:r>
          </a:p>
          <a:p>
            <a:pPr marL="0" indent="0">
              <a:buNone/>
            </a:pPr>
            <a:r>
              <a:rPr lang="th-TH" sz="3600" dirty="0"/>
              <a:t> </a:t>
            </a:r>
            <a:r>
              <a:rPr lang="th-TH" sz="3600" dirty="0" smtClean="0"/>
              <a:t>    - คิดอะไรได้ก็เขียนไว้ก่อน</a:t>
            </a:r>
          </a:p>
          <a:p>
            <a:pPr marL="0" indent="0">
              <a:buNone/>
            </a:pPr>
            <a:r>
              <a:rPr lang="th-TH" sz="3600" dirty="0"/>
              <a:t> </a:t>
            </a:r>
            <a:r>
              <a:rPr lang="th-TH" sz="3600" dirty="0" smtClean="0"/>
              <a:t>    - เชื่อมั่นในตนเองว่าทำได้</a:t>
            </a:r>
            <a:endParaRPr lang="th-TH" sz="3600" dirty="0"/>
          </a:p>
        </p:txBody>
      </p:sp>
    </p:spTree>
    <p:extLst>
      <p:ext uri="{BB962C8B-B14F-4D97-AF65-F5344CB8AC3E}">
        <p14:creationId xmlns:p14="http://schemas.microsoft.com/office/powerpoint/2010/main" val="3393903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64370" y="217489"/>
            <a:ext cx="8596668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3600" dirty="0" smtClean="0">
                <a:solidFill>
                  <a:srgbClr val="FF0000"/>
                </a:solidFill>
              </a:rPr>
              <a:t>การพัฒนาทักษะการเขียน</a:t>
            </a:r>
          </a:p>
          <a:p>
            <a:pPr marL="0" indent="0">
              <a:buNone/>
            </a:pPr>
            <a:r>
              <a:rPr lang="th-TH" sz="3600" dirty="0"/>
              <a:t> </a:t>
            </a:r>
            <a:r>
              <a:rPr lang="th-TH" sz="3600" dirty="0" smtClean="0"/>
              <a:t>    </a:t>
            </a:r>
            <a:r>
              <a:rPr lang="th-TH" sz="3200" dirty="0" smtClean="0"/>
              <a:t>- หัดเป็นผู้อ่านหนังสือให้มากและเป็นผู้อ่านหนังสือที่ดี</a:t>
            </a:r>
          </a:p>
          <a:p>
            <a:pPr marL="0" indent="0">
              <a:buNone/>
            </a:pPr>
            <a:r>
              <a:rPr lang="th-TH" sz="3200" dirty="0"/>
              <a:t> </a:t>
            </a:r>
            <a:r>
              <a:rPr lang="th-TH" sz="3200" dirty="0" smtClean="0"/>
              <a:t>    - เปิดใจให้กว้างและยอมรับความคิดที่หลากหลาย</a:t>
            </a:r>
          </a:p>
          <a:p>
            <a:pPr marL="0" indent="0">
              <a:buNone/>
            </a:pPr>
            <a:r>
              <a:rPr lang="th-TH" sz="3200" dirty="0"/>
              <a:t> </a:t>
            </a:r>
            <a:r>
              <a:rPr lang="th-TH" sz="3200" dirty="0" smtClean="0"/>
              <a:t>    - สำรวจและแก้ไขข้อบกพร่องในการเขียน</a:t>
            </a:r>
          </a:p>
          <a:p>
            <a:pPr marL="0" indent="0">
              <a:buNone/>
            </a:pPr>
            <a:r>
              <a:rPr lang="th-TH" sz="3200" dirty="0"/>
              <a:t> </a:t>
            </a:r>
            <a:r>
              <a:rPr lang="th-TH" sz="3200" dirty="0" smtClean="0"/>
              <a:t>    - ศึกษาสำเนาการเขียนของตนเอง</a:t>
            </a:r>
          </a:p>
          <a:p>
            <a:pPr marL="0" indent="0">
              <a:buNone/>
            </a:pPr>
            <a:r>
              <a:rPr lang="th-TH" sz="3200" dirty="0"/>
              <a:t> </a:t>
            </a:r>
            <a:r>
              <a:rPr lang="th-TH" sz="3200" dirty="0" smtClean="0"/>
              <a:t>    - หมั่นศึกษาหลักเกณฑ์และข้อแนะนำในการเขียน</a:t>
            </a:r>
          </a:p>
          <a:p>
            <a:pPr marL="0" indent="0">
              <a:buNone/>
            </a:pPr>
            <a:r>
              <a:rPr lang="th-TH" sz="3200" dirty="0"/>
              <a:t> </a:t>
            </a:r>
            <a:r>
              <a:rPr lang="th-TH" sz="3200" dirty="0" smtClean="0"/>
              <a:t>    - สร้างแรงบันดาลใจในการเขียน</a:t>
            </a:r>
          </a:p>
          <a:p>
            <a:pPr marL="0" indent="0">
              <a:buNone/>
            </a:pPr>
            <a:r>
              <a:rPr lang="th-TH" sz="3200" dirty="0"/>
              <a:t> </a:t>
            </a:r>
            <a:r>
              <a:rPr lang="th-TH" sz="3200" dirty="0" smtClean="0"/>
              <a:t>    - ลงมือเขียน (</a:t>
            </a:r>
            <a:r>
              <a:rPr lang="en-US" sz="3200" dirty="0"/>
              <a:t>www.e-book.ram.edu</a:t>
            </a:r>
            <a:r>
              <a:rPr lang="th-TH" sz="3200" dirty="0" smtClean="0"/>
              <a:t>)</a:t>
            </a:r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2376316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รูปแบบและหลักการของการเขียนเพื่องานนิเทศศาสตร์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77334" y="1651434"/>
            <a:ext cx="9838266" cy="467663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th-TH" sz="7600" dirty="0" smtClean="0">
                <a:solidFill>
                  <a:srgbClr val="FF0000"/>
                </a:solidFill>
              </a:rPr>
              <a:t>รูปแบบการเขียน</a:t>
            </a:r>
          </a:p>
          <a:p>
            <a:pPr marL="0" indent="0">
              <a:buNone/>
            </a:pPr>
            <a:r>
              <a:rPr lang="th-TH" sz="7600" dirty="0">
                <a:solidFill>
                  <a:srgbClr val="FF0000"/>
                </a:solidFill>
              </a:rPr>
              <a:t> </a:t>
            </a:r>
            <a:r>
              <a:rPr lang="th-TH" sz="7600" dirty="0" smtClean="0">
                <a:solidFill>
                  <a:srgbClr val="FF0000"/>
                </a:solidFill>
              </a:rPr>
              <a:t>    </a:t>
            </a:r>
            <a:r>
              <a:rPr lang="th-TH" sz="7600" dirty="0" smtClean="0"/>
              <a:t>- การเขียนเล่าเรื่อง / บรรยาย</a:t>
            </a:r>
          </a:p>
          <a:p>
            <a:pPr marL="0" indent="0">
              <a:buNone/>
            </a:pPr>
            <a:r>
              <a:rPr lang="th-TH" sz="7600" dirty="0"/>
              <a:t> </a:t>
            </a:r>
            <a:r>
              <a:rPr lang="th-TH" sz="7600" dirty="0" smtClean="0"/>
              <a:t>    - การเขียนอธิบาย</a:t>
            </a:r>
          </a:p>
          <a:p>
            <a:pPr marL="0" indent="0">
              <a:buNone/>
            </a:pPr>
            <a:r>
              <a:rPr lang="th-TH" sz="7600" dirty="0"/>
              <a:t> </a:t>
            </a:r>
            <a:r>
              <a:rPr lang="th-TH" sz="7600" dirty="0" smtClean="0"/>
              <a:t>    - การเขียนโน้มน้าว</a:t>
            </a:r>
          </a:p>
          <a:p>
            <a:pPr marL="0" indent="0">
              <a:buNone/>
            </a:pPr>
            <a:r>
              <a:rPr lang="th-TH" sz="7600" dirty="0"/>
              <a:t> </a:t>
            </a:r>
            <a:r>
              <a:rPr lang="th-TH" sz="7600" dirty="0" smtClean="0"/>
              <a:t>    - การวิเคราะห์ วิจารณ์งานเขียน</a:t>
            </a:r>
          </a:p>
          <a:p>
            <a:pPr marL="0" indent="0">
              <a:buNone/>
            </a:pPr>
            <a:r>
              <a:rPr lang="th-TH" sz="7600" dirty="0"/>
              <a:t> </a:t>
            </a:r>
            <a:r>
              <a:rPr lang="th-TH" sz="7600" dirty="0" smtClean="0"/>
              <a:t>    - การเขียนรายงานการศึกษาค้นคว้า</a:t>
            </a:r>
          </a:p>
          <a:p>
            <a:pPr marL="0" indent="0">
              <a:buNone/>
            </a:pPr>
            <a:r>
              <a:rPr lang="th-TH" sz="7600" dirty="0"/>
              <a:t> </a:t>
            </a:r>
            <a:r>
              <a:rPr lang="th-TH" sz="7600" dirty="0" smtClean="0"/>
              <a:t>    - การเขียนสร้างสรรค์</a:t>
            </a:r>
          </a:p>
          <a:p>
            <a:pPr marL="0" indent="0">
              <a:buNone/>
            </a:pPr>
            <a:r>
              <a:rPr lang="th-TH" sz="7600" dirty="0"/>
              <a:t>  </a:t>
            </a:r>
            <a:r>
              <a:rPr lang="th-TH" sz="7600" dirty="0" smtClean="0"/>
              <a:t>   - </a:t>
            </a:r>
            <a:r>
              <a:rPr lang="th-TH" sz="7600" dirty="0"/>
              <a:t>การประพันธ์บทกวี</a:t>
            </a:r>
          </a:p>
          <a:p>
            <a:pPr marL="0" indent="0">
              <a:buNone/>
            </a:pPr>
            <a:r>
              <a:rPr lang="th-TH" sz="7600" dirty="0"/>
              <a:t>     - การเขียนส่วนตัว (วิภา ตัณฑุลพงษ์) </a:t>
            </a:r>
            <a:endParaRPr lang="th-TH" sz="7600" dirty="0" smtClean="0"/>
          </a:p>
          <a:p>
            <a:pPr marL="0" indent="0">
              <a:buNone/>
            </a:pPr>
            <a:r>
              <a:rPr lang="th-TH" sz="7600" dirty="0" smtClean="0"/>
              <a:t>     </a:t>
            </a:r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415068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" y="304800"/>
            <a:ext cx="11379200" cy="12954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HOMEWORK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h-TH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เข้าห้องสมุด หาหนังสือที่สนใจและพร้อมที่จะอ่านมา </a:t>
            </a: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h-TH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เรื่อง</a:t>
            </a: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h-TH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อ่านและเขียนสรุปใจความสำคัญ</a:t>
            </a: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http://www.coolbkk.com/pic/original/2009-01-23-673-159880177900000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43505" y="425002"/>
            <a:ext cx="152823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8392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แอนเมชั่นบนเวิด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 Bold" pitchFamily="18" charset="0"/>
              </a:rPr>
              <a:t>Dream</a:t>
            </a:r>
            <a:r>
              <a:rPr lang="th-TH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 Bold" pitchFamily="18" charset="0"/>
              </a:rPr>
              <a:t>    </a:t>
            </a:r>
            <a:r>
              <a:rPr lang="en-US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 Bold" pitchFamily="18" charset="0"/>
              </a:rPr>
              <a:t> Believe </a:t>
            </a:r>
            <a:r>
              <a:rPr lang="th-TH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 Bold" pitchFamily="18" charset="0"/>
              </a:rPr>
              <a:t>   </a:t>
            </a:r>
            <a:r>
              <a:rPr lang="en-US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 Bold" pitchFamily="18" charset="0"/>
              </a:rPr>
              <a:t>Dare </a:t>
            </a:r>
            <a:r>
              <a:rPr lang="th-TH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 Bold" pitchFamily="18" charset="0"/>
              </a:rPr>
              <a:t>    </a:t>
            </a:r>
            <a:r>
              <a:rPr lang="en-US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 Bold" pitchFamily="18" charset="0"/>
              </a:rPr>
              <a:t>Do</a:t>
            </a:r>
          </a:p>
          <a:p>
            <a:r>
              <a:rPr lang="th-TH" dirty="0" smtClean="0"/>
              <a:t>กล้าที่จะฝัน</a:t>
            </a:r>
          </a:p>
          <a:p>
            <a:r>
              <a:rPr lang="th-TH" dirty="0" smtClean="0"/>
              <a:t>กล้าที่จะเชื่อกความฝัน</a:t>
            </a:r>
          </a:p>
          <a:p>
            <a:r>
              <a:rPr lang="th-TH" dirty="0" smtClean="0"/>
              <a:t>กล้าที่จะกล้าหาญ</a:t>
            </a:r>
          </a:p>
          <a:p>
            <a:r>
              <a:rPr lang="th-TH" dirty="0" smtClean="0"/>
              <a:t>กล้าที่ลงมือทำ </a:t>
            </a:r>
          </a:p>
          <a:p>
            <a:pPr>
              <a:buNone/>
            </a:pPr>
            <a:r>
              <a:rPr lang="th-TH" dirty="0" smtClean="0"/>
              <a:t>ผิดถ้าได้ลองทำ ดีกว่า ไม่เคยคิดจะลองทำ</a:t>
            </a:r>
          </a:p>
          <a:p>
            <a:pPr>
              <a:buNone/>
            </a:pPr>
            <a:r>
              <a:rPr lang="th-TH" dirty="0" smtClean="0"/>
              <a:t>ลำบากกก่อน สบายทีหลัง ย่อมกว่า สบายก่อน แต่ลำบากไม่รู้จบ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315201" y="5105400"/>
            <a:ext cx="2593975" cy="156966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h-TH" sz="3200" b="1" dirty="0">
                <a:solidFill>
                  <a:schemeClr val="accent1"/>
                </a:solidFill>
              </a:rPr>
              <a:t>ด้วยความรัก </a:t>
            </a:r>
          </a:p>
          <a:p>
            <a:r>
              <a:rPr lang="th-TH" sz="3200" b="1" dirty="0">
                <a:solidFill>
                  <a:schemeClr val="accent1"/>
                </a:solidFill>
              </a:rPr>
              <a:t>อ. อิสรี ไพเราะ (อ.ต๊ะ)</a:t>
            </a:r>
          </a:p>
        </p:txBody>
      </p:sp>
      <p:pic>
        <p:nvPicPr>
          <p:cNvPr id="5" name="Picture 9" descr="http://www.dmc.tv/images/OtherBB/crystalba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0" y="152400"/>
            <a:ext cx="2000250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5687481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</TotalTime>
  <Words>311</Words>
  <Application>Microsoft Office PowerPoint</Application>
  <PresentationFormat>Custom</PresentationFormat>
  <Paragraphs>46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Facet</vt:lpstr>
      <vt:lpstr>การเขียนเพื่องานนิเทศศาสตร์ MCA1105 </vt:lpstr>
      <vt:lpstr>การพัฒนาทักษะการเขียน</vt:lpstr>
      <vt:lpstr>PowerPoint Presentation</vt:lpstr>
      <vt:lpstr>PowerPoint Presentation</vt:lpstr>
      <vt:lpstr>รูปแบบและหลักการของการเขียนเพื่องานนิเทศศาสตร์</vt:lpstr>
      <vt:lpstr> HOMEWORK   เข้าห้องสมุด หาหนังสือที่สนใจและพร้อมที่จะอ่านมา 1 เรื่อง อ่านและเขียนสรุปใจความสำคัญ  </vt:lpstr>
      <vt:lpstr>แอนเมชั่นบนเวิด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การเขียนเพื่องานนิเทศศาสตร์ MCA1105 </dc:title>
  <dc:creator>FMS-00</dc:creator>
  <cp:lastModifiedBy>TAO</cp:lastModifiedBy>
  <cp:revision>10</cp:revision>
  <dcterms:created xsi:type="dcterms:W3CDTF">2017-08-25T12:21:27Z</dcterms:created>
  <dcterms:modified xsi:type="dcterms:W3CDTF">2021-08-20T07:39:49Z</dcterms:modified>
</cp:coreProperties>
</file>