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7" r:id="rId3"/>
    <p:sldId id="258" r:id="rId4"/>
    <p:sldId id="259" r:id="rId5"/>
    <p:sldId id="260" r:id="rId6"/>
    <p:sldId id="271" r:id="rId7"/>
    <p:sldId id="272" r:id="rId8"/>
    <p:sldId id="273" r:id="rId9"/>
    <p:sldId id="274" r:id="rId10"/>
    <p:sldId id="275" r:id="rId11"/>
    <p:sldId id="278" r:id="rId12"/>
    <p:sldId id="276" r:id="rId13"/>
    <p:sldId id="277" r:id="rId1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528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838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7998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248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766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74259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5370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382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491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661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241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46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616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263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277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728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43038-47BE-4CCA-BA9E-A50C3AE17A95}" type="datetimeFigureOut">
              <a:rPr lang="th-TH" smtClean="0"/>
              <a:t>30/07/64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6A9091-9A9F-4739-9E1C-64DFCE4152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195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sz="7300" dirty="0" smtClean="0">
                <a:latin typeface="Baskerville Old Face" panose="02020602080505020303" pitchFamily="18" charset="0"/>
              </a:rPr>
              <a:t>การเขียนเพื่องานนิเทศศาสตร์</a:t>
            </a:r>
            <a:br>
              <a:rPr lang="th-TH" sz="7300" dirty="0" smtClean="0">
                <a:latin typeface="Baskerville Old Face" panose="02020602080505020303" pitchFamily="18" charset="0"/>
              </a:rPr>
            </a:br>
            <a:r>
              <a:rPr lang="en-US" b="1" dirty="0">
                <a:latin typeface="Baskerville Old Face" panose="02020602080505020303" pitchFamily="18" charset="0"/>
              </a:rPr>
              <a:t>MCA1105</a:t>
            </a:r>
            <a:r>
              <a:rPr lang="en-US" dirty="0">
                <a:latin typeface="Baskerville Old Face" panose="02020602080505020303" pitchFamily="18" charset="0"/>
              </a:rPr>
              <a:t/>
            </a:r>
            <a:br>
              <a:rPr lang="en-US" dirty="0">
                <a:latin typeface="Baskerville Old Face" panose="02020602080505020303" pitchFamily="18" charset="0"/>
              </a:rPr>
            </a:br>
            <a:endParaRPr lang="th-TH" dirty="0">
              <a:latin typeface="Baskerville Old Face" panose="02020602080505020303" pitchFamily="18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200" dirty="0">
                <a:solidFill>
                  <a:srgbClr val="FF0000"/>
                </a:solidFill>
              </a:rPr>
              <a:t>ความคิดสร้างสรรค์กับการเขียน</a:t>
            </a:r>
          </a:p>
        </p:txBody>
      </p:sp>
      <p:sp>
        <p:nvSpPr>
          <p:cNvPr id="4" name="Rectangle 3"/>
          <p:cNvSpPr/>
          <p:nvPr/>
        </p:nvSpPr>
        <p:spPr>
          <a:xfrm>
            <a:off x="9838629" y="444972"/>
            <a:ext cx="14378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Week   </a:t>
            </a:r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5021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ใจความสำคัญ</a:t>
            </a:r>
            <a:r>
              <a:rPr lang="th-TH" b="1" dirty="0" smtClean="0"/>
              <a:t>อยู่ท้ายประโยค</a:t>
            </a: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2400" dirty="0"/>
              <a:t>                  </a:t>
            </a:r>
            <a:r>
              <a:rPr lang="en-US" sz="2400" dirty="0" smtClean="0"/>
              <a:t>(3) </a:t>
            </a:r>
            <a:r>
              <a:rPr lang="en-US" sz="2400" dirty="0"/>
              <a:t>							</a:t>
            </a:r>
            <a:r>
              <a:rPr lang="en-US" sz="2400" dirty="0" smtClean="0"/>
              <a:t>		  (</a:t>
            </a:r>
            <a:r>
              <a:rPr lang="en-US" sz="2400" dirty="0"/>
              <a:t>2</a:t>
            </a:r>
            <a:r>
              <a:rPr lang="en-US" sz="2400" dirty="0" smtClean="0"/>
              <a:t>)                            </a:t>
            </a:r>
            <a:r>
              <a:rPr lang="th-TH" sz="2400" dirty="0" smtClean="0"/>
              <a:t>มหาวิทยาลัยราชภัฏสวน</a:t>
            </a:r>
            <a:r>
              <a:rPr lang="th-TH" sz="2400" dirty="0"/>
              <a:t>สุนัน</a:t>
            </a:r>
            <a:r>
              <a:rPr lang="th-TH" sz="2400" dirty="0" smtClean="0"/>
              <a:t>ทา</a:t>
            </a:r>
            <a:r>
              <a:rPr lang="th-TH" sz="2400" dirty="0"/>
              <a:t>มีความประวัติความเป็นมา</a:t>
            </a:r>
            <a:r>
              <a:rPr lang="th-TH" sz="2400" dirty="0" smtClean="0"/>
              <a:t>ยาวนาน </a:t>
            </a:r>
            <a:r>
              <a:rPr lang="th-TH" sz="2400" dirty="0"/>
              <a:t>ซึ่งมีความสนใจและความต้องการเข้ามาเรียนมาก</a:t>
            </a:r>
          </a:p>
          <a:p>
            <a:pPr marL="0" indent="0">
              <a:buNone/>
            </a:pPr>
            <a:r>
              <a:rPr lang="en-US" sz="2400" dirty="0"/>
              <a:t>				</a:t>
            </a:r>
            <a:r>
              <a:rPr lang="en-US" sz="2400" dirty="0" smtClean="0"/>
              <a:t>(4) </a:t>
            </a:r>
            <a:r>
              <a:rPr lang="en-US" sz="2400" dirty="0"/>
              <a:t>							</a:t>
            </a:r>
            <a:r>
              <a:rPr lang="en-US" sz="2400" dirty="0" smtClean="0"/>
              <a:t>(1)</a:t>
            </a:r>
            <a:endParaRPr lang="th-TH" sz="2400" dirty="0"/>
          </a:p>
          <a:p>
            <a:pPr marL="0" indent="0">
              <a:buNone/>
            </a:pPr>
            <a:r>
              <a:rPr lang="th-TH" sz="2400" dirty="0" smtClean="0"/>
              <a:t>ด้วยบรรยากาศ</a:t>
            </a:r>
            <a:r>
              <a:rPr lang="th-TH" sz="2400" dirty="0"/>
              <a:t>ในสวนสุนันทามีความเป็นวังร่มรื่นทำให้อิ่มเอม</a:t>
            </a:r>
            <a:r>
              <a:rPr lang="th-TH" sz="2400" dirty="0" smtClean="0"/>
              <a:t>ใจ โดยเป็น</a:t>
            </a:r>
            <a:r>
              <a:rPr lang="th-TH" sz="2400" dirty="0"/>
              <a:t>มหาวิทยาลัยราชภัฎอันดับหนึ่ง</a:t>
            </a:r>
            <a:endParaRPr lang="th-TH" sz="2400" dirty="0" smtClean="0"/>
          </a:p>
          <a:p>
            <a:endParaRPr lang="th-TH" sz="32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39512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เสี้ยวเวลาของ</a:t>
            </a: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ชีวิต ส่ง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16.00 </a:t>
            </a:r>
            <a:r>
              <a:rPr lang="th-TH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น.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กำหนดใจความประโยสำคัญ </a:t>
            </a:r>
            <a:r>
              <a:rPr lang="en-US" dirty="0" smtClean="0"/>
              <a:t>4-5 </a:t>
            </a:r>
            <a:r>
              <a:rPr lang="th-TH" dirty="0" smtClean="0"/>
              <a:t>ประโยค</a:t>
            </a:r>
          </a:p>
          <a:p>
            <a:r>
              <a:rPr lang="th-TH" dirty="0" smtClean="0"/>
              <a:t>ใจความสำคัญอยู่ต้นประโยค</a:t>
            </a:r>
          </a:p>
          <a:p>
            <a:r>
              <a:rPr lang="th-TH" dirty="0"/>
              <a:t>ใจความสำคัญ</a:t>
            </a:r>
            <a:r>
              <a:rPr lang="th-TH" dirty="0" smtClean="0"/>
              <a:t>อยู่กลางประโยค</a:t>
            </a:r>
          </a:p>
          <a:p>
            <a:r>
              <a:rPr lang="th-TH" dirty="0"/>
              <a:t>ใจความสำคัญ</a:t>
            </a:r>
            <a:r>
              <a:rPr lang="th-TH" dirty="0" smtClean="0"/>
              <a:t>อยู่ท้ายประโยค</a:t>
            </a:r>
            <a:endParaRPr lang="th-TH" dirty="0"/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25405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304800"/>
            <a:ext cx="113792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b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เขียนเรื่องตัวเองโดยการสร้างสรรค์ เสี้ยวเวลาของชีวิต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 1 </a:t>
            </a: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หน้ากระดาษ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A4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3505" y="425002"/>
            <a:ext cx="15282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638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381251" y="1571626"/>
            <a:ext cx="5991225" cy="4525963"/>
          </a:xfrm>
        </p:spPr>
        <p:txBody>
          <a:bodyPr/>
          <a:lstStyle/>
          <a:p>
            <a:pPr eaLnBrk="1" hangingPunct="1"/>
            <a:r>
              <a:rPr lang="th-TH" smtClean="0"/>
              <a:t>เจ้าใฝ่ จงใฝ่รู้ และเรียนดู</a:t>
            </a:r>
          </a:p>
          <a:p>
            <a:pPr eaLnBrk="1" hangingPunct="1"/>
            <a:r>
              <a:rPr lang="th-TH" smtClean="0"/>
              <a:t>เปิดหู เปิดตา เปิดให้เห็น</a:t>
            </a:r>
          </a:p>
          <a:p>
            <a:pPr eaLnBrk="1" hangingPunct="1"/>
            <a:r>
              <a:rPr lang="th-TH" smtClean="0"/>
              <a:t>เป็นซึ่งเป็น เห็นซึ่งเห็น</a:t>
            </a:r>
          </a:p>
          <a:p>
            <a:pPr eaLnBrk="1" hangingPunct="1"/>
            <a:r>
              <a:rPr lang="th-TH" smtClean="0"/>
              <a:t>ถึงลำเค็ญ และทุกเข็ญ</a:t>
            </a:r>
          </a:p>
          <a:p>
            <a:pPr eaLnBrk="1" hangingPunct="1"/>
            <a:r>
              <a:rPr lang="th-TH" smtClean="0"/>
              <a:t>เจ้าสู้ เจ้าจะรู้ ว่าครู</a:t>
            </a:r>
          </a:p>
          <a:p>
            <a:pPr eaLnBrk="1" hangingPunct="1"/>
            <a:r>
              <a:rPr lang="th-TH" smtClean="0"/>
              <a:t>เป็นผู้ หวังเจ้า เฝ้าสำเร็จ</a:t>
            </a:r>
            <a:endParaRPr lang="en-US" smtClean="0">
              <a:cs typeface="LilyUPC" pitchFamily="34" charset="-34"/>
            </a:endParaRPr>
          </a:p>
        </p:txBody>
      </p:sp>
      <p:pic>
        <p:nvPicPr>
          <p:cNvPr id="26627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3438" y="285750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738813" y="5143501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5953125" y="4786314"/>
            <a:ext cx="39560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 dirty="0"/>
          </a:p>
          <a:p>
            <a:r>
              <a:rPr lang="th-TH" sz="3200" b="1" dirty="0"/>
              <a:t>ด้วยความรัก </a:t>
            </a:r>
          </a:p>
          <a:p>
            <a:r>
              <a:rPr lang="th-TH" sz="3200" b="1" dirty="0"/>
              <a:t>อ. อิส</a:t>
            </a:r>
            <a:r>
              <a:rPr lang="th-TH" sz="3200" b="1"/>
              <a:t>รี ไพเราะ (</a:t>
            </a:r>
            <a:r>
              <a:rPr lang="th-TH" sz="3200" b="1" dirty="0"/>
              <a:t>อ.ต๊ะ)</a:t>
            </a:r>
          </a:p>
        </p:txBody>
      </p:sp>
      <p:pic>
        <p:nvPicPr>
          <p:cNvPr id="26630" name="Picture 7" descr="http://guidance.mimoproject.co.th/wp-content/uploads/2012/09/804017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0314" y="2286000"/>
            <a:ext cx="3400425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531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 smtClean="0"/>
              <a:t>ความคิดสร้างสรรค์กับการเขียน</a:t>
            </a:r>
            <a:endParaRPr lang="th-TH" sz="4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800" dirty="0" smtClean="0"/>
              <a:t>     - ความคิดเป็นองค์ประกอบสำคัญและเป็นจุดเริ่มต้นของการเขียน</a:t>
            </a:r>
          </a:p>
          <a:p>
            <a:pPr marL="0" indent="0">
              <a:buNone/>
            </a:pPr>
            <a:r>
              <a:rPr lang="th-TH" sz="4800" dirty="0"/>
              <a:t> </a:t>
            </a:r>
            <a:r>
              <a:rPr lang="th-TH" sz="4800" dirty="0" smtClean="0"/>
              <a:t>    - ความคิดที่เฉียบคมผนวกกับทักษะในการเขียนสามารถสร้างสรรค์ผลงานอันเป็นอมตะที่มีอิทธิพลต่อความคิดของผู้รับสาร (เกศินี จุฑาวิจิตร)</a:t>
            </a:r>
            <a:endParaRPr lang="th-TH" sz="4800" dirty="0"/>
          </a:p>
        </p:txBody>
      </p:sp>
    </p:spTree>
    <p:extLst>
      <p:ext uri="{BB962C8B-B14F-4D97-AF65-F5344CB8AC3E}">
        <p14:creationId xmlns:p14="http://schemas.microsoft.com/office/powerpoint/2010/main" val="292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 smtClean="0">
                <a:solidFill>
                  <a:srgbClr val="FF0000"/>
                </a:solidFill>
              </a:rPr>
              <a:t>คุณลักษณะสำคัญของการเป็นนักคิด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- มีความช่างสงสัยและตั้งคำถามต่อสิ่งที่เกิดขึ้นรอบข้าง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- มีความสนใจสิ่งรอบตัวและเป็นนักสังเกต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- มีความรักในความรู้และรักที่จะแสวงหาความรู้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- มีความพากเพียรต่อการค้นคว้า การรวบรวมและการจัดระบบข้อมูลหรือข้อเท็จจริง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- ไม่กลัวความล้มเหลวและมีความคิดเชิงบวก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- มีความกล้าและใจกว้างที่จะยอมรับข้อค้นพบที่แตกต่าง (เกศินี จุฑาวิจิตร)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162138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 smtClean="0">
                <a:solidFill>
                  <a:srgbClr val="FF0000"/>
                </a:solidFill>
              </a:rPr>
              <a:t>ความหมายความคิดสร้างสรรค์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 </a:t>
            </a:r>
            <a:r>
              <a:rPr lang="th-TH" sz="2800" dirty="0" smtClean="0">
                <a:solidFill>
                  <a:srgbClr val="FF0000"/>
                </a:solidFill>
              </a:rPr>
              <a:t>    </a:t>
            </a:r>
            <a:r>
              <a:rPr lang="th-TH" sz="2800" dirty="0" smtClean="0"/>
              <a:t>ความคิดสร้างสรรค์เป็นกระบวนการทางสมองที่คิดถึงสิ่งใหม่ที่แปลกหรือใหม่ โดยความใหม่นั้นอาจไม่จำเป็นต้องเป็นสิ่งที่ไม่เคยมีมาก่อนในโลก แต่อาจเกิดจากการคิดดัดแปลงปรับปรุง หรือเชื่อมโยงความคิดเดิมให้เกิดเป็นสิ่งใหม่ขึ้นมาได้ ซึ่งความคิดใหม่สามารถนำมาใช้เพื่อแก้ปัญหาหรือใช้ประโยชน์ได้ (คมสัน รัตนะสิมากูล)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426927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5400" dirty="0" smtClean="0">
                <a:solidFill>
                  <a:srgbClr val="FF0000"/>
                </a:solidFill>
              </a:rPr>
              <a:t>ลำดับขั้นของความคิดสร้างสรรค์</a:t>
            </a:r>
          </a:p>
          <a:p>
            <a:pPr marL="0" indent="0">
              <a:buNone/>
            </a:pPr>
            <a:r>
              <a:rPr lang="th-TH" sz="5400" dirty="0"/>
              <a:t> </a:t>
            </a:r>
            <a:r>
              <a:rPr lang="th-TH" sz="5400" dirty="0" smtClean="0"/>
              <a:t>    - ขั้นกำหนดเป้าหมายการคิด</a:t>
            </a:r>
          </a:p>
          <a:p>
            <a:pPr marL="0" indent="0">
              <a:buNone/>
            </a:pPr>
            <a:r>
              <a:rPr lang="th-TH" sz="5400" dirty="0"/>
              <a:t> </a:t>
            </a:r>
            <a:r>
              <a:rPr lang="th-TH" sz="5400" dirty="0" smtClean="0"/>
              <a:t>    - ขั้นแสวงหาแนวคิดใหม่</a:t>
            </a:r>
          </a:p>
          <a:p>
            <a:pPr marL="0" indent="0">
              <a:buNone/>
            </a:pPr>
            <a:r>
              <a:rPr lang="th-TH" sz="5400" dirty="0"/>
              <a:t> </a:t>
            </a:r>
            <a:r>
              <a:rPr lang="th-TH" sz="5400" dirty="0" smtClean="0"/>
              <a:t>    - ขั้นการประเมินและคัดเลือกแนวคิด (คมสัน รัตนะสิมากูล)</a:t>
            </a: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106635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5400" dirty="0" smtClean="0">
                <a:solidFill>
                  <a:srgbClr val="FF0000"/>
                </a:solidFill>
              </a:rPr>
              <a:t>กระบวนการคิดกับกระบวนการเขียน</a:t>
            </a:r>
          </a:p>
          <a:p>
            <a:pPr marL="0" indent="0">
              <a:buNone/>
            </a:pPr>
            <a:r>
              <a:rPr lang="th-TH" sz="5400" dirty="0"/>
              <a:t> </a:t>
            </a:r>
            <a:r>
              <a:rPr lang="th-TH" sz="5400" dirty="0" smtClean="0"/>
              <a:t>    - คิดให้ตรงจุด</a:t>
            </a:r>
          </a:p>
          <a:p>
            <a:pPr marL="0" indent="0">
              <a:buNone/>
            </a:pPr>
            <a:r>
              <a:rPr lang="th-TH" sz="5400" dirty="0"/>
              <a:t> </a:t>
            </a:r>
            <a:r>
              <a:rPr lang="th-TH" sz="5400" dirty="0" smtClean="0"/>
              <a:t>    - คิดให้ระเบียบ</a:t>
            </a:r>
          </a:p>
          <a:p>
            <a:pPr marL="0" indent="0">
              <a:buNone/>
            </a:pPr>
            <a:r>
              <a:rPr lang="th-TH" sz="5400" dirty="0" smtClean="0"/>
              <a:t>     - จัดลำดับตามเหตุผล </a:t>
            </a:r>
            <a:r>
              <a:rPr lang="en-US" sz="3200" dirty="0" smtClean="0"/>
              <a:t>(</a:t>
            </a:r>
            <a:r>
              <a:rPr lang="th-TH" sz="3200" dirty="0" smtClean="0"/>
              <a:t>อรอุมา เกื้อกุลบุตร</a:t>
            </a:r>
            <a:r>
              <a:rPr lang="en-US" sz="3200" dirty="0" smtClean="0"/>
              <a:t>)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41499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การเรียงใจความสำคัญของประโยค</a:t>
            </a:r>
            <a:r>
              <a:rPr lang="th-TH" dirty="0"/>
              <a:t/>
            </a:r>
            <a:br>
              <a:rPr lang="th-TH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600" dirty="0" smtClean="0"/>
              <a:t>ประโยค</a:t>
            </a:r>
            <a:r>
              <a:rPr lang="th-TH" sz="3600" dirty="0"/>
              <a:t>ที่ </a:t>
            </a:r>
          </a:p>
          <a:p>
            <a:r>
              <a:rPr lang="th-TH" sz="3600" dirty="0" smtClean="0"/>
              <a:t>1</a:t>
            </a:r>
            <a:r>
              <a:rPr lang="th-TH" sz="3600" dirty="0"/>
              <a:t>.</a:t>
            </a:r>
            <a:r>
              <a:rPr lang="th-TH" sz="3600" dirty="0" smtClean="0"/>
              <a:t> </a:t>
            </a:r>
            <a:r>
              <a:rPr lang="th-TH" sz="3600" dirty="0"/>
              <a:t>เป็นมหาวิทยาลัยราชภัฎอันดับหนึ่ง </a:t>
            </a:r>
            <a:r>
              <a:rPr lang="th-TH" sz="3600" dirty="0">
                <a:solidFill>
                  <a:srgbClr val="FF0000"/>
                </a:solidFill>
              </a:rPr>
              <a:t>*ประโยคใจความสำคัญ</a:t>
            </a:r>
          </a:p>
          <a:p>
            <a:r>
              <a:rPr lang="th-TH" sz="3600" dirty="0" smtClean="0"/>
              <a:t>2. </a:t>
            </a:r>
            <a:r>
              <a:rPr lang="th-TH" sz="3600" dirty="0"/>
              <a:t>สวนสุนันทาเป็นมหาวิทยาลัยราชภัฎที่มีความสนใจและความต้องการเข้ามาเรียนมาก</a:t>
            </a:r>
          </a:p>
          <a:p>
            <a:r>
              <a:rPr lang="th-TH" sz="3600" dirty="0" smtClean="0"/>
              <a:t>3. </a:t>
            </a:r>
            <a:r>
              <a:rPr lang="th-TH" sz="3600" dirty="0"/>
              <a:t>สวนสุนันทาเป็นมหาวิทยาลัยที่มีความประวัติความเป็นมายาวนาน</a:t>
            </a:r>
          </a:p>
          <a:p>
            <a:r>
              <a:rPr lang="th-TH" sz="3600" dirty="0" smtClean="0"/>
              <a:t>4. </a:t>
            </a:r>
            <a:r>
              <a:rPr lang="th-TH" sz="3600" dirty="0"/>
              <a:t>บรรยากาศใน</a:t>
            </a:r>
            <a:r>
              <a:rPr lang="th-TH" sz="3600" dirty="0" smtClean="0"/>
              <a:t>สวน</a:t>
            </a:r>
            <a:r>
              <a:rPr lang="th-TH" sz="3600" dirty="0"/>
              <a:t>สุนันทามีความเป็นวังร่มรื่นทำให้อิ่มเอมใจ</a:t>
            </a:r>
          </a:p>
        </p:txBody>
      </p:sp>
    </p:spTree>
    <p:extLst>
      <p:ext uri="{BB962C8B-B14F-4D97-AF65-F5344CB8AC3E}">
        <p14:creationId xmlns:p14="http://schemas.microsoft.com/office/powerpoint/2010/main" val="177603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ใจความสำคัญอยู่ต้นประโยค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4856" y="1751527"/>
            <a:ext cx="8539906" cy="3864832"/>
          </a:xfrm>
        </p:spPr>
        <p:txBody>
          <a:bodyPr/>
          <a:lstStyle/>
          <a:p>
            <a:pPr marL="0" indent="0">
              <a:buNone/>
            </a:pPr>
            <a:r>
              <a:rPr lang="th-TH" sz="2400" dirty="0" smtClean="0"/>
              <a:t>		                  </a:t>
            </a:r>
            <a:r>
              <a:rPr lang="en-US" sz="2400" dirty="0" smtClean="0"/>
              <a:t>(1) 									(2)                             </a:t>
            </a:r>
            <a:endParaRPr lang="th-TH" sz="2400" dirty="0" smtClean="0"/>
          </a:p>
          <a:p>
            <a:pPr marL="0" indent="0">
              <a:buNone/>
            </a:pPr>
            <a:r>
              <a:rPr lang="th-TH" sz="2400" dirty="0"/>
              <a:t>มหาวิทยาลัยราชภัฏสวนสุนันทา</a:t>
            </a:r>
            <a:r>
              <a:rPr lang="th-TH" sz="2400" dirty="0" smtClean="0"/>
              <a:t>เป็นมหาวิทยาลัย</a:t>
            </a:r>
            <a:r>
              <a:rPr lang="th-TH" sz="2400" dirty="0"/>
              <a:t>ราชภัฎอันดับ</a:t>
            </a:r>
            <a:r>
              <a:rPr lang="th-TH" sz="2400" dirty="0" smtClean="0"/>
              <a:t>หนึ่ง ที่</a:t>
            </a:r>
            <a:r>
              <a:rPr lang="th-TH" sz="2400" dirty="0"/>
              <a:t>มีความสนใจและความต้องการเข้ามาเรียน</a:t>
            </a:r>
            <a:r>
              <a:rPr lang="th-TH" sz="2400" dirty="0" smtClean="0"/>
              <a:t>มาก</a:t>
            </a:r>
            <a:endParaRPr lang="en-US" sz="2400" dirty="0" smtClean="0"/>
          </a:p>
          <a:p>
            <a:pPr marL="0" indent="0">
              <a:buNone/>
            </a:pPr>
            <a:r>
              <a:rPr lang="en-US" sz="1800" dirty="0" smtClean="0"/>
              <a:t>				</a:t>
            </a:r>
            <a:r>
              <a:rPr lang="en-US" sz="2400" dirty="0" smtClean="0"/>
              <a:t>(</a:t>
            </a:r>
            <a:r>
              <a:rPr lang="en-US" sz="2400" dirty="0"/>
              <a:t>3</a:t>
            </a:r>
            <a:r>
              <a:rPr lang="en-US" sz="2400" dirty="0" smtClean="0"/>
              <a:t>) </a:t>
            </a:r>
            <a:r>
              <a:rPr lang="en-US" sz="2400" dirty="0"/>
              <a:t>							</a:t>
            </a:r>
            <a:r>
              <a:rPr lang="en-US" sz="2400" dirty="0" smtClean="0"/>
              <a:t>(4)</a:t>
            </a:r>
            <a:endParaRPr lang="th-TH" sz="2400" dirty="0"/>
          </a:p>
          <a:p>
            <a:pPr marL="0" indent="0">
              <a:buNone/>
            </a:pPr>
            <a:r>
              <a:rPr lang="th-TH" sz="2400" dirty="0" smtClean="0"/>
              <a:t>ซึ่งมีความ</a:t>
            </a:r>
            <a:r>
              <a:rPr lang="th-TH" sz="2400" dirty="0"/>
              <a:t>ประวัติความเป็นมา</a:t>
            </a:r>
            <a:r>
              <a:rPr lang="th-TH" sz="2400" dirty="0" smtClean="0"/>
              <a:t>ยาวนาน และบรรยากาศ</a:t>
            </a:r>
            <a:r>
              <a:rPr lang="th-TH" sz="2400" dirty="0"/>
              <a:t>ในสวนสุนันทามีความเป็นวังร่มรื่นทำให้อิ่มเอมใจ</a:t>
            </a:r>
          </a:p>
          <a:p>
            <a:endParaRPr lang="th-TH" sz="24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42172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ใจความสำคัญ</a:t>
            </a:r>
            <a:r>
              <a:rPr lang="th-TH" b="1" dirty="0" smtClean="0"/>
              <a:t>อยู่กลางประโยค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3852" y="192877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2400" dirty="0"/>
              <a:t>                  </a:t>
            </a:r>
            <a:r>
              <a:rPr lang="en-US" sz="2400" dirty="0" smtClean="0"/>
              <a:t>(3) </a:t>
            </a:r>
            <a:r>
              <a:rPr lang="en-US" sz="2400" dirty="0"/>
              <a:t>							</a:t>
            </a:r>
            <a:r>
              <a:rPr lang="en-US" sz="2400" dirty="0" smtClean="0"/>
              <a:t>		(1)                             </a:t>
            </a:r>
            <a:endParaRPr lang="th-TH" sz="2400" dirty="0"/>
          </a:p>
          <a:p>
            <a:pPr marL="0" indent="0">
              <a:buNone/>
            </a:pPr>
            <a:r>
              <a:rPr lang="th-TH" sz="2400" dirty="0" smtClean="0"/>
              <a:t>มหาวิทยาลัยราชภัฏสวน</a:t>
            </a:r>
            <a:r>
              <a:rPr lang="th-TH" sz="2400" dirty="0"/>
              <a:t>สุนัน</a:t>
            </a:r>
            <a:r>
              <a:rPr lang="th-TH" sz="2400" dirty="0" smtClean="0"/>
              <a:t>ทา</a:t>
            </a:r>
            <a:r>
              <a:rPr lang="th-TH" sz="2400" dirty="0"/>
              <a:t>มีความประวัติความเป็นมายาวนาน  </a:t>
            </a:r>
            <a:r>
              <a:rPr lang="th-TH" sz="2400" dirty="0" smtClean="0"/>
              <a:t>เป็น</a:t>
            </a:r>
            <a:r>
              <a:rPr lang="th-TH" sz="2400" dirty="0"/>
              <a:t>มหาวิทยาลัยราชภัฎอันดับหนึ่ง</a:t>
            </a:r>
          </a:p>
          <a:p>
            <a:pPr marL="0" indent="0">
              <a:buNone/>
            </a:pPr>
            <a:r>
              <a:rPr lang="en-US" sz="2400" dirty="0"/>
              <a:t>				</a:t>
            </a:r>
            <a:r>
              <a:rPr lang="en-US" sz="2400" dirty="0" smtClean="0"/>
              <a:t>(2) </a:t>
            </a:r>
            <a:r>
              <a:rPr lang="en-US" sz="2400" dirty="0"/>
              <a:t>							(4)</a:t>
            </a:r>
            <a:endParaRPr lang="th-TH" sz="2400" dirty="0"/>
          </a:p>
          <a:p>
            <a:pPr marL="0" indent="0">
              <a:buNone/>
            </a:pPr>
            <a:r>
              <a:rPr lang="th-TH" sz="2400" dirty="0" smtClean="0"/>
              <a:t>ซึ่ง</a:t>
            </a:r>
            <a:r>
              <a:rPr lang="th-TH" sz="2400" dirty="0"/>
              <a:t>มีความสนใจและความต้องการเข้ามาเรียน</a:t>
            </a:r>
            <a:r>
              <a:rPr lang="th-TH" sz="2400" dirty="0" smtClean="0"/>
              <a:t>มาก ด้วยบรรยากาศ</a:t>
            </a:r>
            <a:r>
              <a:rPr lang="th-TH" sz="2400" dirty="0"/>
              <a:t>ในสวนสุนันทามีความเป็นวังร่มรื่นทำให้อิ่มเอม</a:t>
            </a:r>
            <a:r>
              <a:rPr lang="th-TH" sz="2400" dirty="0" smtClean="0"/>
              <a:t>ใจ</a:t>
            </a:r>
          </a:p>
          <a:p>
            <a:endParaRPr lang="th-TH" sz="32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881107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454</Words>
  <Application>Microsoft Office PowerPoint</Application>
  <PresentationFormat>Custom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การเขียนเพื่องานนิเทศศาสตร์ MCA1105 </vt:lpstr>
      <vt:lpstr>ความคิดสร้างสรรค์กับการเขียน</vt:lpstr>
      <vt:lpstr>PowerPoint Presentation</vt:lpstr>
      <vt:lpstr>PowerPoint Presentation</vt:lpstr>
      <vt:lpstr>PowerPoint Presentation</vt:lpstr>
      <vt:lpstr>PowerPoint Presentation</vt:lpstr>
      <vt:lpstr>การเรียงใจความสำคัญของประโยค </vt:lpstr>
      <vt:lpstr>ใจความสำคัญอยู่ต้นประโยค</vt:lpstr>
      <vt:lpstr>ใจความสำคัญอยู่กลางประโยค</vt:lpstr>
      <vt:lpstr>ใจความสำคัญอยู่ท้ายประโยค</vt:lpstr>
      <vt:lpstr>เสี้ยวเวลาของชีวิต ส่ง 16.00 น.</vt:lpstr>
      <vt:lpstr> HOMEWORK                                                          เขียนเรื่องตัวเองโดยการสร้างสรรค์ เสี้ยวเวลาของชีวิต        1 หน้ากระดาษ A4   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การเขียนเพื่องานนิเทศศาสตร์ MCA1105</dc:title>
  <dc:creator>FMS-00</dc:creator>
  <cp:lastModifiedBy>TAO</cp:lastModifiedBy>
  <cp:revision>9</cp:revision>
  <dcterms:created xsi:type="dcterms:W3CDTF">2017-08-25T12:16:40Z</dcterms:created>
  <dcterms:modified xsi:type="dcterms:W3CDTF">2021-07-30T07:37:18Z</dcterms:modified>
</cp:coreProperties>
</file>