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7" r:id="rId2"/>
    <p:sldId id="266" r:id="rId3"/>
    <p:sldId id="267" r:id="rId4"/>
    <p:sldId id="268" r:id="rId5"/>
    <p:sldId id="269" r:id="rId6"/>
    <p:sldId id="281" r:id="rId7"/>
    <p:sldId id="282" r:id="rId8"/>
    <p:sldId id="283" r:id="rId9"/>
    <p:sldId id="270" r:id="rId10"/>
    <p:sldId id="284" r:id="rId11"/>
    <p:sldId id="285" r:id="rId12"/>
    <p:sldId id="286" r:id="rId13"/>
    <p:sldId id="287" r:id="rId14"/>
    <p:sldId id="28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91" r:id="rId26"/>
    <p:sldId id="292" r:id="rId27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F0EA6-4AEE-4BD0-A22A-C0C6A231B51F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4A2ADCE2-C226-4D9F-AC61-2132C9B1C566}">
      <dgm:prSet phldrT="[Text]"/>
      <dgm:spPr/>
      <dgm:t>
        <a:bodyPr/>
        <a:lstStyle/>
        <a:p>
          <a:r>
            <a:rPr lang="th-TH" dirty="0" smtClean="0"/>
            <a:t>ศาสตร์</a:t>
          </a:r>
          <a:endParaRPr lang="th-TH" dirty="0"/>
        </a:p>
      </dgm:t>
    </dgm:pt>
    <dgm:pt modelId="{1EB81F08-1F09-4EFA-8655-EA0F24F0FB51}" type="parTrans" cxnId="{0312EBAA-CD7F-46D2-8842-CEA1DBAC8AC5}">
      <dgm:prSet/>
      <dgm:spPr/>
      <dgm:t>
        <a:bodyPr/>
        <a:lstStyle/>
        <a:p>
          <a:endParaRPr lang="th-TH"/>
        </a:p>
      </dgm:t>
    </dgm:pt>
    <dgm:pt modelId="{AECC994F-CC60-4F37-932C-9A13B5F6CD43}" type="sibTrans" cxnId="{0312EBAA-CD7F-46D2-8842-CEA1DBAC8AC5}">
      <dgm:prSet/>
      <dgm:spPr/>
      <dgm:t>
        <a:bodyPr/>
        <a:lstStyle/>
        <a:p>
          <a:endParaRPr lang="th-TH"/>
        </a:p>
      </dgm:t>
    </dgm:pt>
    <dgm:pt modelId="{F777294E-2D2F-402D-BE5C-B562FBDC748A}">
      <dgm:prSet phldrT="[Text]"/>
      <dgm:spPr/>
      <dgm:t>
        <a:bodyPr/>
        <a:lstStyle/>
        <a:p>
          <a:r>
            <a:rPr lang="th-TH" dirty="0" smtClean="0"/>
            <a:t>ศิลป์</a:t>
          </a:r>
          <a:endParaRPr lang="th-TH" dirty="0"/>
        </a:p>
      </dgm:t>
    </dgm:pt>
    <dgm:pt modelId="{87EC1FB7-7108-4386-A882-4A044041AE77}" type="parTrans" cxnId="{5453FA2A-0E1F-4A49-AB6D-32B78C260714}">
      <dgm:prSet/>
      <dgm:spPr/>
      <dgm:t>
        <a:bodyPr/>
        <a:lstStyle/>
        <a:p>
          <a:endParaRPr lang="th-TH"/>
        </a:p>
      </dgm:t>
    </dgm:pt>
    <dgm:pt modelId="{38EF65A2-A4B0-4FF0-82D6-4208AA6D8043}" type="sibTrans" cxnId="{5453FA2A-0E1F-4A49-AB6D-32B78C260714}">
      <dgm:prSet/>
      <dgm:spPr/>
      <dgm:t>
        <a:bodyPr/>
        <a:lstStyle/>
        <a:p>
          <a:endParaRPr lang="th-TH"/>
        </a:p>
      </dgm:t>
    </dgm:pt>
    <dgm:pt modelId="{DAA828EA-4F13-45F4-8A99-B78883FE265D}">
      <dgm:prSet phldrT="[Text]"/>
      <dgm:spPr/>
      <dgm:t>
        <a:bodyPr/>
        <a:lstStyle/>
        <a:p>
          <a:r>
            <a:rPr lang="th-TH" dirty="0" smtClean="0"/>
            <a:t>การเขียน</a:t>
          </a:r>
          <a:endParaRPr lang="th-TH" dirty="0"/>
        </a:p>
      </dgm:t>
    </dgm:pt>
    <dgm:pt modelId="{F7D6562C-9CF6-44C3-B72A-9F768D787CBF}" type="parTrans" cxnId="{CC911F4B-DEEE-4E97-85E3-1BF21423ADF9}">
      <dgm:prSet/>
      <dgm:spPr/>
      <dgm:t>
        <a:bodyPr/>
        <a:lstStyle/>
        <a:p>
          <a:endParaRPr lang="th-TH"/>
        </a:p>
      </dgm:t>
    </dgm:pt>
    <dgm:pt modelId="{73071B5C-A2FD-4204-A817-9C76AA695A8C}" type="sibTrans" cxnId="{CC911F4B-DEEE-4E97-85E3-1BF21423ADF9}">
      <dgm:prSet/>
      <dgm:spPr/>
      <dgm:t>
        <a:bodyPr/>
        <a:lstStyle/>
        <a:p>
          <a:endParaRPr lang="th-TH"/>
        </a:p>
      </dgm:t>
    </dgm:pt>
    <dgm:pt modelId="{FBB649F2-9D60-412A-A6D7-F34DCD33F1D5}" type="pres">
      <dgm:prSet presAssocID="{50FF0EA6-4AEE-4BD0-A22A-C0C6A231B51F}" presName="linearFlow" presStyleCnt="0">
        <dgm:presLayoutVars>
          <dgm:dir/>
          <dgm:resizeHandles val="exact"/>
        </dgm:presLayoutVars>
      </dgm:prSet>
      <dgm:spPr/>
    </dgm:pt>
    <dgm:pt modelId="{0B7C0265-452B-450C-8240-6F88B28FB54F}" type="pres">
      <dgm:prSet presAssocID="{4A2ADCE2-C226-4D9F-AC61-2132C9B1C56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27B367D-75DE-48E7-8221-CAEEAC780562}" type="pres">
      <dgm:prSet presAssocID="{AECC994F-CC60-4F37-932C-9A13B5F6CD43}" presName="spacerL" presStyleCnt="0"/>
      <dgm:spPr/>
    </dgm:pt>
    <dgm:pt modelId="{0C08A4A5-E8FC-4863-AFFD-8DBF02618C7B}" type="pres">
      <dgm:prSet presAssocID="{AECC994F-CC60-4F37-932C-9A13B5F6CD43}" presName="sibTrans" presStyleLbl="sibTrans2D1" presStyleIdx="0" presStyleCnt="2"/>
      <dgm:spPr/>
      <dgm:t>
        <a:bodyPr/>
        <a:lstStyle/>
        <a:p>
          <a:endParaRPr lang="th-TH"/>
        </a:p>
      </dgm:t>
    </dgm:pt>
    <dgm:pt modelId="{A414310D-A53D-4AD2-80FC-613C5FC63DA2}" type="pres">
      <dgm:prSet presAssocID="{AECC994F-CC60-4F37-932C-9A13B5F6CD43}" presName="spacerR" presStyleCnt="0"/>
      <dgm:spPr/>
    </dgm:pt>
    <dgm:pt modelId="{A2E69482-A514-4AAB-A99A-17A605B09061}" type="pres">
      <dgm:prSet presAssocID="{F777294E-2D2F-402D-BE5C-B562FBDC748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DFD4FE8-BFB5-4EBF-B081-07611DF2D6AD}" type="pres">
      <dgm:prSet presAssocID="{38EF65A2-A4B0-4FF0-82D6-4208AA6D8043}" presName="spacerL" presStyleCnt="0"/>
      <dgm:spPr/>
    </dgm:pt>
    <dgm:pt modelId="{48B66E9A-04C3-4EE4-8A7C-E92C08D19C89}" type="pres">
      <dgm:prSet presAssocID="{38EF65A2-A4B0-4FF0-82D6-4208AA6D8043}" presName="sibTrans" presStyleLbl="sibTrans2D1" presStyleIdx="1" presStyleCnt="2"/>
      <dgm:spPr/>
      <dgm:t>
        <a:bodyPr/>
        <a:lstStyle/>
        <a:p>
          <a:endParaRPr lang="th-TH"/>
        </a:p>
      </dgm:t>
    </dgm:pt>
    <dgm:pt modelId="{ECCD4F02-D050-4ECC-A7EB-E1DA0F1AFA70}" type="pres">
      <dgm:prSet presAssocID="{38EF65A2-A4B0-4FF0-82D6-4208AA6D8043}" presName="spacerR" presStyleCnt="0"/>
      <dgm:spPr/>
    </dgm:pt>
    <dgm:pt modelId="{28D9F1B8-9016-41AC-B9EB-EF9B158F2508}" type="pres">
      <dgm:prSet presAssocID="{DAA828EA-4F13-45F4-8A99-B78883FE265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7E5B1B4-FB20-44EF-A853-70A24E0E1FE8}" type="presOf" srcId="{DAA828EA-4F13-45F4-8A99-B78883FE265D}" destId="{28D9F1B8-9016-41AC-B9EB-EF9B158F2508}" srcOrd="0" destOrd="0" presId="urn:microsoft.com/office/officeart/2005/8/layout/equation1"/>
    <dgm:cxn modelId="{0312EBAA-CD7F-46D2-8842-CEA1DBAC8AC5}" srcId="{50FF0EA6-4AEE-4BD0-A22A-C0C6A231B51F}" destId="{4A2ADCE2-C226-4D9F-AC61-2132C9B1C566}" srcOrd="0" destOrd="0" parTransId="{1EB81F08-1F09-4EFA-8655-EA0F24F0FB51}" sibTransId="{AECC994F-CC60-4F37-932C-9A13B5F6CD43}"/>
    <dgm:cxn modelId="{688FE603-CC1B-45B1-8659-957A0D6D1466}" type="presOf" srcId="{4A2ADCE2-C226-4D9F-AC61-2132C9B1C566}" destId="{0B7C0265-452B-450C-8240-6F88B28FB54F}" srcOrd="0" destOrd="0" presId="urn:microsoft.com/office/officeart/2005/8/layout/equation1"/>
    <dgm:cxn modelId="{EE6127BD-881F-46B7-9FD7-FBBC28874878}" type="presOf" srcId="{50FF0EA6-4AEE-4BD0-A22A-C0C6A231B51F}" destId="{FBB649F2-9D60-412A-A6D7-F34DCD33F1D5}" srcOrd="0" destOrd="0" presId="urn:microsoft.com/office/officeart/2005/8/layout/equation1"/>
    <dgm:cxn modelId="{5453FA2A-0E1F-4A49-AB6D-32B78C260714}" srcId="{50FF0EA6-4AEE-4BD0-A22A-C0C6A231B51F}" destId="{F777294E-2D2F-402D-BE5C-B562FBDC748A}" srcOrd="1" destOrd="0" parTransId="{87EC1FB7-7108-4386-A882-4A044041AE77}" sibTransId="{38EF65A2-A4B0-4FF0-82D6-4208AA6D8043}"/>
    <dgm:cxn modelId="{35E77361-5CD9-4F74-A6DB-599C6B2D8BD0}" type="presOf" srcId="{38EF65A2-A4B0-4FF0-82D6-4208AA6D8043}" destId="{48B66E9A-04C3-4EE4-8A7C-E92C08D19C89}" srcOrd="0" destOrd="0" presId="urn:microsoft.com/office/officeart/2005/8/layout/equation1"/>
    <dgm:cxn modelId="{E872F648-32C7-4392-9596-EDBCB166468A}" type="presOf" srcId="{AECC994F-CC60-4F37-932C-9A13B5F6CD43}" destId="{0C08A4A5-E8FC-4863-AFFD-8DBF02618C7B}" srcOrd="0" destOrd="0" presId="urn:microsoft.com/office/officeart/2005/8/layout/equation1"/>
    <dgm:cxn modelId="{5CC71E4A-9ED6-446B-A65D-617A1C96C591}" type="presOf" srcId="{F777294E-2D2F-402D-BE5C-B562FBDC748A}" destId="{A2E69482-A514-4AAB-A99A-17A605B09061}" srcOrd="0" destOrd="0" presId="urn:microsoft.com/office/officeart/2005/8/layout/equation1"/>
    <dgm:cxn modelId="{CC911F4B-DEEE-4E97-85E3-1BF21423ADF9}" srcId="{50FF0EA6-4AEE-4BD0-A22A-C0C6A231B51F}" destId="{DAA828EA-4F13-45F4-8A99-B78883FE265D}" srcOrd="2" destOrd="0" parTransId="{F7D6562C-9CF6-44C3-B72A-9F768D787CBF}" sibTransId="{73071B5C-A2FD-4204-A817-9C76AA695A8C}"/>
    <dgm:cxn modelId="{66F04828-14D6-421E-B6DA-678EC6DD9EFD}" type="presParOf" srcId="{FBB649F2-9D60-412A-A6D7-F34DCD33F1D5}" destId="{0B7C0265-452B-450C-8240-6F88B28FB54F}" srcOrd="0" destOrd="0" presId="urn:microsoft.com/office/officeart/2005/8/layout/equation1"/>
    <dgm:cxn modelId="{D56E2967-BD89-465F-A9E0-6DEBF66C4AFC}" type="presParOf" srcId="{FBB649F2-9D60-412A-A6D7-F34DCD33F1D5}" destId="{D27B367D-75DE-48E7-8221-CAEEAC780562}" srcOrd="1" destOrd="0" presId="urn:microsoft.com/office/officeart/2005/8/layout/equation1"/>
    <dgm:cxn modelId="{F3A11333-3775-400A-99C7-6D063435FF80}" type="presParOf" srcId="{FBB649F2-9D60-412A-A6D7-F34DCD33F1D5}" destId="{0C08A4A5-E8FC-4863-AFFD-8DBF02618C7B}" srcOrd="2" destOrd="0" presId="urn:microsoft.com/office/officeart/2005/8/layout/equation1"/>
    <dgm:cxn modelId="{61A287B4-B1A8-41CF-AD4F-32D07F958709}" type="presParOf" srcId="{FBB649F2-9D60-412A-A6D7-F34DCD33F1D5}" destId="{A414310D-A53D-4AD2-80FC-613C5FC63DA2}" srcOrd="3" destOrd="0" presId="urn:microsoft.com/office/officeart/2005/8/layout/equation1"/>
    <dgm:cxn modelId="{33247F22-1F11-4EE5-AB20-86431D179014}" type="presParOf" srcId="{FBB649F2-9D60-412A-A6D7-F34DCD33F1D5}" destId="{A2E69482-A514-4AAB-A99A-17A605B09061}" srcOrd="4" destOrd="0" presId="urn:microsoft.com/office/officeart/2005/8/layout/equation1"/>
    <dgm:cxn modelId="{900C50A2-F2C8-48B3-ABC8-8C99E57BDD26}" type="presParOf" srcId="{FBB649F2-9D60-412A-A6D7-F34DCD33F1D5}" destId="{FDFD4FE8-BFB5-4EBF-B081-07611DF2D6AD}" srcOrd="5" destOrd="0" presId="urn:microsoft.com/office/officeart/2005/8/layout/equation1"/>
    <dgm:cxn modelId="{8FED5742-F016-4978-B2A4-0B00D23E54C3}" type="presParOf" srcId="{FBB649F2-9D60-412A-A6D7-F34DCD33F1D5}" destId="{48B66E9A-04C3-4EE4-8A7C-E92C08D19C89}" srcOrd="6" destOrd="0" presId="urn:microsoft.com/office/officeart/2005/8/layout/equation1"/>
    <dgm:cxn modelId="{71C4307D-57CD-4F05-95EC-CFDADE527CC3}" type="presParOf" srcId="{FBB649F2-9D60-412A-A6D7-F34DCD33F1D5}" destId="{ECCD4F02-D050-4ECC-A7EB-E1DA0F1AFA70}" srcOrd="7" destOrd="0" presId="urn:microsoft.com/office/officeart/2005/8/layout/equation1"/>
    <dgm:cxn modelId="{78EB47B5-3019-4AEA-9EAB-7599144E9FEB}" type="presParOf" srcId="{FBB649F2-9D60-412A-A6D7-F34DCD33F1D5}" destId="{28D9F1B8-9016-41AC-B9EB-EF9B158F250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958B4-64A8-4CCB-B4AF-AE90A95F7E3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10711543-EC7B-4D52-881C-402CA704DEC3}">
      <dgm:prSet phldrT="[Text]"/>
      <dgm:spPr/>
      <dgm:t>
        <a:bodyPr/>
        <a:lstStyle/>
        <a:p>
          <a:r>
            <a:rPr lang="th-TH" dirty="0" smtClean="0"/>
            <a:t>ประชาสัมพันธ์และการสื่อสารองค์กร</a:t>
          </a:r>
          <a:endParaRPr lang="th-TH" dirty="0"/>
        </a:p>
      </dgm:t>
    </dgm:pt>
    <dgm:pt modelId="{DF2CE856-0D77-40E6-9E6F-75DCA5002BAA}" type="parTrans" cxnId="{01C2B11B-F2E4-4C67-B725-4806E798218C}">
      <dgm:prSet/>
      <dgm:spPr/>
      <dgm:t>
        <a:bodyPr/>
        <a:lstStyle/>
        <a:p>
          <a:endParaRPr lang="th-TH"/>
        </a:p>
      </dgm:t>
    </dgm:pt>
    <dgm:pt modelId="{45276F97-251D-4EDE-8387-8E394508C9C6}" type="sibTrans" cxnId="{01C2B11B-F2E4-4C67-B725-4806E798218C}">
      <dgm:prSet/>
      <dgm:spPr/>
      <dgm:t>
        <a:bodyPr/>
        <a:lstStyle/>
        <a:p>
          <a:endParaRPr lang="th-TH"/>
        </a:p>
      </dgm:t>
    </dgm:pt>
    <dgm:pt modelId="{7AAA4789-9BE2-47E3-8416-3EC569919C84}">
      <dgm:prSet phldrT="[Text]"/>
      <dgm:spPr/>
      <dgm:t>
        <a:bodyPr/>
        <a:lstStyle/>
        <a:p>
          <a:r>
            <a:rPr lang="th-TH" dirty="0" smtClean="0"/>
            <a:t>โฆษณาและสื่อสารการตลาด</a:t>
          </a:r>
          <a:endParaRPr lang="th-TH" dirty="0"/>
        </a:p>
      </dgm:t>
    </dgm:pt>
    <dgm:pt modelId="{0A7C014B-040B-4F74-9D89-EAEA20374B91}" type="parTrans" cxnId="{18C1E24E-57F2-4600-AA97-D45A4F03BBEC}">
      <dgm:prSet/>
      <dgm:spPr/>
      <dgm:t>
        <a:bodyPr/>
        <a:lstStyle/>
        <a:p>
          <a:endParaRPr lang="th-TH"/>
        </a:p>
      </dgm:t>
    </dgm:pt>
    <dgm:pt modelId="{F6F5218F-597A-435A-B647-5442C567B9BB}" type="sibTrans" cxnId="{18C1E24E-57F2-4600-AA97-D45A4F03BBEC}">
      <dgm:prSet/>
      <dgm:spPr/>
      <dgm:t>
        <a:bodyPr/>
        <a:lstStyle/>
        <a:p>
          <a:endParaRPr lang="th-TH"/>
        </a:p>
      </dgm:t>
    </dgm:pt>
    <dgm:pt modelId="{A0C2B050-5F51-4640-8F12-8DA3C04B924C}">
      <dgm:prSet/>
      <dgm:spPr/>
      <dgm:t>
        <a:bodyPr/>
        <a:lstStyle/>
        <a:p>
          <a:r>
            <a:rPr lang="th-TH" dirty="0" smtClean="0"/>
            <a:t>วารสารศาสตร์</a:t>
          </a:r>
          <a:endParaRPr lang="th-TH" dirty="0"/>
        </a:p>
      </dgm:t>
    </dgm:pt>
    <dgm:pt modelId="{74FBDA1C-4DC1-44DD-897E-5A63DD6710BD}" type="parTrans" cxnId="{91AA0773-5782-49F2-96D1-0BDB4FEF5868}">
      <dgm:prSet/>
      <dgm:spPr/>
      <dgm:t>
        <a:bodyPr/>
        <a:lstStyle/>
        <a:p>
          <a:endParaRPr lang="th-TH"/>
        </a:p>
      </dgm:t>
    </dgm:pt>
    <dgm:pt modelId="{2AA5C134-2A2A-4E6C-878F-44B2975DBA0B}" type="sibTrans" cxnId="{91AA0773-5782-49F2-96D1-0BDB4FEF5868}">
      <dgm:prSet/>
      <dgm:spPr/>
      <dgm:t>
        <a:bodyPr/>
        <a:lstStyle/>
        <a:p>
          <a:endParaRPr lang="th-TH"/>
        </a:p>
      </dgm:t>
    </dgm:pt>
    <dgm:pt modelId="{1847DB92-48A8-4DE3-B978-5C1A3B908B90}" type="pres">
      <dgm:prSet presAssocID="{545958B4-64A8-4CCB-B4AF-AE90A95F7E30}" presName="linearFlow" presStyleCnt="0">
        <dgm:presLayoutVars>
          <dgm:dir/>
          <dgm:resizeHandles val="exact"/>
        </dgm:presLayoutVars>
      </dgm:prSet>
      <dgm:spPr/>
    </dgm:pt>
    <dgm:pt modelId="{0865835D-2F92-4080-B6D5-CD98F21C04DB}" type="pres">
      <dgm:prSet presAssocID="{A0C2B050-5F51-4640-8F12-8DA3C04B924C}" presName="composite" presStyleCnt="0"/>
      <dgm:spPr/>
    </dgm:pt>
    <dgm:pt modelId="{5BE2FAA4-647B-49A9-905F-E7200CF7DF02}" type="pres">
      <dgm:prSet presAssocID="{A0C2B050-5F51-4640-8F12-8DA3C04B924C}" presName="imgShp" presStyleLbl="fgImgPlace1" presStyleIdx="0" presStyleCnt="3"/>
      <dgm:spPr/>
    </dgm:pt>
    <dgm:pt modelId="{47B95282-514D-4B8B-AA36-86A4EA94C83F}" type="pres">
      <dgm:prSet presAssocID="{A0C2B050-5F51-4640-8F12-8DA3C04B924C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8427331-C9F7-4BE9-8E05-22555AE03E0B}" type="pres">
      <dgm:prSet presAssocID="{2AA5C134-2A2A-4E6C-878F-44B2975DBA0B}" presName="spacing" presStyleCnt="0"/>
      <dgm:spPr/>
    </dgm:pt>
    <dgm:pt modelId="{C720C79C-1A91-48B2-B795-300B16670B62}" type="pres">
      <dgm:prSet presAssocID="{10711543-EC7B-4D52-881C-402CA704DEC3}" presName="composite" presStyleCnt="0"/>
      <dgm:spPr/>
    </dgm:pt>
    <dgm:pt modelId="{0973B675-5291-417F-8329-5286671D4302}" type="pres">
      <dgm:prSet presAssocID="{10711543-EC7B-4D52-881C-402CA704DEC3}" presName="imgShp" presStyleLbl="fgImgPlace1" presStyleIdx="1" presStyleCnt="3"/>
      <dgm:spPr/>
    </dgm:pt>
    <dgm:pt modelId="{81035B63-0977-4112-AEA2-5F627104913B}" type="pres">
      <dgm:prSet presAssocID="{10711543-EC7B-4D52-881C-402CA704DEC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EEA1179-E651-49B1-A0F6-B9A5F7E0BFBB}" type="pres">
      <dgm:prSet presAssocID="{45276F97-251D-4EDE-8387-8E394508C9C6}" presName="spacing" presStyleCnt="0"/>
      <dgm:spPr/>
    </dgm:pt>
    <dgm:pt modelId="{B02A0533-AE2C-4568-895C-DDF440266A19}" type="pres">
      <dgm:prSet presAssocID="{7AAA4789-9BE2-47E3-8416-3EC569919C84}" presName="composite" presStyleCnt="0"/>
      <dgm:spPr/>
    </dgm:pt>
    <dgm:pt modelId="{33BAE1B9-BEC3-4442-B268-DF4EB65F821C}" type="pres">
      <dgm:prSet presAssocID="{7AAA4789-9BE2-47E3-8416-3EC569919C84}" presName="imgShp" presStyleLbl="fgImgPlace1" presStyleIdx="2" presStyleCnt="3"/>
      <dgm:spPr/>
    </dgm:pt>
    <dgm:pt modelId="{4D0AAFC1-6E44-478D-8D33-BF7BDD4BA539}" type="pres">
      <dgm:prSet presAssocID="{7AAA4789-9BE2-47E3-8416-3EC569919C84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0D90380-BA0A-46BD-8705-633718F48DD9}" type="presOf" srcId="{10711543-EC7B-4D52-881C-402CA704DEC3}" destId="{81035B63-0977-4112-AEA2-5F627104913B}" srcOrd="0" destOrd="0" presId="urn:microsoft.com/office/officeart/2005/8/layout/vList3"/>
    <dgm:cxn modelId="{79B7F595-6E56-4461-8B14-B9DB4B7B2005}" type="presOf" srcId="{545958B4-64A8-4CCB-B4AF-AE90A95F7E30}" destId="{1847DB92-48A8-4DE3-B978-5C1A3B908B90}" srcOrd="0" destOrd="0" presId="urn:microsoft.com/office/officeart/2005/8/layout/vList3"/>
    <dgm:cxn modelId="{91AA0773-5782-49F2-96D1-0BDB4FEF5868}" srcId="{545958B4-64A8-4CCB-B4AF-AE90A95F7E30}" destId="{A0C2B050-5F51-4640-8F12-8DA3C04B924C}" srcOrd="0" destOrd="0" parTransId="{74FBDA1C-4DC1-44DD-897E-5A63DD6710BD}" sibTransId="{2AA5C134-2A2A-4E6C-878F-44B2975DBA0B}"/>
    <dgm:cxn modelId="{9DF1DE68-F22C-4B5E-8381-289B4C5DF2F0}" type="presOf" srcId="{7AAA4789-9BE2-47E3-8416-3EC569919C84}" destId="{4D0AAFC1-6E44-478D-8D33-BF7BDD4BA539}" srcOrd="0" destOrd="0" presId="urn:microsoft.com/office/officeart/2005/8/layout/vList3"/>
    <dgm:cxn modelId="{01C2B11B-F2E4-4C67-B725-4806E798218C}" srcId="{545958B4-64A8-4CCB-B4AF-AE90A95F7E30}" destId="{10711543-EC7B-4D52-881C-402CA704DEC3}" srcOrd="1" destOrd="0" parTransId="{DF2CE856-0D77-40E6-9E6F-75DCA5002BAA}" sibTransId="{45276F97-251D-4EDE-8387-8E394508C9C6}"/>
    <dgm:cxn modelId="{18C1E24E-57F2-4600-AA97-D45A4F03BBEC}" srcId="{545958B4-64A8-4CCB-B4AF-AE90A95F7E30}" destId="{7AAA4789-9BE2-47E3-8416-3EC569919C84}" srcOrd="2" destOrd="0" parTransId="{0A7C014B-040B-4F74-9D89-EAEA20374B91}" sibTransId="{F6F5218F-597A-435A-B647-5442C567B9BB}"/>
    <dgm:cxn modelId="{60A1AB07-C4C2-4344-8374-AE79360CA1DA}" type="presOf" srcId="{A0C2B050-5F51-4640-8F12-8DA3C04B924C}" destId="{47B95282-514D-4B8B-AA36-86A4EA94C83F}" srcOrd="0" destOrd="0" presId="urn:microsoft.com/office/officeart/2005/8/layout/vList3"/>
    <dgm:cxn modelId="{24893005-4F0B-46B1-8A1D-BF17748C5EB3}" type="presParOf" srcId="{1847DB92-48A8-4DE3-B978-5C1A3B908B90}" destId="{0865835D-2F92-4080-B6D5-CD98F21C04DB}" srcOrd="0" destOrd="0" presId="urn:microsoft.com/office/officeart/2005/8/layout/vList3"/>
    <dgm:cxn modelId="{4A5BF84B-B59E-4134-8D9B-A712B7DDD433}" type="presParOf" srcId="{0865835D-2F92-4080-B6D5-CD98F21C04DB}" destId="{5BE2FAA4-647B-49A9-905F-E7200CF7DF02}" srcOrd="0" destOrd="0" presId="urn:microsoft.com/office/officeart/2005/8/layout/vList3"/>
    <dgm:cxn modelId="{627C328F-2C0F-4E0B-8E58-1661668642D6}" type="presParOf" srcId="{0865835D-2F92-4080-B6D5-CD98F21C04DB}" destId="{47B95282-514D-4B8B-AA36-86A4EA94C83F}" srcOrd="1" destOrd="0" presId="urn:microsoft.com/office/officeart/2005/8/layout/vList3"/>
    <dgm:cxn modelId="{72F840D7-6A9E-4E4D-BD23-E37D616E8BFC}" type="presParOf" srcId="{1847DB92-48A8-4DE3-B978-5C1A3B908B90}" destId="{F8427331-C9F7-4BE9-8E05-22555AE03E0B}" srcOrd="1" destOrd="0" presId="urn:microsoft.com/office/officeart/2005/8/layout/vList3"/>
    <dgm:cxn modelId="{9594465C-1F1F-47D3-9D54-48647D54808E}" type="presParOf" srcId="{1847DB92-48A8-4DE3-B978-5C1A3B908B90}" destId="{C720C79C-1A91-48B2-B795-300B16670B62}" srcOrd="2" destOrd="0" presId="urn:microsoft.com/office/officeart/2005/8/layout/vList3"/>
    <dgm:cxn modelId="{D1CD0EF2-03F6-4132-A719-A2BC8E2729C6}" type="presParOf" srcId="{C720C79C-1A91-48B2-B795-300B16670B62}" destId="{0973B675-5291-417F-8329-5286671D4302}" srcOrd="0" destOrd="0" presId="urn:microsoft.com/office/officeart/2005/8/layout/vList3"/>
    <dgm:cxn modelId="{C08C2163-4BEB-46FD-B28C-4DFF41FCEB51}" type="presParOf" srcId="{C720C79C-1A91-48B2-B795-300B16670B62}" destId="{81035B63-0977-4112-AEA2-5F627104913B}" srcOrd="1" destOrd="0" presId="urn:microsoft.com/office/officeart/2005/8/layout/vList3"/>
    <dgm:cxn modelId="{34E05185-FA25-43BD-AC91-C73279B8CAB7}" type="presParOf" srcId="{1847DB92-48A8-4DE3-B978-5C1A3B908B90}" destId="{1EEA1179-E651-49B1-A0F6-B9A5F7E0BFBB}" srcOrd="3" destOrd="0" presId="urn:microsoft.com/office/officeart/2005/8/layout/vList3"/>
    <dgm:cxn modelId="{B0DFA5A7-8617-49E0-ACE9-C2E5DACD065F}" type="presParOf" srcId="{1847DB92-48A8-4DE3-B978-5C1A3B908B90}" destId="{B02A0533-AE2C-4568-895C-DDF440266A19}" srcOrd="4" destOrd="0" presId="urn:microsoft.com/office/officeart/2005/8/layout/vList3"/>
    <dgm:cxn modelId="{7D9C4934-01FB-401E-ACC6-8ABF17A4EE5E}" type="presParOf" srcId="{B02A0533-AE2C-4568-895C-DDF440266A19}" destId="{33BAE1B9-BEC3-4442-B268-DF4EB65F821C}" srcOrd="0" destOrd="0" presId="urn:microsoft.com/office/officeart/2005/8/layout/vList3"/>
    <dgm:cxn modelId="{CBEAE05C-9FBA-48DC-BFF7-E49C5C50BD24}" type="presParOf" srcId="{B02A0533-AE2C-4568-895C-DDF440266A19}" destId="{4D0AAFC1-6E44-478D-8D33-BF7BDD4BA53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4D8894-0228-4930-9BAE-8ECC8B5AC47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2E5FA9D-6DF1-4C3F-8050-0C0F63AFE9F5}">
      <dgm:prSet phldrT="[Text]"/>
      <dgm:spPr/>
      <dgm:t>
        <a:bodyPr/>
        <a:lstStyle/>
        <a:p>
          <a:r>
            <a:rPr lang="th-TH" dirty="0" smtClean="0"/>
            <a:t>วิทยุกระจายเสียงและวิทยุโทรทัศน์</a:t>
          </a:r>
          <a:endParaRPr lang="th-TH" dirty="0"/>
        </a:p>
      </dgm:t>
    </dgm:pt>
    <dgm:pt modelId="{620D1CBB-7714-48C6-8CB8-6FE2FB681820}" type="parTrans" cxnId="{C5083E24-6945-42DF-B59F-E9105A7693ED}">
      <dgm:prSet/>
      <dgm:spPr/>
      <dgm:t>
        <a:bodyPr/>
        <a:lstStyle/>
        <a:p>
          <a:endParaRPr lang="th-TH"/>
        </a:p>
      </dgm:t>
    </dgm:pt>
    <dgm:pt modelId="{51749088-D70C-4C36-8CBC-62035D40ED6C}" type="sibTrans" cxnId="{C5083E24-6945-42DF-B59F-E9105A7693ED}">
      <dgm:prSet/>
      <dgm:spPr/>
      <dgm:t>
        <a:bodyPr/>
        <a:lstStyle/>
        <a:p>
          <a:endParaRPr lang="th-TH"/>
        </a:p>
      </dgm:t>
    </dgm:pt>
    <dgm:pt modelId="{38D60384-C57B-4602-9703-CC57C47540AC}">
      <dgm:prSet phldrT="[Text]"/>
      <dgm:spPr/>
      <dgm:t>
        <a:bodyPr/>
        <a:lstStyle/>
        <a:p>
          <a:r>
            <a:rPr lang="th-TH" dirty="0" smtClean="0"/>
            <a:t>ภาพยนตร์</a:t>
          </a:r>
          <a:endParaRPr lang="th-TH" dirty="0"/>
        </a:p>
      </dgm:t>
    </dgm:pt>
    <dgm:pt modelId="{0E66165E-B1C5-4326-98E8-9105718FB7CD}" type="parTrans" cxnId="{7602E725-03EC-43F1-B606-082807287295}">
      <dgm:prSet/>
      <dgm:spPr/>
      <dgm:t>
        <a:bodyPr/>
        <a:lstStyle/>
        <a:p>
          <a:endParaRPr lang="th-TH"/>
        </a:p>
      </dgm:t>
    </dgm:pt>
    <dgm:pt modelId="{9E632D53-C421-47B9-9897-1AC06AC03AE4}" type="sibTrans" cxnId="{7602E725-03EC-43F1-B606-082807287295}">
      <dgm:prSet/>
      <dgm:spPr/>
      <dgm:t>
        <a:bodyPr/>
        <a:lstStyle/>
        <a:p>
          <a:endParaRPr lang="th-TH"/>
        </a:p>
      </dgm:t>
    </dgm:pt>
    <dgm:pt modelId="{E87C4B7F-8B13-43BA-A6CE-A55FD5667275}">
      <dgm:prSet phldrT="[Text]"/>
      <dgm:spPr/>
      <dgm:t>
        <a:bodyPr/>
        <a:lstStyle/>
        <a:p>
          <a:r>
            <a:rPr lang="th-TH" dirty="0" smtClean="0"/>
            <a:t>สื่อดิจิทัลหรือสื่อออนไลน์</a:t>
          </a:r>
          <a:endParaRPr lang="th-TH" dirty="0"/>
        </a:p>
      </dgm:t>
    </dgm:pt>
    <dgm:pt modelId="{A17284AC-6C31-4013-BB68-248BACD4D0E2}" type="parTrans" cxnId="{CF40B223-A56A-4DC2-9E85-2C00DFA78763}">
      <dgm:prSet/>
      <dgm:spPr/>
      <dgm:t>
        <a:bodyPr/>
        <a:lstStyle/>
        <a:p>
          <a:endParaRPr lang="th-TH"/>
        </a:p>
      </dgm:t>
    </dgm:pt>
    <dgm:pt modelId="{D8CD4FEC-D8BA-428C-80FF-29D0DD194D24}" type="sibTrans" cxnId="{CF40B223-A56A-4DC2-9E85-2C00DFA78763}">
      <dgm:prSet/>
      <dgm:spPr/>
      <dgm:t>
        <a:bodyPr/>
        <a:lstStyle/>
        <a:p>
          <a:endParaRPr lang="th-TH"/>
        </a:p>
      </dgm:t>
    </dgm:pt>
    <dgm:pt modelId="{47D671B5-3E77-4CB6-8FEA-588F395FEBA8}" type="pres">
      <dgm:prSet presAssocID="{2E4D8894-0228-4930-9BAE-8ECC8B5AC472}" presName="linearFlow" presStyleCnt="0">
        <dgm:presLayoutVars>
          <dgm:dir/>
          <dgm:resizeHandles val="exact"/>
        </dgm:presLayoutVars>
      </dgm:prSet>
      <dgm:spPr/>
    </dgm:pt>
    <dgm:pt modelId="{704B92D1-8768-4DA2-828C-2E0C5B11F2CC}" type="pres">
      <dgm:prSet presAssocID="{92E5FA9D-6DF1-4C3F-8050-0C0F63AFE9F5}" presName="composite" presStyleCnt="0"/>
      <dgm:spPr/>
    </dgm:pt>
    <dgm:pt modelId="{CE874EE8-8ADC-49D4-B339-C5578E0680DA}" type="pres">
      <dgm:prSet presAssocID="{92E5FA9D-6DF1-4C3F-8050-0C0F63AFE9F5}" presName="imgShp" presStyleLbl="fgImgPlace1" presStyleIdx="0" presStyleCnt="3"/>
      <dgm:spPr/>
    </dgm:pt>
    <dgm:pt modelId="{B0BBE230-5547-4B80-ADF1-B0E89ED46FA4}" type="pres">
      <dgm:prSet presAssocID="{92E5FA9D-6DF1-4C3F-8050-0C0F63AFE9F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5FC56D3-237F-47EF-9F6B-D27DA1F2C445}" type="pres">
      <dgm:prSet presAssocID="{51749088-D70C-4C36-8CBC-62035D40ED6C}" presName="spacing" presStyleCnt="0"/>
      <dgm:spPr/>
    </dgm:pt>
    <dgm:pt modelId="{B4F4698D-CD85-44CD-810F-302BE3123A76}" type="pres">
      <dgm:prSet presAssocID="{38D60384-C57B-4602-9703-CC57C47540AC}" presName="composite" presStyleCnt="0"/>
      <dgm:spPr/>
    </dgm:pt>
    <dgm:pt modelId="{F039D355-3C56-409F-BDFC-33F53E2A29CD}" type="pres">
      <dgm:prSet presAssocID="{38D60384-C57B-4602-9703-CC57C47540AC}" presName="imgShp" presStyleLbl="fgImgPlace1" presStyleIdx="1" presStyleCnt="3"/>
      <dgm:spPr/>
    </dgm:pt>
    <dgm:pt modelId="{E4EA884C-3D24-48F7-8540-8E74CDCC3148}" type="pres">
      <dgm:prSet presAssocID="{38D60384-C57B-4602-9703-CC57C47540A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7A085B5-F109-4F76-9042-200BB9C5AAE4}" type="pres">
      <dgm:prSet presAssocID="{9E632D53-C421-47B9-9897-1AC06AC03AE4}" presName="spacing" presStyleCnt="0"/>
      <dgm:spPr/>
    </dgm:pt>
    <dgm:pt modelId="{96C79E65-7898-4A54-A5AE-DC72BD568032}" type="pres">
      <dgm:prSet presAssocID="{E87C4B7F-8B13-43BA-A6CE-A55FD5667275}" presName="composite" presStyleCnt="0"/>
      <dgm:spPr/>
    </dgm:pt>
    <dgm:pt modelId="{20D34F08-6AC9-48F1-8580-20127428428B}" type="pres">
      <dgm:prSet presAssocID="{E87C4B7F-8B13-43BA-A6CE-A55FD5667275}" presName="imgShp" presStyleLbl="fgImgPlace1" presStyleIdx="2" presStyleCnt="3"/>
      <dgm:spPr/>
    </dgm:pt>
    <dgm:pt modelId="{8E2547DC-B9F3-4542-B1AD-4B9FC7422181}" type="pres">
      <dgm:prSet presAssocID="{E87C4B7F-8B13-43BA-A6CE-A55FD566727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5083E24-6945-42DF-B59F-E9105A7693ED}" srcId="{2E4D8894-0228-4930-9BAE-8ECC8B5AC472}" destId="{92E5FA9D-6DF1-4C3F-8050-0C0F63AFE9F5}" srcOrd="0" destOrd="0" parTransId="{620D1CBB-7714-48C6-8CB8-6FE2FB681820}" sibTransId="{51749088-D70C-4C36-8CBC-62035D40ED6C}"/>
    <dgm:cxn modelId="{7602E725-03EC-43F1-B606-082807287295}" srcId="{2E4D8894-0228-4930-9BAE-8ECC8B5AC472}" destId="{38D60384-C57B-4602-9703-CC57C47540AC}" srcOrd="1" destOrd="0" parTransId="{0E66165E-B1C5-4326-98E8-9105718FB7CD}" sibTransId="{9E632D53-C421-47B9-9897-1AC06AC03AE4}"/>
    <dgm:cxn modelId="{94A1F943-3D3D-4542-BC35-FF7CCE9C9884}" type="presOf" srcId="{E87C4B7F-8B13-43BA-A6CE-A55FD5667275}" destId="{8E2547DC-B9F3-4542-B1AD-4B9FC7422181}" srcOrd="0" destOrd="0" presId="urn:microsoft.com/office/officeart/2005/8/layout/vList3"/>
    <dgm:cxn modelId="{4882090D-1FE7-4CDE-BCB8-AF4B2326E903}" type="presOf" srcId="{38D60384-C57B-4602-9703-CC57C47540AC}" destId="{E4EA884C-3D24-48F7-8540-8E74CDCC3148}" srcOrd="0" destOrd="0" presId="urn:microsoft.com/office/officeart/2005/8/layout/vList3"/>
    <dgm:cxn modelId="{6ACCDE51-8C8A-4E72-81BD-248F67CE5A3A}" type="presOf" srcId="{2E4D8894-0228-4930-9BAE-8ECC8B5AC472}" destId="{47D671B5-3E77-4CB6-8FEA-588F395FEBA8}" srcOrd="0" destOrd="0" presId="urn:microsoft.com/office/officeart/2005/8/layout/vList3"/>
    <dgm:cxn modelId="{9DA2435C-54F2-4C0E-A394-4D0366A95858}" type="presOf" srcId="{92E5FA9D-6DF1-4C3F-8050-0C0F63AFE9F5}" destId="{B0BBE230-5547-4B80-ADF1-B0E89ED46FA4}" srcOrd="0" destOrd="0" presId="urn:microsoft.com/office/officeart/2005/8/layout/vList3"/>
    <dgm:cxn modelId="{CF40B223-A56A-4DC2-9E85-2C00DFA78763}" srcId="{2E4D8894-0228-4930-9BAE-8ECC8B5AC472}" destId="{E87C4B7F-8B13-43BA-A6CE-A55FD5667275}" srcOrd="2" destOrd="0" parTransId="{A17284AC-6C31-4013-BB68-248BACD4D0E2}" sibTransId="{D8CD4FEC-D8BA-428C-80FF-29D0DD194D24}"/>
    <dgm:cxn modelId="{B3611A5C-DFFE-41FD-9501-C01F381A296C}" type="presParOf" srcId="{47D671B5-3E77-4CB6-8FEA-588F395FEBA8}" destId="{704B92D1-8768-4DA2-828C-2E0C5B11F2CC}" srcOrd="0" destOrd="0" presId="urn:microsoft.com/office/officeart/2005/8/layout/vList3"/>
    <dgm:cxn modelId="{4534CF3E-165D-4BA6-A5F6-F2D26A2E576A}" type="presParOf" srcId="{704B92D1-8768-4DA2-828C-2E0C5B11F2CC}" destId="{CE874EE8-8ADC-49D4-B339-C5578E0680DA}" srcOrd="0" destOrd="0" presId="urn:microsoft.com/office/officeart/2005/8/layout/vList3"/>
    <dgm:cxn modelId="{A9101E00-D972-4B4A-9178-7D683C8019F7}" type="presParOf" srcId="{704B92D1-8768-4DA2-828C-2E0C5B11F2CC}" destId="{B0BBE230-5547-4B80-ADF1-B0E89ED46FA4}" srcOrd="1" destOrd="0" presId="urn:microsoft.com/office/officeart/2005/8/layout/vList3"/>
    <dgm:cxn modelId="{6A5778C2-7816-472C-8180-A00BB46A0FC3}" type="presParOf" srcId="{47D671B5-3E77-4CB6-8FEA-588F395FEBA8}" destId="{05FC56D3-237F-47EF-9F6B-D27DA1F2C445}" srcOrd="1" destOrd="0" presId="urn:microsoft.com/office/officeart/2005/8/layout/vList3"/>
    <dgm:cxn modelId="{8C98F5A8-B00E-4CDE-8714-671774EE6F30}" type="presParOf" srcId="{47D671B5-3E77-4CB6-8FEA-588F395FEBA8}" destId="{B4F4698D-CD85-44CD-810F-302BE3123A76}" srcOrd="2" destOrd="0" presId="urn:microsoft.com/office/officeart/2005/8/layout/vList3"/>
    <dgm:cxn modelId="{77E79652-0CD8-473C-BB90-FAC5015DD5E1}" type="presParOf" srcId="{B4F4698D-CD85-44CD-810F-302BE3123A76}" destId="{F039D355-3C56-409F-BDFC-33F53E2A29CD}" srcOrd="0" destOrd="0" presId="urn:microsoft.com/office/officeart/2005/8/layout/vList3"/>
    <dgm:cxn modelId="{232D38FC-A64C-4926-B3F0-ECA7AE378BEC}" type="presParOf" srcId="{B4F4698D-CD85-44CD-810F-302BE3123A76}" destId="{E4EA884C-3D24-48F7-8540-8E74CDCC3148}" srcOrd="1" destOrd="0" presId="urn:microsoft.com/office/officeart/2005/8/layout/vList3"/>
    <dgm:cxn modelId="{5D25AA86-E418-4155-967F-F9BD047D45B8}" type="presParOf" srcId="{47D671B5-3E77-4CB6-8FEA-588F395FEBA8}" destId="{A7A085B5-F109-4F76-9042-200BB9C5AAE4}" srcOrd="3" destOrd="0" presId="urn:microsoft.com/office/officeart/2005/8/layout/vList3"/>
    <dgm:cxn modelId="{CD8C1489-FD87-4DE0-A6D1-B169ED8D5894}" type="presParOf" srcId="{47D671B5-3E77-4CB6-8FEA-588F395FEBA8}" destId="{96C79E65-7898-4A54-A5AE-DC72BD568032}" srcOrd="4" destOrd="0" presId="urn:microsoft.com/office/officeart/2005/8/layout/vList3"/>
    <dgm:cxn modelId="{F5F4C480-9534-456E-AD62-6F6502043301}" type="presParOf" srcId="{96C79E65-7898-4A54-A5AE-DC72BD568032}" destId="{20D34F08-6AC9-48F1-8580-20127428428B}" srcOrd="0" destOrd="0" presId="urn:microsoft.com/office/officeart/2005/8/layout/vList3"/>
    <dgm:cxn modelId="{7B631BA9-18CF-48F6-9C86-C4D57916D586}" type="presParOf" srcId="{96C79E65-7898-4A54-A5AE-DC72BD568032}" destId="{8E2547DC-B9F3-4542-B1AD-4B9FC742218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C0265-452B-450C-8240-6F88B28FB54F}">
      <dsp:nvSpPr>
        <dsp:cNvPr id="0" name=""/>
        <dsp:cNvSpPr/>
      </dsp:nvSpPr>
      <dsp:spPr>
        <a:xfrm>
          <a:off x="1925" y="1723506"/>
          <a:ext cx="2552604" cy="255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600" kern="1200" dirty="0" smtClean="0"/>
            <a:t>ศาสตร์</a:t>
          </a:r>
          <a:endParaRPr lang="th-TH" sz="5600" kern="1200" dirty="0"/>
        </a:p>
      </dsp:txBody>
      <dsp:txXfrm>
        <a:off x="375745" y="2097326"/>
        <a:ext cx="1804964" cy="1804964"/>
      </dsp:txXfrm>
    </dsp:sp>
    <dsp:sp modelId="{0C08A4A5-E8FC-4863-AFFD-8DBF02618C7B}">
      <dsp:nvSpPr>
        <dsp:cNvPr id="0" name=""/>
        <dsp:cNvSpPr/>
      </dsp:nvSpPr>
      <dsp:spPr>
        <a:xfrm>
          <a:off x="2761801" y="2259553"/>
          <a:ext cx="1480510" cy="14805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kern="1200"/>
        </a:p>
      </dsp:txBody>
      <dsp:txXfrm>
        <a:off x="2958043" y="2825700"/>
        <a:ext cx="1088026" cy="348216"/>
      </dsp:txXfrm>
    </dsp:sp>
    <dsp:sp modelId="{A2E69482-A514-4AAB-A99A-17A605B09061}">
      <dsp:nvSpPr>
        <dsp:cNvPr id="0" name=""/>
        <dsp:cNvSpPr/>
      </dsp:nvSpPr>
      <dsp:spPr>
        <a:xfrm>
          <a:off x="4449583" y="1723506"/>
          <a:ext cx="2552604" cy="255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600" kern="1200" dirty="0" smtClean="0"/>
            <a:t>ศิลป์</a:t>
          </a:r>
          <a:endParaRPr lang="th-TH" sz="5600" kern="1200" dirty="0"/>
        </a:p>
      </dsp:txBody>
      <dsp:txXfrm>
        <a:off x="4823403" y="2097326"/>
        <a:ext cx="1804964" cy="1804964"/>
      </dsp:txXfrm>
    </dsp:sp>
    <dsp:sp modelId="{48B66E9A-04C3-4EE4-8A7C-E92C08D19C89}">
      <dsp:nvSpPr>
        <dsp:cNvPr id="0" name=""/>
        <dsp:cNvSpPr/>
      </dsp:nvSpPr>
      <dsp:spPr>
        <a:xfrm>
          <a:off x="7209459" y="2259553"/>
          <a:ext cx="1480510" cy="148051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5500" kern="1200"/>
        </a:p>
      </dsp:txBody>
      <dsp:txXfrm>
        <a:off x="7405701" y="2564538"/>
        <a:ext cx="1088026" cy="870540"/>
      </dsp:txXfrm>
    </dsp:sp>
    <dsp:sp modelId="{28D9F1B8-9016-41AC-B9EB-EF9B158F2508}">
      <dsp:nvSpPr>
        <dsp:cNvPr id="0" name=""/>
        <dsp:cNvSpPr/>
      </dsp:nvSpPr>
      <dsp:spPr>
        <a:xfrm>
          <a:off x="8897241" y="1723506"/>
          <a:ext cx="2552604" cy="255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600" kern="1200" dirty="0" smtClean="0"/>
            <a:t>การเขียน</a:t>
          </a:r>
          <a:endParaRPr lang="th-TH" sz="5600" kern="1200" dirty="0"/>
        </a:p>
      </dsp:txBody>
      <dsp:txXfrm>
        <a:off x="9271061" y="2097326"/>
        <a:ext cx="1804964" cy="1804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95282-514D-4B8B-AA36-86A4EA94C83F}">
      <dsp:nvSpPr>
        <dsp:cNvPr id="0" name=""/>
        <dsp:cNvSpPr/>
      </dsp:nvSpPr>
      <dsp:spPr>
        <a:xfrm rot="10800000">
          <a:off x="1170078" y="1914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วารสารศาสตร์</a:t>
          </a:r>
          <a:endParaRPr lang="th-TH" sz="3200" kern="1200" dirty="0"/>
        </a:p>
      </dsp:txBody>
      <dsp:txXfrm rot="10800000">
        <a:off x="1472239" y="1914"/>
        <a:ext cx="3143603" cy="1208643"/>
      </dsp:txXfrm>
    </dsp:sp>
    <dsp:sp modelId="{5BE2FAA4-647B-49A9-905F-E7200CF7DF02}">
      <dsp:nvSpPr>
        <dsp:cNvPr id="0" name=""/>
        <dsp:cNvSpPr/>
      </dsp:nvSpPr>
      <dsp:spPr>
        <a:xfrm>
          <a:off x="565757" y="1914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35B63-0977-4112-AEA2-5F627104913B}">
      <dsp:nvSpPr>
        <dsp:cNvPr id="0" name=""/>
        <dsp:cNvSpPr/>
      </dsp:nvSpPr>
      <dsp:spPr>
        <a:xfrm rot="10800000">
          <a:off x="1170078" y="1571347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ประชาสัมพันธ์และการสื่อสารองค์กร</a:t>
          </a:r>
          <a:endParaRPr lang="th-TH" sz="3200" kern="1200" dirty="0"/>
        </a:p>
      </dsp:txBody>
      <dsp:txXfrm rot="10800000">
        <a:off x="1472239" y="1571347"/>
        <a:ext cx="3143603" cy="1208643"/>
      </dsp:txXfrm>
    </dsp:sp>
    <dsp:sp modelId="{0973B675-5291-417F-8329-5286671D4302}">
      <dsp:nvSpPr>
        <dsp:cNvPr id="0" name=""/>
        <dsp:cNvSpPr/>
      </dsp:nvSpPr>
      <dsp:spPr>
        <a:xfrm>
          <a:off x="565757" y="1571347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AAFC1-6E44-478D-8D33-BF7BDD4BA539}">
      <dsp:nvSpPr>
        <dsp:cNvPr id="0" name=""/>
        <dsp:cNvSpPr/>
      </dsp:nvSpPr>
      <dsp:spPr>
        <a:xfrm rot="10800000">
          <a:off x="1170078" y="3140779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โฆษณาและสื่อสารการตลาด</a:t>
          </a:r>
          <a:endParaRPr lang="th-TH" sz="3200" kern="1200" dirty="0"/>
        </a:p>
      </dsp:txBody>
      <dsp:txXfrm rot="10800000">
        <a:off x="1472239" y="3140779"/>
        <a:ext cx="3143603" cy="1208643"/>
      </dsp:txXfrm>
    </dsp:sp>
    <dsp:sp modelId="{33BAE1B9-BEC3-4442-B268-DF4EB65F821C}">
      <dsp:nvSpPr>
        <dsp:cNvPr id="0" name=""/>
        <dsp:cNvSpPr/>
      </dsp:nvSpPr>
      <dsp:spPr>
        <a:xfrm>
          <a:off x="565757" y="3140779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BE230-5547-4B80-ADF1-B0E89ED46FA4}">
      <dsp:nvSpPr>
        <dsp:cNvPr id="0" name=""/>
        <dsp:cNvSpPr/>
      </dsp:nvSpPr>
      <dsp:spPr>
        <a:xfrm rot="10800000">
          <a:off x="1170078" y="1914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วิทยุกระจายเสียงและวิทยุโทรทัศน์</a:t>
          </a:r>
          <a:endParaRPr lang="th-TH" sz="3200" kern="1200" dirty="0"/>
        </a:p>
      </dsp:txBody>
      <dsp:txXfrm rot="10800000">
        <a:off x="1472239" y="1914"/>
        <a:ext cx="3143603" cy="1208643"/>
      </dsp:txXfrm>
    </dsp:sp>
    <dsp:sp modelId="{CE874EE8-8ADC-49D4-B339-C5578E0680DA}">
      <dsp:nvSpPr>
        <dsp:cNvPr id="0" name=""/>
        <dsp:cNvSpPr/>
      </dsp:nvSpPr>
      <dsp:spPr>
        <a:xfrm>
          <a:off x="565757" y="1914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EA884C-3D24-48F7-8540-8E74CDCC3148}">
      <dsp:nvSpPr>
        <dsp:cNvPr id="0" name=""/>
        <dsp:cNvSpPr/>
      </dsp:nvSpPr>
      <dsp:spPr>
        <a:xfrm rot="10800000">
          <a:off x="1170078" y="1571347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ภาพยนตร์</a:t>
          </a:r>
          <a:endParaRPr lang="th-TH" sz="3200" kern="1200" dirty="0"/>
        </a:p>
      </dsp:txBody>
      <dsp:txXfrm rot="10800000">
        <a:off x="1472239" y="1571347"/>
        <a:ext cx="3143603" cy="1208643"/>
      </dsp:txXfrm>
    </dsp:sp>
    <dsp:sp modelId="{F039D355-3C56-409F-BDFC-33F53E2A29CD}">
      <dsp:nvSpPr>
        <dsp:cNvPr id="0" name=""/>
        <dsp:cNvSpPr/>
      </dsp:nvSpPr>
      <dsp:spPr>
        <a:xfrm>
          <a:off x="565757" y="1571347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547DC-B9F3-4542-B1AD-4B9FC7422181}">
      <dsp:nvSpPr>
        <dsp:cNvPr id="0" name=""/>
        <dsp:cNvSpPr/>
      </dsp:nvSpPr>
      <dsp:spPr>
        <a:xfrm rot="10800000">
          <a:off x="1170078" y="3140779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kern="1200" dirty="0" smtClean="0"/>
            <a:t>สื่อดิจิทัลหรือสื่อออนไลน์</a:t>
          </a:r>
          <a:endParaRPr lang="th-TH" sz="3200" kern="1200" dirty="0"/>
        </a:p>
      </dsp:txBody>
      <dsp:txXfrm rot="10800000">
        <a:off x="1472239" y="3140779"/>
        <a:ext cx="3143603" cy="1208643"/>
      </dsp:txXfrm>
    </dsp:sp>
    <dsp:sp modelId="{20D34F08-6AC9-48F1-8580-20127428428B}">
      <dsp:nvSpPr>
        <dsp:cNvPr id="0" name=""/>
        <dsp:cNvSpPr/>
      </dsp:nvSpPr>
      <dsp:spPr>
        <a:xfrm>
          <a:off x="565757" y="3140779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428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284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2280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6098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1883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3638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788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967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04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0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7871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8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166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313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792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187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AB460-F471-4402-858D-7B63E5EF84D6}" type="datetimeFigureOut">
              <a:rPr lang="th-TH" smtClean="0"/>
              <a:t>23/07/64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E3E5FD-9B8E-4482-A419-F422A9F90D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073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sz="7300" dirty="0" smtClean="0">
                <a:latin typeface="Baskerville Old Face" panose="02020602080505020303" pitchFamily="18" charset="0"/>
              </a:rPr>
              <a:t>การเขียนเพื่องานนิเทศศาสตร์</a:t>
            </a:r>
            <a:br>
              <a:rPr lang="th-TH" sz="7300" dirty="0" smtClean="0">
                <a:latin typeface="Baskerville Old Face" panose="02020602080505020303" pitchFamily="18" charset="0"/>
              </a:rPr>
            </a:br>
            <a:r>
              <a:rPr lang="en-US" b="1" dirty="0">
                <a:latin typeface="Baskerville Old Face" panose="02020602080505020303" pitchFamily="18" charset="0"/>
              </a:rPr>
              <a:t>MCA1105</a:t>
            </a:r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endParaRPr lang="th-TH" dirty="0">
              <a:latin typeface="Baskerville Old Face" panose="02020602080505020303" pitchFamily="18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solidFill>
                  <a:srgbClr val="FF0000"/>
                </a:solidFill>
              </a:rPr>
              <a:t>ความหมาย ความสำคัญ ของการเขียนเพื่อการสื่อสาร</a:t>
            </a:r>
          </a:p>
        </p:txBody>
      </p:sp>
      <p:sp>
        <p:nvSpPr>
          <p:cNvPr id="4" name="Rectangle 3"/>
          <p:cNvSpPr/>
          <p:nvPr/>
        </p:nvSpPr>
        <p:spPr>
          <a:xfrm>
            <a:off x="9838629" y="444972"/>
            <a:ext cx="1556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Week  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9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วัตถุประสงค์การเขียนเพื่อการสื่อสาร</a:t>
            </a:r>
            <a:br>
              <a:rPr lang="th-TH" dirty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/>
              <a:t>	- การบอกเล่าเรื่องราวต่าง ๆ 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การอธิบายคำหรือความหมาย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การโฆษณาและจูงใจ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การปลุกใจ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การแสดงความคิดเห็นหรือแนะนำ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การสร้างจิตนาการ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501645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วัตถุประสงค์การเขียนเพื่อการสื่อสาร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/>
              <a:t> </a:t>
            </a:r>
            <a:r>
              <a:rPr lang="th-TH" sz="4000" dirty="0" smtClean="0"/>
              <a:t>    - การล้อเลียนและเสียดสี</a:t>
            </a:r>
          </a:p>
          <a:p>
            <a:pPr marL="0" indent="0">
              <a:buNone/>
            </a:pPr>
            <a:r>
              <a:rPr lang="th-TH" sz="4000" dirty="0"/>
              <a:t> </a:t>
            </a:r>
            <a:r>
              <a:rPr lang="th-TH" sz="4000" dirty="0" smtClean="0"/>
              <a:t>    - การประกาศ แจ้งความ เชิญชวน</a:t>
            </a:r>
          </a:p>
          <a:p>
            <a:pPr marL="0" indent="0">
              <a:buNone/>
            </a:pPr>
            <a:r>
              <a:rPr lang="th-TH" sz="4000" dirty="0"/>
              <a:t> </a:t>
            </a:r>
            <a:r>
              <a:rPr lang="th-TH" sz="4000" dirty="0" smtClean="0"/>
              <a:t>    - การวิเคราะห์</a:t>
            </a:r>
          </a:p>
          <a:p>
            <a:pPr marL="0" indent="0">
              <a:buNone/>
            </a:pPr>
            <a:r>
              <a:rPr lang="th-TH" sz="4000" dirty="0"/>
              <a:t> </a:t>
            </a:r>
            <a:r>
              <a:rPr lang="th-TH" sz="4000" dirty="0" smtClean="0"/>
              <a:t>    - การวิจารณ์</a:t>
            </a:r>
          </a:p>
          <a:p>
            <a:pPr marL="0" indent="0">
              <a:buNone/>
            </a:pP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150469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การออกแบบสาร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>
                <a:solidFill>
                  <a:srgbClr val="FF0000"/>
                </a:solidFill>
              </a:rPr>
              <a:t>ความหมายการออกแบบสาร</a:t>
            </a:r>
          </a:p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 </a:t>
            </a:r>
            <a:r>
              <a:rPr lang="th-TH" sz="3200" dirty="0" smtClean="0">
                <a:solidFill>
                  <a:srgbClr val="FF0000"/>
                </a:solidFill>
              </a:rPr>
              <a:t>    </a:t>
            </a:r>
            <a:r>
              <a:rPr lang="th-TH" sz="3200" dirty="0" smtClean="0"/>
              <a:t>การนำเสนอข้อมูล สารสนเทศ ความรู้ เนื้อหาเรื่องราวที่เป็นสาระสำคัญต่าง ๆ ให้ผู้รับสารรับรู้และเข้าใจ</a:t>
            </a:r>
          </a:p>
          <a:p>
            <a:pPr marL="0" indent="0">
              <a:buNone/>
            </a:pPr>
            <a:endParaRPr lang="th-TH" sz="3200" dirty="0"/>
          </a:p>
          <a:p>
            <a:pPr marL="0" indent="0">
              <a:buNone/>
            </a:pPr>
            <a:r>
              <a:rPr lang="th-TH" sz="3200" dirty="0" smtClean="0">
                <a:solidFill>
                  <a:srgbClr val="FF0000"/>
                </a:solidFill>
              </a:rPr>
              <a:t>หลักพิจารณาการออกแบบสาร</a:t>
            </a:r>
          </a:p>
          <a:p>
            <a:pPr marL="0" indent="0">
              <a:buNone/>
            </a:pPr>
            <a:r>
              <a:rPr lang="th-TH" sz="3200" dirty="0">
                <a:solidFill>
                  <a:srgbClr val="FF0000"/>
                </a:solidFill>
              </a:rPr>
              <a:t> </a:t>
            </a:r>
            <a:r>
              <a:rPr lang="th-TH" sz="3200" dirty="0" smtClean="0">
                <a:solidFill>
                  <a:srgbClr val="FF0000"/>
                </a:solidFill>
              </a:rPr>
              <a:t>    </a:t>
            </a:r>
            <a:r>
              <a:rPr lang="th-TH" sz="3200" dirty="0" smtClean="0"/>
              <a:t>- ต้องการนำเสนอสาระอะไรให้กับผู้รับสาร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ผู้รับสารต้องการรู้เรื่องอะไรจากการนำเสนอ</a:t>
            </a: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677334" y="1206482"/>
            <a:ext cx="73462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/>
              <a:t>- มีความผิดพลาดอะไรบ้างที่อาจจะเกิดขึ้นได้กับการนำเสนอ</a:t>
            </a:r>
            <a:r>
              <a:rPr lang="th-TH" dirty="0" smtClean="0"/>
              <a:t>ของผู้นำเสนอ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7851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endParaRPr lang="th-TH" dirty="0"/>
          </a:p>
          <a:p>
            <a:pPr marL="0" indent="0">
              <a:buNone/>
            </a:pPr>
            <a:r>
              <a:rPr lang="th-TH" sz="4800" dirty="0" smtClean="0">
                <a:solidFill>
                  <a:srgbClr val="FF0000"/>
                </a:solidFill>
              </a:rPr>
              <a:t>แนวทางปฏิบัติการออกแบบสาร</a:t>
            </a:r>
          </a:p>
          <a:p>
            <a:pPr marL="0" indent="0">
              <a:buNone/>
            </a:pPr>
            <a:r>
              <a:rPr lang="th-TH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h-TH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- ค้นหาสาระที่เป็นความต้องการที่ผู้รับสารต้องการให้ได้</a:t>
            </a:r>
          </a:p>
          <a:p>
            <a:pPr marL="0" indent="0">
              <a:buNone/>
            </a:pPr>
            <a:r>
              <a:rPr lang="th-TH" sz="4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h-TH" sz="4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- ยอมรับความแตกต่างและความไม่แน่นอนที่อาจจะเกิดขึ้นในเนื้อหาสาระ และประเด็นที่จะนำเสนอในแต่ละครั้ง</a:t>
            </a:r>
            <a:endParaRPr lang="th-TH" sz="4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59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118384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/>
              <a:t>     - จัดกระทำสาระที่จะนำเสนอให้อยู่ในรูปแบบที่สามารถรับรู้ได้ เข้าใจได้อย่างชัดเจน และนำเสนอให้ครอบคลุมรอบด้าน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ให้ความสำคัญกับหลักการและกระบวนการใช้สื่อ การผลิตสื่อ การออกแบบสื่อที่เป็นภาพ กราฟิก ตัวอักษร สี เสียงประกอบที่ใช้ในสื่อแต่ละประเภทที่เลือกใช้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การอธิบายและขยายความในเรื่องที่ยากต่อการเข้าใจให้เป็นเรื่องที่ง่ายต่อการเข้าใจ รวมทั้งการสร้างให้เกิดความสมดุล ถูกต้องกับสาระที่มีความซับซ้อนหรือยากต่อการเข้าใจกับสาระที่ไม่ซับซ้อนหรือง่ายต่อความเข้าใจ (</a:t>
            </a:r>
            <a:r>
              <a:rPr lang="th-TH" sz="3600" dirty="0" err="1" smtClean="0"/>
              <a:t>กฤษมันต์</a:t>
            </a:r>
            <a:r>
              <a:rPr lang="th-TH" sz="3600" dirty="0" smtClean="0"/>
              <a:t> วัฒนาณรงค์)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877047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การเขียนเพื่องานวารสาร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ศาสตร์</a:t>
            </a:r>
          </a:p>
          <a:p>
            <a:pPr marL="457200" lvl="1" indent="0">
              <a:buNone/>
            </a:pP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ลักษณะการเขียนเพื่อถ่ายทอดความคิด เรื่องราวที่ผ่านการประมวล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ความคิดอย่าง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เป็นระบบ แบบแผน มีเหตุมีผล ซึ่งงานเขียนสามารถส่งผลในทางที่ดี เป็นบวก มีคุณค่าหรือมีประโยชน์ สามารถนำไปใช้ได้จริงในทางปฎิบัติ นำเสนอผ่านสื่อวารสารศาสตร์หลากหลายช่องทางรูปแบบสื่อ (สุรสิทธิ์ วิทยารัฐ, 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2560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ซึ่งประกอบไปด้วย การเขียนข่าว การเขียนบทความหรือคอลัมน์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436537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09514" cy="4351338"/>
          </a:xfrm>
        </p:spPr>
        <p:txBody>
          <a:bodyPr>
            <a:no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การเขียนเพื่องานประชาสัมพันธ์และสื่อสาร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องค์กร</a:t>
            </a:r>
          </a:p>
          <a:p>
            <a:pPr marL="457200" lvl="1" indent="0">
              <a:buNone/>
            </a:pP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การ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เขียนเพื่อการสื่อสารที่มีความชัดเจน แจ่มแจ้ง เข้าใจง่าย และสามารถ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โน้มน้าว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จิตใจได้ นับตั้งแต่งานเขียนเล็ก ๆ น้อย ๆ ซึ่งเป็นการประชาสัมพันธ์ภายใน เช่น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เขียนโปสเตอร์ ป้ายประกาศ จดหมายข่าว และจดหมายเวียน ไปจนถึงการประชาสัมพันธ์ภายนอก เช่น การเขียนข่าวสำหรับสื่อมวลชน และการเขียนบทความ เป็นต้น (วิภาณี แม้นอินทร์, </a:t>
            </a: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2560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6491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809" y="1420525"/>
            <a:ext cx="10330543" cy="4833257"/>
          </a:xfrm>
        </p:spPr>
        <p:txBody>
          <a:bodyPr>
            <a:noAutofit/>
          </a:bodyPr>
          <a:lstStyle/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การเขียนเพื่องานโฆษณาและสื่อสาร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การตลาด</a:t>
            </a:r>
          </a:p>
          <a:p>
            <a:pPr marL="457200" lvl="1" indent="0">
              <a:buNone/>
            </a:pP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เขียนเพื่อการโฆษณาและสื่อสารการตลาด หรือตัว “บทโฆษณา”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หมายความถึง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ส่วนประกอบ ทุกอย่างที่อยู่ในชิ้นงานโฆษณาชิ้นนั้น ๆ อันมาจากการใช้ความคิดสร้างสรรค์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Creativities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ในการออกแบบ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Design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ข้อความ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Copy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และภาพ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Illustration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สื่อ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ออกมา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 สาร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Message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เพื่อให้เกิดความหมายในการถ่ายทอดข้อมูลข่าวสารเกี่ยวกับสินค้าและบริการ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Goods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ที่ต้องการนำเสนอไปยังกลุ่มเป้าหมาย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Target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เพื่อให้บรรลุวัตถุประสงค์ของการ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โฆษณา (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ประกายกาวิล ศรีจินดา, 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2557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8936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การเขียนเพื่องานวิทยุกระจายเสียงและวิทยุ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โทรทัศน์</a:t>
            </a: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การเขียนเพื่อเผยแพร่ในสื่อวิทยุกระจายเสียงและวิทยุโทรทัศน์ ซึ่ง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จะต้องสามารถ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สื่อสารได้ทั้งเสียง ทางวิทยุกระจายเสียง รวมถึงภาพและเสียงในงานวิทยุโทรทัศน์ เช่น การเขียนบทรายการ การ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เขียนสคริปต์ 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512055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การเขียนเพื่องาน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ภาพยนตร์</a:t>
            </a: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ใน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ที่นี้หมายถึง การเขียนบทภาพยนตร์ คือ แบบ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ร่างของ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การสร้างภาพยนตร์ บทภาพยนตร์จะมีการบอกเล่าเรื่องราวว่า ใครทำอะไร ที่ไหน อย่างไร และต้องสื่อความหมายออกมาเป็นภาพ โดยใช้ภาพเป็นตัวสื่อความหมาย เป็นการเขียนอธิบายรายละเอียดเรื่องราว ภายใต้แนวทางการเล่าเรื่องในภาพยนตร์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53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ความรู้เบื้องต้นเกี่ยวกับ</a:t>
            </a:r>
            <a:br>
              <a:rPr lang="th-TH" dirty="0" smtClean="0"/>
            </a:br>
            <a:r>
              <a:rPr lang="th-TH" dirty="0" smtClean="0"/>
              <a:t>การเขียนเพื่องานนิเทศศาสตร์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49419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2670"/>
            <a:ext cx="8596668" cy="3880773"/>
          </a:xfrm>
        </p:spPr>
        <p:txBody>
          <a:bodyPr>
            <a:no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การเขียนเพื่อเผยแพร่ในสื่อออนไลน์และสื่อประเภทอื่น ๆ </a:t>
            </a:r>
            <a:endParaRPr lang="th-TH" sz="40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สื่อ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ประเภทอื่น ๆ 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เช่น สื่อ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นอกบ้าน สื่อ ณ จุดขาย ด้วยการใช้ภาพ แสง สี และเสียง ซึ่งจะดึงดูดความสนใจของผู้บริโภคได้เป็นอย่างดี และจากการแข่งขันกันระหว่างผู้โฆษณาจำนวนมาก ทำให้นักโฆษณาต้องทำการปรับปรุงข่าวสารข้อมูล และออกแบบ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ข้อความบนสื่อ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อินเทอร์เน็ตอยู่เสมอ (ประกายกาวิล ศรีจินดา, </a:t>
            </a: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2557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239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ประเภทของการเขียนเพื่องานนิเทศศาสตร์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8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แบ่งตามวัตถุประสงค์ในการเขียน</a:t>
            </a: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การเขียนเพื่อให้ข้อมูลข่าวสาร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information</a:t>
            </a:r>
            <a:r>
              <a:rPr lang="th-TH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การเขียนเพื่อโน้มน้าวใจ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persuasion</a:t>
            </a:r>
            <a:r>
              <a:rPr lang="en-US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4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การเขียนเพื่อให้การศึกษา</a:t>
            </a:r>
            <a:r>
              <a:rPr lang="th-TH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ให้ความรู้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ความเข้าใจ (</a:t>
            </a:r>
            <a:r>
              <a:rPr lang="en-US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education</a:t>
            </a:r>
            <a:r>
              <a:rPr lang="th-TH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การเขียนเพื่อให้ความบันเทิง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entertainment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78721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บทบาทของการเขียนเพื่องานนิเทศศาสตร์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บทบาทด้านข้อมูล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ข่าวสาร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บทบาทด้านข้อเสนอแนะหรือความ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คิดเห็น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บทบาทด้านความ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บันเทิง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บทบาทด้านการโฆษณา</a:t>
            </a:r>
          </a:p>
        </p:txBody>
      </p:sp>
    </p:spTree>
    <p:extLst>
      <p:ext uri="{BB962C8B-B14F-4D97-AF65-F5344CB8AC3E}">
        <p14:creationId xmlns:p14="http://schemas.microsoft.com/office/powerpoint/2010/main" val="1243752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มีความชัดเจน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มีความถูกต้อง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มีความกระชับ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มีความเรียบง่ายในการใช้ภาษา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มีความรับผิดชอบในความถูกต้องของ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เนื้อหา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มีความประทับใจ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มีความไพเราะในการใช้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ภาษา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8171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แนวทางการเขียนเพื่องานนิเทศศาสตร์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การกำหนดวัตถุประสงค์ในการเขียนเพื่องานนิเทศศาสตร์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การวิเคราะห์ผู้อ่านในการเขียนเพื่องานนิเทศ</a:t>
            </a:r>
            <a:r>
              <a:rPr lang="th-TH" sz="4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ศาสตร์</a:t>
            </a:r>
          </a:p>
          <a:p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การเลือกเรื่องสำหรับเขียนเพื่องานนิเทศศาสตร์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8377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สรุปบทเรียนลง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ไฟล์เวิด แล้วส่งใน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Classroom 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ส่งก่อนเรียนสัปดาห์หน้า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095500" y="1143000"/>
            <a:ext cx="8229600" cy="4572000"/>
          </a:xfrm>
        </p:spPr>
        <p:txBody>
          <a:bodyPr/>
          <a:lstStyle/>
          <a:p>
            <a:r>
              <a:rPr lang="th-TH" b="1" smtClean="0"/>
              <a:t>ถ้าหวังที่จะได้ความรู้ต้อง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เรียนรู้</a:t>
            </a:r>
            <a:r>
              <a:rPr lang="en-US" b="1" smtClean="0">
                <a:cs typeface="DilleniaUPC" pitchFamily="18" charset="-34"/>
              </a:rPr>
              <a:t>”</a:t>
            </a:r>
            <a:endParaRPr lang="th-TH" b="1" smtClean="0"/>
          </a:p>
          <a:p>
            <a:r>
              <a:rPr lang="th-TH" b="1" smtClean="0"/>
              <a:t>ถ้าหวังที่จะได้ทรัพย์สินต้อง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ขยัน</a:t>
            </a:r>
            <a:r>
              <a:rPr lang="en-US" b="1" smtClean="0">
                <a:cs typeface="DilleniaUPC" pitchFamily="18" charset="-34"/>
              </a:rPr>
              <a:t>”</a:t>
            </a:r>
            <a:endParaRPr lang="th-TH" b="1" smtClean="0"/>
          </a:p>
          <a:p>
            <a:r>
              <a:rPr lang="th-TH" b="1" smtClean="0"/>
              <a:t>ถ้าหวังที่จะมีอนาคตต้องใฝ่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เรียนรู้</a:t>
            </a:r>
            <a:r>
              <a:rPr lang="en-US" b="1" smtClean="0">
                <a:cs typeface="DilleniaUPC" pitchFamily="18" charset="-34"/>
              </a:rPr>
              <a:t>”</a:t>
            </a:r>
            <a:r>
              <a:rPr lang="th-TH" b="1" smtClean="0"/>
              <a:t> และ </a:t>
            </a:r>
            <a:r>
              <a:rPr lang="en-US" b="1" smtClean="0">
                <a:cs typeface="DilleniaUPC" pitchFamily="18" charset="-34"/>
              </a:rPr>
              <a:t>“</a:t>
            </a:r>
            <a:r>
              <a:rPr lang="th-TH" b="1" smtClean="0"/>
              <a:t>ขยัน</a:t>
            </a:r>
            <a:r>
              <a:rPr lang="en-US" b="1" smtClean="0">
                <a:cs typeface="DilleniaUPC" pitchFamily="18" charset="-34"/>
              </a:rPr>
              <a:t>”</a:t>
            </a:r>
            <a:endParaRPr lang="th-TH" b="1" smtClean="0"/>
          </a:p>
          <a:p>
            <a:r>
              <a:rPr lang="th-TH" b="1" smtClean="0"/>
              <a:t>ถ้าหวังที่เห็นความสำเร็จ ความสำเร็จจะมาหา </a:t>
            </a:r>
          </a:p>
          <a:p>
            <a:r>
              <a:rPr lang="th-TH" b="1" smtClean="0"/>
              <a:t>ถ้าลงมือทำ  ความำเร็จจะมาหา</a:t>
            </a:r>
          </a:p>
          <a:p>
            <a:pPr>
              <a:buFont typeface="Wingdings 2" pitchFamily="18" charset="2"/>
              <a:buNone/>
            </a:pPr>
            <a:endParaRPr lang="en-US" b="1" smtClean="0">
              <a:cs typeface="DilleniaUPC" pitchFamily="18" charset="-34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953125" y="4786314"/>
            <a:ext cx="39560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dirty="0"/>
          </a:p>
          <a:p>
            <a:r>
              <a:rPr lang="th-TH" sz="3200" b="1" dirty="0"/>
              <a:t>ด้วยความรัก </a:t>
            </a:r>
          </a:p>
          <a:p>
            <a:r>
              <a:rPr lang="th-TH" sz="3200" b="1" dirty="0"/>
              <a:t>อ. อิสรี ไพเราะ(อ.ต๊ะ)</a:t>
            </a:r>
          </a:p>
        </p:txBody>
      </p:sp>
      <p:pic>
        <p:nvPicPr>
          <p:cNvPr id="2867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3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3" descr="http://www.bookneo.com/images/images_user/succes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2689" y="4286250"/>
            <a:ext cx="2859087" cy="189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7" descr="http://t3.gstatic.com/images?q=tbn:ANd9GcQ0nQYzT8z3sJ-W0Yl1JoT0oFUmleyxU9WpFfKbQqWN7AwqqAqOOESZaqzR4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77200" y="35052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378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ความหมายของการเขียน</a:t>
            </a:r>
            <a:endParaRPr lang="th-TH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559" y="2917370"/>
            <a:ext cx="11981342" cy="18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82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70114" y="326571"/>
          <a:ext cx="11451772" cy="5999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180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ความหมายของการเขียนเพื่องานนิเทศศาสตร์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2210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46162" y="516081"/>
            <a:ext cx="8596668" cy="1320800"/>
          </a:xfrm>
        </p:spPr>
        <p:txBody>
          <a:bodyPr/>
          <a:lstStyle/>
          <a:p>
            <a:r>
              <a:rPr lang="th-TH" dirty="0" smtClean="0"/>
              <a:t>ความหมาย ความสำคัญ ของการเขียนเพื่อการสื่อสาร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1861" y="1599479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2800" dirty="0" smtClean="0">
                <a:solidFill>
                  <a:srgbClr val="FF0000"/>
                </a:solidFill>
              </a:rPr>
              <a:t>ความหมายการเขียนเพื่อการสื่อสาร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การเขียนเป็นทักษะการสื่อสารประเภทหนึ่งที่ผู้เขียนมุ่งแสดงความรู้ อารมณ์ ความรู้สึกและความคิดเห็นผ่านการบอกเล่าเป็นตัวอักษรในรูปแบบใดรูปแบบหนึ่ง โดยเจตนาที่ซ่อนลึกอยู่ภายใต้การแสดงความรู้ อารมณ์ ความรู้สึกและความคิดเห็นดังกล่าว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การเขียนเป็นการเขียนเพื่อการเรียนรู้ของตนเอง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การเขียนเพื่อช่วยให้คนอื่นรู้ความจริง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การเขียนเพื่อปลุกเร้าความรู้สึก</a:t>
            </a:r>
          </a:p>
          <a:p>
            <a:pPr marL="0" indent="0">
              <a:buNone/>
            </a:pPr>
            <a:r>
              <a:rPr lang="th-TH" sz="2800" dirty="0"/>
              <a:t> </a:t>
            </a:r>
            <a:r>
              <a:rPr lang="th-TH" sz="2800" dirty="0" smtClean="0"/>
              <a:t>    - </a:t>
            </a:r>
            <a:r>
              <a:rPr lang="th-TH" sz="2800" dirty="0"/>
              <a:t>การเขียนเพื่อกระตุ้นให้เกิดการเปลี่ยนแปลง (เกศินี จุฑาวิจิตร)</a:t>
            </a:r>
          </a:p>
          <a:p>
            <a:pPr marL="0" indent="0">
              <a:buNone/>
            </a:pP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64761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endParaRPr lang="th-TH" dirty="0"/>
          </a:p>
          <a:p>
            <a:pPr marL="0" indent="0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ความสำคัญการเขียนเพื่อการสื่อสาร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เผยแพร่เนื้อหาสาระความรู้ต่าง ๆ และก่อประโยชน์สู่ผู้อ่านให้เกิดความประเทืองปัญญา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แลกเปลี่ยนความรู้ ความคิดเห็นระหว่างผู้เขียนกับผู้อ่าน อา</a:t>
            </a:r>
            <a:r>
              <a:rPr lang="th-TH" sz="3600" dirty="0"/>
              <a:t>จ</a:t>
            </a:r>
            <a:r>
              <a:rPr lang="th-TH" sz="3600" dirty="0" smtClean="0"/>
              <a:t>เป็นแนวทางที่มีความคิดเห็นที่สอดคล้องหรือขัดแย้ง</a:t>
            </a:r>
          </a:p>
          <a:p>
            <a:pPr marL="0" indent="0">
              <a:buNone/>
            </a:pPr>
            <a:endParaRPr lang="th-TH" sz="3600" dirty="0" smtClean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461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ความสำคัญการเขียนเพื่อการสื่อสาร</a:t>
            </a:r>
            <a:br>
              <a:rPr lang="th-TH" dirty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     - เป็นการสื่อสารที่แสดงออกถึงความคิดเห็นของผู้เขียนที่ได้ถ่ายทอดลงไปในงานเขียนเพื่อให้ผู้อ่านสามารถรับรู้ความรู้สึกนึกคิดของผู้เขียนว่าต้องการจะสื่อให้ทราบถึงเรื่องอะไร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เป็นบันทึกทางสังคมที่ให้คุณประโยชน์แก่คนรุ่นปัจจุบันและอนาคต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เป็นงานอาชีพที่สำคัญอย่างหนึ่ง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32481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ความสำคัญของการเขียนเพื่องานนิเทศศาสตร์</a:t>
            </a:r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 smtClean="0"/>
              <a:t>การเชื่อมโยงสังคมเข้าด้วยกัน</a:t>
            </a:r>
          </a:p>
          <a:p>
            <a:r>
              <a:rPr lang="th-TH" sz="4800" dirty="0"/>
              <a:t>การสื่อสารความคิดสร้างสรรค์</a:t>
            </a:r>
            <a:r>
              <a:rPr lang="th-TH" sz="4800" dirty="0" smtClean="0"/>
              <a:t>สังคม</a:t>
            </a:r>
          </a:p>
          <a:p>
            <a:r>
              <a:rPr lang="th-TH" sz="4800" dirty="0"/>
              <a:t>การบรรลุวัตถุประสงค์ทางการสื่อสาร</a:t>
            </a:r>
            <a:endParaRPr lang="en-US" sz="4800" dirty="0"/>
          </a:p>
          <a:p>
            <a:r>
              <a:rPr lang="th-TH" sz="4800" dirty="0"/>
              <a:t>ความสำเร็จเป้าหมายขององค์กร</a:t>
            </a:r>
            <a:r>
              <a:rPr lang="th-TH" sz="4800" dirty="0" smtClean="0"/>
              <a:t>สื่อ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227256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919</Words>
  <Application>Microsoft Office PowerPoint</Application>
  <PresentationFormat>Custom</PresentationFormat>
  <Paragraphs>119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Facet</vt:lpstr>
      <vt:lpstr>การเขียนเพื่องานนิเทศศาสตร์ MCA1105 </vt:lpstr>
      <vt:lpstr>ความรู้เบื้องต้นเกี่ยวกับ การเขียนเพื่องานนิเทศศาสตร์</vt:lpstr>
      <vt:lpstr>ความหมายของการเขียน</vt:lpstr>
      <vt:lpstr>PowerPoint Presentation</vt:lpstr>
      <vt:lpstr>ความหมายของการเขียนเพื่องานนิเทศศาสตร์</vt:lpstr>
      <vt:lpstr>ความหมาย ความสำคัญ ของการเขียนเพื่อการสื่อสาร</vt:lpstr>
      <vt:lpstr>PowerPoint Presentation</vt:lpstr>
      <vt:lpstr>ความสำคัญการเขียนเพื่อการสื่อสาร </vt:lpstr>
      <vt:lpstr>ความสำคัญของการเขียนเพื่องานนิเทศศาสตร์</vt:lpstr>
      <vt:lpstr>วัตถุประสงค์การเขียนเพื่อการสื่อสาร </vt:lpstr>
      <vt:lpstr>วัตถุประสงค์การเขียนเพื่อการสื่อสาร</vt:lpstr>
      <vt:lpstr>การออกแบบสาร</vt:lpstr>
      <vt:lpstr>PowerPoint Presentation</vt:lpstr>
      <vt:lpstr>PowerPoint Presentation</vt:lpstr>
      <vt:lpstr>ประเภทของการเขียนเพื่องานนิเทศศาสตร์</vt:lpstr>
      <vt:lpstr>ประเภทของการเขียนเพื่องานนิเทศศาสตร์</vt:lpstr>
      <vt:lpstr>ประเภทของการเขียนเพื่องานนิเทศศาสตร์</vt:lpstr>
      <vt:lpstr>ประเภทของการเขียนเพื่องานนิเทศศาสตร์</vt:lpstr>
      <vt:lpstr>ประเภทของการเขียนเพื่องานนิเทศศาสตร์</vt:lpstr>
      <vt:lpstr>ประเภทของการเขียนเพื่องานนิเทศศาสตร์</vt:lpstr>
      <vt:lpstr>ประเภทของการเขียนเพื่องานนิเทศศาสตร์</vt:lpstr>
      <vt:lpstr>บทบาทของการเขียนเพื่องานนิเทศศาสตร์</vt:lpstr>
      <vt:lpstr>หลักการเขียนเพื่องานนิเทศศาสตร์</vt:lpstr>
      <vt:lpstr>แนวทางการเขียนเพื่องานนิเทศศาสตร์</vt:lpstr>
      <vt:lpstr> HOMEWORK    สรุปบทเรียนลงในไฟล์เวิด แล้วส่งใน Classroom ส่งก่อนเรียนสัปดาห์หน้า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FMS-00</dc:creator>
  <cp:lastModifiedBy>TAO</cp:lastModifiedBy>
  <cp:revision>13</cp:revision>
  <dcterms:created xsi:type="dcterms:W3CDTF">2017-08-22T09:15:33Z</dcterms:created>
  <dcterms:modified xsi:type="dcterms:W3CDTF">2021-07-23T07:53:17Z</dcterms:modified>
</cp:coreProperties>
</file>