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66" r:id="rId2"/>
    <p:sldId id="267" r:id="rId3"/>
    <p:sldId id="268" r:id="rId4"/>
    <p:sldId id="269" r:id="rId5"/>
    <p:sldId id="270" r:id="rId6"/>
    <p:sldId id="271" r:id="rId7"/>
    <p:sldId id="279" r:id="rId8"/>
    <p:sldId id="278" r:id="rId9"/>
    <p:sldId id="272" r:id="rId10"/>
    <p:sldId id="273" r:id="rId11"/>
    <p:sldId id="274" r:id="rId12"/>
    <p:sldId id="275" r:id="rId13"/>
    <p:sldId id="276" r:id="rId14"/>
    <p:sldId id="277" r:id="rId15"/>
    <p:sldId id="258" r:id="rId16"/>
    <p:sldId id="259" r:id="rId17"/>
    <p:sldId id="260" r:id="rId18"/>
    <p:sldId id="261" r:id="rId19"/>
    <p:sldId id="280" r:id="rId20"/>
    <p:sldId id="281" r:id="rId21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E50BFB-4BBD-42DC-994F-B819E1964194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9AD12E1F-AEBA-40D2-B2E3-F68BDA8F8273}">
      <dgm:prSet phldrT="[Text]"/>
      <dgm:spPr/>
      <dgm:t>
        <a:bodyPr/>
        <a:lstStyle/>
        <a:p>
          <a:r>
            <a:rPr lang="th-TH" dirty="0" smtClean="0"/>
            <a:t>การวางแผนการเขียน</a:t>
          </a:r>
          <a:endParaRPr lang="th-TH" dirty="0"/>
        </a:p>
      </dgm:t>
    </dgm:pt>
    <dgm:pt modelId="{F081B0C7-848F-4FF9-9387-5A57E589F589}" type="parTrans" cxnId="{8896F108-7A88-4841-B90D-0EB2F2F2C0D3}">
      <dgm:prSet/>
      <dgm:spPr/>
      <dgm:t>
        <a:bodyPr/>
        <a:lstStyle/>
        <a:p>
          <a:endParaRPr lang="th-TH"/>
        </a:p>
      </dgm:t>
    </dgm:pt>
    <dgm:pt modelId="{DD05FA30-5B54-463C-8666-7324FF08625F}" type="sibTrans" cxnId="{8896F108-7A88-4841-B90D-0EB2F2F2C0D3}">
      <dgm:prSet/>
      <dgm:spPr/>
      <dgm:t>
        <a:bodyPr/>
        <a:lstStyle/>
        <a:p>
          <a:endParaRPr lang="th-TH"/>
        </a:p>
      </dgm:t>
    </dgm:pt>
    <dgm:pt modelId="{5C550CD4-1A54-412F-ADC9-BA0E5C64D8FC}">
      <dgm:prSet phldrT="[Text]"/>
      <dgm:spPr/>
      <dgm:t>
        <a:bodyPr/>
        <a:lstStyle/>
        <a:p>
          <a:r>
            <a:rPr lang="th-TH" dirty="0" smtClean="0"/>
            <a:t>การวางโครงเรื่อง</a:t>
          </a:r>
          <a:endParaRPr lang="th-TH" dirty="0"/>
        </a:p>
      </dgm:t>
    </dgm:pt>
    <dgm:pt modelId="{3A5B2259-1705-4BF8-93C3-6259EAC61A45}" type="parTrans" cxnId="{6F145580-E819-4760-9BDA-802A2227B0BF}">
      <dgm:prSet/>
      <dgm:spPr/>
      <dgm:t>
        <a:bodyPr/>
        <a:lstStyle/>
        <a:p>
          <a:endParaRPr lang="th-TH"/>
        </a:p>
      </dgm:t>
    </dgm:pt>
    <dgm:pt modelId="{5BF7C337-599A-496E-8880-D08A50E10237}" type="sibTrans" cxnId="{6F145580-E819-4760-9BDA-802A2227B0BF}">
      <dgm:prSet/>
      <dgm:spPr/>
      <dgm:t>
        <a:bodyPr/>
        <a:lstStyle/>
        <a:p>
          <a:endParaRPr lang="th-TH"/>
        </a:p>
      </dgm:t>
    </dgm:pt>
    <dgm:pt modelId="{CAD2B174-7693-4F9F-AC9B-5B48ECAFCD6A}">
      <dgm:prSet phldrT="[Text]"/>
      <dgm:spPr/>
      <dgm:t>
        <a:bodyPr/>
        <a:lstStyle/>
        <a:p>
          <a:r>
            <a:rPr lang="th-TH" dirty="0" smtClean="0"/>
            <a:t>การลงมือเขียน</a:t>
          </a:r>
          <a:endParaRPr lang="th-TH" dirty="0"/>
        </a:p>
      </dgm:t>
    </dgm:pt>
    <dgm:pt modelId="{4F559ADF-0696-4CDE-9BED-8AFD2BB3D3B9}" type="parTrans" cxnId="{33CF8D24-A7B7-40BC-BDD1-363DE98054F5}">
      <dgm:prSet/>
      <dgm:spPr/>
      <dgm:t>
        <a:bodyPr/>
        <a:lstStyle/>
        <a:p>
          <a:endParaRPr lang="th-TH"/>
        </a:p>
      </dgm:t>
    </dgm:pt>
    <dgm:pt modelId="{57277E11-FA3E-4781-A4E8-0E2AE582B943}" type="sibTrans" cxnId="{33CF8D24-A7B7-40BC-BDD1-363DE98054F5}">
      <dgm:prSet/>
      <dgm:spPr/>
      <dgm:t>
        <a:bodyPr/>
        <a:lstStyle/>
        <a:p>
          <a:endParaRPr lang="th-TH"/>
        </a:p>
      </dgm:t>
    </dgm:pt>
    <dgm:pt modelId="{08504C88-B7C0-41F4-87D0-3BFC6F4108CA}">
      <dgm:prSet/>
      <dgm:spPr/>
      <dgm:t>
        <a:bodyPr/>
        <a:lstStyle/>
        <a:p>
          <a:r>
            <a:rPr lang="th-TH" smtClean="0"/>
            <a:t>การตรวจแก้ไขข้อเขียน</a:t>
          </a:r>
          <a:endParaRPr lang="th-TH"/>
        </a:p>
      </dgm:t>
    </dgm:pt>
    <dgm:pt modelId="{50D5A9C2-9768-484B-9630-367407A881B3}" type="sibTrans" cxnId="{5D361410-1232-4539-A01B-B22A22664CA9}">
      <dgm:prSet/>
      <dgm:spPr/>
      <dgm:t>
        <a:bodyPr/>
        <a:lstStyle/>
        <a:p>
          <a:endParaRPr lang="th-TH"/>
        </a:p>
      </dgm:t>
    </dgm:pt>
    <dgm:pt modelId="{71992FA9-0923-4A10-AEDB-34B6059F3638}" type="parTrans" cxnId="{5D361410-1232-4539-A01B-B22A22664CA9}">
      <dgm:prSet/>
      <dgm:spPr/>
      <dgm:t>
        <a:bodyPr/>
        <a:lstStyle/>
        <a:p>
          <a:endParaRPr lang="th-TH"/>
        </a:p>
      </dgm:t>
    </dgm:pt>
    <dgm:pt modelId="{7E645F54-F5AC-4FE1-A258-7598F338E15D}" type="pres">
      <dgm:prSet presAssocID="{72E50BFB-4BBD-42DC-994F-B819E196419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120FC1AE-27A7-4B1C-9A4D-DED4E6E45178}" type="pres">
      <dgm:prSet presAssocID="{72E50BFB-4BBD-42DC-994F-B819E1964194}" presName="dummyMaxCanvas" presStyleCnt="0">
        <dgm:presLayoutVars/>
      </dgm:prSet>
      <dgm:spPr/>
    </dgm:pt>
    <dgm:pt modelId="{D19A6E0F-8564-4D25-9D2D-4EC0A9236062}" type="pres">
      <dgm:prSet presAssocID="{72E50BFB-4BBD-42DC-994F-B819E1964194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454B347-A7EA-4D8C-A68F-A8001CF071EF}" type="pres">
      <dgm:prSet presAssocID="{72E50BFB-4BBD-42DC-994F-B819E1964194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610F237-B506-4A23-8F92-7F208DDB98BE}" type="pres">
      <dgm:prSet presAssocID="{72E50BFB-4BBD-42DC-994F-B819E1964194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1201CC7D-2AED-4B04-9A47-607A6F44DF6A}" type="pres">
      <dgm:prSet presAssocID="{72E50BFB-4BBD-42DC-994F-B819E1964194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6E47B33-B546-4640-B425-877A78215380}" type="pres">
      <dgm:prSet presAssocID="{72E50BFB-4BBD-42DC-994F-B819E1964194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5629D98-E009-4567-A4C3-020F92EF05E1}" type="pres">
      <dgm:prSet presAssocID="{72E50BFB-4BBD-42DC-994F-B819E1964194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A934AF2-D979-422A-AFCF-D10D64BCF89C}" type="pres">
      <dgm:prSet presAssocID="{72E50BFB-4BBD-42DC-994F-B819E1964194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EDD38B2-154E-402B-A426-EA563027F021}" type="pres">
      <dgm:prSet presAssocID="{72E50BFB-4BBD-42DC-994F-B819E1964194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2C8B2BF5-F80E-47C7-A582-DA7BDC9998B1}" type="pres">
      <dgm:prSet presAssocID="{72E50BFB-4BBD-42DC-994F-B819E1964194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C71DD497-92C3-4DF5-824E-0D13650DA9D2}" type="pres">
      <dgm:prSet presAssocID="{72E50BFB-4BBD-42DC-994F-B819E1964194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C6F677E-D0BE-4D7A-860C-6716DF7A99D9}" type="pres">
      <dgm:prSet presAssocID="{72E50BFB-4BBD-42DC-994F-B819E1964194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33CF8D24-A7B7-40BC-BDD1-363DE98054F5}" srcId="{72E50BFB-4BBD-42DC-994F-B819E1964194}" destId="{CAD2B174-7693-4F9F-AC9B-5B48ECAFCD6A}" srcOrd="2" destOrd="0" parTransId="{4F559ADF-0696-4CDE-9BED-8AFD2BB3D3B9}" sibTransId="{57277E11-FA3E-4781-A4E8-0E2AE582B943}"/>
    <dgm:cxn modelId="{D9AB108F-AC7E-4865-891F-7441ECE335A3}" type="presOf" srcId="{DD05FA30-5B54-463C-8666-7324FF08625F}" destId="{76E47B33-B546-4640-B425-877A78215380}" srcOrd="0" destOrd="0" presId="urn:microsoft.com/office/officeart/2005/8/layout/vProcess5"/>
    <dgm:cxn modelId="{5D361410-1232-4539-A01B-B22A22664CA9}" srcId="{72E50BFB-4BBD-42DC-994F-B819E1964194}" destId="{08504C88-B7C0-41F4-87D0-3BFC6F4108CA}" srcOrd="3" destOrd="0" parTransId="{71992FA9-0923-4A10-AEDB-34B6059F3638}" sibTransId="{50D5A9C2-9768-484B-9630-367407A881B3}"/>
    <dgm:cxn modelId="{6F145580-E819-4760-9BDA-802A2227B0BF}" srcId="{72E50BFB-4BBD-42DC-994F-B819E1964194}" destId="{5C550CD4-1A54-412F-ADC9-BA0E5C64D8FC}" srcOrd="1" destOrd="0" parTransId="{3A5B2259-1705-4BF8-93C3-6259EAC61A45}" sibTransId="{5BF7C337-599A-496E-8880-D08A50E10237}"/>
    <dgm:cxn modelId="{AB333C5C-CB6D-4E44-B93C-88F79B510893}" type="presOf" srcId="{CAD2B174-7693-4F9F-AC9B-5B48ECAFCD6A}" destId="{E610F237-B506-4A23-8F92-7F208DDB98BE}" srcOrd="0" destOrd="0" presId="urn:microsoft.com/office/officeart/2005/8/layout/vProcess5"/>
    <dgm:cxn modelId="{D51743FD-EFF0-4734-840D-73491AAE15C5}" type="presOf" srcId="{9AD12E1F-AEBA-40D2-B2E3-F68BDA8F8273}" destId="{5EDD38B2-154E-402B-A426-EA563027F021}" srcOrd="1" destOrd="0" presId="urn:microsoft.com/office/officeart/2005/8/layout/vProcess5"/>
    <dgm:cxn modelId="{2F95DBC2-2E9D-4542-8A10-250D59531664}" type="presOf" srcId="{5C550CD4-1A54-412F-ADC9-BA0E5C64D8FC}" destId="{3454B347-A7EA-4D8C-A68F-A8001CF071EF}" srcOrd="0" destOrd="0" presId="urn:microsoft.com/office/officeart/2005/8/layout/vProcess5"/>
    <dgm:cxn modelId="{3907B322-D39E-4EB1-920B-CEE5AC09849B}" type="presOf" srcId="{CAD2B174-7693-4F9F-AC9B-5B48ECAFCD6A}" destId="{C71DD497-92C3-4DF5-824E-0D13650DA9D2}" srcOrd="1" destOrd="0" presId="urn:microsoft.com/office/officeart/2005/8/layout/vProcess5"/>
    <dgm:cxn modelId="{8896F108-7A88-4841-B90D-0EB2F2F2C0D3}" srcId="{72E50BFB-4BBD-42DC-994F-B819E1964194}" destId="{9AD12E1F-AEBA-40D2-B2E3-F68BDA8F8273}" srcOrd="0" destOrd="0" parTransId="{F081B0C7-848F-4FF9-9387-5A57E589F589}" sibTransId="{DD05FA30-5B54-463C-8666-7324FF08625F}"/>
    <dgm:cxn modelId="{61858BA4-47B9-4234-9EFF-505E4D81E277}" type="presOf" srcId="{72E50BFB-4BBD-42DC-994F-B819E1964194}" destId="{7E645F54-F5AC-4FE1-A258-7598F338E15D}" srcOrd="0" destOrd="0" presId="urn:microsoft.com/office/officeart/2005/8/layout/vProcess5"/>
    <dgm:cxn modelId="{F40DF6B9-4167-4919-980A-03E0F94F1C42}" type="presOf" srcId="{08504C88-B7C0-41F4-87D0-3BFC6F4108CA}" destId="{9C6F677E-D0BE-4D7A-860C-6716DF7A99D9}" srcOrd="1" destOrd="0" presId="urn:microsoft.com/office/officeart/2005/8/layout/vProcess5"/>
    <dgm:cxn modelId="{1F1B1D90-6CA2-42AA-B7A0-4B58BEFF3C76}" type="presOf" srcId="{5C550CD4-1A54-412F-ADC9-BA0E5C64D8FC}" destId="{2C8B2BF5-F80E-47C7-A582-DA7BDC9998B1}" srcOrd="1" destOrd="0" presId="urn:microsoft.com/office/officeart/2005/8/layout/vProcess5"/>
    <dgm:cxn modelId="{5FEF3C80-F6EC-42EF-B98B-AE22B8FFA147}" type="presOf" srcId="{9AD12E1F-AEBA-40D2-B2E3-F68BDA8F8273}" destId="{D19A6E0F-8564-4D25-9D2D-4EC0A9236062}" srcOrd="0" destOrd="0" presId="urn:microsoft.com/office/officeart/2005/8/layout/vProcess5"/>
    <dgm:cxn modelId="{D1FF9885-0210-43C0-AA51-FB2D7A2533FE}" type="presOf" srcId="{5BF7C337-599A-496E-8880-D08A50E10237}" destId="{55629D98-E009-4567-A4C3-020F92EF05E1}" srcOrd="0" destOrd="0" presId="urn:microsoft.com/office/officeart/2005/8/layout/vProcess5"/>
    <dgm:cxn modelId="{80E17AEB-DC37-4FEE-9360-0A21EFE77DA6}" type="presOf" srcId="{57277E11-FA3E-4781-A4E8-0E2AE582B943}" destId="{BA934AF2-D979-422A-AFCF-D10D64BCF89C}" srcOrd="0" destOrd="0" presId="urn:microsoft.com/office/officeart/2005/8/layout/vProcess5"/>
    <dgm:cxn modelId="{D9D06C80-66CE-4218-8EC4-2404C0693B4D}" type="presOf" srcId="{08504C88-B7C0-41F4-87D0-3BFC6F4108CA}" destId="{1201CC7D-2AED-4B04-9A47-607A6F44DF6A}" srcOrd="0" destOrd="0" presId="urn:microsoft.com/office/officeart/2005/8/layout/vProcess5"/>
    <dgm:cxn modelId="{1BE8F079-F32C-4727-99ED-600221DEE196}" type="presParOf" srcId="{7E645F54-F5AC-4FE1-A258-7598F338E15D}" destId="{120FC1AE-27A7-4B1C-9A4D-DED4E6E45178}" srcOrd="0" destOrd="0" presId="urn:microsoft.com/office/officeart/2005/8/layout/vProcess5"/>
    <dgm:cxn modelId="{8FF24E10-26E4-44AC-839B-520E3DD518DE}" type="presParOf" srcId="{7E645F54-F5AC-4FE1-A258-7598F338E15D}" destId="{D19A6E0F-8564-4D25-9D2D-4EC0A9236062}" srcOrd="1" destOrd="0" presId="urn:microsoft.com/office/officeart/2005/8/layout/vProcess5"/>
    <dgm:cxn modelId="{7F6CF357-7CF0-4092-BF36-83C1730C3C6E}" type="presParOf" srcId="{7E645F54-F5AC-4FE1-A258-7598F338E15D}" destId="{3454B347-A7EA-4D8C-A68F-A8001CF071EF}" srcOrd="2" destOrd="0" presId="urn:microsoft.com/office/officeart/2005/8/layout/vProcess5"/>
    <dgm:cxn modelId="{900E9CB9-29D2-4FB7-BFA9-A277EE4CFBC6}" type="presParOf" srcId="{7E645F54-F5AC-4FE1-A258-7598F338E15D}" destId="{E610F237-B506-4A23-8F92-7F208DDB98BE}" srcOrd="3" destOrd="0" presId="urn:microsoft.com/office/officeart/2005/8/layout/vProcess5"/>
    <dgm:cxn modelId="{5521D8AC-3FD3-40A0-BD9D-8C6B20488B0D}" type="presParOf" srcId="{7E645F54-F5AC-4FE1-A258-7598F338E15D}" destId="{1201CC7D-2AED-4B04-9A47-607A6F44DF6A}" srcOrd="4" destOrd="0" presId="urn:microsoft.com/office/officeart/2005/8/layout/vProcess5"/>
    <dgm:cxn modelId="{0110FC52-48F4-4063-8752-DEB288D6085A}" type="presParOf" srcId="{7E645F54-F5AC-4FE1-A258-7598F338E15D}" destId="{76E47B33-B546-4640-B425-877A78215380}" srcOrd="5" destOrd="0" presId="urn:microsoft.com/office/officeart/2005/8/layout/vProcess5"/>
    <dgm:cxn modelId="{D2BA544F-1BAB-4562-8CF1-03B49D1944A7}" type="presParOf" srcId="{7E645F54-F5AC-4FE1-A258-7598F338E15D}" destId="{55629D98-E009-4567-A4C3-020F92EF05E1}" srcOrd="6" destOrd="0" presId="urn:microsoft.com/office/officeart/2005/8/layout/vProcess5"/>
    <dgm:cxn modelId="{849A372D-2079-4181-9D6B-382305EB3267}" type="presParOf" srcId="{7E645F54-F5AC-4FE1-A258-7598F338E15D}" destId="{BA934AF2-D979-422A-AFCF-D10D64BCF89C}" srcOrd="7" destOrd="0" presId="urn:microsoft.com/office/officeart/2005/8/layout/vProcess5"/>
    <dgm:cxn modelId="{10657B1B-4E5D-4E28-8E39-5BEAF1EA9E58}" type="presParOf" srcId="{7E645F54-F5AC-4FE1-A258-7598F338E15D}" destId="{5EDD38B2-154E-402B-A426-EA563027F021}" srcOrd="8" destOrd="0" presId="urn:microsoft.com/office/officeart/2005/8/layout/vProcess5"/>
    <dgm:cxn modelId="{47F63F3F-3E49-443B-9A89-17B280159FB0}" type="presParOf" srcId="{7E645F54-F5AC-4FE1-A258-7598F338E15D}" destId="{2C8B2BF5-F80E-47C7-A582-DA7BDC9998B1}" srcOrd="9" destOrd="0" presId="urn:microsoft.com/office/officeart/2005/8/layout/vProcess5"/>
    <dgm:cxn modelId="{8CBBEDA2-77D7-4353-82FF-FBD270533757}" type="presParOf" srcId="{7E645F54-F5AC-4FE1-A258-7598F338E15D}" destId="{C71DD497-92C3-4DF5-824E-0D13650DA9D2}" srcOrd="10" destOrd="0" presId="urn:microsoft.com/office/officeart/2005/8/layout/vProcess5"/>
    <dgm:cxn modelId="{EB610B0A-A6FA-48C6-8D6C-81F44ED0AF47}" type="presParOf" srcId="{7E645F54-F5AC-4FE1-A258-7598F338E15D}" destId="{9C6F677E-D0BE-4D7A-860C-6716DF7A99D9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5958B4-64A8-4CCB-B4AF-AE90A95F7E30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</dgm:pt>
    <dgm:pt modelId="{10711543-EC7B-4D52-881C-402CA704DEC3}">
      <dgm:prSet phldrT="[Text]"/>
      <dgm:spPr/>
      <dgm:t>
        <a:bodyPr/>
        <a:lstStyle/>
        <a:p>
          <a:r>
            <a:rPr lang="th-TH" b="1" dirty="0" smtClean="0"/>
            <a:t>การวางแผนในการเขียนเรื่อง</a:t>
          </a:r>
          <a:endParaRPr lang="th-TH" b="1" dirty="0"/>
        </a:p>
      </dgm:t>
    </dgm:pt>
    <dgm:pt modelId="{DF2CE856-0D77-40E6-9E6F-75DCA5002BAA}" type="parTrans" cxnId="{01C2B11B-F2E4-4C67-B725-4806E798218C}">
      <dgm:prSet/>
      <dgm:spPr/>
      <dgm:t>
        <a:bodyPr/>
        <a:lstStyle/>
        <a:p>
          <a:endParaRPr lang="th-TH"/>
        </a:p>
      </dgm:t>
    </dgm:pt>
    <dgm:pt modelId="{45276F97-251D-4EDE-8387-8E394508C9C6}" type="sibTrans" cxnId="{01C2B11B-F2E4-4C67-B725-4806E798218C}">
      <dgm:prSet/>
      <dgm:spPr/>
      <dgm:t>
        <a:bodyPr/>
        <a:lstStyle/>
        <a:p>
          <a:endParaRPr lang="th-TH"/>
        </a:p>
      </dgm:t>
    </dgm:pt>
    <dgm:pt modelId="{A0C2B050-5F51-4640-8F12-8DA3C04B924C}">
      <dgm:prSet/>
      <dgm:spPr/>
      <dgm:t>
        <a:bodyPr/>
        <a:lstStyle/>
        <a:p>
          <a:r>
            <a:rPr lang="th-TH" b="1" dirty="0" smtClean="0"/>
            <a:t>การกำหนดจุดมุ่งหมาย</a:t>
          </a:r>
          <a:endParaRPr lang="th-TH" dirty="0"/>
        </a:p>
      </dgm:t>
    </dgm:pt>
    <dgm:pt modelId="{74FBDA1C-4DC1-44DD-897E-5A63DD6710BD}" type="parTrans" cxnId="{91AA0773-5782-49F2-96D1-0BDB4FEF5868}">
      <dgm:prSet/>
      <dgm:spPr/>
      <dgm:t>
        <a:bodyPr/>
        <a:lstStyle/>
        <a:p>
          <a:endParaRPr lang="th-TH"/>
        </a:p>
      </dgm:t>
    </dgm:pt>
    <dgm:pt modelId="{2AA5C134-2A2A-4E6C-878F-44B2975DBA0B}" type="sibTrans" cxnId="{91AA0773-5782-49F2-96D1-0BDB4FEF5868}">
      <dgm:prSet/>
      <dgm:spPr/>
      <dgm:t>
        <a:bodyPr/>
        <a:lstStyle/>
        <a:p>
          <a:endParaRPr lang="th-TH"/>
        </a:p>
      </dgm:t>
    </dgm:pt>
    <dgm:pt modelId="{1847DB92-48A8-4DE3-B978-5C1A3B908B90}" type="pres">
      <dgm:prSet presAssocID="{545958B4-64A8-4CCB-B4AF-AE90A95F7E30}" presName="linearFlow" presStyleCnt="0">
        <dgm:presLayoutVars>
          <dgm:dir/>
          <dgm:resizeHandles val="exact"/>
        </dgm:presLayoutVars>
      </dgm:prSet>
      <dgm:spPr/>
    </dgm:pt>
    <dgm:pt modelId="{0865835D-2F92-4080-B6D5-CD98F21C04DB}" type="pres">
      <dgm:prSet presAssocID="{A0C2B050-5F51-4640-8F12-8DA3C04B924C}" presName="composite" presStyleCnt="0"/>
      <dgm:spPr/>
    </dgm:pt>
    <dgm:pt modelId="{5BE2FAA4-647B-49A9-905F-E7200CF7DF02}" type="pres">
      <dgm:prSet presAssocID="{A0C2B050-5F51-4640-8F12-8DA3C04B924C}" presName="imgShp" presStyleLbl="fgImgPlace1" presStyleIdx="0" presStyleCnt="2"/>
      <dgm:spPr/>
    </dgm:pt>
    <dgm:pt modelId="{47B95282-514D-4B8B-AA36-86A4EA94C83F}" type="pres">
      <dgm:prSet presAssocID="{A0C2B050-5F51-4640-8F12-8DA3C04B924C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8427331-C9F7-4BE9-8E05-22555AE03E0B}" type="pres">
      <dgm:prSet presAssocID="{2AA5C134-2A2A-4E6C-878F-44B2975DBA0B}" presName="spacing" presStyleCnt="0"/>
      <dgm:spPr/>
    </dgm:pt>
    <dgm:pt modelId="{C720C79C-1A91-48B2-B795-300B16670B62}" type="pres">
      <dgm:prSet presAssocID="{10711543-EC7B-4D52-881C-402CA704DEC3}" presName="composite" presStyleCnt="0"/>
      <dgm:spPr/>
    </dgm:pt>
    <dgm:pt modelId="{0973B675-5291-417F-8329-5286671D4302}" type="pres">
      <dgm:prSet presAssocID="{10711543-EC7B-4D52-881C-402CA704DEC3}" presName="imgShp" presStyleLbl="fgImgPlace1" presStyleIdx="1" presStyleCnt="2"/>
      <dgm:spPr/>
    </dgm:pt>
    <dgm:pt modelId="{81035B63-0977-4112-AEA2-5F627104913B}" type="pres">
      <dgm:prSet presAssocID="{10711543-EC7B-4D52-881C-402CA704DEC3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1A15E51A-771B-49B0-AB7C-7E0788E9D8F7}" type="presOf" srcId="{10711543-EC7B-4D52-881C-402CA704DEC3}" destId="{81035B63-0977-4112-AEA2-5F627104913B}" srcOrd="0" destOrd="0" presId="urn:microsoft.com/office/officeart/2005/8/layout/vList3"/>
    <dgm:cxn modelId="{01C2B11B-F2E4-4C67-B725-4806E798218C}" srcId="{545958B4-64A8-4CCB-B4AF-AE90A95F7E30}" destId="{10711543-EC7B-4D52-881C-402CA704DEC3}" srcOrd="1" destOrd="0" parTransId="{DF2CE856-0D77-40E6-9E6F-75DCA5002BAA}" sibTransId="{45276F97-251D-4EDE-8387-8E394508C9C6}"/>
    <dgm:cxn modelId="{91AA0773-5782-49F2-96D1-0BDB4FEF5868}" srcId="{545958B4-64A8-4CCB-B4AF-AE90A95F7E30}" destId="{A0C2B050-5F51-4640-8F12-8DA3C04B924C}" srcOrd="0" destOrd="0" parTransId="{74FBDA1C-4DC1-44DD-897E-5A63DD6710BD}" sibTransId="{2AA5C134-2A2A-4E6C-878F-44B2975DBA0B}"/>
    <dgm:cxn modelId="{032F46E0-D159-49D7-8C35-4295EFB17D75}" type="presOf" srcId="{545958B4-64A8-4CCB-B4AF-AE90A95F7E30}" destId="{1847DB92-48A8-4DE3-B978-5C1A3B908B90}" srcOrd="0" destOrd="0" presId="urn:microsoft.com/office/officeart/2005/8/layout/vList3"/>
    <dgm:cxn modelId="{5194EF1F-7BC4-4D9F-AE42-B8B092791390}" type="presOf" srcId="{A0C2B050-5F51-4640-8F12-8DA3C04B924C}" destId="{47B95282-514D-4B8B-AA36-86A4EA94C83F}" srcOrd="0" destOrd="0" presId="urn:microsoft.com/office/officeart/2005/8/layout/vList3"/>
    <dgm:cxn modelId="{8D5CA2F5-636E-45AC-A61D-AADEA8EA6384}" type="presParOf" srcId="{1847DB92-48A8-4DE3-B978-5C1A3B908B90}" destId="{0865835D-2F92-4080-B6D5-CD98F21C04DB}" srcOrd="0" destOrd="0" presId="urn:microsoft.com/office/officeart/2005/8/layout/vList3"/>
    <dgm:cxn modelId="{3CDD3632-8232-4EFA-BDDE-F852B714F644}" type="presParOf" srcId="{0865835D-2F92-4080-B6D5-CD98F21C04DB}" destId="{5BE2FAA4-647B-49A9-905F-E7200CF7DF02}" srcOrd="0" destOrd="0" presId="urn:microsoft.com/office/officeart/2005/8/layout/vList3"/>
    <dgm:cxn modelId="{73676182-37DF-4600-8169-A40263E40CCF}" type="presParOf" srcId="{0865835D-2F92-4080-B6D5-CD98F21C04DB}" destId="{47B95282-514D-4B8B-AA36-86A4EA94C83F}" srcOrd="1" destOrd="0" presId="urn:microsoft.com/office/officeart/2005/8/layout/vList3"/>
    <dgm:cxn modelId="{3EAE4EBA-50FE-4B4A-A80E-BB43DEEC2AF6}" type="presParOf" srcId="{1847DB92-48A8-4DE3-B978-5C1A3B908B90}" destId="{F8427331-C9F7-4BE9-8E05-22555AE03E0B}" srcOrd="1" destOrd="0" presId="urn:microsoft.com/office/officeart/2005/8/layout/vList3"/>
    <dgm:cxn modelId="{FE8ABFB8-8689-475D-8931-E13547B2C1B2}" type="presParOf" srcId="{1847DB92-48A8-4DE3-B978-5C1A3B908B90}" destId="{C720C79C-1A91-48B2-B795-300B16670B62}" srcOrd="2" destOrd="0" presId="urn:microsoft.com/office/officeart/2005/8/layout/vList3"/>
    <dgm:cxn modelId="{BC10CDB5-B7B0-4585-A983-92EE8F49D9EE}" type="presParOf" srcId="{C720C79C-1A91-48B2-B795-300B16670B62}" destId="{0973B675-5291-417F-8329-5286671D4302}" srcOrd="0" destOrd="0" presId="urn:microsoft.com/office/officeart/2005/8/layout/vList3"/>
    <dgm:cxn modelId="{B887C78E-2523-4289-9094-FCC66FFC0DAC}" type="presParOf" srcId="{C720C79C-1A91-48B2-B795-300B16670B62}" destId="{81035B63-0977-4112-AEA2-5F627104913B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4D8894-0228-4930-9BAE-8ECC8B5AC472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92E5FA9D-6DF1-4C3F-8050-0C0F63AFE9F5}">
      <dgm:prSet phldrT="[Text]"/>
      <dgm:spPr/>
      <dgm:t>
        <a:bodyPr/>
        <a:lstStyle/>
        <a:p>
          <a:r>
            <a:rPr lang="th-TH" b="1" dirty="0" smtClean="0"/>
            <a:t>การเลือกหัวข้อเรื่อง</a:t>
          </a:r>
          <a:endParaRPr lang="th-TH" b="1" dirty="0"/>
        </a:p>
      </dgm:t>
    </dgm:pt>
    <dgm:pt modelId="{620D1CBB-7714-48C6-8CB8-6FE2FB681820}" type="parTrans" cxnId="{C5083E24-6945-42DF-B59F-E9105A7693ED}">
      <dgm:prSet/>
      <dgm:spPr/>
      <dgm:t>
        <a:bodyPr/>
        <a:lstStyle/>
        <a:p>
          <a:endParaRPr lang="th-TH"/>
        </a:p>
      </dgm:t>
    </dgm:pt>
    <dgm:pt modelId="{51749088-D70C-4C36-8CBC-62035D40ED6C}" type="sibTrans" cxnId="{C5083E24-6945-42DF-B59F-E9105A7693ED}">
      <dgm:prSet/>
      <dgm:spPr/>
      <dgm:t>
        <a:bodyPr/>
        <a:lstStyle/>
        <a:p>
          <a:endParaRPr lang="th-TH"/>
        </a:p>
      </dgm:t>
    </dgm:pt>
    <dgm:pt modelId="{EC0ADF67-1F9E-4333-947E-2B83ABDDF44E}">
      <dgm:prSet/>
      <dgm:spPr/>
      <dgm:t>
        <a:bodyPr/>
        <a:lstStyle/>
        <a:p>
          <a:r>
            <a:rPr lang="th-TH" b="1" dirty="0" smtClean="0"/>
            <a:t>การวิเคราะห์ผู้อ่าน</a:t>
          </a:r>
          <a:endParaRPr lang="th-TH" dirty="0"/>
        </a:p>
      </dgm:t>
    </dgm:pt>
    <dgm:pt modelId="{F96BBD78-A5B1-44D0-89CE-15C736ED5763}" type="parTrans" cxnId="{33D2681B-2E2F-4305-A41E-B93C527A5FE8}">
      <dgm:prSet/>
      <dgm:spPr/>
      <dgm:t>
        <a:bodyPr/>
        <a:lstStyle/>
        <a:p>
          <a:endParaRPr lang="th-TH"/>
        </a:p>
      </dgm:t>
    </dgm:pt>
    <dgm:pt modelId="{8137FF61-AA4D-46F6-84FD-9BD2A1F48387}" type="sibTrans" cxnId="{33D2681B-2E2F-4305-A41E-B93C527A5FE8}">
      <dgm:prSet/>
      <dgm:spPr/>
      <dgm:t>
        <a:bodyPr/>
        <a:lstStyle/>
        <a:p>
          <a:endParaRPr lang="th-TH"/>
        </a:p>
      </dgm:t>
    </dgm:pt>
    <dgm:pt modelId="{47D671B5-3E77-4CB6-8FEA-588F395FEBA8}" type="pres">
      <dgm:prSet presAssocID="{2E4D8894-0228-4930-9BAE-8ECC8B5AC472}" presName="linearFlow" presStyleCnt="0">
        <dgm:presLayoutVars>
          <dgm:dir/>
          <dgm:resizeHandles val="exact"/>
        </dgm:presLayoutVars>
      </dgm:prSet>
      <dgm:spPr/>
    </dgm:pt>
    <dgm:pt modelId="{47E6F05A-0EFD-40C8-BC22-16320184E3D5}" type="pres">
      <dgm:prSet presAssocID="{EC0ADF67-1F9E-4333-947E-2B83ABDDF44E}" presName="composite" presStyleCnt="0"/>
      <dgm:spPr/>
    </dgm:pt>
    <dgm:pt modelId="{4B28E543-1C84-439C-94C1-30FDCA07FF4F}" type="pres">
      <dgm:prSet presAssocID="{EC0ADF67-1F9E-4333-947E-2B83ABDDF44E}" presName="imgShp" presStyleLbl="fgImgPlace1" presStyleIdx="0" presStyleCnt="2"/>
      <dgm:spPr/>
    </dgm:pt>
    <dgm:pt modelId="{11EEF334-2C55-423E-B5E2-51B775F1C125}" type="pres">
      <dgm:prSet presAssocID="{EC0ADF67-1F9E-4333-947E-2B83ABDDF44E}" presName="tx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31DA3609-48EB-4243-AAF6-35C28F11EE0C}" type="pres">
      <dgm:prSet presAssocID="{8137FF61-AA4D-46F6-84FD-9BD2A1F48387}" presName="spacing" presStyleCnt="0"/>
      <dgm:spPr/>
    </dgm:pt>
    <dgm:pt modelId="{704B92D1-8768-4DA2-828C-2E0C5B11F2CC}" type="pres">
      <dgm:prSet presAssocID="{92E5FA9D-6DF1-4C3F-8050-0C0F63AFE9F5}" presName="composite" presStyleCnt="0"/>
      <dgm:spPr/>
    </dgm:pt>
    <dgm:pt modelId="{CE874EE8-8ADC-49D4-B339-C5578E0680DA}" type="pres">
      <dgm:prSet presAssocID="{92E5FA9D-6DF1-4C3F-8050-0C0F63AFE9F5}" presName="imgShp" presStyleLbl="fgImgPlace1" presStyleIdx="1" presStyleCnt="2"/>
      <dgm:spPr/>
    </dgm:pt>
    <dgm:pt modelId="{B0BBE230-5547-4B80-ADF1-B0E89ED46FA4}" type="pres">
      <dgm:prSet presAssocID="{92E5FA9D-6DF1-4C3F-8050-0C0F63AFE9F5}" presName="tx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33D2681B-2E2F-4305-A41E-B93C527A5FE8}" srcId="{2E4D8894-0228-4930-9BAE-8ECC8B5AC472}" destId="{EC0ADF67-1F9E-4333-947E-2B83ABDDF44E}" srcOrd="0" destOrd="0" parTransId="{F96BBD78-A5B1-44D0-89CE-15C736ED5763}" sibTransId="{8137FF61-AA4D-46F6-84FD-9BD2A1F48387}"/>
    <dgm:cxn modelId="{C5083E24-6945-42DF-B59F-E9105A7693ED}" srcId="{2E4D8894-0228-4930-9BAE-8ECC8B5AC472}" destId="{92E5FA9D-6DF1-4C3F-8050-0C0F63AFE9F5}" srcOrd="1" destOrd="0" parTransId="{620D1CBB-7714-48C6-8CB8-6FE2FB681820}" sibTransId="{51749088-D70C-4C36-8CBC-62035D40ED6C}"/>
    <dgm:cxn modelId="{E3519B88-A108-4572-BC53-C806786E6354}" type="presOf" srcId="{92E5FA9D-6DF1-4C3F-8050-0C0F63AFE9F5}" destId="{B0BBE230-5547-4B80-ADF1-B0E89ED46FA4}" srcOrd="0" destOrd="0" presId="urn:microsoft.com/office/officeart/2005/8/layout/vList3"/>
    <dgm:cxn modelId="{495AE574-5E08-4E21-8FEB-2F1B63C28B87}" type="presOf" srcId="{EC0ADF67-1F9E-4333-947E-2B83ABDDF44E}" destId="{11EEF334-2C55-423E-B5E2-51B775F1C125}" srcOrd="0" destOrd="0" presId="urn:microsoft.com/office/officeart/2005/8/layout/vList3"/>
    <dgm:cxn modelId="{9F8166EF-973B-46EF-B6D0-D848C318BD23}" type="presOf" srcId="{2E4D8894-0228-4930-9BAE-8ECC8B5AC472}" destId="{47D671B5-3E77-4CB6-8FEA-588F395FEBA8}" srcOrd="0" destOrd="0" presId="urn:microsoft.com/office/officeart/2005/8/layout/vList3"/>
    <dgm:cxn modelId="{F3F04078-566C-40BA-A729-95AE7A1158CE}" type="presParOf" srcId="{47D671B5-3E77-4CB6-8FEA-588F395FEBA8}" destId="{47E6F05A-0EFD-40C8-BC22-16320184E3D5}" srcOrd="0" destOrd="0" presId="urn:microsoft.com/office/officeart/2005/8/layout/vList3"/>
    <dgm:cxn modelId="{32EF6BF3-08E6-4A9F-A244-EDC54017516D}" type="presParOf" srcId="{47E6F05A-0EFD-40C8-BC22-16320184E3D5}" destId="{4B28E543-1C84-439C-94C1-30FDCA07FF4F}" srcOrd="0" destOrd="0" presId="urn:microsoft.com/office/officeart/2005/8/layout/vList3"/>
    <dgm:cxn modelId="{F3002BEC-59BB-4841-9709-B71E7448FE1B}" type="presParOf" srcId="{47E6F05A-0EFD-40C8-BC22-16320184E3D5}" destId="{11EEF334-2C55-423E-B5E2-51B775F1C125}" srcOrd="1" destOrd="0" presId="urn:microsoft.com/office/officeart/2005/8/layout/vList3"/>
    <dgm:cxn modelId="{7AB64265-E759-44B7-91A2-93BFBBDE5ACA}" type="presParOf" srcId="{47D671B5-3E77-4CB6-8FEA-588F395FEBA8}" destId="{31DA3609-48EB-4243-AAF6-35C28F11EE0C}" srcOrd="1" destOrd="0" presId="urn:microsoft.com/office/officeart/2005/8/layout/vList3"/>
    <dgm:cxn modelId="{9050F6B3-6CCF-4C9A-8B5A-74490BE62D43}" type="presParOf" srcId="{47D671B5-3E77-4CB6-8FEA-588F395FEBA8}" destId="{704B92D1-8768-4DA2-828C-2E0C5B11F2CC}" srcOrd="2" destOrd="0" presId="urn:microsoft.com/office/officeart/2005/8/layout/vList3"/>
    <dgm:cxn modelId="{149AD9EC-BA90-4635-A011-B2BF84A3E84C}" type="presParOf" srcId="{704B92D1-8768-4DA2-828C-2E0C5B11F2CC}" destId="{CE874EE8-8ADC-49D4-B339-C5578E0680DA}" srcOrd="0" destOrd="0" presId="urn:microsoft.com/office/officeart/2005/8/layout/vList3"/>
    <dgm:cxn modelId="{D36F916D-2643-4FCA-A002-3CE4474401FB}" type="presParOf" srcId="{704B92D1-8768-4DA2-828C-2E0C5B11F2CC}" destId="{B0BBE230-5547-4B80-ADF1-B0E89ED46FA4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9A6E0F-8564-4D25-9D2D-4EC0A9236062}">
      <dsp:nvSpPr>
        <dsp:cNvPr id="0" name=""/>
        <dsp:cNvSpPr/>
      </dsp:nvSpPr>
      <dsp:spPr>
        <a:xfrm>
          <a:off x="0" y="0"/>
          <a:ext cx="8412480" cy="1267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5300" kern="1200" dirty="0" smtClean="0"/>
            <a:t>การวางแผนการเขียน</a:t>
          </a:r>
          <a:endParaRPr lang="th-TH" sz="5300" kern="1200" dirty="0"/>
        </a:p>
      </dsp:txBody>
      <dsp:txXfrm>
        <a:off x="37136" y="37136"/>
        <a:ext cx="6937148" cy="1193655"/>
      </dsp:txXfrm>
    </dsp:sp>
    <dsp:sp modelId="{3454B347-A7EA-4D8C-A68F-A8001CF071EF}">
      <dsp:nvSpPr>
        <dsp:cNvPr id="0" name=""/>
        <dsp:cNvSpPr/>
      </dsp:nvSpPr>
      <dsp:spPr>
        <a:xfrm>
          <a:off x="704545" y="1498459"/>
          <a:ext cx="8412480" cy="1267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5300" kern="1200" dirty="0" smtClean="0"/>
            <a:t>การวางโครงเรื่อง</a:t>
          </a:r>
          <a:endParaRPr lang="th-TH" sz="5300" kern="1200" dirty="0"/>
        </a:p>
      </dsp:txBody>
      <dsp:txXfrm>
        <a:off x="741681" y="1535595"/>
        <a:ext cx="6809510" cy="1193655"/>
      </dsp:txXfrm>
    </dsp:sp>
    <dsp:sp modelId="{E610F237-B506-4A23-8F92-7F208DDB98BE}">
      <dsp:nvSpPr>
        <dsp:cNvPr id="0" name=""/>
        <dsp:cNvSpPr/>
      </dsp:nvSpPr>
      <dsp:spPr>
        <a:xfrm>
          <a:off x="1398574" y="2996919"/>
          <a:ext cx="8412480" cy="1267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5300" kern="1200" dirty="0" smtClean="0"/>
            <a:t>การลงมือเขียน</a:t>
          </a:r>
          <a:endParaRPr lang="th-TH" sz="5300" kern="1200" dirty="0"/>
        </a:p>
      </dsp:txBody>
      <dsp:txXfrm>
        <a:off x="1435710" y="3034055"/>
        <a:ext cx="6820025" cy="1193655"/>
      </dsp:txXfrm>
    </dsp:sp>
    <dsp:sp modelId="{1201CC7D-2AED-4B04-9A47-607A6F44DF6A}">
      <dsp:nvSpPr>
        <dsp:cNvPr id="0" name=""/>
        <dsp:cNvSpPr/>
      </dsp:nvSpPr>
      <dsp:spPr>
        <a:xfrm>
          <a:off x="2103119" y="4495378"/>
          <a:ext cx="8412480" cy="12679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l" defTabSz="2355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5300" kern="1200" smtClean="0"/>
            <a:t>การตรวจแก้ไขข้อเขียน</a:t>
          </a:r>
          <a:endParaRPr lang="th-TH" sz="5300" kern="1200"/>
        </a:p>
      </dsp:txBody>
      <dsp:txXfrm>
        <a:off x="2140255" y="4532514"/>
        <a:ext cx="6809510" cy="1193655"/>
      </dsp:txXfrm>
    </dsp:sp>
    <dsp:sp modelId="{76E47B33-B546-4640-B425-877A78215380}">
      <dsp:nvSpPr>
        <dsp:cNvPr id="0" name=""/>
        <dsp:cNvSpPr/>
      </dsp:nvSpPr>
      <dsp:spPr>
        <a:xfrm>
          <a:off x="7588327" y="971117"/>
          <a:ext cx="824152" cy="824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500" kern="1200"/>
        </a:p>
      </dsp:txBody>
      <dsp:txXfrm>
        <a:off x="7773761" y="971117"/>
        <a:ext cx="453284" cy="620174"/>
      </dsp:txXfrm>
    </dsp:sp>
    <dsp:sp modelId="{55629D98-E009-4567-A4C3-020F92EF05E1}">
      <dsp:nvSpPr>
        <dsp:cNvPr id="0" name=""/>
        <dsp:cNvSpPr/>
      </dsp:nvSpPr>
      <dsp:spPr>
        <a:xfrm>
          <a:off x="8292872" y="2469576"/>
          <a:ext cx="824152" cy="824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500" kern="1200"/>
        </a:p>
      </dsp:txBody>
      <dsp:txXfrm>
        <a:off x="8478306" y="2469576"/>
        <a:ext cx="453284" cy="620174"/>
      </dsp:txXfrm>
    </dsp:sp>
    <dsp:sp modelId="{BA934AF2-D979-422A-AFCF-D10D64BCF89C}">
      <dsp:nvSpPr>
        <dsp:cNvPr id="0" name=""/>
        <dsp:cNvSpPr/>
      </dsp:nvSpPr>
      <dsp:spPr>
        <a:xfrm>
          <a:off x="8986902" y="3968036"/>
          <a:ext cx="824152" cy="824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500" kern="1200"/>
        </a:p>
      </dsp:txBody>
      <dsp:txXfrm>
        <a:off x="9172336" y="3968036"/>
        <a:ext cx="453284" cy="6201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B95282-514D-4B8B-AA36-86A4EA94C83F}">
      <dsp:nvSpPr>
        <dsp:cNvPr id="0" name=""/>
        <dsp:cNvSpPr/>
      </dsp:nvSpPr>
      <dsp:spPr>
        <a:xfrm rot="10800000">
          <a:off x="1301876" y="180752"/>
          <a:ext cx="3445764" cy="173583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455" tIns="140970" rIns="263144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700" b="1" kern="1200" dirty="0" smtClean="0"/>
            <a:t>การกำหนดจุดมุ่งหมาย</a:t>
          </a:r>
          <a:endParaRPr lang="th-TH" sz="3700" kern="1200" dirty="0"/>
        </a:p>
      </dsp:txBody>
      <dsp:txXfrm rot="10800000">
        <a:off x="1735835" y="180752"/>
        <a:ext cx="3011805" cy="1735836"/>
      </dsp:txXfrm>
    </dsp:sp>
    <dsp:sp modelId="{5BE2FAA4-647B-49A9-905F-E7200CF7DF02}">
      <dsp:nvSpPr>
        <dsp:cNvPr id="0" name=""/>
        <dsp:cNvSpPr/>
      </dsp:nvSpPr>
      <dsp:spPr>
        <a:xfrm>
          <a:off x="433958" y="180752"/>
          <a:ext cx="1735836" cy="173583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035B63-0977-4112-AEA2-5F627104913B}">
      <dsp:nvSpPr>
        <dsp:cNvPr id="0" name=""/>
        <dsp:cNvSpPr/>
      </dsp:nvSpPr>
      <dsp:spPr>
        <a:xfrm rot="10800000">
          <a:off x="1301876" y="2434749"/>
          <a:ext cx="3445764" cy="173583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455" tIns="140970" rIns="263144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700" b="1" kern="1200" dirty="0" smtClean="0"/>
            <a:t>การวางแผนในการเขียนเรื่อง</a:t>
          </a:r>
          <a:endParaRPr lang="th-TH" sz="3700" b="1" kern="1200" dirty="0"/>
        </a:p>
      </dsp:txBody>
      <dsp:txXfrm rot="10800000">
        <a:off x="1735835" y="2434749"/>
        <a:ext cx="3011805" cy="1735836"/>
      </dsp:txXfrm>
    </dsp:sp>
    <dsp:sp modelId="{0973B675-5291-417F-8329-5286671D4302}">
      <dsp:nvSpPr>
        <dsp:cNvPr id="0" name=""/>
        <dsp:cNvSpPr/>
      </dsp:nvSpPr>
      <dsp:spPr>
        <a:xfrm>
          <a:off x="433958" y="2434749"/>
          <a:ext cx="1735836" cy="173583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EEF334-2C55-423E-B5E2-51B775F1C125}">
      <dsp:nvSpPr>
        <dsp:cNvPr id="0" name=""/>
        <dsp:cNvSpPr/>
      </dsp:nvSpPr>
      <dsp:spPr>
        <a:xfrm rot="10800000">
          <a:off x="1301876" y="180752"/>
          <a:ext cx="3445764" cy="173583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455" tIns="163830" rIns="305816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300" b="1" kern="1200" dirty="0" smtClean="0"/>
            <a:t>การวิเคราะห์ผู้อ่าน</a:t>
          </a:r>
          <a:endParaRPr lang="th-TH" sz="4300" kern="1200" dirty="0"/>
        </a:p>
      </dsp:txBody>
      <dsp:txXfrm rot="10800000">
        <a:off x="1735835" y="180752"/>
        <a:ext cx="3011805" cy="1735836"/>
      </dsp:txXfrm>
    </dsp:sp>
    <dsp:sp modelId="{4B28E543-1C84-439C-94C1-30FDCA07FF4F}">
      <dsp:nvSpPr>
        <dsp:cNvPr id="0" name=""/>
        <dsp:cNvSpPr/>
      </dsp:nvSpPr>
      <dsp:spPr>
        <a:xfrm>
          <a:off x="433958" y="180752"/>
          <a:ext cx="1735836" cy="173583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BBE230-5547-4B80-ADF1-B0E89ED46FA4}">
      <dsp:nvSpPr>
        <dsp:cNvPr id="0" name=""/>
        <dsp:cNvSpPr/>
      </dsp:nvSpPr>
      <dsp:spPr>
        <a:xfrm rot="10800000">
          <a:off x="1301876" y="2434749"/>
          <a:ext cx="3445764" cy="173583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5455" tIns="163830" rIns="305816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300" b="1" kern="1200" dirty="0" smtClean="0"/>
            <a:t>การเลือกหัวข้อเรื่อง</a:t>
          </a:r>
          <a:endParaRPr lang="th-TH" sz="4300" b="1" kern="1200" dirty="0"/>
        </a:p>
      </dsp:txBody>
      <dsp:txXfrm rot="10800000">
        <a:off x="1735835" y="2434749"/>
        <a:ext cx="3011805" cy="1735836"/>
      </dsp:txXfrm>
    </dsp:sp>
    <dsp:sp modelId="{CE874EE8-8ADC-49D4-B339-C5578E0680DA}">
      <dsp:nvSpPr>
        <dsp:cNvPr id="0" name=""/>
        <dsp:cNvSpPr/>
      </dsp:nvSpPr>
      <dsp:spPr>
        <a:xfrm>
          <a:off x="433958" y="2434749"/>
          <a:ext cx="1735836" cy="1735836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50F5C-2FD5-4AD7-B1DF-B94073B661B9}" type="datetimeFigureOut">
              <a:rPr lang="th-TH" smtClean="0"/>
              <a:t>12/08/64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138C0-2A53-4E35-8A38-132E700FD04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0438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696443-04AF-48BB-8DE4-F1F76E2ECF46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59245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7C48-7E34-41C7-9D5E-7B3495262C3C}" type="datetimeFigureOut">
              <a:rPr lang="th-TH" smtClean="0"/>
              <a:t>12/08/64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194-57A9-4643-BC19-5555F99354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71074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7C48-7E34-41C7-9D5E-7B3495262C3C}" type="datetimeFigureOut">
              <a:rPr lang="th-TH" smtClean="0"/>
              <a:t>12/08/64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194-57A9-4643-BC19-5555F99354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16042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7C48-7E34-41C7-9D5E-7B3495262C3C}" type="datetimeFigureOut">
              <a:rPr lang="th-TH" smtClean="0"/>
              <a:t>12/08/64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194-57A9-4643-BC19-5555F993546D}" type="slidenum">
              <a:rPr lang="th-TH" smtClean="0"/>
              <a:t>‹#›</a:t>
            </a:fld>
            <a:endParaRPr lang="th-TH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7448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7C48-7E34-41C7-9D5E-7B3495262C3C}" type="datetimeFigureOut">
              <a:rPr lang="th-TH" smtClean="0"/>
              <a:t>12/08/64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194-57A9-4643-BC19-5555F99354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328000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7C48-7E34-41C7-9D5E-7B3495262C3C}" type="datetimeFigureOut">
              <a:rPr lang="th-TH" smtClean="0"/>
              <a:t>12/08/64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194-57A9-4643-BC19-5555F993546D}" type="slidenum">
              <a:rPr lang="th-TH" smtClean="0"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6459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7C48-7E34-41C7-9D5E-7B3495262C3C}" type="datetimeFigureOut">
              <a:rPr lang="th-TH" smtClean="0"/>
              <a:t>12/08/64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194-57A9-4643-BC19-5555F99354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85474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7C48-7E34-41C7-9D5E-7B3495262C3C}" type="datetimeFigureOut">
              <a:rPr lang="th-TH" smtClean="0"/>
              <a:t>12/08/64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194-57A9-4643-BC19-5555F99354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94378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7C48-7E34-41C7-9D5E-7B3495262C3C}" type="datetimeFigureOut">
              <a:rPr lang="th-TH" smtClean="0"/>
              <a:t>12/08/64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194-57A9-4643-BC19-5555F99354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7563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7C48-7E34-41C7-9D5E-7B3495262C3C}" type="datetimeFigureOut">
              <a:rPr lang="th-TH" smtClean="0"/>
              <a:t>12/08/64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194-57A9-4643-BC19-5555F99354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1550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7C48-7E34-41C7-9D5E-7B3495262C3C}" type="datetimeFigureOut">
              <a:rPr lang="th-TH" smtClean="0"/>
              <a:t>12/08/64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194-57A9-4643-BC19-5555F99354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6237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7C48-7E34-41C7-9D5E-7B3495262C3C}" type="datetimeFigureOut">
              <a:rPr lang="th-TH" smtClean="0"/>
              <a:t>12/08/64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194-57A9-4643-BC19-5555F99354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85457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7C48-7E34-41C7-9D5E-7B3495262C3C}" type="datetimeFigureOut">
              <a:rPr lang="th-TH" smtClean="0"/>
              <a:t>12/08/64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194-57A9-4643-BC19-5555F99354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6571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7C48-7E34-41C7-9D5E-7B3495262C3C}" type="datetimeFigureOut">
              <a:rPr lang="th-TH" smtClean="0"/>
              <a:t>12/08/64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194-57A9-4643-BC19-5555F99354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23244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7C48-7E34-41C7-9D5E-7B3495262C3C}" type="datetimeFigureOut">
              <a:rPr lang="th-TH" smtClean="0"/>
              <a:t>12/08/64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194-57A9-4643-BC19-5555F99354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1882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7C48-7E34-41C7-9D5E-7B3495262C3C}" type="datetimeFigureOut">
              <a:rPr lang="th-TH" smtClean="0"/>
              <a:t>12/08/64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194-57A9-4643-BC19-5555F99354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32205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7C48-7E34-41C7-9D5E-7B3495262C3C}" type="datetimeFigureOut">
              <a:rPr lang="th-TH" smtClean="0"/>
              <a:t>12/08/64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4E194-57A9-4643-BC19-5555F99354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649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B7C48-7E34-41C7-9D5E-7B3495262C3C}" type="datetimeFigureOut">
              <a:rPr lang="th-TH" smtClean="0"/>
              <a:t>12/08/64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894E194-57A9-4643-BC19-5555F993546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75495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kcc.ac.th/elearning/bc020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3605;&#3633;&#3623;&#3629;&#3618;&#3656;&#3634;&#3591;&#3585;&#3634;&#3619;&#3623;&#3634;&#3591;&#3650;&#3588;&#3619;&#3591;&#3648;&#3619;&#3639;&#3656;&#3629;&#3591;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h-TH" sz="7300" dirty="0" smtClean="0">
                <a:latin typeface="Baskerville Old Face" panose="02020602080505020303" pitchFamily="18" charset="0"/>
              </a:rPr>
              <a:t>การเขียนเพื่องานนิเทศศาสตร์</a:t>
            </a:r>
            <a:br>
              <a:rPr lang="th-TH" sz="7300" dirty="0" smtClean="0">
                <a:latin typeface="Baskerville Old Face" panose="02020602080505020303" pitchFamily="18" charset="0"/>
              </a:rPr>
            </a:br>
            <a:r>
              <a:rPr lang="en-US" b="1" dirty="0">
                <a:latin typeface="Baskerville Old Face" panose="02020602080505020303" pitchFamily="18" charset="0"/>
              </a:rPr>
              <a:t>MCA1105</a:t>
            </a:r>
            <a:r>
              <a:rPr lang="en-US" dirty="0">
                <a:latin typeface="Baskerville Old Face" panose="02020602080505020303" pitchFamily="18" charset="0"/>
              </a:rPr>
              <a:t/>
            </a:r>
            <a:br>
              <a:rPr lang="en-US" dirty="0">
                <a:latin typeface="Baskerville Old Face" panose="02020602080505020303" pitchFamily="18" charset="0"/>
              </a:rPr>
            </a:br>
            <a:endParaRPr lang="th-TH" dirty="0">
              <a:latin typeface="Baskerville Old Face" panose="02020602080505020303" pitchFamily="18" charset="0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4000" dirty="0" smtClean="0">
                <a:solidFill>
                  <a:srgbClr val="FF0000"/>
                </a:solidFill>
              </a:rPr>
              <a:t>กระบวนการและขั้นตอนการเขียน</a:t>
            </a:r>
            <a:endParaRPr lang="th-TH" sz="4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38629" y="444972"/>
            <a:ext cx="17312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Week   4-5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57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การลงมือเขียน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h-TH" sz="4000" dirty="0" smtClean="0"/>
              <a:t>การย่อหน้า</a:t>
            </a:r>
          </a:p>
          <a:p>
            <a:pPr lvl="1"/>
            <a:r>
              <a:rPr lang="th-TH" sz="3600" dirty="0" smtClean="0"/>
              <a:t>ขยายความย่อหน้าด้วยการอธิบาย</a:t>
            </a:r>
          </a:p>
          <a:p>
            <a:pPr lvl="1"/>
            <a:r>
              <a:rPr lang="th-TH" sz="3600" dirty="0"/>
              <a:t>ขยายความย่อหน้าด้วย</a:t>
            </a:r>
            <a:r>
              <a:rPr lang="th-TH" sz="3600" dirty="0" smtClean="0"/>
              <a:t>การยกตัวอย่าง</a:t>
            </a:r>
            <a:endParaRPr lang="th-TH" sz="3600" dirty="0"/>
          </a:p>
          <a:p>
            <a:pPr lvl="1"/>
            <a:r>
              <a:rPr lang="th-TH" sz="3600" dirty="0"/>
              <a:t>ขยายความย่อหน้าด้วย</a:t>
            </a:r>
            <a:r>
              <a:rPr lang="th-TH" sz="3600" dirty="0" smtClean="0"/>
              <a:t>การเปรียบเทียบ</a:t>
            </a:r>
            <a:endParaRPr lang="th-TH" sz="3600" dirty="0"/>
          </a:p>
          <a:p>
            <a:pPr lvl="1"/>
            <a:r>
              <a:rPr lang="th-TH" sz="3600" dirty="0"/>
              <a:t>ขยายความย่อหน้าด้วย</a:t>
            </a:r>
            <a:r>
              <a:rPr lang="th-TH" sz="3600" dirty="0" smtClean="0"/>
              <a:t>การกล่าวถึงเหตุผล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98229" y="1825625"/>
            <a:ext cx="3755571" cy="4351338"/>
          </a:xfrm>
        </p:spPr>
        <p:txBody>
          <a:bodyPr>
            <a:normAutofit fontScale="77500" lnSpcReduction="20000"/>
          </a:bodyPr>
          <a:lstStyle/>
          <a:p>
            <a:r>
              <a:rPr lang="th-TH" sz="4000" dirty="0"/>
              <a:t>สำนวนโวหาร</a:t>
            </a:r>
          </a:p>
          <a:p>
            <a:pPr lvl="1"/>
            <a:r>
              <a:rPr lang="th-TH" sz="3600" dirty="0"/>
              <a:t>การ</a:t>
            </a:r>
            <a:r>
              <a:rPr lang="th-TH" sz="3600" dirty="0" smtClean="0"/>
              <a:t>พรรณนา</a:t>
            </a:r>
            <a:r>
              <a:rPr lang="th-TH" sz="3600" dirty="0"/>
              <a:t>	</a:t>
            </a:r>
          </a:p>
          <a:p>
            <a:pPr lvl="1"/>
            <a:r>
              <a:rPr lang="th-TH" sz="3600" dirty="0"/>
              <a:t>การเทศนา</a:t>
            </a:r>
          </a:p>
          <a:p>
            <a:pPr lvl="1"/>
            <a:r>
              <a:rPr lang="th-TH" sz="3600" dirty="0"/>
              <a:t>การอธิบาย</a:t>
            </a:r>
          </a:p>
          <a:p>
            <a:pPr lvl="1"/>
            <a:r>
              <a:rPr lang="th-TH" sz="3600" dirty="0"/>
              <a:t>การโต้แย้ง</a:t>
            </a:r>
          </a:p>
          <a:p>
            <a:pPr lvl="1"/>
            <a:r>
              <a:rPr lang="th-TH" sz="3600" dirty="0"/>
              <a:t>การบรรยาย</a:t>
            </a:r>
          </a:p>
          <a:p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385332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การตรวจแก้ไขข้อเขียน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400" dirty="0" smtClean="0"/>
              <a:t>อ่านทวนข้อเขียนซ้ำทั้งหมดอีก 1 รอบเป็นอย่างน้อย</a:t>
            </a:r>
          </a:p>
          <a:p>
            <a:r>
              <a:rPr lang="th-TH" sz="4400" dirty="0" smtClean="0"/>
              <a:t>ตรวจสอบการสะกดคำ การใช้ภาษาไทย และสำนวนการเขียน</a:t>
            </a:r>
          </a:p>
          <a:p>
            <a:r>
              <a:rPr lang="th-TH" sz="4400" dirty="0" smtClean="0"/>
              <a:t>อาจตั้งชื่อเรื่องในขั้นตอนนี้</a:t>
            </a:r>
          </a:p>
          <a:p>
            <a:pPr lvl="1"/>
            <a:r>
              <a:rPr lang="th-TH" sz="4000" dirty="0" smtClean="0"/>
              <a:t>น่าสนใจ และไม่ยาวเกินไป (กระชับ)</a:t>
            </a: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61032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การตรวจแก้ไขข้อเขียน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70000"/>
            <a:ext cx="10515600" cy="4683663"/>
          </a:xfrm>
        </p:spPr>
        <p:txBody>
          <a:bodyPr>
            <a:noAutofit/>
          </a:bodyPr>
          <a:lstStyle/>
          <a:p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ตั้งตามชื่อตัวเอกของเนื้อเรื่อง หรือบุคคลที่โดดเด่นที่สุดในเหตุการณ์ เช่น </a:t>
            </a:r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องคุลีมาล</a:t>
            </a:r>
            <a:r>
              <a:rPr lang="x-none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,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ขุนช้างขุนแผน</a:t>
            </a:r>
            <a:r>
              <a:rPr lang="x-none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,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เขาชื่อกานต์</a:t>
            </a:r>
            <a:r>
              <a:rPr lang="x-none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,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น้ำพุ เป็นต้น</a:t>
            </a:r>
            <a:endParaRPr lang="en-US" sz="32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ตั้ง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ตามสุภาษิต คำพังเพย คำคม หรือคำประพันธ์ เช่น เย็นศิรเพราะพระบริบาล</a:t>
            </a:r>
            <a:r>
              <a:rPr lang="x-none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, </a:t>
            </a:r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ว่า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แต่เขาอิเหนาเป็นเอง เป็นต้น</a:t>
            </a:r>
            <a:endParaRPr lang="en-US" sz="32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ตั้ง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เป็นคำถาม เช่น ใครฆ่าจิม ทอมป์สัน</a:t>
            </a:r>
            <a:r>
              <a:rPr lang="x-none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,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ซัมดัม ตายแล้ว</a:t>
            </a:r>
            <a:r>
              <a:rPr lang="x-none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?,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บริหารเงินของ</a:t>
            </a:r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คุณอย่างไร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ให้งอกเงย เป็นต้น</a:t>
            </a:r>
            <a:endParaRPr lang="en-US" sz="32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ตั้ง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ตามสถานที่สำคัญ หรือสถานที่ที่เกิดเหตุการณ์สำคัญ เช่น กรุงเทพเมื่อ</a:t>
            </a:r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วันวาน</a:t>
            </a:r>
            <a:r>
              <a:rPr lang="x-none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,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ราชดำเนินถนนสายประชาธิปไตย เป็นต้น</a:t>
            </a:r>
            <a:endParaRPr lang="en-US" sz="32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ตั้ง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ชื่อเรื่องให้ขัดแย้ง หรือตรงข้ามกับความเป็นจริง เช่น กุหลาบสีดำ</a:t>
            </a:r>
            <a:r>
              <a:rPr lang="x-none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,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เกลือ</a:t>
            </a:r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เป็นหนอน</a:t>
            </a:r>
            <a:r>
              <a:rPr lang="x-none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,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เป็น</a:t>
            </a:r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ต้น</a:t>
            </a:r>
            <a:endParaRPr lang="en-US" sz="32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7599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การตรวจแก้ไขข้อเขียน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ตั้ง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ชื่อเรื่องตามคำให้สัมภาษณ์หรือคำพูดของบุคคลที่ให้สัมภาษณ์ เช่น </a:t>
            </a:r>
            <a:r>
              <a:rPr lang="x-none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“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ทักษิณประกาศนายกในใจคนไทย</a:t>
            </a:r>
            <a:r>
              <a:rPr lang="x-none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”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เป็นต้น</a:t>
            </a:r>
            <a:endParaRPr lang="en-US" sz="32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ตั้ง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ชื่อเรื่องตามเหตุการณ์หรือสถานการณ์ของเรื่องที่จะ</a:t>
            </a:r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นำเสนอ เช่น โควิทมหันตภัยร้าย</a:t>
            </a:r>
            <a:endParaRPr lang="en-US" sz="32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ตั้ง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ชื่อเรื่องโดยใช้ถ้อยคำหรือวลีที่เน้นให้เห็นภาพพจน์ และเกิดจินตนาการ</a:t>
            </a:r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คล้อยตาม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เช่น </a:t>
            </a:r>
            <a:r>
              <a:rPr lang="x-none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100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ปีชาตกาลศรีบูรพา</a:t>
            </a:r>
            <a:r>
              <a:rPr lang="x-none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,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สยามเมืองยิ้ม</a:t>
            </a:r>
            <a:r>
              <a:rPr lang="x-none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,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จนกว่าเราจะพบกันอีก เป็นต้น</a:t>
            </a:r>
            <a:endParaRPr lang="en-US" sz="32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ตั้ง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ชื่อเรื่องโดยใช้คำสันธาน ที่ใช้บ่อยๆ อาทิ </a:t>
            </a:r>
            <a:r>
              <a:rPr lang="x-none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“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จาก</a:t>
            </a:r>
            <a:r>
              <a:rPr lang="x-none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…….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ถึง</a:t>
            </a:r>
            <a:r>
              <a:rPr lang="x-none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”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เพื่อบอก</a:t>
            </a:r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ความสัมพันธ์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จากจุดหนึ่งไปยังจุดหนึ่ง เช่น จากเปลี่ยนแปลงการปกครอง ถึงปฏิรูปการเมือง เป็นต้น</a:t>
            </a:r>
            <a:endParaRPr lang="en-US" sz="32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ตั้ง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ชื่อเรื่องตามจุดมุ่งหมายที่สำคัญที่สุดหรือแก่นของเรื่องนั้นๆ เช่น เสียภาษี</a:t>
            </a:r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ก่อนเมษา 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เป็น</a:t>
            </a:r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ต้น</a:t>
            </a:r>
            <a:endParaRPr lang="en-US" sz="32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2111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การตรวจแก้ไขข้อเขียน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856" y="1644396"/>
            <a:ext cx="9764524" cy="3880773"/>
          </a:xfrm>
        </p:spPr>
        <p:txBody>
          <a:bodyPr>
            <a:noAutofit/>
          </a:bodyPr>
          <a:lstStyle/>
          <a:p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ตั้ง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ชื่อเรื่องหลักและชื่อเรื่องรองประกอบ เช่น อิศรา อมันตกุล : บิดาข่าวเจาะไทย เป็นต้น</a:t>
            </a:r>
            <a:endParaRPr lang="en-US" sz="32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ตั้ง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ชื่อเรื่องเป็นประโยคปฏิเสธ เช่น อย่าปฏิเสธความรัก เป็นต้น</a:t>
            </a:r>
            <a:endParaRPr lang="en-US" sz="32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ตั้ง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ชื่อเรื่องแบบเปรียบเทียบหรือจับคู่กัน เช่น สังคมไทยกับวันประชาธิปไตย เป็นต้น</a:t>
            </a:r>
            <a:endParaRPr lang="en-US" sz="32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ตั้ง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ชื่อเรื่องตามระยะเวลาของเหตุการณ์หรือเรื่องราวที่เกิดขึ้นในขณะนั้น หรือกำลังจะเกิดขึ้น เช่น อีโบล่า โรคร้ายแห่งปี เป็นต้น</a:t>
            </a:r>
            <a:endParaRPr lang="en-US" sz="32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r>
              <a:rPr lang="th-TH" sz="3200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ตั้ง</a:t>
            </a: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ชื่อเรื่องตามลักษณะของเนื้อเรื่องที่มีความขัดแย้ง เช่น ฉันอยู่นี่.....ศัตรูที่รัก เป็นต้น</a:t>
            </a:r>
            <a:endParaRPr lang="en-US" sz="32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endParaRPr lang="th-TH" sz="32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9494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กระบวนการและขั้นตอนการเขียน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58477" y="1422835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600" dirty="0" smtClean="0">
                <a:solidFill>
                  <a:srgbClr val="FF0000"/>
                </a:solidFill>
              </a:rPr>
              <a:t>หลักการเขียน</a:t>
            </a:r>
          </a:p>
          <a:p>
            <a:pPr marL="0" indent="0">
              <a:buNone/>
            </a:pPr>
            <a:r>
              <a:rPr lang="th-TH" sz="3600" dirty="0">
                <a:solidFill>
                  <a:srgbClr val="FF0000"/>
                </a:solidFill>
              </a:rPr>
              <a:t> </a:t>
            </a:r>
            <a:r>
              <a:rPr lang="th-TH" sz="3600" dirty="0" smtClean="0">
                <a:solidFill>
                  <a:srgbClr val="FF0000"/>
                </a:solidFill>
              </a:rPr>
              <a:t>    </a:t>
            </a:r>
            <a:r>
              <a:rPr lang="th-TH" sz="3600" dirty="0" smtClean="0"/>
              <a:t>- ความรับผิดชอบ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ความประณีต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ความชัดเจน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ความถูกต้อง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ความเรียบง่าย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ความกระชับ</a:t>
            </a: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204376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>
                <a:solidFill>
                  <a:srgbClr val="FF0000"/>
                </a:solidFill>
              </a:rPr>
              <a:t>หลักการเขียน</a:t>
            </a:r>
            <a:br>
              <a:rPr lang="th-TH" dirty="0">
                <a:solidFill>
                  <a:srgbClr val="FF0000"/>
                </a:solidFill>
              </a:rPr>
            </a:b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3600" dirty="0" smtClean="0"/>
              <a:t>     - ความประทับใจ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ความไพเราะ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การจิตนาการ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เขียนให้มีชีวิตชีวาและอารมณ์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เขียนให้เห็นมิติของภาษาหรือเกิดพลังทางภาษา 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เขียนเพื่อสะท้อนสังคม</a:t>
            </a: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141772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4800" dirty="0" smtClean="0">
                <a:solidFill>
                  <a:srgbClr val="FF0000"/>
                </a:solidFill>
              </a:rPr>
              <a:t>องค์ประกอบการเขียน</a:t>
            </a:r>
          </a:p>
          <a:p>
            <a:pPr marL="0" indent="0">
              <a:buNone/>
            </a:pPr>
            <a:r>
              <a:rPr lang="th-TH" sz="4800" dirty="0"/>
              <a:t> </a:t>
            </a:r>
            <a:r>
              <a:rPr lang="th-TH" sz="4800" dirty="0" smtClean="0"/>
              <a:t>    - เนื้อหา </a:t>
            </a:r>
          </a:p>
          <a:p>
            <a:pPr marL="0" indent="0">
              <a:buNone/>
            </a:pPr>
            <a:r>
              <a:rPr lang="th-TH" sz="4800" dirty="0"/>
              <a:t> </a:t>
            </a:r>
            <a:r>
              <a:rPr lang="th-TH" sz="4800" dirty="0" smtClean="0"/>
              <a:t>    - ภาษา</a:t>
            </a:r>
          </a:p>
          <a:p>
            <a:pPr marL="0" indent="0">
              <a:buNone/>
            </a:pPr>
            <a:r>
              <a:rPr lang="th-TH" sz="4800" dirty="0"/>
              <a:t>  </a:t>
            </a:r>
            <a:r>
              <a:rPr lang="th-TH" sz="4800" dirty="0" smtClean="0"/>
              <a:t>    - เครื่องหมายวรรคตอน</a:t>
            </a:r>
          </a:p>
          <a:p>
            <a:pPr marL="0" indent="0">
              <a:buNone/>
            </a:pPr>
            <a:r>
              <a:rPr lang="th-TH" sz="4800" dirty="0"/>
              <a:t> </a:t>
            </a:r>
            <a:r>
              <a:rPr lang="th-TH" sz="4800" dirty="0" smtClean="0"/>
              <a:t>    - รูปแบบ</a:t>
            </a:r>
            <a:endParaRPr lang="th-TH" sz="4800" dirty="0"/>
          </a:p>
        </p:txBody>
      </p:sp>
    </p:spTree>
    <p:extLst>
      <p:ext uri="{BB962C8B-B14F-4D97-AF65-F5344CB8AC3E}">
        <p14:creationId xmlns:p14="http://schemas.microsoft.com/office/powerpoint/2010/main" val="372914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77334" y="1402053"/>
            <a:ext cx="8596668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600" dirty="0" smtClean="0">
                <a:solidFill>
                  <a:srgbClr val="FF0000"/>
                </a:solidFill>
              </a:rPr>
              <a:t>ประเภทของการเขียน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การเขียนภาคปฏิบัติ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การเขียนส่วนบุคคล</a:t>
            </a:r>
          </a:p>
          <a:p>
            <a:pPr marL="0" indent="0">
              <a:buNone/>
            </a:pPr>
            <a:r>
              <a:rPr lang="th-TH" sz="3600" dirty="0" smtClean="0"/>
              <a:t>*** เป้าหมายการเขียนทั้ง 2 ประเภท คือ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เขียนเพื่อแจ้งให้ทราบหรือการแสดงข้อเท็จจริงต่าง ๆ 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เขียนเพื่อให้ความเพลิดเพลิน บันเทิง รื่นรมย์</a:t>
            </a:r>
          </a:p>
          <a:p>
            <a:pPr marL="0" indent="0">
              <a:buNone/>
            </a:pPr>
            <a:r>
              <a:rPr lang="th-TH" sz="3600" dirty="0"/>
              <a:t> </a:t>
            </a:r>
            <a:r>
              <a:rPr lang="th-TH" sz="3600" dirty="0" smtClean="0"/>
              <a:t>    - เขียนเพื่อการชักชวน โน้มน้าว จูงใจ</a:t>
            </a:r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247445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" y="304800"/>
            <a:ext cx="11379200" cy="12954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HOMEWORK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h-T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h-TH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h-TH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วางโครงเรื่องตามหัวข้อที่ตนเองสนใจมา 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th-TH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เรื่อง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เขียน</a:t>
            </a:r>
            <a:r>
              <a:rPr lang="th-TH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บทความ 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th-TH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จาการวางโครงเรื่องในสัปดาห์ที่แล้ว</a:t>
            </a:r>
            <a:br>
              <a:rPr lang="th-TH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h-TH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h-TH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ส่งใน </a:t>
            </a: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 room </a:t>
            </a:r>
            <a:r>
              <a:rPr lang="th-TH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ก่อน</a:t>
            </a:r>
            <a:r>
              <a:rPr lang="th-TH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ถึงคาบหน้า</a:t>
            </a: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://www.coolbkk.com/pic/original/2009-01-23-673-159880177900000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43505" y="425002"/>
            <a:ext cx="152823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392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กระบวนการการเขียนเพื่องานนิเทศศาสตร์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7732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357" y="1637049"/>
            <a:ext cx="7484772" cy="3116688"/>
          </a:xfrm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800" b="1" dirty="0" smtClean="0">
                <a:solidFill>
                  <a:schemeClr val="bg1"/>
                </a:solidFill>
              </a:rPr>
              <a:t>	ความรับผิดชอบเป็นคุณสมบัติที่สำคัญชองผู้เป็นบัณฑิตค่ะ หลังจบไปทำงานความรับผิดชอบเป็นอันดับต้นๆ ในการพิจารณาขององค์กรผู้ว่าจ้างค่ะ และ ความมีน้ำใจ ช่วยเหลือผู้อื่นเสมอ เอาใจเค้ามาใส่ใจเรา ในวันที่คุณลำบากที่สุดก็มีคนพร้อมช่วยคุณค่ะ ครูสอนข้อคิด คติ ไม่มีวันหมด บนโลกนี้ ลูกจะเลือกเป็นคนแบบไหน อยากให้คนมองแบบไหน เลือกกระทำแบบไหน สุดท้ายผลของการกระทำด้วยความบริสุทธิ์ใจ ก็จะตอบสนองลูกผู้นั้นด้วยผลของสิ่งที่ลูกทำค่ะ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4" name="Picture 9" descr="http://www.dmc.tv/images/OtherBB/crystalb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44129" y="136861"/>
            <a:ext cx="2000250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8152328" y="5491824"/>
            <a:ext cx="3092472" cy="107721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chemeClr val="accent1"/>
                </a:solidFill>
              </a:rPr>
              <a:t>ด้วยความรัก </a:t>
            </a:r>
          </a:p>
          <a:p>
            <a:r>
              <a:rPr lang="th-TH" sz="3200" b="1" dirty="0">
                <a:solidFill>
                  <a:schemeClr val="accent1"/>
                </a:solidFill>
              </a:rPr>
              <a:t>อ. อิสรี ไพเราะ (อ.ต๊ะ)</a:t>
            </a:r>
          </a:p>
        </p:txBody>
      </p:sp>
      <p:sp>
        <p:nvSpPr>
          <p:cNvPr id="3074" name="AutoShape 2" descr="data:image/jpeg;base64,/9j/4AAQSkZJRgABAQAAAQABAAD/2wCEAAkGBxQTEhQUExQWFhUXGB0aGBgXGB4dHBwdIB4cHh0aHx8fHSghHBwlHB0dITIhJSksLi4uIB8zODMsNygtLisBCgoKDg0OGxAQGywlICQsLCwsLCwsLCwsLCwsLSwsLCwsLCwsLCwsLCwsLCwsLCwsLCwsLCwsLCwsLCwsLCwsLP/AABEIAMkA+gMBIgACEQEDEQH/xAAcAAACAgMBAQAAAAAAAAAAAAAFBgAHAQMEAgj/xABNEAACAQIEBAMFAwcFDwQDAAABAgMEEQAFEiEGEzFBByJRFDJhcYEjkbEVM0JSocHRJCVyc7IWFzQ1Q1NUYnSCkpOUorNjg+HxRKPC/8QAGgEAAwEBAQEAAAAAAAAAAAAAAAECAwQFBv/EADARAAICAQMCBAUDBAMAAAAAAAABAhEDEiExBEETMlGBIjNhcZEFsfChweHxI0Jy/9oADAMBAAIRAxEAPwC8cTExMAEx5Y4H5/nUdJBJPKbJGLncXPwFyLn4YpHiTxuqJNSUsIp1YWEj3aQX/SA2UG3Qb4AG3jbjXMKHWwRTGraRI1I4Tc7DV7Rv87AHADJvHCYsqy0yS6jb7Esrn4CM6yT6bgHCXSyCoBeqqWkCeYxTzyNJKbXAESE6VB+N/iMdcmev7OzJS09OCSI0ggCzPo3Z2kN3RFP6QOq/S3XABar+LNJHLoqFeAaAbMpLq3muGVb7adBBF7ksDa2GPKONaOdUPN5ZkNkWYGNm+KhveB9RfHzbwlPMsxaKJS5XnGQqCyAGxZSei6trCxJ2uL4Lf3QRytMam328jvdiXRVJ06dN9ijWcWIsCwHvYAPp0MMZvihckzF6Xl/aGnCkKZo5GkjKN+bleNjpnhY9ZFKFTYG3e0Ml4qPNFPVhUlY2ilQkwT7foMej9bxnfY2vgAa8TGAcaK6sSGN5ZWCxoCzMegA6nAB0YmNFLVJIivGwdGF1ZTcEHuDgTxFxbS0RRaiZI3cEopPW3xtsL7XPfABtz/P4qTlmYOFkbSXVSVToNTke6tyNzjfU57TRyGN541kCGTSWAOgdXt+r8fnj52z3xKr5oagyovs1YCsSm1k0EX023Pa+rqemA3FXHktahWSGBT5RrUHXpQMFXUT08zX23v8ADAB9OT8T0aGINVQgygGK8i+cE2BXfzAnbbHbUZhEjxxu4V5SRGp6sQNRA+S74+Q6niNnhhjEUStCLLKATJYMzqAxOwUt2wSg4yninpWaeSoWlZWiJOmwOkypuCWBF47k9PuwAfWd8ZxXGUeK8FV7OIYzrd25yOwBhjVSWlJ6Fenp3xYFDVpKiyRsrowBVlNwR6g4AN+JiYmACYxfEJxXvGHifBTF46fTNKuzvqtFGb2szD3m6+RfrbCboaVlgSSAAkkADqSbYUanxMy1JGj9oLFTZjHFI6g9xqRCD9MUlmefz12qSaVnXfd/LCo9EiBs31v8T2xxLznHLhugC6mZjYqv6zfqD0HU7ADEeJvSL8Pa2Wv4lcS0dTQiWnqYjPDIk8Ss2hyVI1AK4Dail/La5x6yvxPnrJRFRUEkmpBaVyVjV9terb3FJI2NzbYYpekyCUyssrsALa7E3OoA6SOxtpuD0wYitTMFUvGkgNmSR1Orrpup79R8cJ5UnQ1ibVn07ATpGq2qwvbpfvb4Y24onhrxBqacpqkariYX0SWEunb3ZO5H6rdd9xi1OHeNKSsAEUqiQ7GJzpkB620Hc7Ana+LjJS4IlBx5GLEx5DY9YokmA/FHEEdFDzHBZmYJFGu7SSH3Y1HqT93XBcnFZeLOcct4hTrqqkR9Un+jwSaQ8lyQqOxUBWPSzfUAQuMeKG9oDTyrUzAG8MQvHTt0CKTdS/YyWJBJAA2OOI5RG8vSKWo0FjcnkxIADzGLG7AE7ySXDdFVgAcctBNE5VOUJKiQH2eEaSiMb/bzsxvJIVu9jsoN7DYYKVcKcjkUhE0AkVKmYeZ6yZh5kj7aI47uCdgQD16gAuszSCOZnjhAEYHJjYbSMx1LI/QlTs9u90GwGNFDTSiDmNreerWWFb3sgM0atf08zP8AfhwybhqnPLzmtmsjMZBCVuOumFABudIAAUeg+Iwz8NVOgwU09A0MM7SNTNIyu5YOZTrXqhv5h8hjOU/QtR9Sqc7inpI52hfTAZhS2Ki78nzX1dQNYuQLXvvjOQZTG8dPrB0zvLE7X8qtJDHy2PoRLpbFs8NcLxVFGq1cTEpUzuAbjczMdVu4IA+YJxspuFtGWVVMqIJpDO6gEGzsWMZuL7gBBf4DE+KlsPQUYubSJD7MCr6PMrHqA62lg+KFje36yAjB3hOv+wni8xgNmKk3Ed+lQjWuskUlixv7pJ/Rwv1GTyxVjUz7SjSGPvaWKrJt/vG31wzZnTiSvjcXSKthhmAB021aUlAtte3M2+IxsZl/8G5q1TSRSSKVltolBFrSIdL/AE1AkY7M6eAQye0lBCRpfmEBbHYg3xUnAnG9X7dDRT25UF6WSwuTKCwRybdDoCD53wl8d8W1VexpHDEJVuCFAtcnRFGPkA3XqScABTLPEWTKY5aWGDXGXaSmeRzYRuToNt7qeo3F8JHF/Fs2YTpUTKgdY1Syr5SFZmvY36ljtgXXOnuIltLN5iTqYE7BuwK9NhvfHK8drbg3F9jf7/Q4AJJKSd/Um3YX9B0AxvQNNISSgJBJ91F2F9gAAPkBjltjoELMGcKdI3JA2G4H4kffgA90Zi8/MVySh0aCBZ7bFrg3X1AtjZlsKEuZFYoqMbKQDe1k69g1r23tfGmWnBEehtTN7wsRpa9gtyfMbWNx649tl8il1aN9SDzAD3SbW1eg3t88AHKrkd7fLFw+BfHYhPsE2oo7M0T3FksrM4N+i+W+19ycU8VIO+xGOha1g6uCAy2tYW6bfhgA+06SoWRFdGDIwDKwNwQdwQfTGxjij/AfPZpah45pSyinVYlBFlWNiACo6HewNrnDX4scQtGiUcLFZJwS7g2KRDY2PYsfL8tRwm6VjSsB8e+IDT8yClcpAl1lnBOp7HzJGey9i3U9BiruQJblhogjvsfvPfdj3Pbp1x7eTnFUQaY9RVAOnl95/kOgHrjqkdCxQH7KAXb4nsD62tf4nHNKTbs6YxSVHuhpGndERQGKlo1bZIkG5lf5Df7sO1HJSw0pMUM80MV6iWoeMKkzqDoN2YEoGsQFUjZbd8EuFoY8uoTV1Ckz1Gm6AXc6vzUCj1tbb1vghwhxGuZxVEc1Ny9Dct43uQVI6EECxttbFJVuH0Kfy2pmctqB1SBWUN1kkmbZyeti3f0x0cQURpddJOGZoSrBlU2ZLghr32vuL9iDi5IuD4RWis3usaKke2lCo0hh8Quw9N/XYFxocvr546Q1CpVq1kKgnqRqiY20m9vdvgpN2DTSpiBm+UciaeCEm0bLLTltzokUMFv3G5X6Y4awgiOqTUpFixU2YD1B7FT+zbDhx/EUzMHSQslOiqezMha4HyBG2FjKQLSJsQJH2+BPX5bnGcnTbRUVsky8fDjic1kBWQ/bw6Vl/wBYEeWW3YOAT8www34+dPDzOGpqyBrkKZfZZvirG0RN/wBVipv6FsfQ+n4DHTF2jlkqYP4kzhaWmknbfSAFHdnYhUUfEsQMfP2dESLLT1UssdbNOh0AALJI2weVjukUZOlUNrKL/pDTafiRnccNRTCXeKFJKuRepYppjhTf1lkH1Awk8S8MRCB6zMTFHNVSBjbVqhU9Y41X89KRtc7Ai5va2KckhJWAeEMvp/aagR39mhS81Q2+qJAOYqehlkDb/qCwtucWvwRw4sMMcrIFkbmSaFACpzWDWC72YIES/ovxOFzLsp0U9FTpHpjrKjU6Wv8AyeNWZUa/64Cs1+7MMWZLEGFiARsbHpsbj7jjmyzZrCKEfxD4LerpoIaN0h5Ll1Q3C29drkEHfHjgPhGop2Vq2q57xajFHqLCPXszknzEm1h2G/rh4RSb6wL7jYk+X52FiR9OmF+uyWuklcrX8mLYRpHCrNYd3aS5Y/LEqTrTZVK7NnHebvTUE00R+0sqo2xALsFVr9LC974RIZsu1QwUDvLmKzxhpxrLPuOe2s7MmkNcfK3bDjlOX1BMlLXotRFyvJOqhEZSQDG0d7BwRcED7sdOQcLUlCxaCIR6jpJILMSTYeYknSelthvioyUVRLVuxCk4YeTiBppUZY5HkMY6auVHGA/9C7D7sVznMrmhpo2hdGo5ZIjLfyku7Pp6XDBgfuOPqFI72LAahcAjew+fXewuP4Y+b+MJJYEqaKUoWSTUxW9jdy6tv0P27i5FyNI7DGmKdsmcaO3LIJJ4s2qzqhUrFUghgDqMmsWPqRrt8bfLCJmFWGkcx6lQsCASSdtgzHu/Uk+pOG7xIkaF4oUusctHSsQNg2lD27+a+EUnGxmd8FCGmERkUXNtYuy3IuBsLm526dcTKBGZAsoJV/Jt1UnYMPUg9sdXDORS1chWLYqpbVvYW6dOhJ2viwjwTHFaZI+bIFUCJmAQNaxa9je3W3TGcskYujSOOTVg3I+GKBJNMk3Ok1FVBBWMsO17WY/DV67YO8DcPtTJIZAQXNtBIK2HcW9ST17AemB8WfVXskWVPQBbgASm9wwe7TX026dd/rhjqOI6aM6OaHcbaI/O5PyW5OMsl8LezbHXL2oFVHDV1rW5SNLIWEVztpIQfIHUCfoMDOHOEJYqt+aC1OLMCWuHcWsxUHcgk9R1w5UOaJIxQB1cC+mRSpse4v1HxGAxroHlnNZXyUipLyoUisGPlDGRzYkruvw+d8TBzfwjmoL4hD47pEhklTkaHebWkgbymPQLqF/pm5b1wsUdKZHRAQCzBQTsBc2uT2GLenVqrL1vGk8jkorMot77KJvUDSNW3rirM3Qx6YdV9Ba4AGxvZvNpGq5H0t88b45Wq9DDJGt/UxBVNTTNy2DaGtqHRgrgi3exKg4dczzqSp11U7BZaiwAW5Cp0VFG52Fz63J9cJuS5Q1RJoW9ykjLtcsY0L6V9TsMWh4QJTFpXm08yKGNoy5BCR2Otlv0IYbt2uPjgyK1Q8XIoZUytVckBxGoIa3lKxIrO/UXVie+LAy/w9D09AyqEJcSVIv1ja0mj42IVR8L46+FlizOprKnkiOAK0CaVCs+sAySMe7lQoHoDY4sONAoAGwAAH0xDdcGsI3uBeJcolmamlgeNXp5DIqyqWRjpKi4BBuL3BBxqQpQo81TK0s9RINRVCS72ssccYuQoA2Hpck4YceHiUkEgErupI3B9Qext6YV7UXpV2BqXPln1wqskFQYyyJMhViP117EA9d9sJuQ8KB2odVCYJadhJU1MhF5XU38vmJbU/mLEdAB32sKpyyN5oZmB1w6tBBtswsQfUd7eu+Oy+DVXAnC3uAeN8rFRSSAjzxgyRnuGUXH0IuD8CcUVk2p3ScC0bSSRk+rWaQD42AF/wCkMfSTKCCCLgixH7PwxWnHuUx0VJRLCv2ccmi+1/OCNZ23Y26+mF2phK7TEqrgGmYp+cKq1vityp+e2L+yfiSOWnhl1D7SNH/4lB/fj59jq0El21IJUTRrBGobi49cCk4gqIwI1kYKg0gbbAbDt6DBibjszPNT3LU8ZtXOkXlBudRW1m32aQymWY7n3j9mB8cevCpZK/VX1Z5rJ9hBqAAVRYu2n3dbG1z8MKXjtWSy17hVflQRJG7AHTdmDm56e8VH0GLO8J41GVUunupJ/pFmvi8zqJlj5GGWgDSxS94lcKvbz6QT9ApH1x2YmB2d0Mk0eiKdqclvM6KC2nuFJ2Un13xy88m4Iqc/eTMIaWlZWWPU9YdvKpFkUH9Yse3phoGK6mylMnqYqmFG9ldOVVMTqZTqBWZu5vdrnFhRShgGUhlIuCDcEfDFSVVQov1PRYDrjOFLxSdBllQHcKxUcvfcuGBULbqdQG2DXDeYrUUsEym+uNSbdjYXB+IN8LTtY7CAj3J7mw6+l+3QYqLxb4XClJkRpZJ6rUV6AqIxeMkepTb54uDCn4nwn2FplNnpnSoS/QlGvY/MEjFYnUhTWx8+5u001/aG0GnCxIjnzKhZiEN/MdIPX78DcrpObNGpB0tIitbtqNvp3wSzOsSSJgWKzMzSzB1uWmLFSFYKCqlGLWYkXB36Yd+A8qD0CEMVbmlwwG4Knb5gi4+uOrJPSrMccNToYuGMkFJDygdR1MS1rXudvuH78F8TExwN27Z6CVKjBxoho403REX5KB+Axoz2vEFPLKTbSp0/Fuw+ZNsbst1cqPmG76BqPxtv+OBJ1Ym1dGnMspjmZGbUHQ+VlYgi5Fxt1BsLg45c14XpahtcsQLm12BIO3yIx4zXMWSso4lNll5moeoVCR+3BzDuSppiqLtNHJldCIIliVmKoLLq3IG9h06DYfTFR+INAIqpgmor13HlBYl9IPfdid8XMcV/4hU7TyFVkAFPAZCNyNWrp6BrAdexxphl8W5nmitOxW9QQrsEYlQSFPS49fhfDPw/S+0xwQD848oiBFxZSdT3sdxpvtvhZr9JkYoWINjdgASSAW6be9fFg+E0f8so9r3EzH4bWv8AdjqmcuPkt3grKDS0oiKhSZJHIH+s7FfuTSPpg9iYmMWdaVKiYW6viGSlnkFWmmmJvFOillAsPJJa5U3v5unQXwyYhwAwdkueQVas9PIJFU6SQDa9r23G+x7YI4wBjOEMmEbxZV3gpoYwGkkqUCqT3AJ+7v8ATDzjRPSI7Rs6gtGSyE9VJBW4+NicNcikrRU1Py4snraarCtLBNNBDtcmRgChS+4BYg/LCTSUlFoTmVRV9I1jRezW3F+9jhn4sjT8rVrfqiM/AExi5+GwGLP4f4JpvZafXEjNyY9RI3J0i5+pxpGW7Oecdk2IHiM7XzWlXd5J0qWHpCkIOo/AuFX5kYZ/BCrLUDRNa8MhXb0YBx8+vX+GDvEuVv7csij7OqpnpZCFvpfzNE7G1wpuyXHcre+1qw8O66oy6pf2mPTAzpSSuvRZUJCM3e2k9dgVZcPJG4mcHTL0xMYBxnHEdIG4ky+eVUNPKilb64pF1RTKRYo9tx8CPuwp5LwdU+cB5MuF9lpqjmxN/wC26+Qj1B39MWLiYtTaVEuNi7lnCEMcgmlaSpnA2lnbUR28q+6mx7DBDKcjgp2laFNHNbU4BOm/qF6Le+9uuCWJhOTY0kiYTfFyuEWVVN7XcLGoJtcswG3rYXP0w5Yprxfrpa6dMvpUL8q8khANi4UnRf1Cm9vVhisauRM3SKwnoGp/zraJXiSSMFQQVkBvcn3fISb+tu9sWT4Y1OuiVe8bsvy7j8f2Y7sk8PRmDVLPJphVo6e5TU5MCqGaN9VlGvUttJ2B74DZbk02T1fKqbCGqZ1hbUDflkBSfTUHA+uOnLHVHYjDLTLceMTExMcHB3cgnMsiSoe8zF4wPLF0UGxux7sfS+wxyURrIPszGtQi7LJzAjkdgylSLjp13ww4mK1uqJ0K7EvMKKsMsda6KWhJ008Z1HQQVY6rbtv0t2w30s2tFcBgGF7MCCL9iDuDjbiYJStBGFMhwNrKFFgnUCwcOzfMjf8ADBLC5x5nC09K4/TkBRB8+p+gvghbaoJtJOynKMKWjVm0DVuxFwAbC9rb23P3YsDgmqWCry0g3R3mjV+l7sUBt8TpP1wmcP06mpgEoRU1KxEp0q6jzabn9cDSDsLkb4tWbgRq2MGjUxRc9ainLDSEimjGwtfeOVL6QfdII649Bqzz4y0lsHEwC4Tzw1ERWUaKmElJ4z1Vgbarfqt7wPe+Dtsc72O1O1ZMTExMIZMYvgdxJWywUsssEYlkRdQQm17EaunWy3NsV9V1XtSq7NPmD6FlMVKxihhBsy7gq5kAOwN2JG4GGkTKVDpnmazCoipKflq8iPI0r3YRqukX0C1ySw6sBgBw5M6ZgEgqJqyF0b2mVzeOORfdKkeS5PlKL02OOCmyJKx0EdPWImu9VPVlkeVADaEb6iNRGwAG3xwYzHmVSPl+U6IkjAWWcbRRi+8SFQS0tuo7DuDi0vQzcu5WXEteJ6qseNSTVSiGIDe4UcoP8iSPvGPpSgptEUaHqqKv3ADFSZFwKlNmVNBzROyMZmI25UcSrykZR0Zpm1C/aMepxcmNIoxlKzNscOY5TDNHJHLGrJKLOCPe2sLnrcDoe1hjGf5gaemnnABMUbOAeh0gm2FbJs1zeohimEVCqSosi3aQmzAMLgd7HFEA9IK/KzoEbVtCPcKm9REPQg25igdLb4K5TxtRVBKpOquNmjlBjcH0KsB+y+N7QZwb/bUKg9LRStb47uL4DZ1wZXVR+3ky6T0L0ZLD5HXf9uMpYostTaHIG/TpjOKki8Gq5G1RZkI7G40CRbfAWfYY3z8F8Qxm0WYrID1LMR/aU4zeB9mX4pamOXMcyigQyTSLGg/ScgD/AOcVY/BfEbX1Vyj+jMR+CDBDIeBKuB1eejpax1/Tmq5SdX61njdR9Fw1g9WDy+gZbPKnMfJlyGOE7NWTKVFjb80h8zNvsSLbYbOHOGYKONEjF2XVeRt3ZmsXZj3JIH3YEDiDMF8v5Hew2BSqh0/S5U2+gx6izzNH93K0j/ratfwSNvxxtGCjwZOTfIx5blsVPGIoUCICSFHqSST8yTfFZ8V8FtmXPM1Ur1aNL7LBHIvLRNgoYadWogAsb9cGM7/LklPOAlHGTGwURs7Pe3RSbDUeguOuKzrslK+yv7NNTRJ9nUzsDESSASjm4ZvMDd+m/XfDboErDeT1dTTiODMYjDKRaN2sVkA2C6lJGsel9+uGHFdVGXLM9ckdQ60iBGNmDIZQCwsWvYDcbG+OrIK6uip6ZvJUiZlVI72k36AMTY9D16Y5Z41J3H8HVDI4qpfke8TAiXOmjNqilqoT3LQsy/8AEgIPzGNa8WUh6ylf6SOPxXfGPhzXY28SL7hvEwF/ungPuCaT+rgkN/8AttjvpKPMam3IpeRGRfm1RsfpEDr++2KWKT7EvLFdzRnmcx0seuQ9dlUe8x9B/HpivZoXnrEqK8COIWflyhvPGCAI4wvvObjbY9+2LZzLwwU0zMGM1aGWRZZNgWQhuWo6Ro1rftOANfw/mEs9PUmhYJCWvGZYuYxZSNQGrTYG3Vr/ACx0Qg4cHPOanydi8T5JUywySxNG3IaIll+ziU3Ajc+6r2B0+l/jhr4K4oo3ENHT84BIRyTMhXmIgC3B7kbdQD3wiQeHGYMtVGRCiVbGQlnJMV7nTpC7t0Fw1sMOU+GzTBPyiVIiXTHHAzDfYF2cWJ2AGkC3XrjVNmTSO3xKymKNRXRtJDWArHE8I1GVm2WJ06Op679LYVch8V1C6a2Io6+9JCupBc286glo2uDsb74OZz4fillpanL4GmeOQ645J2sVKsoYFyQCpIOwv8DhalyOr9lzClGXu1VUSySu62EIDNrXS5tq6WCgdetsElY4yaH2i4ropfzdVC3w1gH6g7j64MpuLjceo3H34pyfh2OT8n3y6pWmgQrORCQ7yWB0kDzsC4N20232OG7hLwwpzE71MMiF5C0cfOe8ce2lWKsBq6m3a9rnEeGa+M0N1VWxx35kiJ/SYD9+F6HimijvDRjnvcnlUiatz1JIGhbnuTgrN4Z5YygNSobfpXbV9Te5xpovC3LYnLpAwv1XmPpPzXVbDWMl5mcE9FPU6vbp46On7wxyLzmX9WSS9lHwQX+OHbJ6aFIUWnCCEDyCO2m3qLYDpwBloN/YoCT3Zb/jfA/wiJFByj/kZ5oh8lc2H0Bt9MWlXBk23yN0NBGjvIqKJJLa3AGptOwue9hjotjOJhiEXxKzdgkdBEE5tasi65DpREVfOx9TY2A9ccHAOaVEE0WXzzQVK8kmGSAj7NYgF0OB2I02Pzx68a8shkpIpZIuYyTRqAu0jKzANGh9T1+mA/ClIozSlVaD8nhY5XHQvNYBSrFT7g1hrHqwHpie462LeXGcYXGcUImJiYhwATExV9B4sSPG1QcunNMrFTKjBrW63HwG5w/5DnUNZCs8Dh426EdQe4I7Edxi545Q5FYRxMTGCcQMzjXNCGBVgGUixBFwfgb4yXxkNhWgAEvBdE0olNMmuyja4U6fdugOg2+IxpyXgOjppRNHGS6k8vW7MIgeojBJCDc9MM18S+DYZi2PBp1/VX7hj3qxm+HYjyiAdBbHvHknAtc4f2s0/s8mgRh+ftyySbaPXVgALYmAHB2fmsilkKBNE8kQAN7hDYHp1Ppg1US6VZgCxAJ0jqbdh8ThtU6A2E4zhMz3i6WLKnrhTtFIALRTdR5wtzY+hvgvmmdvClOy08k5ldFYRW8mobub/ojD0urAOYmBmd57DSIjztpV5FiUgE+Zr26dBsd8Er4l7AZxMYviDBYGcTExMACzx5xOaCGOQIrF5BHqdisaXudTsASF27DrbCJ4XZ46Vfsizx1KTPNPIUjdRExsxKu20iliFsBcFvnho8Y4ycvuBuk0TgndFIb3pBveMd9sI+XZq35Qy/XmEFXMsxVYoowkaq6MrHUthqAOwPX0wm9xpbF44mJiYYhM8V6Zny59CsWWSNlZb3jIdQZbLudAJNvr2wpeHzx/lNWhqpMwvTuJZXB+xYMCNNwAocg7C52vi3yMIHgzTKtHMyqAXqprsB71mIG/cAbYVDsfxjOJiYYiY8yNYH5Y9Y8utwcAFH+GPiDR0dCY53czPM7lFjZidVrC4AXe3rhi8P1ejgzKumhamgkYzRwN7yqoYlrfoliQLfD0tjXwf4ZxPlqQ19OqVCs9pFIEijUSp1r1HcA32wQyvhuvMFVl9XKJqdoisNTc6xcWAYXubbHr26nHZknjerS++/1+xKTFas4qrTGk/wCUAtVMA8NBDCsnlO6q594XUi5Nvxwy+InFNXS0tJutO8xAnmKF1h8tyABfe/wPTAzhikr8uTkxZNE8o8pqknRRJ/rNca7d7XHfpg9XV+bQRQa6SGtJU89Y20FWJJUANcFQthe259MJ6dSpKvYNwdwblT856yHNGrYjA6sCxNpD5hZb2SwA2Iv19cBODps5qaAzpWIqxczQrIGaUqSSHY9BfYYN8DZFULVVdW9ItBDJCFFOrKbsL+fygAfcOuF7gXMcz9gMFHRo6O8qrUGUDQWYgkodzY+mLe9vbtzX19gGKt8QJ5MtopaZF9rrH5SA7qrKxV3+V12+d+2NtDmGYUNdSwVlQlVFV61DBAhjdRcDbqD0/wDrfTW8DT01BQCk0yVNC5k0k2EhckyKDtbc2F+2N+XUVbmFfT1VXTexw0mopGZA7SSMCNVwAABsenbvfGfwVtVb/f6BuBKLMcyqs0zCjgqDHEst2lIDGJRcBEB28x+vlPxx15bxhVx5RWyk8+opZ3hDlfeGsAOQv6oJPyGGDgPI5aerzSSWPSJ6nXG1wdaeYjpuLaj19TgNklFmFElfyKUTFq1nVJG064mFyUPS+q3X44HKLdUtq9w3B3ClHJXS09SmcGoljcPLCLogTuoj2J321EWw3ZNnU0mb1tMzDkxRRlFsNmPU3698LOX5VV1WZ0tV+Tly8QljK/MVjKCLaSFVb+lz6/DDPkfD8sWbV1UwHKmjjCm+5YWB27dMGSt7rj8b/QBP4HyrMJ46jkVopoRVT6QkYZ2bXvqLbBflfDFkvFFS1FmAqNIqqLWjMosrWW6Pa+1x1HywJ4fkzWhWaFMtEyvPLIj+0IttTGxYb3FrHaxwXyrhKdaGvE7BqutDs4X3VJXSqA97DvhSab+KvoCAnF+YST8MrNK2qSRIyxta51jsPhhg4pzqankymKJgonlCSCwN1Crt8OuBmecLVLZBBRKmqdREHVWHQPdtyQNhgxxXw/NNUZW8YBWmlvLc2sCq7/H3cCcNvu/8AK3jJlFQI1m9sYxNURBYCi6UaxAYN1NtzY+uCXEZzHLadKn2x6tY5Q06NGikxEaSBbsDvfbr8MFfFnJ5qqhEVOheTnRsLdQATdt/S+GyspUkieOQBkZSrA9CCLHErJ8EU/VgJXGvFshShhy9/t61lKOBfTFsWffbp+wN6YfYum5ufXFQ+DOQXnnqWdpIoS9PSFugXUSzL8NwL/FsW+owsyjF6V2Gj1iYmJjEYF4xyx6miqIIiBJJEyqSbC5HcjcDFeUdNJNMmWGhjotCRVBk1ozWSVd0CDfUUIuSD1uMW7hEkB/ukUjoMs3/AOe1v34VDTaHkY9YmJhiOPOagxwTOOqxswv6gE4XfCiLTlVKe7qXPzZif34L8XShaGqZjYCGQk/7pwH8Ps0hXLKJWmiDCnjuC63HlHUXwAN+JgBPxnl6MVatplYdQZkB/HGmTj7LV611P9JFP4HAAy4mFNvEjKwQPbYvoSf3bY6I+PctbpXU31lUficADEFxNOF48c5d/p1N/wA5P445arxJyxP/AMyNvhGGkP3IpwUA2acY04Tz4lUR932h/wCjSzfvQY2w8dRP7lNXN6fyZh069bd8ADTMlwR6gjC/wLw+1DSiB3DkO7XUWHmYm2/pfA1/EmnUkNT1y22N6V8ef751J/mqz/pZP4Yep1QDuRiacJP98+k/zVZ/0sn8MZHibSf5ur/6WT+GEA6acTThRj8QYWuEpq57elK4/tWxibjSYe5lde47HQi/i+ABv04mnCeOMqkg2ymt++L974zDxrMT58rr0Hc6Fb9gfAA36cZ04UX4+iBANLXAnoPZW3+ouPvxsfjhAQDSV25sP5M3X78ADTpxm2FOr4+giF5IKxNr70z/AF3AsMcp8UaLutV/00n8MADtbA/PaN5qeaKN9DyRsiv10kggH6XwsSeKdAoBc1CAm12p5Rc+nu9ceh4p5XuTOwA9YJh9fzeAQd4RyNaKkhplIPLWzEC2pjuzfVif2YM4SP76uV2uZ3Udbmnmtb1/N9MZTxXyk2/lgF/WKUfjHht27Yx2xMK0PiFljdK6D6vp/G2ClLxFSyDUlTCw9RIpH44QBXCPl6as/q2bqlHCq/AFmJHx3w1flaD/AD8X/Gv8cKWQVCTZ1XSRMHRaeFC67rqBYlbja4BFxgAe8TExMAFYZFxXX5hTmQQ0awSa1CyiRiwBK2YA23wmZhwYlTmUdPPDDTIYHcexjSGswALawbHfsMN/hilsujHo8oFvTmvbHusP880vxpZh/wBy45PFm5tdgxu50zhl8JcvIGgSoR+kshJ+5rjfHBxXwYtPSTTrVVBeJCy35Vr9vdiBt8jhgzzP5lq1o4o2UyhNE+kkC5bmHpYaVG1+5GBHEFRPNk9es2oPEzoHKaTIqMpDW+IuCRsdyMVGUrVs7JRhvSLNyGlBpYNaqW5Ka/KN20i5+pwtcZVVJDLHTjLI6uaVWdU5cIFl2JLOLd/TDdkrhqeEjoYkI+WkYR+Ln/nqgt3p5vxGNpy0xbOSKtpA/Jc0RKunhmyOmpBO5RJEMTEMFLbhYx2GLQSnUbBV+gGKu4uzSKCuyxpn0RrK7lrXGyFR036kDDPL4mZaoJ9pBsbWVHLfQBbnE4ZucFJl5YqMqG4LgdxJXtT0k8yAFo42cA9CQL744+GOL6avMop2Y8oqH1Iye9e2zAHse2PXHX+Lqz+ok/snGpmJGYcUZnHRw1jS03LYwl1WJtWmRlFrl7XGrFoobgH13xS/GlUi8PwqZFR2jp9IJ8x0shOkdyBv9MeIaKewH5RrTt053b1+WE3RWSotDVx3VTtmFJSw1UlOkkUrvytOq66dPUG3cYD1ebS5ZVUjz11TPTyM6SrIFb9A6SNK3uGt9MA8tyvk5rRuHkcusodpHLsbLt16bemDnH4HPy4n/SCPvRv34uK1Aq02D+PfEh5JqZcuqJYrLIZdUWnV7ug2dd+jdMLQ46zFTYZgxO5sUjPbv5cbOPhesg/qW/tYTqWaMgIAbjUx3+GMsqcZ6Uev0GLDLplKcVbbStvtXH5PqDgrM3qaCmnktrkjVmt623OFDMeP60VVVBBSQsIJNGp5WBO1wbBfT445vD/jblUFND7DXSFIwNccaaG+KlpBcfTAHh/N1qavMZVRk1TqSjgBlsumxsSAbqe+KtM8uELlTCtb4k5hEQJI6CK/TVK5Nj+lYfo/Hphh4A4kq6iqqoalomEccTpylIA1ltrknVsBviouLgyVpjEh01LKJF1i5U2X9S6r1774sjgBhHms0SgANRxkf7jsPwYYLCUEk67Db4j3/JVbY2Igfv8ADFVjP6igFJMauolh5iK8TlWuhU3A21E7bC+LW8Rv8V13+zyf2TilOLz/ACOk/rYv7Jx19PjjOM7+h5vVZZQyY6ezbv8AAzcb+IlLVxQwxxzK/tMLK0kekeVxfv6X+/BHjOwoKo2H5l+3qLDFW5qftaUnoJ0v94xavF0ZehqgO8L2+gvgzYlim4Iy8bxVCfH+wjl3iBSJBEohqmCooJWkewsAPTp8sGso4xoamVIYyea4OlHhZTYC595QNhhVySuSSKIBhq5Uble4DLsbehx5olJzqhHQCKdiPoB+/HmY87lPS0e9k6VQx67Dfirl8T0aI0a6ZKmBHIABCmQXsbXF+n1xW/E3COXwT03sUkTO8/JeJ2WdE2a5K31agRYgtbpi0vFA/wAiUnoKmmJPoOcm+Kkahj/KMcqxRq7VzjUkxYtp5l7xHdLkAk3/ABxObUsiabVJnJ/1bOk8P8iqSHlUMmuNpLvTHbSVGmwkPXVhqoM4rKSN0p6WgRBdrIJEBNtyRvvtbAriKWRa5DEut1pJSik9TrTb4YF8MVUzNUX5nJ+0a0i20OWJCqTufL17Dtjo6aWvGpS5ZeFRlFWXfw3mBqaWnqCApliSQqDcAsoYj6E2wTwveHy2yyh/2aL9qKcMOLMyg+H4pGyqjUVXs32swlJJGpA0jOAbbEKL3v2OOvJYeTmVInNEyn2tVIYtoGoHllibkrax+JOOepoFenqoJm0Qw106KFkWNyXOpfM3l06ZCumxv8OmNuVUrQV2Wxsmg66sG8wlLEqhJJAADX7AY5mt37hj86DPG2bzQVC8uogjUoh0SzBCSsl22Km6st1vjTJIzZDUlpkmYxzkuj613ZmsGIF9IIGPXF+Z1yVYSESiDSlzHCJBpOsyPc7B0AWw3G5viVldLJkta02q4WZUZwFZ0GyOyjYN2+ODsjrb3fuJFJGxRYoedqSBHdjVyKpJjDhFVT73XboBvj1muW1EVbTGiaTnmEuwkl1G1xdbubW7W7405plUbLHaObnPFCQedGsZblgbqWBtpBH1wR4jptdewYJZKINqaXlhDrHmDlWF/QEG+NW+Tz8bbmj3JPVyZlSCsUBkQ+XUmz6DdrKfKDt19MG4OJInmEcYZlLaOatimuxbSTe99Iwt5K7y1VHUzA82bm+ZnVy6BAFNgqhB1ABHbBLLW01EcISJlR3YlIXj0NpN2BJ0sT7u3rfGuHaFFZachy8KB/K81/rIf/GcOHGqXoKsf+i/9k4pvI8qeWur2SpqICsifmX0ggr1IIN/hg5nmXzimk1ZjWsqRsba032OzWQFh8zjKWWKlpNEnRXy1VGcuqIjPNNUcuMxhhcJbzuqG52BvqO2wHphlzlWeOmeMqkgTXz2IARQFLXXq4N/dtbC/S15MUEE1JBeWnRIZ2TzFblSxa9hbcDbqe+NtfURfk+keVXZ1VkAVgoOkWZHJBsp0j4ntipE5N6GDIZ2bMKD7cTqyzMG0qvRbW8uGDxKWyUcp6R1UZP+8Cv4nCzwwqiqy9vJctP7j6wNal9N7CxF+mGrxTivl7m9tMsTA/8AuKP/AOsXDg0j8tiV4i+Wpp263ikFvkQf34SKadXJuH1EHe/l6fjh48RR9tRn/Vl3+iYTKMki5kvsTax9LdenTE9R8x+x6/6a28MFe2p/2L08P/8AF1J/VKMKeQRqtdmgA39oBJ+eo/iT9+OnIOLFostpeZBOw5agMijSb9AD632tjmyObVX5gSpTXyH0tsVDR3sR+sO+OLBFrJJvucakvhODN4HNeCkkvSMsixBgF1HctfYYNfl2KizWjlmYIjxzRyOQdlsrL06ecKPqcKlXRwPmbl3qA+seUJqU2CEdvcubfC2OzxAYLU0LG1+YRb5kfs6Y7VyRLyy+488feIVBLl9XFFMXd4mVdMUmkk7e/o0j78InF+1JTD/1YfwOCfE8eqkqBb/JsfuF/wB2BfFO9JSf1sP4HHp4MehTX0PD/UFWTF93+wt8QS6eSx6LKCfpvhwzelrJlq2WqB0yMsaX0+QAlwy23OkgDrhI4u/Np/S/dh29nk9qLijQWkAdmGpn1CwdWvddCgG1ut8Z9b85+xPSfJi/v+4KgrIZGo1llaFIaRAZEJUszKDyyw6bLcDe+GKnyxfbqZElnAWmlcPzCJPMyDc2vax6YVMpoY5dpIDKBClrSiOxRpQCfMCfIBvuRb44fKKH+cgx2/kQABN7faebfv8Ao798eQvmJI+kxrXHfvX8/ocnGmVBYkfXPI5nhHnmkYfnB+gW0/swFDRyZrCyQqoad3EoUKzeVrowDtc331bfLDZxybUwPW00Bt6/arthGyHJ5Ys1R5KQ0wkd2QMWN1CtqC3J1C7KSe31ws9W/szn6yKjLZdg9xQ6iuJfTpFFISWBK++vW25HwGAvCdPyqesY6SdDMWXWOzG2l0XSBb64K+IdMXmCqLs1JMAPWzIbY5FqAaOv0GZlWK15ma+oodQ0sBptcb98a9G7xRMun8qLq4GW2XUIPUUsP/jXB3AvhdLUdKPSCIf9i4KY1Myis8pYXmzJJXZQtcpQIoYs0kYQLpbbve9x0645KClSKoy5V1aoaxo21xhJAZIlYmSzMJGNgdd+m3bHfxFqNfmaqkT6p6YFJraCNPUkg27bgXGOKjqI2loFjWFSK4fmnke/2fvM0iqxuCtjuNNt8YPlhHzIN8d0FS1SkpmjWk8gaKSoESPYkujAizarLuewPrjXmVGUyfMG0xIspaSNIZA6IpCAgMAF3ILGwHXHfxnKsdRHLpqg4URrJHFHJFeRgApWQ+8WA3UX6DvjFXQKMqrY15gLLKzmSPRdiLkqo2C9AAB1v1vifQ7Gt2JeVa3qGAaFTIItBmgL3tCh0K9wAQCW0fXHbmcUpzOYRRLLKKWNgjWIYLMhYANsDYG2AmXymZIytIZWSOM+SdlOyFNTBZB5tQXe3u3v2wbzMSjM4uVEkuulAkjO941cM4W5ALW2FzbFy7nm4vmo2yQss9HJJEsLvUSry15dgDCvvcva+oMd7kA2xyU9XzJ4Y5ZoZGimNnQkym5Nk0geVf1jciwxiKuimMEtPHHDCtcAiBVVwGh3LBdtyNjubY30uTJFVIwhZfOyq8k5Bt5msiLcEdfK3XGuDy+5rm83sFOG005jXi4+0SF7fIMp+e+/1GDHFB/kdTb/ADT/AIYC5Uf53n/2Vb/8zBnir/A6n+qf8Mcmb5prDyCtDl94adEcsaqgRHiSm5rBFv5geYunzNfcdQcBaKjkSlKDWBT1MgYFV1Fdx5ldgo7XudsEeS0cVNVxVNpEigURpAry/m3JF2YApo1MRuNjfpiM2pa1bLO0s4ZVkIQSa40kvYHY2ubD446mTkWxpyqf/Ap0VworFA1oi3DqU1AJtYnufXFg+I0GvLKsekeof7pDfuxWlM7w5e0ki6XjmikC6bKNMiW0m51gjvc9cW9xHS82lqIwba4XX71OLhwx4uGVXxy4aLL3BuDe3xBjU3/ZhNoxZSeZcqGBG42t0t88M+eya8tyxtrgqn3Iy/t04WIbmKUkAWBFlG339Tieo8/sj0/0tpY9+zl6+iLBmy+qjiy6WmjaYw0w8rxholLXJcecHmAHoAdrdMb8im5ldVyagxkipnLKCFN0O4B3UdNjuMdeWSwz8mGXmI5Ipl5MzKrIsCzXdQbb6mW436Y8CnWPNalEAVBTwgKOgA2A+gxy438VP+bnLHlM5c0aqFUrEN7NfYwC73stte19Or02sMDvEdTzKI9ucB+0fwxzZvmdRFXSAVUaxaluhuxVfKTtpNtgd+m56XwS4/UMlKw3AqEI9CD/APGOpchJpxl9wpmEeqKRR1KEfsOFbNZL5dQn/Xh/Cx/acNtR7jfI/hhQqG/meE+nLP3SWx6sHz9jxv1Bb4//AEB+II9XJUdWlAH12w55LHGksksrUZkMsvmD3m31WHWw8u1vTCnmA+1ptiQJ1JAFzYEE2tudsGOGYaeSapnijk0Qo9zJIAdw3l0Bdx16m/TGPW/O9kY9Mqw/n9zjocjj0o6mbmGm5kukx6RHJqP+U3J03Fh6DfDzlsgOZWHuiiQr6+aQ/uUYT8jlDrTmeKV0VEjKCBiBHy1ZW1Kt31N2vbSdwMOVMoGaKRsHoztbpokW3x6Ob/IY8iL/AOU+mxJKKr1Rt4+/wJj3EkP/AJo8KOV1jSZ1ZqiSXQ9RZXBtGCx2U6iCD8LdBhr8Q3IoXI6iSE//ALU/fhK4Lp75ks/mtKai2ttT6l0atRAt1Y2Ivtgzpby+jOfrvN7DJxrQiaop1bUFaKYakF2/ROw7nbCyoWKjzKzSsCqC84KvdhboRe1zthk4wq1SqViXHLpJnOiwIuyAEX2v1wHWk1Ly2LNJNVU8chaQOCt1cAEKO3bF9H8lM58Pk/Jf+TxaIIV/VjQfcoGOzHlFtt6Y9Y2IKP41oI3zCuWo50aPyWSVIHlW4Qqw8qke6fod+2B619KtbRzQLU1EUZmdmWByQzhVVQNCiyqoUAdLDF+SdMaaPp9+I03IOHZVmZZpSVJ1SUNfI1rBTDIBt021aQb97Y9y5nMYJYafLK3zowBcWALC3VnJ2P0xbKdMa5f3YSxpGjyyZ80U/DBWBY5Ia+OZb6lWnDKT0I1AAlCLbEkdcdldls001M8lJWxQxRaA8cQDah7pCAEBbj3cfRyYwvU4vSZJU7KGzOjJg5VJR1zScyErzItIVYrWAPy1de7HGRk1XzA4oK7SJObyi0ejmddW51dd7XxfOMLhQjoVIqfxclL5HkWamqmqfYkQOqoommCkKtzfyhr3PwHbBbMeEM2nilR5aSNXUjQiu5tbpqa3X1ti0zjDYHCLdsE6VIo/K+HqoRwiXLasyRwmI6J4lRvI8Yexb3gjsL/H4YF5lw9Uxyu1RR1cMH2RiMJSVl0RCE6ymrdlA/bj6EHfGRhtA3aPm3MYx7HJBFFXuSoCrJC5C6Tcfoi2H+TjFDGwalrUJU2BpnNyRa23TFq48jvhrYIvTwfLsiymipKfkT86Oa5TkyX0+axF1seuOSsy6TQyrSVAaxH5h/4Y+qX6/T+ONjYUlrds6en6ueCEoRSp+q/YpURUjohbKKiWTQoYmnIJYADqT8P2YFhaqHMJqiShqo4XjRI1EesqFAAB0kgdDi/8eE6nERxKO6MXldooCbIoppXl9lzHU5u2mNgDcAEW2NiB0xv4kpaieKOOChqtSSI4DRaQAvbc+m2L6PXGRjSgeV8epSqUWYOp/m2cXHd4h/acYX6nhzMRQijNBNrBGkroZSNerchiAbY+iPXGI+mNfHmvwYZMcclauzs+eIOHa9Z6aVqCo0xyBmsFJ6W2s2GSsyupnMhiyqVJnjaMSyNEmzC128+4+hOLlOPI74U8spvUyY9PBKkVrlvDmZQwxwiKlbloE1Gd1uAAAbck2PqMcL8NZqa5JvZ6fSkLJ/hB0nUQevK1X26aSPji2jiYwWKKepLc6n1GRqrKp4p4XzOemaMw0rKzKWjjkbVpVgxszhVJOm1jbqcC58lqI6mCanyeSGKJXWRUaLU7PpFwBIdQGnt64ukY8n94wp4lPkic5T3kUJncjPmEoa9M3sgVRUADq9/dLEEG1sesieM1NDAppgWrA+ina6qFS+/ckkHcjuB2xo8c/wDG9P8A1Kf2nwe4T/xrS/0H/s40hFQjpQJ1Gi58TExMBJ//2Q=="/>
          <p:cNvSpPr>
            <a:spLocks noChangeAspect="1" noChangeArrowheads="1"/>
          </p:cNvSpPr>
          <p:nvPr/>
        </p:nvSpPr>
        <p:spPr bwMode="auto">
          <a:xfrm>
            <a:off x="1524000" y="-925513"/>
            <a:ext cx="2381250" cy="19145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6" name="Picture 4" descr="http://www.oknation.net/blog/home/blog_data/246/4246/images/content/note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7760" y="43665"/>
            <a:ext cx="2954481" cy="1489551"/>
          </a:xfrm>
          <a:prstGeom prst="rect">
            <a:avLst/>
          </a:prstGeom>
          <a:noFill/>
        </p:spPr>
      </p:pic>
      <p:pic>
        <p:nvPicPr>
          <p:cNvPr id="8" name="Picture 7" descr="ความรับผิดชอบ.bmp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01" y="4724400"/>
            <a:ext cx="2380953" cy="19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858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413657"/>
          <a:ext cx="10515600" cy="5763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243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การวางแผนการเขียน</a:t>
            </a:r>
            <a:endParaRPr lang="th-TH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6172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71420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การวางโครงเรื่อง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h-TH" sz="4800" dirty="0" smtClean="0"/>
              <a:t>ความสำคัญของการวางโครงเรื่อง</a:t>
            </a:r>
          </a:p>
          <a:p>
            <a:pPr lvl="1"/>
            <a:r>
              <a:rPr lang="th-TH" sz="4400" dirty="0" smtClean="0"/>
              <a:t>ผู้เขียนมีทิศทางในการเขียน</a:t>
            </a:r>
          </a:p>
          <a:p>
            <a:pPr lvl="1"/>
            <a:r>
              <a:rPr lang="th-TH" sz="4400" dirty="0" smtClean="0"/>
              <a:t>ช่วยทำให้ผู้เขียนสามารถตรวจสอบความคิดก่อนลงมือเขียนจริง</a:t>
            </a:r>
          </a:p>
          <a:p>
            <a:pPr lvl="1"/>
            <a:r>
              <a:rPr lang="th-TH" sz="4400" dirty="0" smtClean="0"/>
              <a:t>งานเขียนเสร็จทันกำหนด</a:t>
            </a:r>
            <a:endParaRPr lang="th-TH" sz="4400" dirty="0"/>
          </a:p>
        </p:txBody>
      </p:sp>
    </p:spTree>
    <p:extLst>
      <p:ext uri="{BB962C8B-B14F-4D97-AF65-F5344CB8AC3E}">
        <p14:creationId xmlns:p14="http://schemas.microsoft.com/office/powerpoint/2010/main" val="3544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22655"/>
            <a:ext cx="8596668" cy="1320800"/>
          </a:xfrm>
        </p:spPr>
        <p:txBody>
          <a:bodyPr/>
          <a:lstStyle/>
          <a:p>
            <a:r>
              <a:rPr lang="th-TH" dirty="0" smtClean="0"/>
              <a:t>การวางโครงเรื่อง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1718" y="983055"/>
            <a:ext cx="10515600" cy="5109481"/>
          </a:xfrm>
        </p:spPr>
        <p:txBody>
          <a:bodyPr>
            <a:noAutofit/>
          </a:bodyPr>
          <a:lstStyle/>
          <a:p>
            <a:r>
              <a:rPr lang="th-TH" sz="4400" dirty="0" smtClean="0"/>
              <a:t>รูปแบบการวางลำดับความคิดในโครงเรื่อง</a:t>
            </a:r>
          </a:p>
          <a:p>
            <a:pPr lvl="1"/>
            <a:r>
              <a:rPr lang="th-TH" sz="4000" dirty="0" smtClean="0"/>
              <a:t>ตามลำดับเหตุการณ์</a:t>
            </a:r>
          </a:p>
          <a:p>
            <a:pPr lvl="1"/>
            <a:r>
              <a:rPr lang="th-TH" sz="4000" dirty="0" smtClean="0"/>
              <a:t>ตามลำดับของสถานที่</a:t>
            </a:r>
          </a:p>
          <a:p>
            <a:pPr lvl="1"/>
            <a:r>
              <a:rPr lang="th-TH" sz="4000" dirty="0" smtClean="0"/>
              <a:t>ตามลำดับของความสำคัญ</a:t>
            </a:r>
          </a:p>
          <a:p>
            <a:pPr lvl="1"/>
            <a:r>
              <a:rPr lang="th-TH" sz="4000" dirty="0" smtClean="0"/>
              <a:t>ตามลำดับของเหตุผล</a:t>
            </a:r>
          </a:p>
          <a:p>
            <a:pPr lvl="1"/>
            <a:r>
              <a:rPr lang="th-TH" sz="4000" dirty="0" smtClean="0"/>
              <a:t>จากส่วนรวมไปหาส่วนย่อย</a:t>
            </a:r>
          </a:p>
          <a:p>
            <a:pPr lvl="1"/>
            <a:r>
              <a:rPr lang="th-TH" sz="4000" dirty="0" smtClean="0"/>
              <a:t>จากเรื่องใกล้ตัวไปไกลตัว</a:t>
            </a:r>
          </a:p>
          <a:p>
            <a:pPr lvl="1"/>
            <a:r>
              <a:rPr lang="th-TH" sz="4000" dirty="0" smtClean="0"/>
              <a:t>ตามหมวดหมู่ กลุ่ม หรือความเหมือน</a:t>
            </a:r>
            <a:endParaRPr lang="th-TH" sz="4000" dirty="0"/>
          </a:p>
        </p:txBody>
      </p:sp>
    </p:spTree>
    <p:extLst>
      <p:ext uri="{BB962C8B-B14F-4D97-AF65-F5344CB8AC3E}">
        <p14:creationId xmlns:p14="http://schemas.microsoft.com/office/powerpoint/2010/main" val="410235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ตัวอย่างการอ้างอิงในเนื้อหา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79871"/>
            <a:ext cx="8596668" cy="4861491"/>
          </a:xfrm>
        </p:spPr>
        <p:txBody>
          <a:bodyPr>
            <a:normAutofit lnSpcReduction="10000"/>
          </a:bodyPr>
          <a:lstStyle/>
          <a:p>
            <a:r>
              <a:rPr lang="th-TH" sz="3200" dirty="0"/>
              <a:t>การสื่อสาร </a:t>
            </a:r>
            <a:r>
              <a:rPr lang="en-US" sz="3200" dirty="0"/>
              <a:t>(Communication) </a:t>
            </a:r>
            <a:r>
              <a:rPr lang="th-TH" sz="3200" dirty="0"/>
              <a:t>หมายถึง กระบวนการส่งข่าวสาร ข้อมูลจากผู้ส่งข่าวไปยังผู้รับข่าวสาร โดยมีวัตถุประสงค์หลัก  คือ  เพื่อชักจูงใจให้ผู้รับข่าวสารมีปฏิกริยาตอบสนองกลับมาโดยคาดหวังให้เป็นไปตามที่ผู้ส่งสารต้องการ </a:t>
            </a:r>
            <a:r>
              <a:rPr lang="th-TH" sz="3200" dirty="0">
                <a:solidFill>
                  <a:srgbClr val="FF0000"/>
                </a:solidFill>
              </a:rPr>
              <a:t>(ชื่นจิต แจ้งเจนกิจ</a:t>
            </a:r>
            <a:r>
              <a:rPr lang="en-US" sz="3200" dirty="0">
                <a:solidFill>
                  <a:srgbClr val="FF0000"/>
                </a:solidFill>
              </a:rPr>
              <a:t>,</a:t>
            </a:r>
            <a:r>
              <a:rPr lang="th-TH" sz="3200" dirty="0">
                <a:solidFill>
                  <a:srgbClr val="FF0000"/>
                </a:solidFill>
              </a:rPr>
              <a:t> </a:t>
            </a:r>
            <a:r>
              <a:rPr lang="en-US" sz="3200" dirty="0">
                <a:solidFill>
                  <a:srgbClr val="FF0000"/>
                </a:solidFill>
              </a:rPr>
              <a:t>2548: 17)</a:t>
            </a:r>
          </a:p>
          <a:p>
            <a:r>
              <a:rPr lang="en-US" sz="3200" dirty="0"/>
              <a:t>	</a:t>
            </a:r>
            <a:r>
              <a:rPr lang="th-TH" sz="3200" dirty="0">
                <a:solidFill>
                  <a:srgbClr val="00B050"/>
                </a:solidFill>
              </a:rPr>
              <a:t>กาญจนา มีศิลปวิกกัย (</a:t>
            </a:r>
            <a:r>
              <a:rPr lang="en-US" sz="3200" dirty="0">
                <a:solidFill>
                  <a:srgbClr val="00B050"/>
                </a:solidFill>
              </a:rPr>
              <a:t>2553: 1</a:t>
            </a:r>
            <a:r>
              <a:rPr lang="th-TH" sz="3200" dirty="0">
                <a:solidFill>
                  <a:srgbClr val="00B050"/>
                </a:solidFill>
              </a:rPr>
              <a:t>)  </a:t>
            </a:r>
            <a:r>
              <a:rPr lang="th-TH" sz="3200" dirty="0"/>
              <a:t>ให้ความหมายของการสื่อสารว่า พฤติกรรมของมนุษย์ทั้งที่ใช้ภาษาพูดและภาษาเขียนหรือ พฤติกรรมที่ไม่ใช้ภาษาพูดและภาษาเขียน โดยบางคนถือว่าพฤติกรรมทุกอย่างของมนุษย์ที่สามารถสื่อความหมายได้ หรือก่อให้เกิดความหมายถือเป็นการสื่อสารทั้งสิ้น ถึงแม้ว่าผู้แสดงพฤติกรรมนั้นจะไม่มีเจตนาสื่อสารก็ตาม การสื่อสารของมนุษย์มักจะแตกต่างกันออกไปตามแนวความคิดของแต่ละบุคคล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65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ตัวอย่างการอ้างอิง</a:t>
            </a:r>
            <a:r>
              <a:rPr lang="th-TH" dirty="0" smtClean="0"/>
              <a:t>ในบรรณานุกรม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200" dirty="0" smtClean="0"/>
              <a:t>ดารา </a:t>
            </a:r>
            <a:r>
              <a:rPr lang="th-TH" sz="3200" dirty="0"/>
              <a:t>ทีปะปาลและ ธนวัฒน์ ทีปะปาล. (</a:t>
            </a:r>
            <a:r>
              <a:rPr lang="en-US" sz="3200" dirty="0"/>
              <a:t>2562</a:t>
            </a:r>
            <a:r>
              <a:rPr lang="th-TH" sz="3200" dirty="0"/>
              <a:t>)</a:t>
            </a:r>
            <a:r>
              <a:rPr lang="en-US" sz="3200" dirty="0"/>
              <a:t>. </a:t>
            </a:r>
            <a:r>
              <a:rPr lang="th-TH" sz="3200" b="1" dirty="0"/>
              <a:t>การสื่อสารการตลาด. </a:t>
            </a:r>
            <a:endParaRPr lang="en-US" sz="3200" b="1" dirty="0"/>
          </a:p>
          <a:p>
            <a:pPr marL="0" indent="0">
              <a:buNone/>
            </a:pPr>
            <a:r>
              <a:rPr lang="en-US" sz="3200" dirty="0" smtClean="0"/>
              <a:t>		</a:t>
            </a:r>
            <a:r>
              <a:rPr lang="th-TH" sz="3200" dirty="0" smtClean="0"/>
              <a:t>กรุงเทพมหานคร</a:t>
            </a:r>
            <a:r>
              <a:rPr lang="en-US" sz="3200" dirty="0"/>
              <a:t>: </a:t>
            </a:r>
            <a:r>
              <a:rPr lang="th-TH" sz="3200" dirty="0"/>
              <a:t>โรงพิมพ์อมรการพิมพิ์.</a:t>
            </a:r>
            <a:endParaRPr lang="en-US" sz="3200" dirty="0"/>
          </a:p>
          <a:p>
            <a:r>
              <a:rPr lang="th-TH" sz="3200" dirty="0"/>
              <a:t>สุนิสา จันทร์</a:t>
            </a:r>
            <a:r>
              <a:rPr lang="th-TH" sz="3200" dirty="0" smtClean="0"/>
              <a:t>เลขา</a:t>
            </a:r>
            <a:r>
              <a:rPr lang="en-US" sz="3200" dirty="0" smtClean="0"/>
              <a:t>.</a:t>
            </a:r>
            <a:r>
              <a:rPr lang="th-TH" sz="3200" dirty="0" smtClean="0"/>
              <a:t> </a:t>
            </a:r>
            <a:r>
              <a:rPr lang="en-US" sz="3200" dirty="0" smtClean="0"/>
              <a:t>(2555). </a:t>
            </a:r>
            <a:r>
              <a:rPr lang="th-TH" sz="3200" b="1" dirty="0"/>
              <a:t>พฤติกรรม</a:t>
            </a:r>
            <a:r>
              <a:rPr lang="th-TH" sz="3200" b="1" dirty="0" smtClean="0"/>
              <a:t>ผู้บริโภค</a:t>
            </a:r>
            <a:r>
              <a:rPr lang="en-US" sz="3200" dirty="0"/>
              <a:t>.</a:t>
            </a:r>
            <a:r>
              <a:rPr lang="en-US" sz="3200" dirty="0" smtClean="0"/>
              <a:t> </a:t>
            </a:r>
            <a:r>
              <a:rPr lang="th-TH" sz="3200" dirty="0"/>
              <a:t>เว็บเพื่อการศึกษา วิทยาลัยชุมชนสระแก้ว. </a:t>
            </a:r>
            <a:r>
              <a:rPr lang="th-TH" sz="3200" dirty="0" smtClean="0"/>
              <a:t>สืบค้นจาก</a:t>
            </a:r>
            <a:r>
              <a:rPr lang="en-US" sz="3200" dirty="0" smtClean="0"/>
              <a:t> (Online </a:t>
            </a:r>
            <a:r>
              <a:rPr lang="en-US" sz="3200" dirty="0" err="1" smtClean="0"/>
              <a:t>Avaliable</a:t>
            </a:r>
            <a:r>
              <a:rPr lang="en-US" sz="3200" dirty="0" smtClean="0"/>
              <a:t>)	</a:t>
            </a:r>
            <a:r>
              <a:rPr lang="en-US" sz="3200" dirty="0"/>
              <a:t>	</a:t>
            </a:r>
            <a:r>
              <a:rPr lang="en-US" sz="3200" dirty="0" smtClean="0"/>
              <a:t>    </a:t>
            </a:r>
            <a:r>
              <a:rPr lang="en-US" sz="3200" dirty="0" smtClean="0">
                <a:hlinkClick r:id="rId2"/>
              </a:rPr>
              <a:t>https</a:t>
            </a:r>
            <a:r>
              <a:rPr lang="en-US" sz="3200" dirty="0">
                <a:hlinkClick r:id="rId2"/>
              </a:rPr>
              <a:t>://</a:t>
            </a:r>
            <a:r>
              <a:rPr lang="en-US" sz="3200" dirty="0" smtClean="0">
                <a:hlinkClick r:id="rId2"/>
              </a:rPr>
              <a:t>www.skcc.ac.th/elearning/bc0203</a:t>
            </a:r>
            <a:endParaRPr lang="en-US" sz="3200" dirty="0" smtClean="0"/>
          </a:p>
          <a:p>
            <a:pPr marL="0" indent="0">
              <a:buNone/>
            </a:pPr>
            <a:r>
              <a:rPr lang="th-TH" sz="3200" dirty="0" smtClean="0"/>
              <a:t>		เมื่อวันที่</a:t>
            </a:r>
            <a:r>
              <a:rPr lang="en-US" sz="3200" dirty="0" smtClean="0"/>
              <a:t> 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64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การวางโครงเรื่อง</a:t>
            </a:r>
            <a:endParaRPr lang="th-TH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>
                <a:hlinkClick r:id="rId2" action="ppaction://hlinkfile"/>
              </a:rPr>
              <a:t>ตัวอย่างการวางโครงเรื่อง.</a:t>
            </a:r>
            <a:r>
              <a:rPr lang="en-US" dirty="0" err="1" smtClean="0">
                <a:hlinkClick r:id="rId2" action="ppaction://hlinkfile"/>
              </a:rPr>
              <a:t>docx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68895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415</TotalTime>
  <Words>830</Words>
  <Application>Microsoft Office PowerPoint</Application>
  <PresentationFormat>Custom</PresentationFormat>
  <Paragraphs>104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Facet</vt:lpstr>
      <vt:lpstr>การเขียนเพื่องานนิเทศศาสตร์ MCA1105 </vt:lpstr>
      <vt:lpstr>กระบวนการการเขียนเพื่องานนิเทศศาสตร์</vt:lpstr>
      <vt:lpstr>PowerPoint Presentation</vt:lpstr>
      <vt:lpstr>การวางแผนการเขียน</vt:lpstr>
      <vt:lpstr>การวางโครงเรื่อง</vt:lpstr>
      <vt:lpstr>การวางโครงเรื่อง</vt:lpstr>
      <vt:lpstr>ตัวอย่างการอ้างอิงในเนื้อหา</vt:lpstr>
      <vt:lpstr>ตัวอย่างการอ้างอิงในบรรณานุกรม</vt:lpstr>
      <vt:lpstr>การวางโครงเรื่อง</vt:lpstr>
      <vt:lpstr>การลงมือเขียน</vt:lpstr>
      <vt:lpstr>การตรวจแก้ไขข้อเขียน</vt:lpstr>
      <vt:lpstr>การตรวจแก้ไขข้อเขียน</vt:lpstr>
      <vt:lpstr>การตรวจแก้ไขข้อเขียน</vt:lpstr>
      <vt:lpstr>การตรวจแก้ไขข้อเขียน</vt:lpstr>
      <vt:lpstr>กระบวนการและขั้นตอนการเขียน</vt:lpstr>
      <vt:lpstr>หลักการเขียน </vt:lpstr>
      <vt:lpstr>PowerPoint Presentation</vt:lpstr>
      <vt:lpstr>PowerPoint Presentation</vt:lpstr>
      <vt:lpstr> HOMEWORK     วางโครงเรื่องตามหัวข้อที่ตนเองสนใจมา 1 เรื่อง เขียนบทความ 1 จาการวางโครงเรื่องในสัปดาห์ที่แล้ว  ส่งใน Class room ก่อนถึงคาบหน้า 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การเขียนเพื่องานนิเทศศาสตร์ MCA1105</dc:title>
  <dc:creator>FMS-00</dc:creator>
  <cp:lastModifiedBy>TAO</cp:lastModifiedBy>
  <cp:revision>21</cp:revision>
  <dcterms:created xsi:type="dcterms:W3CDTF">2017-08-25T12:19:16Z</dcterms:created>
  <dcterms:modified xsi:type="dcterms:W3CDTF">2021-08-12T06:08:38Z</dcterms:modified>
</cp:coreProperties>
</file>