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91" r:id="rId2"/>
    <p:sldId id="290" r:id="rId3"/>
    <p:sldId id="293" r:id="rId4"/>
    <p:sldId id="294" r:id="rId5"/>
    <p:sldId id="292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08/07/63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952500"/>
            <a:ext cx="8077200" cy="1470025"/>
          </a:xfrm>
        </p:spPr>
        <p:txBody>
          <a:bodyPr>
            <a:normAutofit/>
          </a:bodyPr>
          <a:lstStyle/>
          <a:p>
            <a:r>
              <a:rPr lang="th-TH" sz="3200" dirty="0">
                <a:effectLst/>
              </a:rPr>
              <a:t>รหัสวิชา </a:t>
            </a:r>
            <a:r>
              <a:rPr lang="en-US" sz="3200" dirty="0">
                <a:effectLst/>
              </a:rPr>
              <a:t>AIM3304 </a:t>
            </a:r>
            <a:r>
              <a:rPr lang="th-TH" sz="3200" dirty="0" smtClean="0">
                <a:effectLst/>
              </a:rPr>
              <a:t/>
            </a:r>
            <a:br>
              <a:rPr lang="th-TH" sz="3200" dirty="0" smtClean="0">
                <a:effectLst/>
              </a:rPr>
            </a:br>
            <a:r>
              <a:rPr lang="th-TH" sz="3200" dirty="0" smtClean="0">
                <a:effectLst/>
              </a:rPr>
              <a:t>รายวิชา </a:t>
            </a:r>
            <a:r>
              <a:rPr lang="th-TH" sz="3200" dirty="0">
                <a:effectLst/>
              </a:rPr>
              <a:t>ธุรกิจงานสื่อสารการตลาด </a:t>
            </a:r>
            <a:r>
              <a:rPr lang="en-US" sz="3200" dirty="0">
                <a:effectLst/>
              </a:rPr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727" y="5877272"/>
            <a:ext cx="6400800" cy="980728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</a:t>
            </a:r>
            <a:r>
              <a:rPr lang="en-US" b="1" smtClean="0">
                <a:solidFill>
                  <a:schemeClr val="tx1"/>
                </a:solidFill>
              </a:rPr>
              <a:t>0863583508</a:t>
            </a:r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Week  10-14 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045689"/>
              </p:ext>
            </p:extLst>
          </p:nvPr>
        </p:nvGraphicFramePr>
        <p:xfrm>
          <a:off x="1547664" y="1628800"/>
          <a:ext cx="6515100" cy="1645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2580"/>
                <a:gridCol w="4922520"/>
              </a:tblGrid>
              <a:tr h="4064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cs typeface="+mn-cs"/>
                        </a:rPr>
                        <a:t>สัปดาห์ที่</a:t>
                      </a:r>
                      <a:endParaRPr lang="en-US" sz="3200" dirty="0">
                        <a:effectLst/>
                        <a:latin typeface="TH SarabunPSK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th-TH" sz="3600" dirty="0">
                          <a:effectLst/>
                          <a:cs typeface="+mn-cs"/>
                        </a:rPr>
                        <a:t>หัวข้อ</a:t>
                      </a:r>
                      <a:r>
                        <a:rPr lang="en-US" sz="3600" dirty="0">
                          <a:effectLst/>
                          <a:cs typeface="+mn-cs"/>
                        </a:rPr>
                        <a:t>/</a:t>
                      </a:r>
                      <a:r>
                        <a:rPr lang="th-TH" sz="3600" dirty="0">
                          <a:effectLst/>
                          <a:cs typeface="+mn-cs"/>
                        </a:rPr>
                        <a:t>รายละเอียด</a:t>
                      </a:r>
                      <a:endParaRPr lang="en-US" sz="3600" dirty="0">
                        <a:effectLst/>
                        <a:latin typeface="TH SarabunPSK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797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dirty="0" smtClean="0">
                          <a:effectLst/>
                          <a:latin typeface="TH Niramit AS"/>
                          <a:ea typeface="Times New Roman"/>
                          <a:cs typeface="+mn-cs"/>
                        </a:rPr>
                        <a:t>10-14</a:t>
                      </a:r>
                      <a:endParaRPr lang="en-US" sz="3200" dirty="0">
                        <a:effectLst/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3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การนำเสนอแผนงานบริษัทตัวแทนการสื่อสารการตลาด</a:t>
                      </a:r>
                      <a:r>
                        <a:rPr kumimoji="0"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dirty="0">
                        <a:effectLst/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010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196752"/>
            <a:ext cx="7087688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th-TH" b="1" dirty="0" smtClean="0">
                <a:solidFill>
                  <a:schemeClr val="bg1"/>
                </a:solidFill>
              </a:rPr>
              <a:t>งานกลุ่ม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bg1"/>
                </a:solidFill>
              </a:rPr>
              <a:t>5 กลุ่ม ยกกรณีศึกษาที่จะทำ </a:t>
            </a:r>
            <a:r>
              <a:rPr lang="en-US" dirty="0" err="1" smtClean="0">
                <a:solidFill>
                  <a:schemeClr val="bg1"/>
                </a:solidFill>
              </a:rPr>
              <a:t>Campain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th-TH" dirty="0" smtClean="0">
                <a:solidFill>
                  <a:schemeClr val="bg1"/>
                </a:solidFill>
              </a:rPr>
              <a:t>กำหนด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1. Marketing Mix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bg1"/>
                </a:solidFill>
              </a:rPr>
              <a:t>วิเคราะห์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2. 5 C’S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3. SWOT Analysis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4. TOWS Matrix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5. </a:t>
            </a:r>
            <a:r>
              <a:rPr lang="th-TH" dirty="0" smtClean="0">
                <a:solidFill>
                  <a:schemeClr val="bg1"/>
                </a:solidFill>
              </a:rPr>
              <a:t>กำหนด </a:t>
            </a:r>
            <a:r>
              <a:rPr lang="en-US" dirty="0" smtClean="0">
                <a:solidFill>
                  <a:schemeClr val="bg1"/>
                </a:solidFill>
              </a:rPr>
              <a:t>Product life Cycle </a:t>
            </a:r>
            <a:r>
              <a:rPr lang="th-TH" dirty="0" smtClean="0">
                <a:solidFill>
                  <a:schemeClr val="bg1"/>
                </a:solidFill>
              </a:rPr>
              <a:t>ทุก </a:t>
            </a:r>
            <a:r>
              <a:rPr lang="en-US" dirty="0" smtClean="0">
                <a:solidFill>
                  <a:schemeClr val="bg1"/>
                </a:solidFill>
              </a:rPr>
              <a:t>Stage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6. </a:t>
            </a:r>
            <a:r>
              <a:rPr lang="th-TH" dirty="0" smtClean="0">
                <a:solidFill>
                  <a:schemeClr val="bg1"/>
                </a:solidFill>
              </a:rPr>
              <a:t>วาง </a:t>
            </a:r>
            <a:r>
              <a:rPr lang="en-US" dirty="0">
                <a:solidFill>
                  <a:schemeClr val="bg1"/>
                </a:solidFill>
              </a:rPr>
              <a:t>Product </a:t>
            </a:r>
            <a:r>
              <a:rPr lang="en-US" dirty="0" smtClean="0">
                <a:solidFill>
                  <a:schemeClr val="bg1"/>
                </a:solidFill>
              </a:rPr>
              <a:t>Positioning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7. </a:t>
            </a:r>
            <a:r>
              <a:rPr lang="th-TH" dirty="0" smtClean="0">
                <a:solidFill>
                  <a:schemeClr val="bg1"/>
                </a:solidFill>
              </a:rPr>
              <a:t>ทำ</a:t>
            </a:r>
            <a:r>
              <a:rPr lang="en-US" dirty="0" smtClean="0">
                <a:solidFill>
                  <a:schemeClr val="bg1"/>
                </a:solidFill>
              </a:rPr>
              <a:t> Campaign 3 Campaign </a:t>
            </a:r>
            <a:r>
              <a:rPr lang="th-TH" dirty="0" smtClean="0">
                <a:solidFill>
                  <a:schemeClr val="bg1"/>
                </a:solidFill>
              </a:rPr>
              <a:t>ภายใต้ระยะเวลา </a:t>
            </a:r>
            <a:r>
              <a:rPr lang="en-US" dirty="0" smtClean="0">
                <a:solidFill>
                  <a:schemeClr val="bg1"/>
                </a:solidFill>
              </a:rPr>
              <a:t>1 </a:t>
            </a:r>
            <a:r>
              <a:rPr lang="th-TH" dirty="0" smtClean="0">
                <a:solidFill>
                  <a:schemeClr val="bg1"/>
                </a:solidFill>
              </a:rPr>
              <a:t>ปี </a:t>
            </a:r>
            <a:endParaRPr lang="th-TH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1892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27038"/>
            <a:ext cx="2808312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th-TH" dirty="0" smtClean="0"/>
              <a:t>ตัวเล่ม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41407"/>
            <a:ext cx="2818656" cy="45259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th-TH" dirty="0" smtClean="0"/>
              <a:t>หน้าปก</a:t>
            </a:r>
          </a:p>
          <a:p>
            <a:r>
              <a:rPr lang="th-TH" dirty="0" smtClean="0"/>
              <a:t>คำนำ</a:t>
            </a:r>
          </a:p>
          <a:p>
            <a:r>
              <a:rPr lang="th-TH" dirty="0" smtClean="0"/>
              <a:t>สารบัญ</a:t>
            </a:r>
          </a:p>
          <a:p>
            <a:r>
              <a:rPr lang="th-TH" dirty="0" smtClean="0"/>
              <a:t>สารบัญภาพ</a:t>
            </a:r>
          </a:p>
          <a:p>
            <a:r>
              <a:rPr lang="th-TH" dirty="0" smtClean="0"/>
              <a:t>สารบัญตาราง</a:t>
            </a:r>
          </a:p>
          <a:p>
            <a:r>
              <a:rPr lang="th-TH" dirty="0" smtClean="0"/>
              <a:t>เนื้อหามีเลชหน้าทุกหน้า แบ่งหัวข้อหลัก ห้วข้อรอง หัวข้อย่อย</a:t>
            </a:r>
          </a:p>
          <a:p>
            <a:r>
              <a:rPr lang="th-TH" dirty="0" smtClean="0"/>
              <a:t>บรรณานุกรม</a:t>
            </a:r>
          </a:p>
          <a:p>
            <a:r>
              <a:rPr lang="th-TH" dirty="0" smtClean="0"/>
              <a:t>ภาคผนวก </a:t>
            </a:r>
            <a:r>
              <a:rPr lang="en-US" dirty="0" smtClean="0"/>
              <a:t>– </a:t>
            </a:r>
            <a:r>
              <a:rPr lang="th-TH" dirty="0" smtClean="0"/>
              <a:t>ใส่ </a:t>
            </a:r>
            <a:r>
              <a:rPr lang="en-US" dirty="0" smtClean="0"/>
              <a:t>PPT 2 Slide</a:t>
            </a:r>
            <a:r>
              <a:rPr lang="th-TH" dirty="0" smtClean="0"/>
              <a:t> ต่อ </a:t>
            </a:r>
            <a:r>
              <a:rPr lang="en-US" dirty="0" smtClean="0"/>
              <a:t>1 </a:t>
            </a:r>
            <a:r>
              <a:rPr lang="th-TH" dirty="0" smtClean="0"/>
              <a:t>หน้า</a:t>
            </a:r>
          </a:p>
          <a:p>
            <a:pPr marL="109728" indent="0">
              <a:buNone/>
            </a:pPr>
            <a:r>
              <a:rPr lang="th-TH" dirty="0" smtClean="0"/>
              <a:t>และข้อมูลที่เกี่ยวข้อง</a:t>
            </a:r>
          </a:p>
          <a:p>
            <a:r>
              <a:rPr lang="th-TH" dirty="0" smtClean="0"/>
              <a:t>ประวัติเจ้าของผลงาน</a:t>
            </a:r>
            <a:endParaRPr lang="th-TH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60032" y="427038"/>
            <a:ext cx="2818656" cy="1143000"/>
          </a:xfrm>
          <a:prstGeom prst="rect">
            <a:avLst/>
          </a:prstGeom>
          <a:solidFill>
            <a:schemeClr val="accent1"/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CD</a:t>
            </a:r>
            <a:endParaRPr lang="th-TH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60032" y="1544320"/>
            <a:ext cx="2818656" cy="4525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th-TH" dirty="0" smtClean="0"/>
              <a:t>ไฟล์เวิดตัวเล่ม</a:t>
            </a:r>
          </a:p>
          <a:p>
            <a:r>
              <a:rPr lang="th-TH" dirty="0" smtClean="0"/>
              <a:t>ไฟล์ </a:t>
            </a:r>
            <a:r>
              <a:rPr lang="en-US" dirty="0" smtClean="0"/>
              <a:t>PPT </a:t>
            </a:r>
            <a:r>
              <a:rPr lang="th-TH" dirty="0" smtClean="0"/>
              <a:t>นำเสนอ</a:t>
            </a:r>
          </a:p>
          <a:p>
            <a:r>
              <a:rPr lang="en-US" dirty="0" smtClean="0"/>
              <a:t>Clip </a:t>
            </a:r>
            <a:r>
              <a:rPr lang="th-TH" dirty="0" smtClean="0"/>
              <a:t>นำเสนอ </a:t>
            </a:r>
            <a:r>
              <a:rPr lang="en-US" dirty="0" smtClean="0"/>
              <a:t>30 </a:t>
            </a:r>
            <a:r>
              <a:rPr lang="th-TH" dirty="0" smtClean="0"/>
              <a:t>นาที</a:t>
            </a:r>
            <a:endParaRPr lang="th-TH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868144" y="6070283"/>
            <a:ext cx="3275856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Homework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87486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/>
              <a:t>งานเดี่ยว 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pPr marL="109728" indent="0">
              <a:buNone/>
            </a:pPr>
            <a:r>
              <a:rPr lang="en-US" dirty="0" smtClean="0"/>
              <a:t>**</a:t>
            </a:r>
            <a:r>
              <a:rPr lang="th-TH" dirty="0" smtClean="0"/>
              <a:t>ทุกกลุ่มจองคิวการเข้าพบเพื่อแก้ไขงาน</a:t>
            </a:r>
          </a:p>
          <a:p>
            <a:pPr marL="109728" indent="0">
              <a:buNone/>
            </a:pPr>
            <a:r>
              <a:rPr lang="en-US" dirty="0" smtClean="0"/>
              <a:t>Week </a:t>
            </a:r>
            <a:r>
              <a:rPr lang="th-TH" dirty="0" smtClean="0"/>
              <a:t>ที่ </a:t>
            </a:r>
            <a:r>
              <a:rPr lang="en-US" dirty="0" smtClean="0"/>
              <a:t>10 </a:t>
            </a:r>
            <a:r>
              <a:rPr lang="th-TH" dirty="0" smtClean="0"/>
              <a:t>และ </a:t>
            </a:r>
            <a:r>
              <a:rPr lang="en-US" dirty="0" smtClean="0"/>
              <a:t>11</a:t>
            </a:r>
            <a:endParaRPr lang="th-TH" dirty="0" smtClean="0"/>
          </a:p>
          <a:p>
            <a:pPr marL="109728" indent="0">
              <a:buNone/>
            </a:pPr>
            <a:endParaRPr lang="th-TH" dirty="0"/>
          </a:p>
          <a:p>
            <a:pPr marL="109728" indent="0">
              <a:buNone/>
            </a:pPr>
            <a:r>
              <a:rPr lang="en-US" dirty="0" smtClean="0"/>
              <a:t>**</a:t>
            </a:r>
            <a:r>
              <a:rPr lang="th-TH" dirty="0" smtClean="0"/>
              <a:t>นำเสนอในรูปแบบ </a:t>
            </a:r>
            <a:r>
              <a:rPr lang="en-US" dirty="0" smtClean="0"/>
              <a:t>Clip </a:t>
            </a:r>
            <a:r>
              <a:rPr lang="th-TH" dirty="0" smtClean="0"/>
              <a:t>กลุ่มละ </a:t>
            </a:r>
            <a:r>
              <a:rPr lang="en-US" dirty="0" smtClean="0"/>
              <a:t>30 </a:t>
            </a:r>
            <a:r>
              <a:rPr lang="th-TH" dirty="0" smtClean="0"/>
              <a:t>นาที และส่งตัวเล่มพร้อม </a:t>
            </a:r>
            <a:r>
              <a:rPr lang="en-US" dirty="0" smtClean="0"/>
              <a:t>CD</a:t>
            </a:r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23728" y="1988840"/>
            <a:ext cx="144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1449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169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รหัสวิชา AIM3304  รายวิชา ธุรกิจงานสื่อสารการตลาด   </vt:lpstr>
      <vt:lpstr>PowerPoint Presentation</vt:lpstr>
      <vt:lpstr>Homework </vt:lpstr>
      <vt:lpstr>ตัวเล่ม</vt:lpstr>
      <vt:lpstr> HOMEWORK งานเดี่ยว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พฤติกรรมผู้บริโภค 2(2-0-4)  (Consumer Behavior)</dc:title>
  <dc:creator>TAO</dc:creator>
  <cp:lastModifiedBy>TAO</cp:lastModifiedBy>
  <cp:revision>12</cp:revision>
  <dcterms:created xsi:type="dcterms:W3CDTF">2020-06-09T06:44:17Z</dcterms:created>
  <dcterms:modified xsi:type="dcterms:W3CDTF">2020-07-08T11:19:19Z</dcterms:modified>
</cp:coreProperties>
</file>