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3" r:id="rId2"/>
    <p:sldId id="275" r:id="rId3"/>
    <p:sldId id="267" r:id="rId4"/>
    <p:sldId id="268" r:id="rId5"/>
    <p:sldId id="269" r:id="rId6"/>
    <p:sldId id="281" r:id="rId7"/>
    <p:sldId id="282" r:id="rId8"/>
    <p:sldId id="283" r:id="rId9"/>
    <p:sldId id="270" r:id="rId10"/>
    <p:sldId id="284" r:id="rId11"/>
    <p:sldId id="285" r:id="rId12"/>
    <p:sldId id="271" r:id="rId13"/>
    <p:sldId id="272" r:id="rId14"/>
    <p:sldId id="289" r:id="rId15"/>
    <p:sldId id="290" r:id="rId16"/>
    <p:sldId id="291" r:id="rId17"/>
    <p:sldId id="276" r:id="rId18"/>
    <p:sldId id="277" r:id="rId19"/>
    <p:sldId id="278" r:id="rId20"/>
    <p:sldId id="279" r:id="rId21"/>
    <p:sldId id="280" r:id="rId22"/>
    <p:sldId id="274" r:id="rId23"/>
    <p:sldId id="256" r:id="rId24"/>
    <p:sldId id="292" r:id="rId25"/>
    <p:sldId id="258" r:id="rId26"/>
    <p:sldId id="259" r:id="rId27"/>
    <p:sldId id="293" r:id="rId28"/>
    <p:sldId id="260" r:id="rId29"/>
    <p:sldId id="266" r:id="rId30"/>
    <p:sldId id="261" r:id="rId31"/>
    <p:sldId id="262" r:id="rId32"/>
    <p:sldId id="263" r:id="rId33"/>
    <p:sldId id="264" r:id="rId34"/>
    <p:sldId id="294" r:id="rId35"/>
    <p:sldId id="295" r:id="rId36"/>
    <p:sldId id="296" r:id="rId37"/>
    <p:sldId id="265" r:id="rId38"/>
    <p:sldId id="257" r:id="rId39"/>
    <p:sldId id="297" r:id="rId40"/>
    <p:sldId id="298" r:id="rId41"/>
    <p:sldId id="299" r:id="rId42"/>
    <p:sldId id="300" r:id="rId43"/>
    <p:sldId id="301" r:id="rId44"/>
    <p:sldId id="302" r:id="rId45"/>
    <p:sldId id="303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/>
              <a:t>การจัดเนื้อเรื่อง</a:t>
            </a:r>
          </a:p>
        </c:rich>
      </c:tx>
      <c:overlay val="0"/>
    </c:title>
    <c:autoTitleDeleted val="0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การจัดเนื่อเรื่อง</c:v>
                </c:pt>
              </c:strCache>
            </c:strRef>
          </c:tx>
          <c:explosion val="25"/>
          <c:cat>
            <c:strRef>
              <c:f>Sheet1!$A$2:$A$4</c:f>
              <c:strCache>
                <c:ptCount val="3"/>
                <c:pt idx="0">
                  <c:v>คำนำ</c:v>
                </c:pt>
                <c:pt idx="1">
                  <c:v>เนื้อเรื่อง</c:v>
                </c:pt>
                <c:pt idx="2">
                  <c:v>สรุป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</c:v>
                </c:pt>
                <c:pt idx="1">
                  <c:v>85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B-4A3E-B207-C3DBD5FC5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FF0EA6-4AEE-4BD0-A22A-C0C6A231B51F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4A2ADCE2-C226-4D9F-AC61-2132C9B1C566}">
      <dgm:prSet phldrT="[Text]"/>
      <dgm:spPr/>
      <dgm:t>
        <a:bodyPr/>
        <a:lstStyle/>
        <a:p>
          <a:r>
            <a:rPr lang="th-TH" dirty="0"/>
            <a:t>ศาสตร์</a:t>
          </a:r>
        </a:p>
      </dgm:t>
    </dgm:pt>
    <dgm:pt modelId="{1EB81F08-1F09-4EFA-8655-EA0F24F0FB51}" type="parTrans" cxnId="{0312EBAA-CD7F-46D2-8842-CEA1DBAC8AC5}">
      <dgm:prSet/>
      <dgm:spPr/>
      <dgm:t>
        <a:bodyPr/>
        <a:lstStyle/>
        <a:p>
          <a:endParaRPr lang="th-TH"/>
        </a:p>
      </dgm:t>
    </dgm:pt>
    <dgm:pt modelId="{AECC994F-CC60-4F37-932C-9A13B5F6CD43}" type="sibTrans" cxnId="{0312EBAA-CD7F-46D2-8842-CEA1DBAC8AC5}">
      <dgm:prSet/>
      <dgm:spPr/>
      <dgm:t>
        <a:bodyPr/>
        <a:lstStyle/>
        <a:p>
          <a:endParaRPr lang="th-TH"/>
        </a:p>
      </dgm:t>
    </dgm:pt>
    <dgm:pt modelId="{F777294E-2D2F-402D-BE5C-B562FBDC748A}">
      <dgm:prSet phldrT="[Text]"/>
      <dgm:spPr/>
      <dgm:t>
        <a:bodyPr/>
        <a:lstStyle/>
        <a:p>
          <a:r>
            <a:rPr lang="th-TH" dirty="0"/>
            <a:t>ศิลป์</a:t>
          </a:r>
        </a:p>
      </dgm:t>
    </dgm:pt>
    <dgm:pt modelId="{87EC1FB7-7108-4386-A882-4A044041AE77}" type="parTrans" cxnId="{5453FA2A-0E1F-4A49-AB6D-32B78C260714}">
      <dgm:prSet/>
      <dgm:spPr/>
      <dgm:t>
        <a:bodyPr/>
        <a:lstStyle/>
        <a:p>
          <a:endParaRPr lang="th-TH"/>
        </a:p>
      </dgm:t>
    </dgm:pt>
    <dgm:pt modelId="{38EF65A2-A4B0-4FF0-82D6-4208AA6D8043}" type="sibTrans" cxnId="{5453FA2A-0E1F-4A49-AB6D-32B78C260714}">
      <dgm:prSet/>
      <dgm:spPr/>
      <dgm:t>
        <a:bodyPr/>
        <a:lstStyle/>
        <a:p>
          <a:endParaRPr lang="th-TH"/>
        </a:p>
      </dgm:t>
    </dgm:pt>
    <dgm:pt modelId="{DAA828EA-4F13-45F4-8A99-B78883FE265D}">
      <dgm:prSet phldrT="[Text]"/>
      <dgm:spPr/>
      <dgm:t>
        <a:bodyPr/>
        <a:lstStyle/>
        <a:p>
          <a:r>
            <a:rPr lang="th-TH" dirty="0"/>
            <a:t>การนำเสนอ</a:t>
          </a:r>
        </a:p>
      </dgm:t>
    </dgm:pt>
    <dgm:pt modelId="{F7D6562C-9CF6-44C3-B72A-9F768D787CBF}" type="parTrans" cxnId="{CC911F4B-DEEE-4E97-85E3-1BF21423ADF9}">
      <dgm:prSet/>
      <dgm:spPr/>
      <dgm:t>
        <a:bodyPr/>
        <a:lstStyle/>
        <a:p>
          <a:endParaRPr lang="th-TH"/>
        </a:p>
      </dgm:t>
    </dgm:pt>
    <dgm:pt modelId="{73071B5C-A2FD-4204-A817-9C76AA695A8C}" type="sibTrans" cxnId="{CC911F4B-DEEE-4E97-85E3-1BF21423ADF9}">
      <dgm:prSet/>
      <dgm:spPr/>
      <dgm:t>
        <a:bodyPr/>
        <a:lstStyle/>
        <a:p>
          <a:endParaRPr lang="th-TH"/>
        </a:p>
      </dgm:t>
    </dgm:pt>
    <dgm:pt modelId="{FBB649F2-9D60-412A-A6D7-F34DCD33F1D5}" type="pres">
      <dgm:prSet presAssocID="{50FF0EA6-4AEE-4BD0-A22A-C0C6A231B51F}" presName="linearFlow" presStyleCnt="0">
        <dgm:presLayoutVars>
          <dgm:dir/>
          <dgm:resizeHandles val="exact"/>
        </dgm:presLayoutVars>
      </dgm:prSet>
      <dgm:spPr/>
    </dgm:pt>
    <dgm:pt modelId="{0B7C0265-452B-450C-8240-6F88B28FB54F}" type="pres">
      <dgm:prSet presAssocID="{4A2ADCE2-C226-4D9F-AC61-2132C9B1C566}" presName="node" presStyleLbl="node1" presStyleIdx="0" presStyleCnt="3">
        <dgm:presLayoutVars>
          <dgm:bulletEnabled val="1"/>
        </dgm:presLayoutVars>
      </dgm:prSet>
      <dgm:spPr/>
    </dgm:pt>
    <dgm:pt modelId="{D27B367D-75DE-48E7-8221-CAEEAC780562}" type="pres">
      <dgm:prSet presAssocID="{AECC994F-CC60-4F37-932C-9A13B5F6CD43}" presName="spacerL" presStyleCnt="0"/>
      <dgm:spPr/>
    </dgm:pt>
    <dgm:pt modelId="{0C08A4A5-E8FC-4863-AFFD-8DBF02618C7B}" type="pres">
      <dgm:prSet presAssocID="{AECC994F-CC60-4F37-932C-9A13B5F6CD43}" presName="sibTrans" presStyleLbl="sibTrans2D1" presStyleIdx="0" presStyleCnt="2"/>
      <dgm:spPr/>
    </dgm:pt>
    <dgm:pt modelId="{A414310D-A53D-4AD2-80FC-613C5FC63DA2}" type="pres">
      <dgm:prSet presAssocID="{AECC994F-CC60-4F37-932C-9A13B5F6CD43}" presName="spacerR" presStyleCnt="0"/>
      <dgm:spPr/>
    </dgm:pt>
    <dgm:pt modelId="{A2E69482-A514-4AAB-A99A-17A605B09061}" type="pres">
      <dgm:prSet presAssocID="{F777294E-2D2F-402D-BE5C-B562FBDC748A}" presName="node" presStyleLbl="node1" presStyleIdx="1" presStyleCnt="3">
        <dgm:presLayoutVars>
          <dgm:bulletEnabled val="1"/>
        </dgm:presLayoutVars>
      </dgm:prSet>
      <dgm:spPr/>
    </dgm:pt>
    <dgm:pt modelId="{FDFD4FE8-BFB5-4EBF-B081-07611DF2D6AD}" type="pres">
      <dgm:prSet presAssocID="{38EF65A2-A4B0-4FF0-82D6-4208AA6D8043}" presName="spacerL" presStyleCnt="0"/>
      <dgm:spPr/>
    </dgm:pt>
    <dgm:pt modelId="{48B66E9A-04C3-4EE4-8A7C-E92C08D19C89}" type="pres">
      <dgm:prSet presAssocID="{38EF65A2-A4B0-4FF0-82D6-4208AA6D8043}" presName="sibTrans" presStyleLbl="sibTrans2D1" presStyleIdx="1" presStyleCnt="2"/>
      <dgm:spPr/>
    </dgm:pt>
    <dgm:pt modelId="{ECCD4F02-D050-4ECC-A7EB-E1DA0F1AFA70}" type="pres">
      <dgm:prSet presAssocID="{38EF65A2-A4B0-4FF0-82D6-4208AA6D8043}" presName="spacerR" presStyleCnt="0"/>
      <dgm:spPr/>
    </dgm:pt>
    <dgm:pt modelId="{28D9F1B8-9016-41AC-B9EB-EF9B158F2508}" type="pres">
      <dgm:prSet presAssocID="{DAA828EA-4F13-45F4-8A99-B78883FE265D}" presName="node" presStyleLbl="node1" presStyleIdx="2" presStyleCnt="3">
        <dgm:presLayoutVars>
          <dgm:bulletEnabled val="1"/>
        </dgm:presLayoutVars>
      </dgm:prSet>
      <dgm:spPr/>
    </dgm:pt>
  </dgm:ptLst>
  <dgm:cxnLst>
    <dgm:cxn modelId="{688FE603-CC1B-45B1-8659-957A0D6D1466}" type="presOf" srcId="{4A2ADCE2-C226-4D9F-AC61-2132C9B1C566}" destId="{0B7C0265-452B-450C-8240-6F88B28FB54F}" srcOrd="0" destOrd="0" presId="urn:microsoft.com/office/officeart/2005/8/layout/equation1"/>
    <dgm:cxn modelId="{5453FA2A-0E1F-4A49-AB6D-32B78C260714}" srcId="{50FF0EA6-4AEE-4BD0-A22A-C0C6A231B51F}" destId="{F777294E-2D2F-402D-BE5C-B562FBDC748A}" srcOrd="1" destOrd="0" parTransId="{87EC1FB7-7108-4386-A882-4A044041AE77}" sibTransId="{38EF65A2-A4B0-4FF0-82D6-4208AA6D8043}"/>
    <dgm:cxn modelId="{35E77361-5CD9-4F74-A6DB-599C6B2D8BD0}" type="presOf" srcId="{38EF65A2-A4B0-4FF0-82D6-4208AA6D8043}" destId="{48B66E9A-04C3-4EE4-8A7C-E92C08D19C89}" srcOrd="0" destOrd="0" presId="urn:microsoft.com/office/officeart/2005/8/layout/equation1"/>
    <dgm:cxn modelId="{E872F648-32C7-4392-9596-EDBCB166468A}" type="presOf" srcId="{AECC994F-CC60-4F37-932C-9A13B5F6CD43}" destId="{0C08A4A5-E8FC-4863-AFFD-8DBF02618C7B}" srcOrd="0" destOrd="0" presId="urn:microsoft.com/office/officeart/2005/8/layout/equation1"/>
    <dgm:cxn modelId="{5CC71E4A-9ED6-446B-A65D-617A1C96C591}" type="presOf" srcId="{F777294E-2D2F-402D-BE5C-B562FBDC748A}" destId="{A2E69482-A514-4AAB-A99A-17A605B09061}" srcOrd="0" destOrd="0" presId="urn:microsoft.com/office/officeart/2005/8/layout/equation1"/>
    <dgm:cxn modelId="{CC911F4B-DEEE-4E97-85E3-1BF21423ADF9}" srcId="{50FF0EA6-4AEE-4BD0-A22A-C0C6A231B51F}" destId="{DAA828EA-4F13-45F4-8A99-B78883FE265D}" srcOrd="2" destOrd="0" parTransId="{F7D6562C-9CF6-44C3-B72A-9F768D787CBF}" sibTransId="{73071B5C-A2FD-4204-A817-9C76AA695A8C}"/>
    <dgm:cxn modelId="{0312EBAA-CD7F-46D2-8842-CEA1DBAC8AC5}" srcId="{50FF0EA6-4AEE-4BD0-A22A-C0C6A231B51F}" destId="{4A2ADCE2-C226-4D9F-AC61-2132C9B1C566}" srcOrd="0" destOrd="0" parTransId="{1EB81F08-1F09-4EFA-8655-EA0F24F0FB51}" sibTransId="{AECC994F-CC60-4F37-932C-9A13B5F6CD43}"/>
    <dgm:cxn modelId="{87E5B1B4-FB20-44EF-A853-70A24E0E1FE8}" type="presOf" srcId="{DAA828EA-4F13-45F4-8A99-B78883FE265D}" destId="{28D9F1B8-9016-41AC-B9EB-EF9B158F2508}" srcOrd="0" destOrd="0" presId="urn:microsoft.com/office/officeart/2005/8/layout/equation1"/>
    <dgm:cxn modelId="{EE6127BD-881F-46B7-9FD7-FBBC28874878}" type="presOf" srcId="{50FF0EA6-4AEE-4BD0-A22A-C0C6A231B51F}" destId="{FBB649F2-9D60-412A-A6D7-F34DCD33F1D5}" srcOrd="0" destOrd="0" presId="urn:microsoft.com/office/officeart/2005/8/layout/equation1"/>
    <dgm:cxn modelId="{66F04828-14D6-421E-B6DA-678EC6DD9EFD}" type="presParOf" srcId="{FBB649F2-9D60-412A-A6D7-F34DCD33F1D5}" destId="{0B7C0265-452B-450C-8240-6F88B28FB54F}" srcOrd="0" destOrd="0" presId="urn:microsoft.com/office/officeart/2005/8/layout/equation1"/>
    <dgm:cxn modelId="{D56E2967-BD89-465F-A9E0-6DEBF66C4AFC}" type="presParOf" srcId="{FBB649F2-9D60-412A-A6D7-F34DCD33F1D5}" destId="{D27B367D-75DE-48E7-8221-CAEEAC780562}" srcOrd="1" destOrd="0" presId="urn:microsoft.com/office/officeart/2005/8/layout/equation1"/>
    <dgm:cxn modelId="{F3A11333-3775-400A-99C7-6D063435FF80}" type="presParOf" srcId="{FBB649F2-9D60-412A-A6D7-F34DCD33F1D5}" destId="{0C08A4A5-E8FC-4863-AFFD-8DBF02618C7B}" srcOrd="2" destOrd="0" presId="urn:microsoft.com/office/officeart/2005/8/layout/equation1"/>
    <dgm:cxn modelId="{61A287B4-B1A8-41CF-AD4F-32D07F958709}" type="presParOf" srcId="{FBB649F2-9D60-412A-A6D7-F34DCD33F1D5}" destId="{A414310D-A53D-4AD2-80FC-613C5FC63DA2}" srcOrd="3" destOrd="0" presId="urn:microsoft.com/office/officeart/2005/8/layout/equation1"/>
    <dgm:cxn modelId="{33247F22-1F11-4EE5-AB20-86431D179014}" type="presParOf" srcId="{FBB649F2-9D60-412A-A6D7-F34DCD33F1D5}" destId="{A2E69482-A514-4AAB-A99A-17A605B09061}" srcOrd="4" destOrd="0" presId="urn:microsoft.com/office/officeart/2005/8/layout/equation1"/>
    <dgm:cxn modelId="{900C50A2-F2C8-48B3-ABC8-8C99E57BDD26}" type="presParOf" srcId="{FBB649F2-9D60-412A-A6D7-F34DCD33F1D5}" destId="{FDFD4FE8-BFB5-4EBF-B081-07611DF2D6AD}" srcOrd="5" destOrd="0" presId="urn:microsoft.com/office/officeart/2005/8/layout/equation1"/>
    <dgm:cxn modelId="{8FED5742-F016-4978-B2A4-0B00D23E54C3}" type="presParOf" srcId="{FBB649F2-9D60-412A-A6D7-F34DCD33F1D5}" destId="{48B66E9A-04C3-4EE4-8A7C-E92C08D19C89}" srcOrd="6" destOrd="0" presId="urn:microsoft.com/office/officeart/2005/8/layout/equation1"/>
    <dgm:cxn modelId="{71C4307D-57CD-4F05-95EC-CFDADE527CC3}" type="presParOf" srcId="{FBB649F2-9D60-412A-A6D7-F34DCD33F1D5}" destId="{ECCD4F02-D050-4ECC-A7EB-E1DA0F1AFA70}" srcOrd="7" destOrd="0" presId="urn:microsoft.com/office/officeart/2005/8/layout/equation1"/>
    <dgm:cxn modelId="{78EB47B5-3019-4AEA-9EAB-7599144E9FEB}" type="presParOf" srcId="{FBB649F2-9D60-412A-A6D7-F34DCD33F1D5}" destId="{28D9F1B8-9016-41AC-B9EB-EF9B158F250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958B4-64A8-4CCB-B4AF-AE90A95F7E3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10711543-EC7B-4D52-881C-402CA704DEC3}">
      <dgm:prSet phldrT="[Text]"/>
      <dgm:spPr/>
      <dgm:t>
        <a:bodyPr/>
        <a:lstStyle/>
        <a:p>
          <a:r>
            <a:rPr lang="th-TH" dirty="0"/>
            <a:t>ประชาสัมพันธ์และการสื่อสารองค์กร</a:t>
          </a:r>
        </a:p>
      </dgm:t>
    </dgm:pt>
    <dgm:pt modelId="{DF2CE856-0D77-40E6-9E6F-75DCA5002BAA}" type="parTrans" cxnId="{01C2B11B-F2E4-4C67-B725-4806E798218C}">
      <dgm:prSet/>
      <dgm:spPr/>
      <dgm:t>
        <a:bodyPr/>
        <a:lstStyle/>
        <a:p>
          <a:endParaRPr lang="th-TH"/>
        </a:p>
      </dgm:t>
    </dgm:pt>
    <dgm:pt modelId="{45276F97-251D-4EDE-8387-8E394508C9C6}" type="sibTrans" cxnId="{01C2B11B-F2E4-4C67-B725-4806E798218C}">
      <dgm:prSet/>
      <dgm:spPr/>
      <dgm:t>
        <a:bodyPr/>
        <a:lstStyle/>
        <a:p>
          <a:endParaRPr lang="th-TH"/>
        </a:p>
      </dgm:t>
    </dgm:pt>
    <dgm:pt modelId="{7AAA4789-9BE2-47E3-8416-3EC569919C84}">
      <dgm:prSet phldrT="[Text]"/>
      <dgm:spPr/>
      <dgm:t>
        <a:bodyPr/>
        <a:lstStyle/>
        <a:p>
          <a:r>
            <a:rPr lang="th-TH" dirty="0"/>
            <a:t>โฆษณาและสื่อสารการตลาด</a:t>
          </a:r>
        </a:p>
      </dgm:t>
    </dgm:pt>
    <dgm:pt modelId="{0A7C014B-040B-4F74-9D89-EAEA20374B91}" type="parTrans" cxnId="{18C1E24E-57F2-4600-AA97-D45A4F03BBEC}">
      <dgm:prSet/>
      <dgm:spPr/>
      <dgm:t>
        <a:bodyPr/>
        <a:lstStyle/>
        <a:p>
          <a:endParaRPr lang="th-TH"/>
        </a:p>
      </dgm:t>
    </dgm:pt>
    <dgm:pt modelId="{F6F5218F-597A-435A-B647-5442C567B9BB}" type="sibTrans" cxnId="{18C1E24E-57F2-4600-AA97-D45A4F03BBEC}">
      <dgm:prSet/>
      <dgm:spPr/>
      <dgm:t>
        <a:bodyPr/>
        <a:lstStyle/>
        <a:p>
          <a:endParaRPr lang="th-TH"/>
        </a:p>
      </dgm:t>
    </dgm:pt>
    <dgm:pt modelId="{A0C2B050-5F51-4640-8F12-8DA3C04B924C}">
      <dgm:prSet/>
      <dgm:spPr/>
      <dgm:t>
        <a:bodyPr/>
        <a:lstStyle/>
        <a:p>
          <a:r>
            <a:rPr lang="th-TH" dirty="0"/>
            <a:t>วารสารศาสตร์</a:t>
          </a:r>
        </a:p>
      </dgm:t>
    </dgm:pt>
    <dgm:pt modelId="{74FBDA1C-4DC1-44DD-897E-5A63DD6710BD}" type="parTrans" cxnId="{91AA0773-5782-49F2-96D1-0BDB4FEF5868}">
      <dgm:prSet/>
      <dgm:spPr/>
      <dgm:t>
        <a:bodyPr/>
        <a:lstStyle/>
        <a:p>
          <a:endParaRPr lang="th-TH"/>
        </a:p>
      </dgm:t>
    </dgm:pt>
    <dgm:pt modelId="{2AA5C134-2A2A-4E6C-878F-44B2975DBA0B}" type="sibTrans" cxnId="{91AA0773-5782-49F2-96D1-0BDB4FEF5868}">
      <dgm:prSet/>
      <dgm:spPr/>
      <dgm:t>
        <a:bodyPr/>
        <a:lstStyle/>
        <a:p>
          <a:endParaRPr lang="th-TH"/>
        </a:p>
      </dgm:t>
    </dgm:pt>
    <dgm:pt modelId="{1847DB92-48A8-4DE3-B978-5C1A3B908B90}" type="pres">
      <dgm:prSet presAssocID="{545958B4-64A8-4CCB-B4AF-AE90A95F7E30}" presName="linearFlow" presStyleCnt="0">
        <dgm:presLayoutVars>
          <dgm:dir/>
          <dgm:resizeHandles val="exact"/>
        </dgm:presLayoutVars>
      </dgm:prSet>
      <dgm:spPr/>
    </dgm:pt>
    <dgm:pt modelId="{0865835D-2F92-4080-B6D5-CD98F21C04DB}" type="pres">
      <dgm:prSet presAssocID="{A0C2B050-5F51-4640-8F12-8DA3C04B924C}" presName="composite" presStyleCnt="0"/>
      <dgm:spPr/>
    </dgm:pt>
    <dgm:pt modelId="{5BE2FAA4-647B-49A9-905F-E7200CF7DF02}" type="pres">
      <dgm:prSet presAssocID="{A0C2B050-5F51-4640-8F12-8DA3C04B924C}" presName="imgShp" presStyleLbl="fgImgPlace1" presStyleIdx="0" presStyleCnt="3"/>
      <dgm:spPr/>
    </dgm:pt>
    <dgm:pt modelId="{47B95282-514D-4B8B-AA36-86A4EA94C83F}" type="pres">
      <dgm:prSet presAssocID="{A0C2B050-5F51-4640-8F12-8DA3C04B924C}" presName="txShp" presStyleLbl="node1" presStyleIdx="0" presStyleCnt="3">
        <dgm:presLayoutVars>
          <dgm:bulletEnabled val="1"/>
        </dgm:presLayoutVars>
      </dgm:prSet>
      <dgm:spPr/>
    </dgm:pt>
    <dgm:pt modelId="{F8427331-C9F7-4BE9-8E05-22555AE03E0B}" type="pres">
      <dgm:prSet presAssocID="{2AA5C134-2A2A-4E6C-878F-44B2975DBA0B}" presName="spacing" presStyleCnt="0"/>
      <dgm:spPr/>
    </dgm:pt>
    <dgm:pt modelId="{C720C79C-1A91-48B2-B795-300B16670B62}" type="pres">
      <dgm:prSet presAssocID="{10711543-EC7B-4D52-881C-402CA704DEC3}" presName="composite" presStyleCnt="0"/>
      <dgm:spPr/>
    </dgm:pt>
    <dgm:pt modelId="{0973B675-5291-417F-8329-5286671D4302}" type="pres">
      <dgm:prSet presAssocID="{10711543-EC7B-4D52-881C-402CA704DEC3}" presName="imgShp" presStyleLbl="fgImgPlace1" presStyleIdx="1" presStyleCnt="3"/>
      <dgm:spPr/>
    </dgm:pt>
    <dgm:pt modelId="{81035B63-0977-4112-AEA2-5F627104913B}" type="pres">
      <dgm:prSet presAssocID="{10711543-EC7B-4D52-881C-402CA704DEC3}" presName="txShp" presStyleLbl="node1" presStyleIdx="1" presStyleCnt="3">
        <dgm:presLayoutVars>
          <dgm:bulletEnabled val="1"/>
        </dgm:presLayoutVars>
      </dgm:prSet>
      <dgm:spPr/>
    </dgm:pt>
    <dgm:pt modelId="{1EEA1179-E651-49B1-A0F6-B9A5F7E0BFBB}" type="pres">
      <dgm:prSet presAssocID="{45276F97-251D-4EDE-8387-8E394508C9C6}" presName="spacing" presStyleCnt="0"/>
      <dgm:spPr/>
    </dgm:pt>
    <dgm:pt modelId="{B02A0533-AE2C-4568-895C-DDF440266A19}" type="pres">
      <dgm:prSet presAssocID="{7AAA4789-9BE2-47E3-8416-3EC569919C84}" presName="composite" presStyleCnt="0"/>
      <dgm:spPr/>
    </dgm:pt>
    <dgm:pt modelId="{33BAE1B9-BEC3-4442-B268-DF4EB65F821C}" type="pres">
      <dgm:prSet presAssocID="{7AAA4789-9BE2-47E3-8416-3EC569919C84}" presName="imgShp" presStyleLbl="fgImgPlace1" presStyleIdx="2" presStyleCnt="3"/>
      <dgm:spPr/>
    </dgm:pt>
    <dgm:pt modelId="{4D0AAFC1-6E44-478D-8D33-BF7BDD4BA539}" type="pres">
      <dgm:prSet presAssocID="{7AAA4789-9BE2-47E3-8416-3EC569919C84}" presName="txShp" presStyleLbl="node1" presStyleIdx="2" presStyleCnt="3">
        <dgm:presLayoutVars>
          <dgm:bulletEnabled val="1"/>
        </dgm:presLayoutVars>
      </dgm:prSet>
      <dgm:spPr/>
    </dgm:pt>
  </dgm:ptLst>
  <dgm:cxnLst>
    <dgm:cxn modelId="{60A1AB07-C4C2-4344-8374-AE79360CA1DA}" type="presOf" srcId="{A0C2B050-5F51-4640-8F12-8DA3C04B924C}" destId="{47B95282-514D-4B8B-AA36-86A4EA94C83F}" srcOrd="0" destOrd="0" presId="urn:microsoft.com/office/officeart/2005/8/layout/vList3"/>
    <dgm:cxn modelId="{01C2B11B-F2E4-4C67-B725-4806E798218C}" srcId="{545958B4-64A8-4CCB-B4AF-AE90A95F7E30}" destId="{10711543-EC7B-4D52-881C-402CA704DEC3}" srcOrd="1" destOrd="0" parTransId="{DF2CE856-0D77-40E6-9E6F-75DCA5002BAA}" sibTransId="{45276F97-251D-4EDE-8387-8E394508C9C6}"/>
    <dgm:cxn modelId="{9DF1DE68-F22C-4B5E-8381-289B4C5DF2F0}" type="presOf" srcId="{7AAA4789-9BE2-47E3-8416-3EC569919C84}" destId="{4D0AAFC1-6E44-478D-8D33-BF7BDD4BA539}" srcOrd="0" destOrd="0" presId="urn:microsoft.com/office/officeart/2005/8/layout/vList3"/>
    <dgm:cxn modelId="{18C1E24E-57F2-4600-AA97-D45A4F03BBEC}" srcId="{545958B4-64A8-4CCB-B4AF-AE90A95F7E30}" destId="{7AAA4789-9BE2-47E3-8416-3EC569919C84}" srcOrd="2" destOrd="0" parTransId="{0A7C014B-040B-4F74-9D89-EAEA20374B91}" sibTransId="{F6F5218F-597A-435A-B647-5442C567B9BB}"/>
    <dgm:cxn modelId="{91AA0773-5782-49F2-96D1-0BDB4FEF5868}" srcId="{545958B4-64A8-4CCB-B4AF-AE90A95F7E30}" destId="{A0C2B050-5F51-4640-8F12-8DA3C04B924C}" srcOrd="0" destOrd="0" parTransId="{74FBDA1C-4DC1-44DD-897E-5A63DD6710BD}" sibTransId="{2AA5C134-2A2A-4E6C-878F-44B2975DBA0B}"/>
    <dgm:cxn modelId="{40D90380-BA0A-46BD-8705-633718F48DD9}" type="presOf" srcId="{10711543-EC7B-4D52-881C-402CA704DEC3}" destId="{81035B63-0977-4112-AEA2-5F627104913B}" srcOrd="0" destOrd="0" presId="urn:microsoft.com/office/officeart/2005/8/layout/vList3"/>
    <dgm:cxn modelId="{79B7F595-6E56-4461-8B14-B9DB4B7B2005}" type="presOf" srcId="{545958B4-64A8-4CCB-B4AF-AE90A95F7E30}" destId="{1847DB92-48A8-4DE3-B978-5C1A3B908B90}" srcOrd="0" destOrd="0" presId="urn:microsoft.com/office/officeart/2005/8/layout/vList3"/>
    <dgm:cxn modelId="{24893005-4F0B-46B1-8A1D-BF17748C5EB3}" type="presParOf" srcId="{1847DB92-48A8-4DE3-B978-5C1A3B908B90}" destId="{0865835D-2F92-4080-B6D5-CD98F21C04DB}" srcOrd="0" destOrd="0" presId="urn:microsoft.com/office/officeart/2005/8/layout/vList3"/>
    <dgm:cxn modelId="{4A5BF84B-B59E-4134-8D9B-A712B7DDD433}" type="presParOf" srcId="{0865835D-2F92-4080-B6D5-CD98F21C04DB}" destId="{5BE2FAA4-647B-49A9-905F-E7200CF7DF02}" srcOrd="0" destOrd="0" presId="urn:microsoft.com/office/officeart/2005/8/layout/vList3"/>
    <dgm:cxn modelId="{627C328F-2C0F-4E0B-8E58-1661668642D6}" type="presParOf" srcId="{0865835D-2F92-4080-B6D5-CD98F21C04DB}" destId="{47B95282-514D-4B8B-AA36-86A4EA94C83F}" srcOrd="1" destOrd="0" presId="urn:microsoft.com/office/officeart/2005/8/layout/vList3"/>
    <dgm:cxn modelId="{72F840D7-6A9E-4E4D-BD23-E37D616E8BFC}" type="presParOf" srcId="{1847DB92-48A8-4DE3-B978-5C1A3B908B90}" destId="{F8427331-C9F7-4BE9-8E05-22555AE03E0B}" srcOrd="1" destOrd="0" presId="urn:microsoft.com/office/officeart/2005/8/layout/vList3"/>
    <dgm:cxn modelId="{9594465C-1F1F-47D3-9D54-48647D54808E}" type="presParOf" srcId="{1847DB92-48A8-4DE3-B978-5C1A3B908B90}" destId="{C720C79C-1A91-48B2-B795-300B16670B62}" srcOrd="2" destOrd="0" presId="urn:microsoft.com/office/officeart/2005/8/layout/vList3"/>
    <dgm:cxn modelId="{D1CD0EF2-03F6-4132-A719-A2BC8E2729C6}" type="presParOf" srcId="{C720C79C-1A91-48B2-B795-300B16670B62}" destId="{0973B675-5291-417F-8329-5286671D4302}" srcOrd="0" destOrd="0" presId="urn:microsoft.com/office/officeart/2005/8/layout/vList3"/>
    <dgm:cxn modelId="{C08C2163-4BEB-46FD-B28C-4DFF41FCEB51}" type="presParOf" srcId="{C720C79C-1A91-48B2-B795-300B16670B62}" destId="{81035B63-0977-4112-AEA2-5F627104913B}" srcOrd="1" destOrd="0" presId="urn:microsoft.com/office/officeart/2005/8/layout/vList3"/>
    <dgm:cxn modelId="{34E05185-FA25-43BD-AC91-C73279B8CAB7}" type="presParOf" srcId="{1847DB92-48A8-4DE3-B978-5C1A3B908B90}" destId="{1EEA1179-E651-49B1-A0F6-B9A5F7E0BFBB}" srcOrd="3" destOrd="0" presId="urn:microsoft.com/office/officeart/2005/8/layout/vList3"/>
    <dgm:cxn modelId="{B0DFA5A7-8617-49E0-ACE9-C2E5DACD065F}" type="presParOf" srcId="{1847DB92-48A8-4DE3-B978-5C1A3B908B90}" destId="{B02A0533-AE2C-4568-895C-DDF440266A19}" srcOrd="4" destOrd="0" presId="urn:microsoft.com/office/officeart/2005/8/layout/vList3"/>
    <dgm:cxn modelId="{7D9C4934-01FB-401E-ACC6-8ABF17A4EE5E}" type="presParOf" srcId="{B02A0533-AE2C-4568-895C-DDF440266A19}" destId="{33BAE1B9-BEC3-4442-B268-DF4EB65F821C}" srcOrd="0" destOrd="0" presId="urn:microsoft.com/office/officeart/2005/8/layout/vList3"/>
    <dgm:cxn modelId="{CBEAE05C-9FBA-48DC-BFF7-E49C5C50BD24}" type="presParOf" srcId="{B02A0533-AE2C-4568-895C-DDF440266A19}" destId="{4D0AAFC1-6E44-478D-8D33-BF7BDD4BA53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4D8894-0228-4930-9BAE-8ECC8B5AC47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2E5FA9D-6DF1-4C3F-8050-0C0F63AFE9F5}">
      <dgm:prSet phldrT="[Text]"/>
      <dgm:spPr/>
      <dgm:t>
        <a:bodyPr/>
        <a:lstStyle/>
        <a:p>
          <a:r>
            <a:rPr lang="th-TH" dirty="0"/>
            <a:t>วิทยุกระจายเสียงและวิทยุโทรทัศน์</a:t>
          </a:r>
        </a:p>
      </dgm:t>
    </dgm:pt>
    <dgm:pt modelId="{620D1CBB-7714-48C6-8CB8-6FE2FB681820}" type="parTrans" cxnId="{C5083E24-6945-42DF-B59F-E9105A7693ED}">
      <dgm:prSet/>
      <dgm:spPr/>
      <dgm:t>
        <a:bodyPr/>
        <a:lstStyle/>
        <a:p>
          <a:endParaRPr lang="th-TH"/>
        </a:p>
      </dgm:t>
    </dgm:pt>
    <dgm:pt modelId="{51749088-D70C-4C36-8CBC-62035D40ED6C}" type="sibTrans" cxnId="{C5083E24-6945-42DF-B59F-E9105A7693ED}">
      <dgm:prSet/>
      <dgm:spPr/>
      <dgm:t>
        <a:bodyPr/>
        <a:lstStyle/>
        <a:p>
          <a:endParaRPr lang="th-TH"/>
        </a:p>
      </dgm:t>
    </dgm:pt>
    <dgm:pt modelId="{38D60384-C57B-4602-9703-CC57C47540AC}">
      <dgm:prSet phldrT="[Text]"/>
      <dgm:spPr/>
      <dgm:t>
        <a:bodyPr/>
        <a:lstStyle/>
        <a:p>
          <a:r>
            <a:rPr lang="th-TH" dirty="0"/>
            <a:t>ภาพยนตร์</a:t>
          </a:r>
        </a:p>
      </dgm:t>
    </dgm:pt>
    <dgm:pt modelId="{0E66165E-B1C5-4326-98E8-9105718FB7CD}" type="parTrans" cxnId="{7602E725-03EC-43F1-B606-082807287295}">
      <dgm:prSet/>
      <dgm:spPr/>
      <dgm:t>
        <a:bodyPr/>
        <a:lstStyle/>
        <a:p>
          <a:endParaRPr lang="th-TH"/>
        </a:p>
      </dgm:t>
    </dgm:pt>
    <dgm:pt modelId="{9E632D53-C421-47B9-9897-1AC06AC03AE4}" type="sibTrans" cxnId="{7602E725-03EC-43F1-B606-082807287295}">
      <dgm:prSet/>
      <dgm:spPr/>
      <dgm:t>
        <a:bodyPr/>
        <a:lstStyle/>
        <a:p>
          <a:endParaRPr lang="th-TH"/>
        </a:p>
      </dgm:t>
    </dgm:pt>
    <dgm:pt modelId="{E87C4B7F-8B13-43BA-A6CE-A55FD5667275}">
      <dgm:prSet phldrT="[Text]"/>
      <dgm:spPr/>
      <dgm:t>
        <a:bodyPr/>
        <a:lstStyle/>
        <a:p>
          <a:r>
            <a:rPr lang="th-TH" dirty="0"/>
            <a:t>สื่อดิจิทัลหรือสื่อออนไลน์</a:t>
          </a:r>
        </a:p>
      </dgm:t>
    </dgm:pt>
    <dgm:pt modelId="{A17284AC-6C31-4013-BB68-248BACD4D0E2}" type="parTrans" cxnId="{CF40B223-A56A-4DC2-9E85-2C00DFA78763}">
      <dgm:prSet/>
      <dgm:spPr/>
      <dgm:t>
        <a:bodyPr/>
        <a:lstStyle/>
        <a:p>
          <a:endParaRPr lang="th-TH"/>
        </a:p>
      </dgm:t>
    </dgm:pt>
    <dgm:pt modelId="{D8CD4FEC-D8BA-428C-80FF-29D0DD194D24}" type="sibTrans" cxnId="{CF40B223-A56A-4DC2-9E85-2C00DFA78763}">
      <dgm:prSet/>
      <dgm:spPr/>
      <dgm:t>
        <a:bodyPr/>
        <a:lstStyle/>
        <a:p>
          <a:endParaRPr lang="th-TH"/>
        </a:p>
      </dgm:t>
    </dgm:pt>
    <dgm:pt modelId="{47D671B5-3E77-4CB6-8FEA-588F395FEBA8}" type="pres">
      <dgm:prSet presAssocID="{2E4D8894-0228-4930-9BAE-8ECC8B5AC472}" presName="linearFlow" presStyleCnt="0">
        <dgm:presLayoutVars>
          <dgm:dir/>
          <dgm:resizeHandles val="exact"/>
        </dgm:presLayoutVars>
      </dgm:prSet>
      <dgm:spPr/>
    </dgm:pt>
    <dgm:pt modelId="{704B92D1-8768-4DA2-828C-2E0C5B11F2CC}" type="pres">
      <dgm:prSet presAssocID="{92E5FA9D-6DF1-4C3F-8050-0C0F63AFE9F5}" presName="composite" presStyleCnt="0"/>
      <dgm:spPr/>
    </dgm:pt>
    <dgm:pt modelId="{CE874EE8-8ADC-49D4-B339-C5578E0680DA}" type="pres">
      <dgm:prSet presAssocID="{92E5FA9D-6DF1-4C3F-8050-0C0F63AFE9F5}" presName="imgShp" presStyleLbl="fgImgPlace1" presStyleIdx="0" presStyleCnt="3"/>
      <dgm:spPr/>
    </dgm:pt>
    <dgm:pt modelId="{B0BBE230-5547-4B80-ADF1-B0E89ED46FA4}" type="pres">
      <dgm:prSet presAssocID="{92E5FA9D-6DF1-4C3F-8050-0C0F63AFE9F5}" presName="txShp" presStyleLbl="node1" presStyleIdx="0" presStyleCnt="3">
        <dgm:presLayoutVars>
          <dgm:bulletEnabled val="1"/>
        </dgm:presLayoutVars>
      </dgm:prSet>
      <dgm:spPr/>
    </dgm:pt>
    <dgm:pt modelId="{05FC56D3-237F-47EF-9F6B-D27DA1F2C445}" type="pres">
      <dgm:prSet presAssocID="{51749088-D70C-4C36-8CBC-62035D40ED6C}" presName="spacing" presStyleCnt="0"/>
      <dgm:spPr/>
    </dgm:pt>
    <dgm:pt modelId="{B4F4698D-CD85-44CD-810F-302BE3123A76}" type="pres">
      <dgm:prSet presAssocID="{38D60384-C57B-4602-9703-CC57C47540AC}" presName="composite" presStyleCnt="0"/>
      <dgm:spPr/>
    </dgm:pt>
    <dgm:pt modelId="{F039D355-3C56-409F-BDFC-33F53E2A29CD}" type="pres">
      <dgm:prSet presAssocID="{38D60384-C57B-4602-9703-CC57C47540AC}" presName="imgShp" presStyleLbl="fgImgPlace1" presStyleIdx="1" presStyleCnt="3"/>
      <dgm:spPr/>
    </dgm:pt>
    <dgm:pt modelId="{E4EA884C-3D24-48F7-8540-8E74CDCC3148}" type="pres">
      <dgm:prSet presAssocID="{38D60384-C57B-4602-9703-CC57C47540AC}" presName="txShp" presStyleLbl="node1" presStyleIdx="1" presStyleCnt="3">
        <dgm:presLayoutVars>
          <dgm:bulletEnabled val="1"/>
        </dgm:presLayoutVars>
      </dgm:prSet>
      <dgm:spPr/>
    </dgm:pt>
    <dgm:pt modelId="{A7A085B5-F109-4F76-9042-200BB9C5AAE4}" type="pres">
      <dgm:prSet presAssocID="{9E632D53-C421-47B9-9897-1AC06AC03AE4}" presName="spacing" presStyleCnt="0"/>
      <dgm:spPr/>
    </dgm:pt>
    <dgm:pt modelId="{96C79E65-7898-4A54-A5AE-DC72BD568032}" type="pres">
      <dgm:prSet presAssocID="{E87C4B7F-8B13-43BA-A6CE-A55FD5667275}" presName="composite" presStyleCnt="0"/>
      <dgm:spPr/>
    </dgm:pt>
    <dgm:pt modelId="{20D34F08-6AC9-48F1-8580-20127428428B}" type="pres">
      <dgm:prSet presAssocID="{E87C4B7F-8B13-43BA-A6CE-A55FD5667275}" presName="imgShp" presStyleLbl="fgImgPlace1" presStyleIdx="2" presStyleCnt="3"/>
      <dgm:spPr/>
    </dgm:pt>
    <dgm:pt modelId="{8E2547DC-B9F3-4542-B1AD-4B9FC7422181}" type="pres">
      <dgm:prSet presAssocID="{E87C4B7F-8B13-43BA-A6CE-A55FD5667275}" presName="txShp" presStyleLbl="node1" presStyleIdx="2" presStyleCnt="3">
        <dgm:presLayoutVars>
          <dgm:bulletEnabled val="1"/>
        </dgm:presLayoutVars>
      </dgm:prSet>
      <dgm:spPr/>
    </dgm:pt>
  </dgm:ptLst>
  <dgm:cxnLst>
    <dgm:cxn modelId="{4882090D-1FE7-4CDE-BCB8-AF4B2326E903}" type="presOf" srcId="{38D60384-C57B-4602-9703-CC57C47540AC}" destId="{E4EA884C-3D24-48F7-8540-8E74CDCC3148}" srcOrd="0" destOrd="0" presId="urn:microsoft.com/office/officeart/2005/8/layout/vList3"/>
    <dgm:cxn modelId="{CF40B223-A56A-4DC2-9E85-2C00DFA78763}" srcId="{2E4D8894-0228-4930-9BAE-8ECC8B5AC472}" destId="{E87C4B7F-8B13-43BA-A6CE-A55FD5667275}" srcOrd="2" destOrd="0" parTransId="{A17284AC-6C31-4013-BB68-248BACD4D0E2}" sibTransId="{D8CD4FEC-D8BA-428C-80FF-29D0DD194D24}"/>
    <dgm:cxn modelId="{C5083E24-6945-42DF-B59F-E9105A7693ED}" srcId="{2E4D8894-0228-4930-9BAE-8ECC8B5AC472}" destId="{92E5FA9D-6DF1-4C3F-8050-0C0F63AFE9F5}" srcOrd="0" destOrd="0" parTransId="{620D1CBB-7714-48C6-8CB8-6FE2FB681820}" sibTransId="{51749088-D70C-4C36-8CBC-62035D40ED6C}"/>
    <dgm:cxn modelId="{7602E725-03EC-43F1-B606-082807287295}" srcId="{2E4D8894-0228-4930-9BAE-8ECC8B5AC472}" destId="{38D60384-C57B-4602-9703-CC57C47540AC}" srcOrd="1" destOrd="0" parTransId="{0E66165E-B1C5-4326-98E8-9105718FB7CD}" sibTransId="{9E632D53-C421-47B9-9897-1AC06AC03AE4}"/>
    <dgm:cxn modelId="{9DA2435C-54F2-4C0E-A394-4D0366A95858}" type="presOf" srcId="{92E5FA9D-6DF1-4C3F-8050-0C0F63AFE9F5}" destId="{B0BBE230-5547-4B80-ADF1-B0E89ED46FA4}" srcOrd="0" destOrd="0" presId="urn:microsoft.com/office/officeart/2005/8/layout/vList3"/>
    <dgm:cxn modelId="{94A1F943-3D3D-4542-BC35-FF7CCE9C9884}" type="presOf" srcId="{E87C4B7F-8B13-43BA-A6CE-A55FD5667275}" destId="{8E2547DC-B9F3-4542-B1AD-4B9FC7422181}" srcOrd="0" destOrd="0" presId="urn:microsoft.com/office/officeart/2005/8/layout/vList3"/>
    <dgm:cxn modelId="{6ACCDE51-8C8A-4E72-81BD-248F67CE5A3A}" type="presOf" srcId="{2E4D8894-0228-4930-9BAE-8ECC8B5AC472}" destId="{47D671B5-3E77-4CB6-8FEA-588F395FEBA8}" srcOrd="0" destOrd="0" presId="urn:microsoft.com/office/officeart/2005/8/layout/vList3"/>
    <dgm:cxn modelId="{B3611A5C-DFFE-41FD-9501-C01F381A296C}" type="presParOf" srcId="{47D671B5-3E77-4CB6-8FEA-588F395FEBA8}" destId="{704B92D1-8768-4DA2-828C-2E0C5B11F2CC}" srcOrd="0" destOrd="0" presId="urn:microsoft.com/office/officeart/2005/8/layout/vList3"/>
    <dgm:cxn modelId="{4534CF3E-165D-4BA6-A5F6-F2D26A2E576A}" type="presParOf" srcId="{704B92D1-8768-4DA2-828C-2E0C5B11F2CC}" destId="{CE874EE8-8ADC-49D4-B339-C5578E0680DA}" srcOrd="0" destOrd="0" presId="urn:microsoft.com/office/officeart/2005/8/layout/vList3"/>
    <dgm:cxn modelId="{A9101E00-D972-4B4A-9178-7D683C8019F7}" type="presParOf" srcId="{704B92D1-8768-4DA2-828C-2E0C5B11F2CC}" destId="{B0BBE230-5547-4B80-ADF1-B0E89ED46FA4}" srcOrd="1" destOrd="0" presId="urn:microsoft.com/office/officeart/2005/8/layout/vList3"/>
    <dgm:cxn modelId="{6A5778C2-7816-472C-8180-A00BB46A0FC3}" type="presParOf" srcId="{47D671B5-3E77-4CB6-8FEA-588F395FEBA8}" destId="{05FC56D3-237F-47EF-9F6B-D27DA1F2C445}" srcOrd="1" destOrd="0" presId="urn:microsoft.com/office/officeart/2005/8/layout/vList3"/>
    <dgm:cxn modelId="{8C98F5A8-B00E-4CDE-8714-671774EE6F30}" type="presParOf" srcId="{47D671B5-3E77-4CB6-8FEA-588F395FEBA8}" destId="{B4F4698D-CD85-44CD-810F-302BE3123A76}" srcOrd="2" destOrd="0" presId="urn:microsoft.com/office/officeart/2005/8/layout/vList3"/>
    <dgm:cxn modelId="{77E79652-0CD8-473C-BB90-FAC5015DD5E1}" type="presParOf" srcId="{B4F4698D-CD85-44CD-810F-302BE3123A76}" destId="{F039D355-3C56-409F-BDFC-33F53E2A29CD}" srcOrd="0" destOrd="0" presId="urn:microsoft.com/office/officeart/2005/8/layout/vList3"/>
    <dgm:cxn modelId="{232D38FC-A64C-4926-B3F0-ECA7AE378BEC}" type="presParOf" srcId="{B4F4698D-CD85-44CD-810F-302BE3123A76}" destId="{E4EA884C-3D24-48F7-8540-8E74CDCC3148}" srcOrd="1" destOrd="0" presId="urn:microsoft.com/office/officeart/2005/8/layout/vList3"/>
    <dgm:cxn modelId="{5D25AA86-E418-4155-967F-F9BD047D45B8}" type="presParOf" srcId="{47D671B5-3E77-4CB6-8FEA-588F395FEBA8}" destId="{A7A085B5-F109-4F76-9042-200BB9C5AAE4}" srcOrd="3" destOrd="0" presId="urn:microsoft.com/office/officeart/2005/8/layout/vList3"/>
    <dgm:cxn modelId="{CD8C1489-FD87-4DE0-A6D1-B169ED8D5894}" type="presParOf" srcId="{47D671B5-3E77-4CB6-8FEA-588F395FEBA8}" destId="{96C79E65-7898-4A54-A5AE-DC72BD568032}" srcOrd="4" destOrd="0" presId="urn:microsoft.com/office/officeart/2005/8/layout/vList3"/>
    <dgm:cxn modelId="{F5F4C480-9534-456E-AD62-6F6502043301}" type="presParOf" srcId="{96C79E65-7898-4A54-A5AE-DC72BD568032}" destId="{20D34F08-6AC9-48F1-8580-20127428428B}" srcOrd="0" destOrd="0" presId="urn:microsoft.com/office/officeart/2005/8/layout/vList3"/>
    <dgm:cxn modelId="{7B631BA9-18CF-48F6-9C86-C4D57916D586}" type="presParOf" srcId="{96C79E65-7898-4A54-A5AE-DC72BD568032}" destId="{8E2547DC-B9F3-4542-B1AD-4B9FC742218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7CE5C4-DD3C-41A9-8B7A-5C4ADB4281DB}" type="doc">
      <dgm:prSet loTypeId="urn:microsoft.com/office/officeart/2005/8/layout/chart3" loCatId="relationship" qsTypeId="urn:microsoft.com/office/officeart/2005/8/quickstyle/3d2" qsCatId="3D" csTypeId="urn:microsoft.com/office/officeart/2005/8/colors/accent1_4" csCatId="accent1" phldr="1"/>
      <dgm:spPr/>
    </dgm:pt>
    <dgm:pt modelId="{892CBB57-6EA0-4D48-8C51-251F2425D94D}">
      <dgm:prSet phldrT="[Text]"/>
      <dgm:spPr/>
      <dgm:t>
        <a:bodyPr/>
        <a:lstStyle/>
        <a:p>
          <a:r>
            <a:rPr lang="th-TH" dirty="0"/>
            <a:t>กำหนดวัตถุประสงค์</a:t>
          </a:r>
          <a:endParaRPr lang="en-US" dirty="0"/>
        </a:p>
      </dgm:t>
    </dgm:pt>
    <dgm:pt modelId="{CAF86DA2-EE9D-4640-9F8D-D1A6AE3A4066}" type="parTrans" cxnId="{E8B7B588-5B3B-4A39-851F-ED505ADE3CC7}">
      <dgm:prSet/>
      <dgm:spPr/>
      <dgm:t>
        <a:bodyPr/>
        <a:lstStyle/>
        <a:p>
          <a:endParaRPr lang="en-US"/>
        </a:p>
      </dgm:t>
    </dgm:pt>
    <dgm:pt modelId="{FCAC7E33-5BFB-4257-9061-B6071A0B3A43}" type="sibTrans" cxnId="{E8B7B588-5B3B-4A39-851F-ED505ADE3CC7}">
      <dgm:prSet/>
      <dgm:spPr/>
      <dgm:t>
        <a:bodyPr/>
        <a:lstStyle/>
        <a:p>
          <a:endParaRPr lang="en-US"/>
        </a:p>
      </dgm:t>
    </dgm:pt>
    <dgm:pt modelId="{99707666-962F-48D9-87D3-FC24B12F04DC}">
      <dgm:prSet/>
      <dgm:spPr/>
      <dgm:t>
        <a:bodyPr/>
        <a:lstStyle/>
        <a:p>
          <a:r>
            <a:rPr lang="th-TH"/>
            <a:t>วิเคราะห์ผู้ฟัง</a:t>
          </a:r>
          <a:endParaRPr lang="en-US"/>
        </a:p>
      </dgm:t>
    </dgm:pt>
    <dgm:pt modelId="{2810DC3E-8586-4361-837D-F1A47EEFD0F9}" type="parTrans" cxnId="{F2758FB4-8626-41AE-A2A1-9E217799D1E4}">
      <dgm:prSet/>
      <dgm:spPr/>
      <dgm:t>
        <a:bodyPr/>
        <a:lstStyle/>
        <a:p>
          <a:endParaRPr lang="en-US"/>
        </a:p>
      </dgm:t>
    </dgm:pt>
    <dgm:pt modelId="{F773CA09-A477-4A65-8EE0-7F83BBDE3ACD}" type="sibTrans" cxnId="{F2758FB4-8626-41AE-A2A1-9E217799D1E4}">
      <dgm:prSet/>
      <dgm:spPr/>
      <dgm:t>
        <a:bodyPr/>
        <a:lstStyle/>
        <a:p>
          <a:endParaRPr lang="en-US"/>
        </a:p>
      </dgm:t>
    </dgm:pt>
    <dgm:pt modelId="{03B75A0F-0322-4528-BAD4-886F777EC9F4}">
      <dgm:prSet/>
      <dgm:spPr/>
      <dgm:t>
        <a:bodyPr/>
        <a:lstStyle/>
        <a:p>
          <a:r>
            <a:rPr lang="th-TH"/>
            <a:t>เลือกเรื่องที่จะพูด</a:t>
          </a:r>
          <a:endParaRPr lang="en-US"/>
        </a:p>
      </dgm:t>
    </dgm:pt>
    <dgm:pt modelId="{DD302D5C-0304-4AD2-9F29-12E7273C32E4}" type="parTrans" cxnId="{B88396DD-0251-423B-A97D-966537226AC9}">
      <dgm:prSet/>
      <dgm:spPr/>
      <dgm:t>
        <a:bodyPr/>
        <a:lstStyle/>
        <a:p>
          <a:endParaRPr lang="en-US"/>
        </a:p>
      </dgm:t>
    </dgm:pt>
    <dgm:pt modelId="{0DF4105E-AA26-4A55-BC57-7B75F0E78386}" type="sibTrans" cxnId="{B88396DD-0251-423B-A97D-966537226AC9}">
      <dgm:prSet/>
      <dgm:spPr/>
      <dgm:t>
        <a:bodyPr/>
        <a:lstStyle/>
        <a:p>
          <a:endParaRPr lang="en-US"/>
        </a:p>
      </dgm:t>
    </dgm:pt>
    <dgm:pt modelId="{052AB614-FA89-40ED-B450-69D576238A87}">
      <dgm:prSet/>
      <dgm:spPr/>
      <dgm:t>
        <a:bodyPr/>
        <a:lstStyle/>
        <a:p>
          <a:r>
            <a:rPr lang="th-TH"/>
            <a:t>กำหนดขอบเขตของเรื่อง</a:t>
          </a:r>
          <a:endParaRPr lang="en-US"/>
        </a:p>
      </dgm:t>
    </dgm:pt>
    <dgm:pt modelId="{3CCF8F6B-F97A-433C-8163-A3A09B19CCD8}" type="parTrans" cxnId="{B75BC4AD-5C7B-4770-9043-EB6A5E2A7035}">
      <dgm:prSet/>
      <dgm:spPr/>
      <dgm:t>
        <a:bodyPr/>
        <a:lstStyle/>
        <a:p>
          <a:endParaRPr lang="en-US"/>
        </a:p>
      </dgm:t>
    </dgm:pt>
    <dgm:pt modelId="{236235E7-674A-4B85-9C52-40BE3406D687}" type="sibTrans" cxnId="{B75BC4AD-5C7B-4770-9043-EB6A5E2A7035}">
      <dgm:prSet/>
      <dgm:spPr/>
      <dgm:t>
        <a:bodyPr/>
        <a:lstStyle/>
        <a:p>
          <a:endParaRPr lang="en-US"/>
        </a:p>
      </dgm:t>
    </dgm:pt>
    <dgm:pt modelId="{355A168A-8020-4556-BF90-6FE4E5DCA8D9}">
      <dgm:prSet/>
      <dgm:spPr/>
      <dgm:t>
        <a:bodyPr/>
        <a:lstStyle/>
        <a:p>
          <a:r>
            <a:rPr lang="th-TH"/>
            <a:t>การวางโครงเรื่อง</a:t>
          </a:r>
          <a:endParaRPr lang="en-US"/>
        </a:p>
      </dgm:t>
    </dgm:pt>
    <dgm:pt modelId="{1AE276C5-1BB8-4F17-BF0E-C65210B5A2A9}" type="parTrans" cxnId="{FB44B37E-AA6E-4666-8634-9711EE3B9F7E}">
      <dgm:prSet/>
      <dgm:spPr/>
      <dgm:t>
        <a:bodyPr/>
        <a:lstStyle/>
        <a:p>
          <a:endParaRPr lang="en-US"/>
        </a:p>
      </dgm:t>
    </dgm:pt>
    <dgm:pt modelId="{F4DEDB16-36F5-4826-97E0-CC5FB3D934CD}" type="sibTrans" cxnId="{FB44B37E-AA6E-4666-8634-9711EE3B9F7E}">
      <dgm:prSet/>
      <dgm:spPr/>
      <dgm:t>
        <a:bodyPr/>
        <a:lstStyle/>
        <a:p>
          <a:endParaRPr lang="en-US"/>
        </a:p>
      </dgm:t>
    </dgm:pt>
    <dgm:pt modelId="{EA953DE1-C616-4743-A66A-7B0856DCBE5D}">
      <dgm:prSet/>
      <dgm:spPr/>
      <dgm:t>
        <a:bodyPr/>
        <a:lstStyle/>
        <a:p>
          <a:r>
            <a:rPr lang="th-TH"/>
            <a:t>การจัดเนื้อเรื่อง</a:t>
          </a:r>
          <a:endParaRPr lang="en-US"/>
        </a:p>
      </dgm:t>
    </dgm:pt>
    <dgm:pt modelId="{D02C0665-0917-4626-A743-D09820F07C56}" type="parTrans" cxnId="{65FA2673-F837-4B03-A17A-5F77CEE80D7B}">
      <dgm:prSet/>
      <dgm:spPr/>
      <dgm:t>
        <a:bodyPr/>
        <a:lstStyle/>
        <a:p>
          <a:endParaRPr lang="en-US"/>
        </a:p>
      </dgm:t>
    </dgm:pt>
    <dgm:pt modelId="{D0303613-EF9F-4D2A-94B1-21142239A444}" type="sibTrans" cxnId="{65FA2673-F837-4B03-A17A-5F77CEE80D7B}">
      <dgm:prSet/>
      <dgm:spPr/>
      <dgm:t>
        <a:bodyPr/>
        <a:lstStyle/>
        <a:p>
          <a:endParaRPr lang="en-US"/>
        </a:p>
      </dgm:t>
    </dgm:pt>
    <dgm:pt modelId="{1C76EF1B-09F3-405F-998F-3B35C8784349}">
      <dgm:prSet/>
      <dgm:spPr/>
      <dgm:t>
        <a:bodyPr/>
        <a:lstStyle/>
        <a:p>
          <a:r>
            <a:rPr lang="th-TH" dirty="0"/>
            <a:t>การฝึกพูด</a:t>
          </a:r>
          <a:endParaRPr lang="en-US" dirty="0"/>
        </a:p>
      </dgm:t>
    </dgm:pt>
    <dgm:pt modelId="{CA1FEFA5-0D1D-42C7-8D16-9A7872164BD2}" type="parTrans" cxnId="{B0FB165A-6F43-411F-9794-251A4F178E55}">
      <dgm:prSet/>
      <dgm:spPr/>
      <dgm:t>
        <a:bodyPr/>
        <a:lstStyle/>
        <a:p>
          <a:endParaRPr lang="en-US"/>
        </a:p>
      </dgm:t>
    </dgm:pt>
    <dgm:pt modelId="{0F3943A1-7008-43FB-9ADE-BCE37ED31915}" type="sibTrans" cxnId="{B0FB165A-6F43-411F-9794-251A4F178E55}">
      <dgm:prSet/>
      <dgm:spPr/>
      <dgm:t>
        <a:bodyPr/>
        <a:lstStyle/>
        <a:p>
          <a:endParaRPr lang="en-US"/>
        </a:p>
      </dgm:t>
    </dgm:pt>
    <dgm:pt modelId="{80863D00-E860-499F-8246-577DE420CFA0}" type="pres">
      <dgm:prSet presAssocID="{B57CE5C4-DD3C-41A9-8B7A-5C4ADB4281DB}" presName="compositeShape" presStyleCnt="0">
        <dgm:presLayoutVars>
          <dgm:chMax val="7"/>
          <dgm:dir/>
          <dgm:resizeHandles val="exact"/>
        </dgm:presLayoutVars>
      </dgm:prSet>
      <dgm:spPr/>
    </dgm:pt>
    <dgm:pt modelId="{8F68EC1B-9816-46B6-9139-E25A7C7EFE73}" type="pres">
      <dgm:prSet presAssocID="{B57CE5C4-DD3C-41A9-8B7A-5C4ADB4281DB}" presName="wedge1" presStyleLbl="node1" presStyleIdx="0" presStyleCnt="7"/>
      <dgm:spPr/>
    </dgm:pt>
    <dgm:pt modelId="{CCBFFC40-1A10-4FE9-AEE2-C64DD6BE0CBB}" type="pres">
      <dgm:prSet presAssocID="{B57CE5C4-DD3C-41A9-8B7A-5C4ADB4281DB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EB65BA45-F5ED-42D7-A5E4-152F7DD3CB91}" type="pres">
      <dgm:prSet presAssocID="{B57CE5C4-DD3C-41A9-8B7A-5C4ADB4281DB}" presName="wedge2" presStyleLbl="node1" presStyleIdx="1" presStyleCnt="7"/>
      <dgm:spPr/>
    </dgm:pt>
    <dgm:pt modelId="{5A68B6B8-438C-4EE0-B8D1-09E8A84119F7}" type="pres">
      <dgm:prSet presAssocID="{B57CE5C4-DD3C-41A9-8B7A-5C4ADB4281DB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BF512F22-73DE-4CC1-AB7A-5D462FEFF16D}" type="pres">
      <dgm:prSet presAssocID="{B57CE5C4-DD3C-41A9-8B7A-5C4ADB4281DB}" presName="wedge3" presStyleLbl="node1" presStyleIdx="2" presStyleCnt="7"/>
      <dgm:spPr/>
    </dgm:pt>
    <dgm:pt modelId="{712CC3DA-ECD7-488E-9EC1-D286F8D51542}" type="pres">
      <dgm:prSet presAssocID="{B57CE5C4-DD3C-41A9-8B7A-5C4ADB4281DB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49CEFD50-BF7D-48C9-A0CB-36AC08937D2D}" type="pres">
      <dgm:prSet presAssocID="{B57CE5C4-DD3C-41A9-8B7A-5C4ADB4281DB}" presName="wedge4" presStyleLbl="node1" presStyleIdx="3" presStyleCnt="7"/>
      <dgm:spPr/>
    </dgm:pt>
    <dgm:pt modelId="{CCE71AB0-B7CD-46BF-8746-7E5B3360F2CD}" type="pres">
      <dgm:prSet presAssocID="{B57CE5C4-DD3C-41A9-8B7A-5C4ADB4281DB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E083A05D-06AC-47E7-BF75-F60C7C8735FE}" type="pres">
      <dgm:prSet presAssocID="{B57CE5C4-DD3C-41A9-8B7A-5C4ADB4281DB}" presName="wedge5" presStyleLbl="node1" presStyleIdx="4" presStyleCnt="7"/>
      <dgm:spPr/>
    </dgm:pt>
    <dgm:pt modelId="{67531F2A-EC20-4E45-A85E-CCCA9730846A}" type="pres">
      <dgm:prSet presAssocID="{B57CE5C4-DD3C-41A9-8B7A-5C4ADB4281DB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64083756-DA94-4482-B911-D56F08A69293}" type="pres">
      <dgm:prSet presAssocID="{B57CE5C4-DD3C-41A9-8B7A-5C4ADB4281DB}" presName="wedge6" presStyleLbl="node1" presStyleIdx="5" presStyleCnt="7"/>
      <dgm:spPr/>
    </dgm:pt>
    <dgm:pt modelId="{6E37AA30-C323-4EC3-8151-14E488F8C324}" type="pres">
      <dgm:prSet presAssocID="{B57CE5C4-DD3C-41A9-8B7A-5C4ADB4281DB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9F68A311-39D3-4289-BB7C-29FF1835F856}" type="pres">
      <dgm:prSet presAssocID="{B57CE5C4-DD3C-41A9-8B7A-5C4ADB4281DB}" presName="wedge7" presStyleLbl="node1" presStyleIdx="6" presStyleCnt="7"/>
      <dgm:spPr/>
    </dgm:pt>
    <dgm:pt modelId="{CCB84BFE-48CC-4D9B-8062-234D2A54840D}" type="pres">
      <dgm:prSet presAssocID="{B57CE5C4-DD3C-41A9-8B7A-5C4ADB4281DB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88C3A303-D282-44DE-BDBD-09D1B27C05A9}" type="presOf" srcId="{EA953DE1-C616-4743-A66A-7B0856DCBE5D}" destId="{6E37AA30-C323-4EC3-8151-14E488F8C324}" srcOrd="1" destOrd="0" presId="urn:microsoft.com/office/officeart/2005/8/layout/chart3"/>
    <dgm:cxn modelId="{5EE44110-B12D-4B42-AEB6-4BF54AEE353C}" type="presOf" srcId="{1C76EF1B-09F3-405F-998F-3B35C8784349}" destId="{CCB84BFE-48CC-4D9B-8062-234D2A54840D}" srcOrd="1" destOrd="0" presId="urn:microsoft.com/office/officeart/2005/8/layout/chart3"/>
    <dgm:cxn modelId="{61CC0216-F7D9-4F3E-8DBB-EE8CA6968448}" type="presOf" srcId="{052AB614-FA89-40ED-B450-69D576238A87}" destId="{CCE71AB0-B7CD-46BF-8746-7E5B3360F2CD}" srcOrd="1" destOrd="0" presId="urn:microsoft.com/office/officeart/2005/8/layout/chart3"/>
    <dgm:cxn modelId="{10AC5118-34EE-4169-B998-7FAF106BF63D}" type="presOf" srcId="{355A168A-8020-4556-BF90-6FE4E5DCA8D9}" destId="{67531F2A-EC20-4E45-A85E-CCCA9730846A}" srcOrd="1" destOrd="0" presId="urn:microsoft.com/office/officeart/2005/8/layout/chart3"/>
    <dgm:cxn modelId="{F2114221-8EC4-4804-8933-A76B276CDBB8}" type="presOf" srcId="{B57CE5C4-DD3C-41A9-8B7A-5C4ADB4281DB}" destId="{80863D00-E860-499F-8246-577DE420CFA0}" srcOrd="0" destOrd="0" presId="urn:microsoft.com/office/officeart/2005/8/layout/chart3"/>
    <dgm:cxn modelId="{8B17262D-E5EF-40D9-83FE-9262AFF2821C}" type="presOf" srcId="{03B75A0F-0322-4528-BAD4-886F777EC9F4}" destId="{712CC3DA-ECD7-488E-9EC1-D286F8D51542}" srcOrd="1" destOrd="0" presId="urn:microsoft.com/office/officeart/2005/8/layout/chart3"/>
    <dgm:cxn modelId="{95004661-6887-45D5-B43A-61BA6AA15805}" type="presOf" srcId="{052AB614-FA89-40ED-B450-69D576238A87}" destId="{49CEFD50-BF7D-48C9-A0CB-36AC08937D2D}" srcOrd="0" destOrd="0" presId="urn:microsoft.com/office/officeart/2005/8/layout/chart3"/>
    <dgm:cxn modelId="{32EEF241-44A0-4D2A-AA92-23BF9B2BB895}" type="presOf" srcId="{1C76EF1B-09F3-405F-998F-3B35C8784349}" destId="{9F68A311-39D3-4289-BB7C-29FF1835F856}" srcOrd="0" destOrd="0" presId="urn:microsoft.com/office/officeart/2005/8/layout/chart3"/>
    <dgm:cxn modelId="{0990FC4C-949C-48CB-B451-DF465C80B47C}" type="presOf" srcId="{892CBB57-6EA0-4D48-8C51-251F2425D94D}" destId="{CCBFFC40-1A10-4FE9-AEE2-C64DD6BE0CBB}" srcOrd="1" destOrd="0" presId="urn:microsoft.com/office/officeart/2005/8/layout/chart3"/>
    <dgm:cxn modelId="{2C77446E-C112-4426-B55E-D0357623C6D8}" type="presOf" srcId="{355A168A-8020-4556-BF90-6FE4E5DCA8D9}" destId="{E083A05D-06AC-47E7-BF75-F60C7C8735FE}" srcOrd="0" destOrd="0" presId="urn:microsoft.com/office/officeart/2005/8/layout/chart3"/>
    <dgm:cxn modelId="{65FA2673-F837-4B03-A17A-5F77CEE80D7B}" srcId="{B57CE5C4-DD3C-41A9-8B7A-5C4ADB4281DB}" destId="{EA953DE1-C616-4743-A66A-7B0856DCBE5D}" srcOrd="5" destOrd="0" parTransId="{D02C0665-0917-4626-A743-D09820F07C56}" sibTransId="{D0303613-EF9F-4D2A-94B1-21142239A444}"/>
    <dgm:cxn modelId="{6BB46D79-CA42-4002-B36E-8DDEF44829C9}" type="presOf" srcId="{03B75A0F-0322-4528-BAD4-886F777EC9F4}" destId="{BF512F22-73DE-4CC1-AB7A-5D462FEFF16D}" srcOrd="0" destOrd="0" presId="urn:microsoft.com/office/officeart/2005/8/layout/chart3"/>
    <dgm:cxn modelId="{B0FB165A-6F43-411F-9794-251A4F178E55}" srcId="{B57CE5C4-DD3C-41A9-8B7A-5C4ADB4281DB}" destId="{1C76EF1B-09F3-405F-998F-3B35C8784349}" srcOrd="6" destOrd="0" parTransId="{CA1FEFA5-0D1D-42C7-8D16-9A7872164BD2}" sibTransId="{0F3943A1-7008-43FB-9ADE-BCE37ED31915}"/>
    <dgm:cxn modelId="{FB44B37E-AA6E-4666-8634-9711EE3B9F7E}" srcId="{B57CE5C4-DD3C-41A9-8B7A-5C4ADB4281DB}" destId="{355A168A-8020-4556-BF90-6FE4E5DCA8D9}" srcOrd="4" destOrd="0" parTransId="{1AE276C5-1BB8-4F17-BF0E-C65210B5A2A9}" sibTransId="{F4DEDB16-36F5-4826-97E0-CC5FB3D934CD}"/>
    <dgm:cxn modelId="{0C7AC683-6085-493E-B635-CB202C71DE0D}" type="presOf" srcId="{99707666-962F-48D9-87D3-FC24B12F04DC}" destId="{EB65BA45-F5ED-42D7-A5E4-152F7DD3CB91}" srcOrd="0" destOrd="0" presId="urn:microsoft.com/office/officeart/2005/8/layout/chart3"/>
    <dgm:cxn modelId="{E8B7B588-5B3B-4A39-851F-ED505ADE3CC7}" srcId="{B57CE5C4-DD3C-41A9-8B7A-5C4ADB4281DB}" destId="{892CBB57-6EA0-4D48-8C51-251F2425D94D}" srcOrd="0" destOrd="0" parTransId="{CAF86DA2-EE9D-4640-9F8D-D1A6AE3A4066}" sibTransId="{FCAC7E33-5BFB-4257-9061-B6071A0B3A43}"/>
    <dgm:cxn modelId="{5191479B-C3CE-49E4-A65A-DED9598E6D0B}" type="presOf" srcId="{892CBB57-6EA0-4D48-8C51-251F2425D94D}" destId="{8F68EC1B-9816-46B6-9139-E25A7C7EFE73}" srcOrd="0" destOrd="0" presId="urn:microsoft.com/office/officeart/2005/8/layout/chart3"/>
    <dgm:cxn modelId="{B75BC4AD-5C7B-4770-9043-EB6A5E2A7035}" srcId="{B57CE5C4-DD3C-41A9-8B7A-5C4ADB4281DB}" destId="{052AB614-FA89-40ED-B450-69D576238A87}" srcOrd="3" destOrd="0" parTransId="{3CCF8F6B-F97A-433C-8163-A3A09B19CCD8}" sibTransId="{236235E7-674A-4B85-9C52-40BE3406D687}"/>
    <dgm:cxn modelId="{F2758FB4-8626-41AE-A2A1-9E217799D1E4}" srcId="{B57CE5C4-DD3C-41A9-8B7A-5C4ADB4281DB}" destId="{99707666-962F-48D9-87D3-FC24B12F04DC}" srcOrd="1" destOrd="0" parTransId="{2810DC3E-8586-4361-837D-F1A47EEFD0F9}" sibTransId="{F773CA09-A477-4A65-8EE0-7F83BBDE3ACD}"/>
    <dgm:cxn modelId="{B88396DD-0251-423B-A97D-966537226AC9}" srcId="{B57CE5C4-DD3C-41A9-8B7A-5C4ADB4281DB}" destId="{03B75A0F-0322-4528-BAD4-886F777EC9F4}" srcOrd="2" destOrd="0" parTransId="{DD302D5C-0304-4AD2-9F29-12E7273C32E4}" sibTransId="{0DF4105E-AA26-4A55-BC57-7B75F0E78386}"/>
    <dgm:cxn modelId="{3659AFE8-B94E-4801-A3DE-C363E6217A7F}" type="presOf" srcId="{99707666-962F-48D9-87D3-FC24B12F04DC}" destId="{5A68B6B8-438C-4EE0-B8D1-09E8A84119F7}" srcOrd="1" destOrd="0" presId="urn:microsoft.com/office/officeart/2005/8/layout/chart3"/>
    <dgm:cxn modelId="{36696DFB-75F9-41EF-9040-BF2525468379}" type="presOf" srcId="{EA953DE1-C616-4743-A66A-7B0856DCBE5D}" destId="{64083756-DA94-4482-B911-D56F08A69293}" srcOrd="0" destOrd="0" presId="urn:microsoft.com/office/officeart/2005/8/layout/chart3"/>
    <dgm:cxn modelId="{DB2ACA04-F38C-4DE9-A5EE-29342C0CAF73}" type="presParOf" srcId="{80863D00-E860-499F-8246-577DE420CFA0}" destId="{8F68EC1B-9816-46B6-9139-E25A7C7EFE73}" srcOrd="0" destOrd="0" presId="urn:microsoft.com/office/officeart/2005/8/layout/chart3"/>
    <dgm:cxn modelId="{D12446FB-77EB-465A-9BB1-206FEF80CB29}" type="presParOf" srcId="{80863D00-E860-499F-8246-577DE420CFA0}" destId="{CCBFFC40-1A10-4FE9-AEE2-C64DD6BE0CBB}" srcOrd="1" destOrd="0" presId="urn:microsoft.com/office/officeart/2005/8/layout/chart3"/>
    <dgm:cxn modelId="{3942EA5A-3606-4D0E-992D-635B25F3FF53}" type="presParOf" srcId="{80863D00-E860-499F-8246-577DE420CFA0}" destId="{EB65BA45-F5ED-42D7-A5E4-152F7DD3CB91}" srcOrd="2" destOrd="0" presId="urn:microsoft.com/office/officeart/2005/8/layout/chart3"/>
    <dgm:cxn modelId="{45371DD7-FA59-4903-9B53-F4BD827D8653}" type="presParOf" srcId="{80863D00-E860-499F-8246-577DE420CFA0}" destId="{5A68B6B8-438C-4EE0-B8D1-09E8A84119F7}" srcOrd="3" destOrd="0" presId="urn:microsoft.com/office/officeart/2005/8/layout/chart3"/>
    <dgm:cxn modelId="{460A182F-4273-4901-B674-309623D4A529}" type="presParOf" srcId="{80863D00-E860-499F-8246-577DE420CFA0}" destId="{BF512F22-73DE-4CC1-AB7A-5D462FEFF16D}" srcOrd="4" destOrd="0" presId="urn:microsoft.com/office/officeart/2005/8/layout/chart3"/>
    <dgm:cxn modelId="{52346FAF-FC5E-4EA4-AE4D-71D2A173552B}" type="presParOf" srcId="{80863D00-E860-499F-8246-577DE420CFA0}" destId="{712CC3DA-ECD7-488E-9EC1-D286F8D51542}" srcOrd="5" destOrd="0" presId="urn:microsoft.com/office/officeart/2005/8/layout/chart3"/>
    <dgm:cxn modelId="{8754E51E-BA98-4086-B1A7-758CC4F2F7A8}" type="presParOf" srcId="{80863D00-E860-499F-8246-577DE420CFA0}" destId="{49CEFD50-BF7D-48C9-A0CB-36AC08937D2D}" srcOrd="6" destOrd="0" presId="urn:microsoft.com/office/officeart/2005/8/layout/chart3"/>
    <dgm:cxn modelId="{DE2CD15A-B602-468F-81CC-D5B8D6AF9923}" type="presParOf" srcId="{80863D00-E860-499F-8246-577DE420CFA0}" destId="{CCE71AB0-B7CD-46BF-8746-7E5B3360F2CD}" srcOrd="7" destOrd="0" presId="urn:microsoft.com/office/officeart/2005/8/layout/chart3"/>
    <dgm:cxn modelId="{8B21649A-8A11-4136-9567-E1FBCD288C69}" type="presParOf" srcId="{80863D00-E860-499F-8246-577DE420CFA0}" destId="{E083A05D-06AC-47E7-BF75-F60C7C8735FE}" srcOrd="8" destOrd="0" presId="urn:microsoft.com/office/officeart/2005/8/layout/chart3"/>
    <dgm:cxn modelId="{40739F4C-D8C2-44ED-8481-FA860F4C96BE}" type="presParOf" srcId="{80863D00-E860-499F-8246-577DE420CFA0}" destId="{67531F2A-EC20-4E45-A85E-CCCA9730846A}" srcOrd="9" destOrd="0" presId="urn:microsoft.com/office/officeart/2005/8/layout/chart3"/>
    <dgm:cxn modelId="{3F117E69-6A11-495D-96CC-979E56DCEE39}" type="presParOf" srcId="{80863D00-E860-499F-8246-577DE420CFA0}" destId="{64083756-DA94-4482-B911-D56F08A69293}" srcOrd="10" destOrd="0" presId="urn:microsoft.com/office/officeart/2005/8/layout/chart3"/>
    <dgm:cxn modelId="{B3DB0704-4C18-4BCF-B0A3-43BBBDAA2886}" type="presParOf" srcId="{80863D00-E860-499F-8246-577DE420CFA0}" destId="{6E37AA30-C323-4EC3-8151-14E488F8C324}" srcOrd="11" destOrd="0" presId="urn:microsoft.com/office/officeart/2005/8/layout/chart3"/>
    <dgm:cxn modelId="{849E71DC-BD02-4BED-B4AD-45F096B6AD90}" type="presParOf" srcId="{80863D00-E860-499F-8246-577DE420CFA0}" destId="{9F68A311-39D3-4289-BB7C-29FF1835F856}" srcOrd="12" destOrd="0" presId="urn:microsoft.com/office/officeart/2005/8/layout/chart3"/>
    <dgm:cxn modelId="{44E1E195-07C5-4540-AD8D-82440320502F}" type="presParOf" srcId="{80863D00-E860-499F-8246-577DE420CFA0}" destId="{CCB84BFE-48CC-4D9B-8062-234D2A54840D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9E873F-2D66-41AF-B641-FD459D5AEA70}" type="doc">
      <dgm:prSet loTypeId="urn:microsoft.com/office/officeart/2005/8/layout/cycle2" loCatId="cycle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DC45394-B957-4146-A43E-7BA8D786A98E}">
      <dgm:prSet phldrT="[Text]"/>
      <dgm:spPr/>
      <dgm:t>
        <a:bodyPr/>
        <a:lstStyle/>
        <a:p>
          <a:r>
            <a:rPr lang="th-TH" dirty="0"/>
            <a:t>2.1  ผู้ฟังเป็นใคร</a:t>
          </a:r>
          <a:endParaRPr lang="en-US" dirty="0"/>
        </a:p>
      </dgm:t>
    </dgm:pt>
    <dgm:pt modelId="{FC583A76-7E56-4519-8E75-8D4E557AEA71}" type="parTrans" cxnId="{FE929149-0E65-4AF7-B121-85985C9C17DB}">
      <dgm:prSet/>
      <dgm:spPr/>
      <dgm:t>
        <a:bodyPr/>
        <a:lstStyle/>
        <a:p>
          <a:endParaRPr lang="en-US"/>
        </a:p>
      </dgm:t>
    </dgm:pt>
    <dgm:pt modelId="{6A2B6A9C-8810-43CD-9D7E-4633BD9B6CC9}" type="sibTrans" cxnId="{FE929149-0E65-4AF7-B121-85985C9C17DB}">
      <dgm:prSet/>
      <dgm:spPr/>
      <dgm:t>
        <a:bodyPr/>
        <a:lstStyle/>
        <a:p>
          <a:endParaRPr lang="en-US"/>
        </a:p>
      </dgm:t>
    </dgm:pt>
    <dgm:pt modelId="{797B5D11-AFF5-46D5-A9D0-7BC1D91DC773}">
      <dgm:prSet/>
      <dgm:spPr/>
      <dgm:t>
        <a:bodyPr/>
        <a:lstStyle/>
        <a:p>
          <a:r>
            <a:rPr lang="th-TH" dirty="0"/>
            <a:t>2.4  อายุของผู้ฟัง</a:t>
          </a:r>
          <a:endParaRPr lang="en-US" dirty="0"/>
        </a:p>
      </dgm:t>
    </dgm:pt>
    <dgm:pt modelId="{9C52843D-6C8F-4BA6-8C93-9C69DBB0325C}" type="parTrans" cxnId="{81EBE7BF-F090-490C-91FC-DC2565E12A63}">
      <dgm:prSet/>
      <dgm:spPr/>
      <dgm:t>
        <a:bodyPr/>
        <a:lstStyle/>
        <a:p>
          <a:endParaRPr lang="en-US"/>
        </a:p>
      </dgm:t>
    </dgm:pt>
    <dgm:pt modelId="{59525F9E-A0A3-43DF-86F7-5B709451B6E8}" type="sibTrans" cxnId="{81EBE7BF-F090-490C-91FC-DC2565E12A63}">
      <dgm:prSet/>
      <dgm:spPr/>
      <dgm:t>
        <a:bodyPr/>
        <a:lstStyle/>
        <a:p>
          <a:endParaRPr lang="en-US"/>
        </a:p>
      </dgm:t>
    </dgm:pt>
    <dgm:pt modelId="{B9CD06C9-71A2-4548-97CE-14BBF9680D63}">
      <dgm:prSet/>
      <dgm:spPr/>
      <dgm:t>
        <a:bodyPr/>
        <a:lstStyle/>
        <a:p>
          <a:r>
            <a:rPr lang="th-TH"/>
            <a:t>2.5  ทัศนคติของผู้ฟัง  </a:t>
          </a:r>
          <a:endParaRPr lang="en-US" dirty="0"/>
        </a:p>
      </dgm:t>
    </dgm:pt>
    <dgm:pt modelId="{805A89D3-C589-4AF8-B179-FF723CBD33BE}" type="parTrans" cxnId="{F618B348-BAC2-4519-B1F4-5E1370F9D922}">
      <dgm:prSet/>
      <dgm:spPr/>
      <dgm:t>
        <a:bodyPr/>
        <a:lstStyle/>
        <a:p>
          <a:endParaRPr lang="en-US"/>
        </a:p>
      </dgm:t>
    </dgm:pt>
    <dgm:pt modelId="{6F4B0CF0-D8B5-4FCC-AED9-F9922BDD0CC2}" type="sibTrans" cxnId="{F618B348-BAC2-4519-B1F4-5E1370F9D922}">
      <dgm:prSet/>
      <dgm:spPr/>
      <dgm:t>
        <a:bodyPr/>
        <a:lstStyle/>
        <a:p>
          <a:endParaRPr lang="en-US"/>
        </a:p>
      </dgm:t>
    </dgm:pt>
    <dgm:pt modelId="{543EA1AC-39A6-49DE-AB3B-8958B580DD99}">
      <dgm:prSet/>
      <dgm:spPr/>
      <dgm:t>
        <a:bodyPr/>
        <a:lstStyle/>
        <a:p>
          <a:r>
            <a:rPr lang="th-TH"/>
            <a:t>2.3  เพศของผู้ฟัง  </a:t>
          </a:r>
          <a:endParaRPr lang="en-US" dirty="0"/>
        </a:p>
      </dgm:t>
    </dgm:pt>
    <dgm:pt modelId="{57AD5A0D-C70D-429C-A641-1CE64B7E1C7F}" type="parTrans" cxnId="{AE765A80-3730-4AA7-8F79-2DD1E782E8C7}">
      <dgm:prSet/>
      <dgm:spPr/>
      <dgm:t>
        <a:bodyPr/>
        <a:lstStyle/>
        <a:p>
          <a:endParaRPr lang="en-US"/>
        </a:p>
      </dgm:t>
    </dgm:pt>
    <dgm:pt modelId="{A989CDF2-2E6A-4E95-9F72-F11420029A9E}" type="sibTrans" cxnId="{AE765A80-3730-4AA7-8F79-2DD1E782E8C7}">
      <dgm:prSet/>
      <dgm:spPr/>
      <dgm:t>
        <a:bodyPr/>
        <a:lstStyle/>
        <a:p>
          <a:endParaRPr lang="en-US"/>
        </a:p>
      </dgm:t>
    </dgm:pt>
    <dgm:pt modelId="{CEFBF63E-E9B7-422F-A886-86A2EA8AE589}">
      <dgm:prSet phldrT="[Text]"/>
      <dgm:spPr/>
      <dgm:t>
        <a:bodyPr/>
        <a:lstStyle/>
        <a:p>
          <a:r>
            <a:rPr lang="th-TH"/>
            <a:t>2.2  จำนวนผู้ฟัง</a:t>
          </a:r>
          <a:endParaRPr lang="en-US" dirty="0"/>
        </a:p>
      </dgm:t>
    </dgm:pt>
    <dgm:pt modelId="{A877A782-A033-496C-9C2C-6618A957DC05}" type="parTrans" cxnId="{605A80B8-AA24-4486-ACD3-CAA9FE8DAE11}">
      <dgm:prSet/>
      <dgm:spPr/>
      <dgm:t>
        <a:bodyPr/>
        <a:lstStyle/>
        <a:p>
          <a:endParaRPr lang="en-US"/>
        </a:p>
      </dgm:t>
    </dgm:pt>
    <dgm:pt modelId="{10153177-8916-419F-91F1-32F7E2A1DBE8}" type="sibTrans" cxnId="{605A80B8-AA24-4486-ACD3-CAA9FE8DAE11}">
      <dgm:prSet/>
      <dgm:spPr/>
      <dgm:t>
        <a:bodyPr/>
        <a:lstStyle/>
        <a:p>
          <a:endParaRPr lang="en-US"/>
        </a:p>
      </dgm:t>
    </dgm:pt>
    <dgm:pt modelId="{4847C70D-97B8-4D4B-9EC5-07177A0D19A2}" type="pres">
      <dgm:prSet presAssocID="{109E873F-2D66-41AF-B641-FD459D5AEA70}" presName="cycle" presStyleCnt="0">
        <dgm:presLayoutVars>
          <dgm:dir/>
          <dgm:resizeHandles val="exact"/>
        </dgm:presLayoutVars>
      </dgm:prSet>
      <dgm:spPr/>
    </dgm:pt>
    <dgm:pt modelId="{9CF4DBDB-F2AE-4E1D-BBAE-240770F343A8}" type="pres">
      <dgm:prSet presAssocID="{FDC45394-B957-4146-A43E-7BA8D786A98E}" presName="node" presStyleLbl="node1" presStyleIdx="0" presStyleCnt="5">
        <dgm:presLayoutVars>
          <dgm:bulletEnabled val="1"/>
        </dgm:presLayoutVars>
      </dgm:prSet>
      <dgm:spPr/>
    </dgm:pt>
    <dgm:pt modelId="{E444D61A-FF4E-4023-9108-740E76D54519}" type="pres">
      <dgm:prSet presAssocID="{6A2B6A9C-8810-43CD-9D7E-4633BD9B6CC9}" presName="sibTrans" presStyleLbl="sibTrans2D1" presStyleIdx="0" presStyleCnt="5"/>
      <dgm:spPr/>
    </dgm:pt>
    <dgm:pt modelId="{19032FED-0A36-4824-B992-D8979E6452FE}" type="pres">
      <dgm:prSet presAssocID="{6A2B6A9C-8810-43CD-9D7E-4633BD9B6CC9}" presName="connectorText" presStyleLbl="sibTrans2D1" presStyleIdx="0" presStyleCnt="5"/>
      <dgm:spPr/>
    </dgm:pt>
    <dgm:pt modelId="{8D4102ED-A71A-401A-B7C0-BDEBA1A6D491}" type="pres">
      <dgm:prSet presAssocID="{CEFBF63E-E9B7-422F-A886-86A2EA8AE589}" presName="node" presStyleLbl="node1" presStyleIdx="1" presStyleCnt="5">
        <dgm:presLayoutVars>
          <dgm:bulletEnabled val="1"/>
        </dgm:presLayoutVars>
      </dgm:prSet>
      <dgm:spPr/>
    </dgm:pt>
    <dgm:pt modelId="{45BE3DD3-0E84-46E6-9A74-8678AC0CF69F}" type="pres">
      <dgm:prSet presAssocID="{10153177-8916-419F-91F1-32F7E2A1DBE8}" presName="sibTrans" presStyleLbl="sibTrans2D1" presStyleIdx="1" presStyleCnt="5"/>
      <dgm:spPr/>
    </dgm:pt>
    <dgm:pt modelId="{2A773B7E-845D-4F75-90A1-4B7A2F74B296}" type="pres">
      <dgm:prSet presAssocID="{10153177-8916-419F-91F1-32F7E2A1DBE8}" presName="connectorText" presStyleLbl="sibTrans2D1" presStyleIdx="1" presStyleCnt="5"/>
      <dgm:spPr/>
    </dgm:pt>
    <dgm:pt modelId="{2F9C6E88-3E1B-4DA2-A9F9-AC63B57DF2C0}" type="pres">
      <dgm:prSet presAssocID="{543EA1AC-39A6-49DE-AB3B-8958B580DD99}" presName="node" presStyleLbl="node1" presStyleIdx="2" presStyleCnt="5">
        <dgm:presLayoutVars>
          <dgm:bulletEnabled val="1"/>
        </dgm:presLayoutVars>
      </dgm:prSet>
      <dgm:spPr/>
    </dgm:pt>
    <dgm:pt modelId="{7C146B17-95E5-4736-A161-2CF1B4A274BC}" type="pres">
      <dgm:prSet presAssocID="{A989CDF2-2E6A-4E95-9F72-F11420029A9E}" presName="sibTrans" presStyleLbl="sibTrans2D1" presStyleIdx="2" presStyleCnt="5"/>
      <dgm:spPr/>
    </dgm:pt>
    <dgm:pt modelId="{F61E077F-B712-4982-8BFB-422449C858F4}" type="pres">
      <dgm:prSet presAssocID="{A989CDF2-2E6A-4E95-9F72-F11420029A9E}" presName="connectorText" presStyleLbl="sibTrans2D1" presStyleIdx="2" presStyleCnt="5"/>
      <dgm:spPr/>
    </dgm:pt>
    <dgm:pt modelId="{C98A146E-CF4E-48F8-A7AC-19777C01C93F}" type="pres">
      <dgm:prSet presAssocID="{797B5D11-AFF5-46D5-A9D0-7BC1D91DC773}" presName="node" presStyleLbl="node1" presStyleIdx="3" presStyleCnt="5">
        <dgm:presLayoutVars>
          <dgm:bulletEnabled val="1"/>
        </dgm:presLayoutVars>
      </dgm:prSet>
      <dgm:spPr/>
    </dgm:pt>
    <dgm:pt modelId="{B658E0C6-4FFB-4ECD-9261-8341515FF577}" type="pres">
      <dgm:prSet presAssocID="{59525F9E-A0A3-43DF-86F7-5B709451B6E8}" presName="sibTrans" presStyleLbl="sibTrans2D1" presStyleIdx="3" presStyleCnt="5"/>
      <dgm:spPr/>
    </dgm:pt>
    <dgm:pt modelId="{2175F477-4862-4DCF-B54B-FFC3D4F6EEF0}" type="pres">
      <dgm:prSet presAssocID="{59525F9E-A0A3-43DF-86F7-5B709451B6E8}" presName="connectorText" presStyleLbl="sibTrans2D1" presStyleIdx="3" presStyleCnt="5"/>
      <dgm:spPr/>
    </dgm:pt>
    <dgm:pt modelId="{FA540036-7567-4C36-B192-83A0E32B1E41}" type="pres">
      <dgm:prSet presAssocID="{B9CD06C9-71A2-4548-97CE-14BBF9680D63}" presName="node" presStyleLbl="node1" presStyleIdx="4" presStyleCnt="5">
        <dgm:presLayoutVars>
          <dgm:bulletEnabled val="1"/>
        </dgm:presLayoutVars>
      </dgm:prSet>
      <dgm:spPr/>
    </dgm:pt>
    <dgm:pt modelId="{2F800DB5-8658-45AF-88E3-C367125B8F6E}" type="pres">
      <dgm:prSet presAssocID="{6F4B0CF0-D8B5-4FCC-AED9-F9922BDD0CC2}" presName="sibTrans" presStyleLbl="sibTrans2D1" presStyleIdx="4" presStyleCnt="5"/>
      <dgm:spPr/>
    </dgm:pt>
    <dgm:pt modelId="{8DF92811-8A5A-4FC3-89F3-40042038D368}" type="pres">
      <dgm:prSet presAssocID="{6F4B0CF0-D8B5-4FCC-AED9-F9922BDD0CC2}" presName="connectorText" presStyleLbl="sibTrans2D1" presStyleIdx="4" presStyleCnt="5"/>
      <dgm:spPr/>
    </dgm:pt>
  </dgm:ptLst>
  <dgm:cxnLst>
    <dgm:cxn modelId="{9BD4630A-58D8-40B0-A6B1-5B42D7EF6E53}" type="presOf" srcId="{6A2B6A9C-8810-43CD-9D7E-4633BD9B6CC9}" destId="{19032FED-0A36-4824-B992-D8979E6452FE}" srcOrd="1" destOrd="0" presId="urn:microsoft.com/office/officeart/2005/8/layout/cycle2"/>
    <dgm:cxn modelId="{6D64C70A-9754-4218-AA7A-D8C1714C9538}" type="presOf" srcId="{109E873F-2D66-41AF-B641-FD459D5AEA70}" destId="{4847C70D-97B8-4D4B-9EC5-07177A0D19A2}" srcOrd="0" destOrd="0" presId="urn:microsoft.com/office/officeart/2005/8/layout/cycle2"/>
    <dgm:cxn modelId="{5863D436-C4C2-4857-B4CB-60EC40D91BE3}" type="presOf" srcId="{6F4B0CF0-D8B5-4FCC-AED9-F9922BDD0CC2}" destId="{2F800DB5-8658-45AF-88E3-C367125B8F6E}" srcOrd="0" destOrd="0" presId="urn:microsoft.com/office/officeart/2005/8/layout/cycle2"/>
    <dgm:cxn modelId="{625DDF3A-CFBD-4F5A-9EBE-C58506638780}" type="presOf" srcId="{6F4B0CF0-D8B5-4FCC-AED9-F9922BDD0CC2}" destId="{8DF92811-8A5A-4FC3-89F3-40042038D368}" srcOrd="1" destOrd="0" presId="urn:microsoft.com/office/officeart/2005/8/layout/cycle2"/>
    <dgm:cxn modelId="{C13E1C45-901F-4B48-AA8E-0EA7E056EEC3}" type="presOf" srcId="{59525F9E-A0A3-43DF-86F7-5B709451B6E8}" destId="{B658E0C6-4FFB-4ECD-9261-8341515FF577}" srcOrd="0" destOrd="0" presId="urn:microsoft.com/office/officeart/2005/8/layout/cycle2"/>
    <dgm:cxn modelId="{F618B348-BAC2-4519-B1F4-5E1370F9D922}" srcId="{109E873F-2D66-41AF-B641-FD459D5AEA70}" destId="{B9CD06C9-71A2-4548-97CE-14BBF9680D63}" srcOrd="4" destOrd="0" parTransId="{805A89D3-C589-4AF8-B179-FF723CBD33BE}" sibTransId="{6F4B0CF0-D8B5-4FCC-AED9-F9922BDD0CC2}"/>
    <dgm:cxn modelId="{FACD7D69-5280-4DB9-871B-94EBC7AEC880}" type="presOf" srcId="{FDC45394-B957-4146-A43E-7BA8D786A98E}" destId="{9CF4DBDB-F2AE-4E1D-BBAE-240770F343A8}" srcOrd="0" destOrd="0" presId="urn:microsoft.com/office/officeart/2005/8/layout/cycle2"/>
    <dgm:cxn modelId="{FE929149-0E65-4AF7-B121-85985C9C17DB}" srcId="{109E873F-2D66-41AF-B641-FD459D5AEA70}" destId="{FDC45394-B957-4146-A43E-7BA8D786A98E}" srcOrd="0" destOrd="0" parTransId="{FC583A76-7E56-4519-8E75-8D4E557AEA71}" sibTransId="{6A2B6A9C-8810-43CD-9D7E-4633BD9B6CC9}"/>
    <dgm:cxn modelId="{7E32BE4C-98C8-422C-824F-67409C73D210}" type="presOf" srcId="{543EA1AC-39A6-49DE-AB3B-8958B580DD99}" destId="{2F9C6E88-3E1B-4DA2-A9F9-AC63B57DF2C0}" srcOrd="0" destOrd="0" presId="urn:microsoft.com/office/officeart/2005/8/layout/cycle2"/>
    <dgm:cxn modelId="{91F9216D-AA7F-4598-8BA3-22D10FF1339F}" type="presOf" srcId="{10153177-8916-419F-91F1-32F7E2A1DBE8}" destId="{2A773B7E-845D-4F75-90A1-4B7A2F74B296}" srcOrd="1" destOrd="0" presId="urn:microsoft.com/office/officeart/2005/8/layout/cycle2"/>
    <dgm:cxn modelId="{0151BF51-93C8-44AA-9B60-494909C81A0F}" type="presOf" srcId="{A989CDF2-2E6A-4E95-9F72-F11420029A9E}" destId="{F61E077F-B712-4982-8BFB-422449C858F4}" srcOrd="1" destOrd="0" presId="urn:microsoft.com/office/officeart/2005/8/layout/cycle2"/>
    <dgm:cxn modelId="{AE765A80-3730-4AA7-8F79-2DD1E782E8C7}" srcId="{109E873F-2D66-41AF-B641-FD459D5AEA70}" destId="{543EA1AC-39A6-49DE-AB3B-8958B580DD99}" srcOrd="2" destOrd="0" parTransId="{57AD5A0D-C70D-429C-A641-1CE64B7E1C7F}" sibTransId="{A989CDF2-2E6A-4E95-9F72-F11420029A9E}"/>
    <dgm:cxn modelId="{747D67B0-AA7A-4193-AB38-80A5F85A7EBD}" type="presOf" srcId="{A989CDF2-2E6A-4E95-9F72-F11420029A9E}" destId="{7C146B17-95E5-4736-A161-2CF1B4A274BC}" srcOrd="0" destOrd="0" presId="urn:microsoft.com/office/officeart/2005/8/layout/cycle2"/>
    <dgm:cxn modelId="{605A80B8-AA24-4486-ACD3-CAA9FE8DAE11}" srcId="{109E873F-2D66-41AF-B641-FD459D5AEA70}" destId="{CEFBF63E-E9B7-422F-A886-86A2EA8AE589}" srcOrd="1" destOrd="0" parTransId="{A877A782-A033-496C-9C2C-6618A957DC05}" sibTransId="{10153177-8916-419F-91F1-32F7E2A1DBE8}"/>
    <dgm:cxn modelId="{81EBE7BF-F090-490C-91FC-DC2565E12A63}" srcId="{109E873F-2D66-41AF-B641-FD459D5AEA70}" destId="{797B5D11-AFF5-46D5-A9D0-7BC1D91DC773}" srcOrd="3" destOrd="0" parTransId="{9C52843D-6C8F-4BA6-8C93-9C69DBB0325C}" sibTransId="{59525F9E-A0A3-43DF-86F7-5B709451B6E8}"/>
    <dgm:cxn modelId="{31C8EACF-56EE-4CA0-AFE5-6678DD351F06}" type="presOf" srcId="{6A2B6A9C-8810-43CD-9D7E-4633BD9B6CC9}" destId="{E444D61A-FF4E-4023-9108-740E76D54519}" srcOrd="0" destOrd="0" presId="urn:microsoft.com/office/officeart/2005/8/layout/cycle2"/>
    <dgm:cxn modelId="{5B736CE2-C06E-45B5-9CAF-DE2DE25A5503}" type="presOf" srcId="{B9CD06C9-71A2-4548-97CE-14BBF9680D63}" destId="{FA540036-7567-4C36-B192-83A0E32B1E41}" srcOrd="0" destOrd="0" presId="urn:microsoft.com/office/officeart/2005/8/layout/cycle2"/>
    <dgm:cxn modelId="{787EFAF3-F8D5-4241-B66E-382F19ECD731}" type="presOf" srcId="{10153177-8916-419F-91F1-32F7E2A1DBE8}" destId="{45BE3DD3-0E84-46E6-9A74-8678AC0CF69F}" srcOrd="0" destOrd="0" presId="urn:microsoft.com/office/officeart/2005/8/layout/cycle2"/>
    <dgm:cxn modelId="{D7E637F4-C808-4BB1-A197-E9217A01791E}" type="presOf" srcId="{797B5D11-AFF5-46D5-A9D0-7BC1D91DC773}" destId="{C98A146E-CF4E-48F8-A7AC-19777C01C93F}" srcOrd="0" destOrd="0" presId="urn:microsoft.com/office/officeart/2005/8/layout/cycle2"/>
    <dgm:cxn modelId="{C3704BF9-3501-42E6-B87B-E0312AD32596}" type="presOf" srcId="{CEFBF63E-E9B7-422F-A886-86A2EA8AE589}" destId="{8D4102ED-A71A-401A-B7C0-BDEBA1A6D491}" srcOrd="0" destOrd="0" presId="urn:microsoft.com/office/officeart/2005/8/layout/cycle2"/>
    <dgm:cxn modelId="{239592F9-A6E1-4F41-8BEB-1194E8618467}" type="presOf" srcId="{59525F9E-A0A3-43DF-86F7-5B709451B6E8}" destId="{2175F477-4862-4DCF-B54B-FFC3D4F6EEF0}" srcOrd="1" destOrd="0" presId="urn:microsoft.com/office/officeart/2005/8/layout/cycle2"/>
    <dgm:cxn modelId="{F3DA3F76-16FF-43C1-9035-B927C08ECDA5}" type="presParOf" srcId="{4847C70D-97B8-4D4B-9EC5-07177A0D19A2}" destId="{9CF4DBDB-F2AE-4E1D-BBAE-240770F343A8}" srcOrd="0" destOrd="0" presId="urn:microsoft.com/office/officeart/2005/8/layout/cycle2"/>
    <dgm:cxn modelId="{B51695DE-C15F-43F0-B600-E47499DAD1E5}" type="presParOf" srcId="{4847C70D-97B8-4D4B-9EC5-07177A0D19A2}" destId="{E444D61A-FF4E-4023-9108-740E76D54519}" srcOrd="1" destOrd="0" presId="urn:microsoft.com/office/officeart/2005/8/layout/cycle2"/>
    <dgm:cxn modelId="{DEA5788E-7202-4DA4-B800-CC8A4BED2B6F}" type="presParOf" srcId="{E444D61A-FF4E-4023-9108-740E76D54519}" destId="{19032FED-0A36-4824-B992-D8979E6452FE}" srcOrd="0" destOrd="0" presId="urn:microsoft.com/office/officeart/2005/8/layout/cycle2"/>
    <dgm:cxn modelId="{999534E1-46C2-4061-BB0D-B8E190D5CBE3}" type="presParOf" srcId="{4847C70D-97B8-4D4B-9EC5-07177A0D19A2}" destId="{8D4102ED-A71A-401A-B7C0-BDEBA1A6D491}" srcOrd="2" destOrd="0" presId="urn:microsoft.com/office/officeart/2005/8/layout/cycle2"/>
    <dgm:cxn modelId="{1F6CA810-6744-49CB-B1B0-00A4A5C3A06A}" type="presParOf" srcId="{4847C70D-97B8-4D4B-9EC5-07177A0D19A2}" destId="{45BE3DD3-0E84-46E6-9A74-8678AC0CF69F}" srcOrd="3" destOrd="0" presId="urn:microsoft.com/office/officeart/2005/8/layout/cycle2"/>
    <dgm:cxn modelId="{21069DEA-2255-4C3C-9449-371CE99E4226}" type="presParOf" srcId="{45BE3DD3-0E84-46E6-9A74-8678AC0CF69F}" destId="{2A773B7E-845D-4F75-90A1-4B7A2F74B296}" srcOrd="0" destOrd="0" presId="urn:microsoft.com/office/officeart/2005/8/layout/cycle2"/>
    <dgm:cxn modelId="{299413BC-DC03-4CFF-854F-ECD3E7229FA0}" type="presParOf" srcId="{4847C70D-97B8-4D4B-9EC5-07177A0D19A2}" destId="{2F9C6E88-3E1B-4DA2-A9F9-AC63B57DF2C0}" srcOrd="4" destOrd="0" presId="urn:microsoft.com/office/officeart/2005/8/layout/cycle2"/>
    <dgm:cxn modelId="{CF9E0B2A-B2C3-46A9-9F38-B66A4C4AD89C}" type="presParOf" srcId="{4847C70D-97B8-4D4B-9EC5-07177A0D19A2}" destId="{7C146B17-95E5-4736-A161-2CF1B4A274BC}" srcOrd="5" destOrd="0" presId="urn:microsoft.com/office/officeart/2005/8/layout/cycle2"/>
    <dgm:cxn modelId="{27A1EFB9-79D3-431C-A13F-48A41630FA27}" type="presParOf" srcId="{7C146B17-95E5-4736-A161-2CF1B4A274BC}" destId="{F61E077F-B712-4982-8BFB-422449C858F4}" srcOrd="0" destOrd="0" presId="urn:microsoft.com/office/officeart/2005/8/layout/cycle2"/>
    <dgm:cxn modelId="{590B09F5-21D3-4BAF-BA26-3A72CC565BB4}" type="presParOf" srcId="{4847C70D-97B8-4D4B-9EC5-07177A0D19A2}" destId="{C98A146E-CF4E-48F8-A7AC-19777C01C93F}" srcOrd="6" destOrd="0" presId="urn:microsoft.com/office/officeart/2005/8/layout/cycle2"/>
    <dgm:cxn modelId="{F6383DAC-24C7-40CD-90B9-7FB43F95FAFC}" type="presParOf" srcId="{4847C70D-97B8-4D4B-9EC5-07177A0D19A2}" destId="{B658E0C6-4FFB-4ECD-9261-8341515FF577}" srcOrd="7" destOrd="0" presId="urn:microsoft.com/office/officeart/2005/8/layout/cycle2"/>
    <dgm:cxn modelId="{0110BF59-6353-4D80-BD91-C47972C0B39F}" type="presParOf" srcId="{B658E0C6-4FFB-4ECD-9261-8341515FF577}" destId="{2175F477-4862-4DCF-B54B-FFC3D4F6EEF0}" srcOrd="0" destOrd="0" presId="urn:microsoft.com/office/officeart/2005/8/layout/cycle2"/>
    <dgm:cxn modelId="{D36C4192-4C2E-4624-B0F1-45997FE0A46D}" type="presParOf" srcId="{4847C70D-97B8-4D4B-9EC5-07177A0D19A2}" destId="{FA540036-7567-4C36-B192-83A0E32B1E41}" srcOrd="8" destOrd="0" presId="urn:microsoft.com/office/officeart/2005/8/layout/cycle2"/>
    <dgm:cxn modelId="{5307B020-C326-4D0C-8A9B-D6B5F8420EDB}" type="presParOf" srcId="{4847C70D-97B8-4D4B-9EC5-07177A0D19A2}" destId="{2F800DB5-8658-45AF-88E3-C367125B8F6E}" srcOrd="9" destOrd="0" presId="urn:microsoft.com/office/officeart/2005/8/layout/cycle2"/>
    <dgm:cxn modelId="{7C53A18D-F275-4EA1-AAB4-05D6ABC73A33}" type="presParOf" srcId="{2F800DB5-8658-45AF-88E3-C367125B8F6E}" destId="{8DF92811-8A5A-4FC3-89F3-40042038D36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C7253C-2502-44D7-8896-87D2423197B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E688A96-9767-4EFF-975E-4C504CA04FC2}">
      <dgm:prSet phldrT="[Text]"/>
      <dgm:spPr/>
      <dgm:t>
        <a:bodyPr/>
        <a:lstStyle/>
        <a:p>
          <a:r>
            <a:rPr lang="th-TH" dirty="0">
              <a:latin typeface="TH Niramit AS" pitchFamily="2" charset="-34"/>
              <a:cs typeface="TH Niramit AS" pitchFamily="2" charset="-34"/>
            </a:rPr>
            <a:t>3.1  กำลังเป็นที่สนใจไหม</a:t>
          </a:r>
          <a:endParaRPr lang="en-US" dirty="0">
            <a:latin typeface="TH Niramit AS" pitchFamily="2" charset="-34"/>
            <a:cs typeface="TH Niramit AS" pitchFamily="2" charset="-34"/>
          </a:endParaRPr>
        </a:p>
      </dgm:t>
    </dgm:pt>
    <dgm:pt modelId="{F9C40A86-7006-4E87-B5AA-951B1EA9632C}" type="parTrans" cxnId="{EDBA18F6-6547-489E-8E0E-BC301D8EBB65}">
      <dgm:prSet/>
      <dgm:spPr/>
      <dgm:t>
        <a:bodyPr/>
        <a:lstStyle/>
        <a:p>
          <a:endParaRPr lang="en-US"/>
        </a:p>
      </dgm:t>
    </dgm:pt>
    <dgm:pt modelId="{69A02C2F-9775-49CD-82E3-E4CC28261695}" type="sibTrans" cxnId="{EDBA18F6-6547-489E-8E0E-BC301D8EBB65}">
      <dgm:prSet/>
      <dgm:spPr/>
      <dgm:t>
        <a:bodyPr/>
        <a:lstStyle/>
        <a:p>
          <a:endParaRPr lang="en-US"/>
        </a:p>
      </dgm:t>
    </dgm:pt>
    <dgm:pt modelId="{A204EE90-C6F3-4E8A-AB37-5F7C7C83E6B1}">
      <dgm:prSet/>
      <dgm:spPr/>
      <dgm:t>
        <a:bodyPr/>
        <a:lstStyle/>
        <a:p>
          <a:r>
            <a:rPr lang="th-TH" dirty="0">
              <a:latin typeface="TH Niramit AS" pitchFamily="2" charset="-34"/>
              <a:cs typeface="TH Niramit AS" pitchFamily="2" charset="-34"/>
            </a:rPr>
            <a:t>3.3  เหมาะกับโอกาสไหม</a:t>
          </a:r>
          <a:endParaRPr lang="en-US" dirty="0">
            <a:latin typeface="TH Niramit AS" pitchFamily="2" charset="-34"/>
            <a:cs typeface="TH Niramit AS" pitchFamily="2" charset="-34"/>
          </a:endParaRPr>
        </a:p>
      </dgm:t>
    </dgm:pt>
    <dgm:pt modelId="{7B240D70-5975-4568-A50C-072D34A2BAED}" type="parTrans" cxnId="{32FC3534-3A3D-47E3-876C-7FEFAC198B7F}">
      <dgm:prSet/>
      <dgm:spPr/>
      <dgm:t>
        <a:bodyPr/>
        <a:lstStyle/>
        <a:p>
          <a:endParaRPr lang="en-US"/>
        </a:p>
      </dgm:t>
    </dgm:pt>
    <dgm:pt modelId="{42DCC034-33E8-49AB-81C1-9BC4309CE610}" type="sibTrans" cxnId="{32FC3534-3A3D-47E3-876C-7FEFAC198B7F}">
      <dgm:prSet/>
      <dgm:spPr/>
      <dgm:t>
        <a:bodyPr/>
        <a:lstStyle/>
        <a:p>
          <a:endParaRPr lang="en-US"/>
        </a:p>
      </dgm:t>
    </dgm:pt>
    <dgm:pt modelId="{09BFED34-B551-43E7-A485-971954C3737C}">
      <dgm:prSet/>
      <dgm:spPr/>
      <dgm:t>
        <a:bodyPr/>
        <a:lstStyle/>
        <a:p>
          <a:r>
            <a:rPr lang="th-TH" dirty="0">
              <a:latin typeface="TH Niramit AS" pitchFamily="2" charset="-34"/>
              <a:cs typeface="TH Niramit AS" pitchFamily="2" charset="-34"/>
            </a:rPr>
            <a:t>3.4  เหมาะสมกับเวลาไหม</a:t>
          </a:r>
          <a:endParaRPr lang="en-US" dirty="0">
            <a:latin typeface="TH Niramit AS" pitchFamily="2" charset="-34"/>
            <a:cs typeface="TH Niramit AS" pitchFamily="2" charset="-34"/>
          </a:endParaRPr>
        </a:p>
      </dgm:t>
    </dgm:pt>
    <dgm:pt modelId="{1846DB1C-4C1E-4866-9BC2-2A12B5D8A93D}" type="parTrans" cxnId="{9B66BD2F-055D-4728-9FF9-8B5FAF506459}">
      <dgm:prSet/>
      <dgm:spPr/>
      <dgm:t>
        <a:bodyPr/>
        <a:lstStyle/>
        <a:p>
          <a:endParaRPr lang="en-US"/>
        </a:p>
      </dgm:t>
    </dgm:pt>
    <dgm:pt modelId="{6B0F5EB9-ECAE-4122-B204-82DB4B862160}" type="sibTrans" cxnId="{9B66BD2F-055D-4728-9FF9-8B5FAF506459}">
      <dgm:prSet/>
      <dgm:spPr/>
      <dgm:t>
        <a:bodyPr/>
        <a:lstStyle/>
        <a:p>
          <a:endParaRPr lang="en-US"/>
        </a:p>
      </dgm:t>
    </dgm:pt>
    <dgm:pt modelId="{273D79F5-2E6E-45FE-86BB-CE86B00F6C58}">
      <dgm:prSet/>
      <dgm:spPr/>
      <dgm:t>
        <a:bodyPr/>
        <a:lstStyle/>
        <a:p>
          <a:r>
            <a:rPr lang="th-TH" dirty="0">
              <a:latin typeface="TH Niramit AS" pitchFamily="2" charset="-34"/>
              <a:cs typeface="TH Niramit AS" pitchFamily="2" charset="-34"/>
            </a:rPr>
            <a:t>3.5  ข้อมูลให้ค้นคว้ามากน้อยเพียงใด</a:t>
          </a:r>
          <a:endParaRPr lang="en-US" dirty="0">
            <a:latin typeface="TH Niramit AS" pitchFamily="2" charset="-34"/>
            <a:cs typeface="TH Niramit AS" pitchFamily="2" charset="-34"/>
          </a:endParaRPr>
        </a:p>
      </dgm:t>
    </dgm:pt>
    <dgm:pt modelId="{7D120927-281B-4E8C-AAC3-B2D7C9BDC04C}" type="parTrans" cxnId="{5995F26F-8B85-44D5-8854-096BD1E89DB3}">
      <dgm:prSet/>
      <dgm:spPr/>
      <dgm:t>
        <a:bodyPr/>
        <a:lstStyle/>
        <a:p>
          <a:endParaRPr lang="en-US"/>
        </a:p>
      </dgm:t>
    </dgm:pt>
    <dgm:pt modelId="{8453E8C9-4A18-4A69-854C-5FCF364EC3AA}" type="sibTrans" cxnId="{5995F26F-8B85-44D5-8854-096BD1E89DB3}">
      <dgm:prSet/>
      <dgm:spPr/>
      <dgm:t>
        <a:bodyPr/>
        <a:lstStyle/>
        <a:p>
          <a:endParaRPr lang="en-US"/>
        </a:p>
      </dgm:t>
    </dgm:pt>
    <dgm:pt modelId="{50A8959E-A3C5-49E7-8094-AAA78C8565FB}">
      <dgm:prSet phldrT="[Text]"/>
      <dgm:spPr/>
      <dgm:t>
        <a:bodyPr/>
        <a:lstStyle/>
        <a:p>
          <a:r>
            <a:rPr lang="th-TH" dirty="0">
              <a:latin typeface="TH Niramit AS" pitchFamily="2" charset="-34"/>
              <a:cs typeface="TH Niramit AS" pitchFamily="2" charset="-34"/>
            </a:rPr>
            <a:t>3.2  มีความถนัดไหม</a:t>
          </a:r>
          <a:endParaRPr lang="en-US" dirty="0">
            <a:latin typeface="TH Niramit AS" pitchFamily="2" charset="-34"/>
            <a:cs typeface="TH Niramit AS" pitchFamily="2" charset="-34"/>
          </a:endParaRPr>
        </a:p>
      </dgm:t>
    </dgm:pt>
    <dgm:pt modelId="{3C3E3647-805F-480F-B87E-C8A17548DFCA}" type="parTrans" cxnId="{5A5AA3D4-54BB-4A95-BA9E-9AB624139BC2}">
      <dgm:prSet/>
      <dgm:spPr/>
      <dgm:t>
        <a:bodyPr/>
        <a:lstStyle/>
        <a:p>
          <a:endParaRPr lang="en-US"/>
        </a:p>
      </dgm:t>
    </dgm:pt>
    <dgm:pt modelId="{D86CDA19-49DE-4A2A-A0F4-58722ED4E7AB}" type="sibTrans" cxnId="{5A5AA3D4-54BB-4A95-BA9E-9AB624139BC2}">
      <dgm:prSet/>
      <dgm:spPr/>
      <dgm:t>
        <a:bodyPr/>
        <a:lstStyle/>
        <a:p>
          <a:endParaRPr lang="en-US"/>
        </a:p>
      </dgm:t>
    </dgm:pt>
    <dgm:pt modelId="{7191BA3A-A6AB-4AB2-9463-6F36BB55D086}" type="pres">
      <dgm:prSet presAssocID="{E2C7253C-2502-44D7-8896-87D2423197B8}" presName="compositeShape" presStyleCnt="0">
        <dgm:presLayoutVars>
          <dgm:chMax val="7"/>
          <dgm:dir/>
          <dgm:resizeHandles val="exact"/>
        </dgm:presLayoutVars>
      </dgm:prSet>
      <dgm:spPr/>
    </dgm:pt>
    <dgm:pt modelId="{CE6F0279-F77A-42AE-A068-FF6ABBDF5AE1}" type="pres">
      <dgm:prSet presAssocID="{8E688A96-9767-4EFF-975E-4C504CA04FC2}" presName="circ1" presStyleLbl="vennNode1" presStyleIdx="0" presStyleCnt="5"/>
      <dgm:spPr/>
    </dgm:pt>
    <dgm:pt modelId="{836C4590-3D43-423E-8344-44C83CC84868}" type="pres">
      <dgm:prSet presAssocID="{8E688A96-9767-4EFF-975E-4C504CA04FC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39BCAF3-F0D6-4B2B-B92E-3B40702B9887}" type="pres">
      <dgm:prSet presAssocID="{50A8959E-A3C5-49E7-8094-AAA78C8565FB}" presName="circ2" presStyleLbl="vennNode1" presStyleIdx="1" presStyleCnt="5"/>
      <dgm:spPr/>
    </dgm:pt>
    <dgm:pt modelId="{2DAE09D1-6552-4404-98EE-01C29D83850A}" type="pres">
      <dgm:prSet presAssocID="{50A8959E-A3C5-49E7-8094-AAA78C8565F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FEE9F16-3092-4F2F-B608-387973169420}" type="pres">
      <dgm:prSet presAssocID="{A204EE90-C6F3-4E8A-AB37-5F7C7C83E6B1}" presName="circ3" presStyleLbl="vennNode1" presStyleIdx="2" presStyleCnt="5"/>
      <dgm:spPr/>
    </dgm:pt>
    <dgm:pt modelId="{4BA244C0-315A-4081-98DC-40023143F75C}" type="pres">
      <dgm:prSet presAssocID="{A204EE90-C6F3-4E8A-AB37-5F7C7C83E6B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6A838A-3C53-4466-89C3-22E7F288E609}" type="pres">
      <dgm:prSet presAssocID="{09BFED34-B551-43E7-A485-971954C3737C}" presName="circ4" presStyleLbl="vennNode1" presStyleIdx="3" presStyleCnt="5"/>
      <dgm:spPr/>
    </dgm:pt>
    <dgm:pt modelId="{E9C18472-FAAE-4C32-B082-648F07EF96F8}" type="pres">
      <dgm:prSet presAssocID="{09BFED34-B551-43E7-A485-971954C3737C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ECB9921-516D-4ABE-AAF9-8494A26AD92D}" type="pres">
      <dgm:prSet presAssocID="{273D79F5-2E6E-45FE-86BB-CE86B00F6C58}" presName="circ5" presStyleLbl="vennNode1" presStyleIdx="4" presStyleCnt="5"/>
      <dgm:spPr/>
    </dgm:pt>
    <dgm:pt modelId="{96CF9323-BB1C-440E-B34F-C2E6BE3DD21F}" type="pres">
      <dgm:prSet presAssocID="{273D79F5-2E6E-45FE-86BB-CE86B00F6C58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B66BD2F-055D-4728-9FF9-8B5FAF506459}" srcId="{E2C7253C-2502-44D7-8896-87D2423197B8}" destId="{09BFED34-B551-43E7-A485-971954C3737C}" srcOrd="3" destOrd="0" parTransId="{1846DB1C-4C1E-4866-9BC2-2A12B5D8A93D}" sibTransId="{6B0F5EB9-ECAE-4122-B204-82DB4B862160}"/>
    <dgm:cxn modelId="{32FC3534-3A3D-47E3-876C-7FEFAC198B7F}" srcId="{E2C7253C-2502-44D7-8896-87D2423197B8}" destId="{A204EE90-C6F3-4E8A-AB37-5F7C7C83E6B1}" srcOrd="2" destOrd="0" parTransId="{7B240D70-5975-4568-A50C-072D34A2BAED}" sibTransId="{42DCC034-33E8-49AB-81C1-9BC4309CE610}"/>
    <dgm:cxn modelId="{8BDBC761-DF80-4A87-8827-0E615CFADBB7}" type="presOf" srcId="{A204EE90-C6F3-4E8A-AB37-5F7C7C83E6B1}" destId="{4BA244C0-315A-4081-98DC-40023143F75C}" srcOrd="0" destOrd="0" presId="urn:microsoft.com/office/officeart/2005/8/layout/venn1"/>
    <dgm:cxn modelId="{5995F26F-8B85-44D5-8854-096BD1E89DB3}" srcId="{E2C7253C-2502-44D7-8896-87D2423197B8}" destId="{273D79F5-2E6E-45FE-86BB-CE86B00F6C58}" srcOrd="4" destOrd="0" parTransId="{7D120927-281B-4E8C-AAC3-B2D7C9BDC04C}" sibTransId="{8453E8C9-4A18-4A69-854C-5FCF364EC3AA}"/>
    <dgm:cxn modelId="{2327CF50-8B46-445E-96AA-5B953199A784}" type="presOf" srcId="{E2C7253C-2502-44D7-8896-87D2423197B8}" destId="{7191BA3A-A6AB-4AB2-9463-6F36BB55D086}" srcOrd="0" destOrd="0" presId="urn:microsoft.com/office/officeart/2005/8/layout/venn1"/>
    <dgm:cxn modelId="{9C93D192-462F-4151-9A25-A04F4433D77B}" type="presOf" srcId="{50A8959E-A3C5-49E7-8094-AAA78C8565FB}" destId="{2DAE09D1-6552-4404-98EE-01C29D83850A}" srcOrd="0" destOrd="0" presId="urn:microsoft.com/office/officeart/2005/8/layout/venn1"/>
    <dgm:cxn modelId="{0300C4A7-295F-4E66-9D07-D0244ACBD792}" type="presOf" srcId="{8E688A96-9767-4EFF-975E-4C504CA04FC2}" destId="{836C4590-3D43-423E-8344-44C83CC84868}" srcOrd="0" destOrd="0" presId="urn:microsoft.com/office/officeart/2005/8/layout/venn1"/>
    <dgm:cxn modelId="{5A5AA3D4-54BB-4A95-BA9E-9AB624139BC2}" srcId="{E2C7253C-2502-44D7-8896-87D2423197B8}" destId="{50A8959E-A3C5-49E7-8094-AAA78C8565FB}" srcOrd="1" destOrd="0" parTransId="{3C3E3647-805F-480F-B87E-C8A17548DFCA}" sibTransId="{D86CDA19-49DE-4A2A-A0F4-58722ED4E7AB}"/>
    <dgm:cxn modelId="{92CA81DB-EF3A-4BB9-8844-36D3056A68F8}" type="presOf" srcId="{09BFED34-B551-43E7-A485-971954C3737C}" destId="{E9C18472-FAAE-4C32-B082-648F07EF96F8}" srcOrd="0" destOrd="0" presId="urn:microsoft.com/office/officeart/2005/8/layout/venn1"/>
    <dgm:cxn modelId="{80590EF6-5F36-4325-97D8-7AD3A4254842}" type="presOf" srcId="{273D79F5-2E6E-45FE-86BB-CE86B00F6C58}" destId="{96CF9323-BB1C-440E-B34F-C2E6BE3DD21F}" srcOrd="0" destOrd="0" presId="urn:microsoft.com/office/officeart/2005/8/layout/venn1"/>
    <dgm:cxn modelId="{EDBA18F6-6547-489E-8E0E-BC301D8EBB65}" srcId="{E2C7253C-2502-44D7-8896-87D2423197B8}" destId="{8E688A96-9767-4EFF-975E-4C504CA04FC2}" srcOrd="0" destOrd="0" parTransId="{F9C40A86-7006-4E87-B5AA-951B1EA9632C}" sibTransId="{69A02C2F-9775-49CD-82E3-E4CC28261695}"/>
    <dgm:cxn modelId="{18CF1E19-AFD0-41C4-8325-D2E58768717C}" type="presParOf" srcId="{7191BA3A-A6AB-4AB2-9463-6F36BB55D086}" destId="{CE6F0279-F77A-42AE-A068-FF6ABBDF5AE1}" srcOrd="0" destOrd="0" presId="urn:microsoft.com/office/officeart/2005/8/layout/venn1"/>
    <dgm:cxn modelId="{5A5D144D-A1EC-4959-8FAF-E809ABE84D19}" type="presParOf" srcId="{7191BA3A-A6AB-4AB2-9463-6F36BB55D086}" destId="{836C4590-3D43-423E-8344-44C83CC84868}" srcOrd="1" destOrd="0" presId="urn:microsoft.com/office/officeart/2005/8/layout/venn1"/>
    <dgm:cxn modelId="{C35899F1-FB6E-46FC-9C5D-935225B0E440}" type="presParOf" srcId="{7191BA3A-A6AB-4AB2-9463-6F36BB55D086}" destId="{B39BCAF3-F0D6-4B2B-B92E-3B40702B9887}" srcOrd="2" destOrd="0" presId="urn:microsoft.com/office/officeart/2005/8/layout/venn1"/>
    <dgm:cxn modelId="{5797DE5A-4517-4EF2-A546-FA520CA042CF}" type="presParOf" srcId="{7191BA3A-A6AB-4AB2-9463-6F36BB55D086}" destId="{2DAE09D1-6552-4404-98EE-01C29D83850A}" srcOrd="3" destOrd="0" presId="urn:microsoft.com/office/officeart/2005/8/layout/venn1"/>
    <dgm:cxn modelId="{0776FB71-FB00-4A08-AEC0-254F48598CE3}" type="presParOf" srcId="{7191BA3A-A6AB-4AB2-9463-6F36BB55D086}" destId="{DFEE9F16-3092-4F2F-B608-387973169420}" srcOrd="4" destOrd="0" presId="urn:microsoft.com/office/officeart/2005/8/layout/venn1"/>
    <dgm:cxn modelId="{415FD45A-C6B8-4F01-9B94-459DBBFDE6FB}" type="presParOf" srcId="{7191BA3A-A6AB-4AB2-9463-6F36BB55D086}" destId="{4BA244C0-315A-4081-98DC-40023143F75C}" srcOrd="5" destOrd="0" presId="urn:microsoft.com/office/officeart/2005/8/layout/venn1"/>
    <dgm:cxn modelId="{081A15D6-9E74-48EA-819C-429B08B2F0E7}" type="presParOf" srcId="{7191BA3A-A6AB-4AB2-9463-6F36BB55D086}" destId="{2C6A838A-3C53-4466-89C3-22E7F288E609}" srcOrd="6" destOrd="0" presId="urn:microsoft.com/office/officeart/2005/8/layout/venn1"/>
    <dgm:cxn modelId="{FD7CF465-20CD-40C4-B8C3-D504D75CD84B}" type="presParOf" srcId="{7191BA3A-A6AB-4AB2-9463-6F36BB55D086}" destId="{E9C18472-FAAE-4C32-B082-648F07EF96F8}" srcOrd="7" destOrd="0" presId="urn:microsoft.com/office/officeart/2005/8/layout/venn1"/>
    <dgm:cxn modelId="{49005BCA-B4C9-4D8C-A0F6-290A7AD6ECAF}" type="presParOf" srcId="{7191BA3A-A6AB-4AB2-9463-6F36BB55D086}" destId="{7ECB9921-516D-4ABE-AAF9-8494A26AD92D}" srcOrd="8" destOrd="0" presId="urn:microsoft.com/office/officeart/2005/8/layout/venn1"/>
    <dgm:cxn modelId="{6626AAA0-17E8-4CB4-9BC0-1FAC42B2E4A1}" type="presParOf" srcId="{7191BA3A-A6AB-4AB2-9463-6F36BB55D086}" destId="{96CF9323-BB1C-440E-B34F-C2E6BE3DD21F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CE4CFF-197A-4520-9165-F682143958A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888580-DF00-45FD-B2EF-BED417A688EB}">
      <dgm:prSet phldrT="[Text]"/>
      <dgm:spPr/>
      <dgm:t>
        <a:bodyPr/>
        <a:lstStyle/>
        <a:p>
          <a:r>
            <a:rPr lang="th-TH" dirty="0"/>
            <a:t>4.1  กำหนดขอบเขตว่าเรื่องที่จะพูดและนำเสนอ ว่าจะลงรายละเอียดมากน้อยเพียงใด </a:t>
          </a:r>
          <a:endParaRPr lang="en-US" dirty="0"/>
        </a:p>
      </dgm:t>
    </dgm:pt>
    <dgm:pt modelId="{D81363E7-7CDC-41F6-BE58-D5520ECA2B97}" type="parTrans" cxnId="{5940946D-E917-4C6B-997F-C01A2F10AFAA}">
      <dgm:prSet/>
      <dgm:spPr/>
      <dgm:t>
        <a:bodyPr/>
        <a:lstStyle/>
        <a:p>
          <a:endParaRPr lang="en-US"/>
        </a:p>
      </dgm:t>
    </dgm:pt>
    <dgm:pt modelId="{866D9C36-A3E4-45DB-B107-679B75F75FFC}" type="sibTrans" cxnId="{5940946D-E917-4C6B-997F-C01A2F10AFAA}">
      <dgm:prSet/>
      <dgm:spPr/>
      <dgm:t>
        <a:bodyPr/>
        <a:lstStyle/>
        <a:p>
          <a:endParaRPr lang="en-US"/>
        </a:p>
      </dgm:t>
    </dgm:pt>
    <dgm:pt modelId="{45FDAFA0-244F-45E5-BCA5-E1B9DB4D7271}">
      <dgm:prSet/>
      <dgm:spPr/>
      <dgm:t>
        <a:bodyPr/>
        <a:lstStyle/>
        <a:p>
          <a:r>
            <a:rPr lang="th-TH" dirty="0"/>
            <a:t>4.2  จะเสนอประเด็นอะไร และไม่เสนอประเด็นอะไร</a:t>
          </a:r>
          <a:endParaRPr lang="en-US" dirty="0"/>
        </a:p>
      </dgm:t>
    </dgm:pt>
    <dgm:pt modelId="{50351B9E-4E47-4F13-A566-6DE93D7C4EB7}" type="parTrans" cxnId="{F300CA3D-F98C-497F-9BB2-63C876BB25AB}">
      <dgm:prSet/>
      <dgm:spPr/>
      <dgm:t>
        <a:bodyPr/>
        <a:lstStyle/>
        <a:p>
          <a:endParaRPr lang="en-US"/>
        </a:p>
      </dgm:t>
    </dgm:pt>
    <dgm:pt modelId="{B5FBFDF4-A78C-4C37-800A-D282D6DC7885}" type="sibTrans" cxnId="{F300CA3D-F98C-497F-9BB2-63C876BB25AB}">
      <dgm:prSet/>
      <dgm:spPr/>
      <dgm:t>
        <a:bodyPr/>
        <a:lstStyle/>
        <a:p>
          <a:endParaRPr lang="en-US"/>
        </a:p>
      </dgm:t>
    </dgm:pt>
    <dgm:pt modelId="{58558128-66FA-4867-AA11-E224BAB9B866}" type="pres">
      <dgm:prSet presAssocID="{41CE4CFF-197A-4520-9165-F682143958A8}" presName="diagram" presStyleCnt="0">
        <dgm:presLayoutVars>
          <dgm:dir/>
          <dgm:resizeHandles val="exact"/>
        </dgm:presLayoutVars>
      </dgm:prSet>
      <dgm:spPr/>
    </dgm:pt>
    <dgm:pt modelId="{33595952-BBF5-4B58-AE16-3052B9ACCD8B}" type="pres">
      <dgm:prSet presAssocID="{83888580-DF00-45FD-B2EF-BED417A688EB}" presName="node" presStyleLbl="node1" presStyleIdx="0" presStyleCnt="2">
        <dgm:presLayoutVars>
          <dgm:bulletEnabled val="1"/>
        </dgm:presLayoutVars>
      </dgm:prSet>
      <dgm:spPr/>
    </dgm:pt>
    <dgm:pt modelId="{E469BF4D-4A2D-4D71-A274-4B3EFF2FA812}" type="pres">
      <dgm:prSet presAssocID="{866D9C36-A3E4-45DB-B107-679B75F75FFC}" presName="sibTrans" presStyleCnt="0"/>
      <dgm:spPr/>
    </dgm:pt>
    <dgm:pt modelId="{FBA18928-C62B-43C9-B8EF-8A81EF7A50AE}" type="pres">
      <dgm:prSet presAssocID="{45FDAFA0-244F-45E5-BCA5-E1B9DB4D7271}" presName="node" presStyleLbl="node1" presStyleIdx="1" presStyleCnt="2">
        <dgm:presLayoutVars>
          <dgm:bulletEnabled val="1"/>
        </dgm:presLayoutVars>
      </dgm:prSet>
      <dgm:spPr/>
    </dgm:pt>
  </dgm:ptLst>
  <dgm:cxnLst>
    <dgm:cxn modelId="{F300CA3D-F98C-497F-9BB2-63C876BB25AB}" srcId="{41CE4CFF-197A-4520-9165-F682143958A8}" destId="{45FDAFA0-244F-45E5-BCA5-E1B9DB4D7271}" srcOrd="1" destOrd="0" parTransId="{50351B9E-4E47-4F13-A566-6DE93D7C4EB7}" sibTransId="{B5FBFDF4-A78C-4C37-800A-D282D6DC7885}"/>
    <dgm:cxn modelId="{5940946D-E917-4C6B-997F-C01A2F10AFAA}" srcId="{41CE4CFF-197A-4520-9165-F682143958A8}" destId="{83888580-DF00-45FD-B2EF-BED417A688EB}" srcOrd="0" destOrd="0" parTransId="{D81363E7-7CDC-41F6-BE58-D5520ECA2B97}" sibTransId="{866D9C36-A3E4-45DB-B107-679B75F75FFC}"/>
    <dgm:cxn modelId="{EBF69684-0FF0-4F02-806A-6BDADD0F2861}" type="presOf" srcId="{83888580-DF00-45FD-B2EF-BED417A688EB}" destId="{33595952-BBF5-4B58-AE16-3052B9ACCD8B}" srcOrd="0" destOrd="0" presId="urn:microsoft.com/office/officeart/2005/8/layout/default"/>
    <dgm:cxn modelId="{3CC7F2CA-0CC8-4E16-B8AA-A5ABCF468224}" type="presOf" srcId="{45FDAFA0-244F-45E5-BCA5-E1B9DB4D7271}" destId="{FBA18928-C62B-43C9-B8EF-8A81EF7A50AE}" srcOrd="0" destOrd="0" presId="urn:microsoft.com/office/officeart/2005/8/layout/default"/>
    <dgm:cxn modelId="{DC7F1CD2-C4AE-4759-AB80-ABE0D80CAD11}" type="presOf" srcId="{41CE4CFF-197A-4520-9165-F682143958A8}" destId="{58558128-66FA-4867-AA11-E224BAB9B866}" srcOrd="0" destOrd="0" presId="urn:microsoft.com/office/officeart/2005/8/layout/default"/>
    <dgm:cxn modelId="{A1D491D6-556D-4495-9F4B-0E4002888982}" type="presParOf" srcId="{58558128-66FA-4867-AA11-E224BAB9B866}" destId="{33595952-BBF5-4B58-AE16-3052B9ACCD8B}" srcOrd="0" destOrd="0" presId="urn:microsoft.com/office/officeart/2005/8/layout/default"/>
    <dgm:cxn modelId="{065AF492-A78B-48E0-8316-63A68B2D063C}" type="presParOf" srcId="{58558128-66FA-4867-AA11-E224BAB9B866}" destId="{E469BF4D-4A2D-4D71-A274-4B3EFF2FA812}" srcOrd="1" destOrd="0" presId="urn:microsoft.com/office/officeart/2005/8/layout/default"/>
    <dgm:cxn modelId="{34226BA0-F669-4BE0-B645-A4B4D510354F}" type="presParOf" srcId="{58558128-66FA-4867-AA11-E224BAB9B866}" destId="{FBA18928-C62B-43C9-B8EF-8A81EF7A50A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C0265-452B-450C-8240-6F88B28FB54F}">
      <dsp:nvSpPr>
        <dsp:cNvPr id="0" name=""/>
        <dsp:cNvSpPr/>
      </dsp:nvSpPr>
      <dsp:spPr>
        <a:xfrm>
          <a:off x="1925" y="1723506"/>
          <a:ext cx="2552604" cy="255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5600" kern="1200" dirty="0"/>
            <a:t>ศาสตร์</a:t>
          </a:r>
        </a:p>
      </dsp:txBody>
      <dsp:txXfrm>
        <a:off x="375745" y="2097326"/>
        <a:ext cx="1804964" cy="1804964"/>
      </dsp:txXfrm>
    </dsp:sp>
    <dsp:sp modelId="{0C08A4A5-E8FC-4863-AFFD-8DBF02618C7B}">
      <dsp:nvSpPr>
        <dsp:cNvPr id="0" name=""/>
        <dsp:cNvSpPr/>
      </dsp:nvSpPr>
      <dsp:spPr>
        <a:xfrm>
          <a:off x="2761801" y="2259553"/>
          <a:ext cx="1480510" cy="1480510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2300" kern="1200"/>
        </a:p>
      </dsp:txBody>
      <dsp:txXfrm>
        <a:off x="2958043" y="2825700"/>
        <a:ext cx="1088026" cy="348216"/>
      </dsp:txXfrm>
    </dsp:sp>
    <dsp:sp modelId="{A2E69482-A514-4AAB-A99A-17A605B09061}">
      <dsp:nvSpPr>
        <dsp:cNvPr id="0" name=""/>
        <dsp:cNvSpPr/>
      </dsp:nvSpPr>
      <dsp:spPr>
        <a:xfrm>
          <a:off x="4449583" y="1723506"/>
          <a:ext cx="2552604" cy="255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5600" kern="1200" dirty="0"/>
            <a:t>ศิลป์</a:t>
          </a:r>
        </a:p>
      </dsp:txBody>
      <dsp:txXfrm>
        <a:off x="4823403" y="2097326"/>
        <a:ext cx="1804964" cy="1804964"/>
      </dsp:txXfrm>
    </dsp:sp>
    <dsp:sp modelId="{48B66E9A-04C3-4EE4-8A7C-E92C08D19C89}">
      <dsp:nvSpPr>
        <dsp:cNvPr id="0" name=""/>
        <dsp:cNvSpPr/>
      </dsp:nvSpPr>
      <dsp:spPr>
        <a:xfrm>
          <a:off x="7209459" y="2259553"/>
          <a:ext cx="1480510" cy="1480510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h-TH" sz="5500" kern="1200"/>
        </a:p>
      </dsp:txBody>
      <dsp:txXfrm>
        <a:off x="7405701" y="2564538"/>
        <a:ext cx="1088026" cy="870540"/>
      </dsp:txXfrm>
    </dsp:sp>
    <dsp:sp modelId="{28D9F1B8-9016-41AC-B9EB-EF9B158F2508}">
      <dsp:nvSpPr>
        <dsp:cNvPr id="0" name=""/>
        <dsp:cNvSpPr/>
      </dsp:nvSpPr>
      <dsp:spPr>
        <a:xfrm>
          <a:off x="8897241" y="1723506"/>
          <a:ext cx="2552604" cy="25526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5600" kern="1200" dirty="0"/>
            <a:t>การนำเสนอ</a:t>
          </a:r>
        </a:p>
      </dsp:txBody>
      <dsp:txXfrm>
        <a:off x="9271061" y="2097326"/>
        <a:ext cx="1804964" cy="18049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95282-514D-4B8B-AA36-86A4EA94C83F}">
      <dsp:nvSpPr>
        <dsp:cNvPr id="0" name=""/>
        <dsp:cNvSpPr/>
      </dsp:nvSpPr>
      <dsp:spPr>
        <a:xfrm rot="10800000">
          <a:off x="1170078" y="1914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kern="1200" dirty="0"/>
            <a:t>วารสารศาสตร์</a:t>
          </a:r>
        </a:p>
      </dsp:txBody>
      <dsp:txXfrm rot="10800000">
        <a:off x="1472239" y="1914"/>
        <a:ext cx="3143603" cy="1208643"/>
      </dsp:txXfrm>
    </dsp:sp>
    <dsp:sp modelId="{5BE2FAA4-647B-49A9-905F-E7200CF7DF02}">
      <dsp:nvSpPr>
        <dsp:cNvPr id="0" name=""/>
        <dsp:cNvSpPr/>
      </dsp:nvSpPr>
      <dsp:spPr>
        <a:xfrm>
          <a:off x="565757" y="1914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35B63-0977-4112-AEA2-5F627104913B}">
      <dsp:nvSpPr>
        <dsp:cNvPr id="0" name=""/>
        <dsp:cNvSpPr/>
      </dsp:nvSpPr>
      <dsp:spPr>
        <a:xfrm rot="10800000">
          <a:off x="1170078" y="1571347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kern="1200" dirty="0"/>
            <a:t>ประชาสัมพันธ์และการสื่อสารองค์กร</a:t>
          </a:r>
        </a:p>
      </dsp:txBody>
      <dsp:txXfrm rot="10800000">
        <a:off x="1472239" y="1571347"/>
        <a:ext cx="3143603" cy="1208643"/>
      </dsp:txXfrm>
    </dsp:sp>
    <dsp:sp modelId="{0973B675-5291-417F-8329-5286671D4302}">
      <dsp:nvSpPr>
        <dsp:cNvPr id="0" name=""/>
        <dsp:cNvSpPr/>
      </dsp:nvSpPr>
      <dsp:spPr>
        <a:xfrm>
          <a:off x="565757" y="1571347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0AAFC1-6E44-478D-8D33-BF7BDD4BA539}">
      <dsp:nvSpPr>
        <dsp:cNvPr id="0" name=""/>
        <dsp:cNvSpPr/>
      </dsp:nvSpPr>
      <dsp:spPr>
        <a:xfrm rot="10800000">
          <a:off x="1170078" y="3140779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kern="1200" dirty="0"/>
            <a:t>โฆษณาและสื่อสารการตลาด</a:t>
          </a:r>
        </a:p>
      </dsp:txBody>
      <dsp:txXfrm rot="10800000">
        <a:off x="1472239" y="3140779"/>
        <a:ext cx="3143603" cy="1208643"/>
      </dsp:txXfrm>
    </dsp:sp>
    <dsp:sp modelId="{33BAE1B9-BEC3-4442-B268-DF4EB65F821C}">
      <dsp:nvSpPr>
        <dsp:cNvPr id="0" name=""/>
        <dsp:cNvSpPr/>
      </dsp:nvSpPr>
      <dsp:spPr>
        <a:xfrm>
          <a:off x="565757" y="3140779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BE230-5547-4B80-ADF1-B0E89ED46FA4}">
      <dsp:nvSpPr>
        <dsp:cNvPr id="0" name=""/>
        <dsp:cNvSpPr/>
      </dsp:nvSpPr>
      <dsp:spPr>
        <a:xfrm rot="10800000">
          <a:off x="1170078" y="1914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kern="1200" dirty="0"/>
            <a:t>วิทยุกระจายเสียงและวิทยุโทรทัศน์</a:t>
          </a:r>
        </a:p>
      </dsp:txBody>
      <dsp:txXfrm rot="10800000">
        <a:off x="1472239" y="1914"/>
        <a:ext cx="3143603" cy="1208643"/>
      </dsp:txXfrm>
    </dsp:sp>
    <dsp:sp modelId="{CE874EE8-8ADC-49D4-B339-C5578E0680DA}">
      <dsp:nvSpPr>
        <dsp:cNvPr id="0" name=""/>
        <dsp:cNvSpPr/>
      </dsp:nvSpPr>
      <dsp:spPr>
        <a:xfrm>
          <a:off x="565757" y="1914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EA884C-3D24-48F7-8540-8E74CDCC3148}">
      <dsp:nvSpPr>
        <dsp:cNvPr id="0" name=""/>
        <dsp:cNvSpPr/>
      </dsp:nvSpPr>
      <dsp:spPr>
        <a:xfrm rot="10800000">
          <a:off x="1170078" y="1571347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kern="1200" dirty="0"/>
            <a:t>ภาพยนตร์</a:t>
          </a:r>
        </a:p>
      </dsp:txBody>
      <dsp:txXfrm rot="10800000">
        <a:off x="1472239" y="1571347"/>
        <a:ext cx="3143603" cy="1208643"/>
      </dsp:txXfrm>
    </dsp:sp>
    <dsp:sp modelId="{F039D355-3C56-409F-BDFC-33F53E2A29CD}">
      <dsp:nvSpPr>
        <dsp:cNvPr id="0" name=""/>
        <dsp:cNvSpPr/>
      </dsp:nvSpPr>
      <dsp:spPr>
        <a:xfrm>
          <a:off x="565757" y="1571347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2547DC-B9F3-4542-B1AD-4B9FC7422181}">
      <dsp:nvSpPr>
        <dsp:cNvPr id="0" name=""/>
        <dsp:cNvSpPr/>
      </dsp:nvSpPr>
      <dsp:spPr>
        <a:xfrm rot="10800000">
          <a:off x="1170078" y="3140779"/>
          <a:ext cx="3445764" cy="120864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121920" rIns="227584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200" kern="1200" dirty="0"/>
            <a:t>สื่อดิจิทัลหรือสื่อออนไลน์</a:t>
          </a:r>
        </a:p>
      </dsp:txBody>
      <dsp:txXfrm rot="10800000">
        <a:off x="1472239" y="3140779"/>
        <a:ext cx="3143603" cy="1208643"/>
      </dsp:txXfrm>
    </dsp:sp>
    <dsp:sp modelId="{20D34F08-6AC9-48F1-8580-20127428428B}">
      <dsp:nvSpPr>
        <dsp:cNvPr id="0" name=""/>
        <dsp:cNvSpPr/>
      </dsp:nvSpPr>
      <dsp:spPr>
        <a:xfrm>
          <a:off x="565757" y="3140779"/>
          <a:ext cx="1208643" cy="120864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8EC1B-9816-46B6-9139-E25A7C7EFE73}">
      <dsp:nvSpPr>
        <dsp:cNvPr id="0" name=""/>
        <dsp:cNvSpPr/>
      </dsp:nvSpPr>
      <dsp:spPr>
        <a:xfrm>
          <a:off x="1528592" y="306339"/>
          <a:ext cx="4475226" cy="4475226"/>
        </a:xfrm>
        <a:prstGeom prst="pie">
          <a:avLst>
            <a:gd name="adj1" fmla="val 16200000"/>
            <a:gd name="adj2" fmla="val 19285716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100" kern="1200" dirty="0"/>
            <a:t>กำหนดวัตถุประสงค์</a:t>
          </a:r>
          <a:endParaRPr lang="en-US" sz="2100" kern="1200" dirty="0"/>
        </a:p>
      </dsp:txBody>
      <dsp:txXfrm>
        <a:off x="3810424" y="732551"/>
        <a:ext cx="1225359" cy="772509"/>
      </dsp:txXfrm>
    </dsp:sp>
    <dsp:sp modelId="{EB65BA45-F5ED-42D7-A5E4-152F7DD3CB91}">
      <dsp:nvSpPr>
        <dsp:cNvPr id="0" name=""/>
        <dsp:cNvSpPr/>
      </dsp:nvSpPr>
      <dsp:spPr>
        <a:xfrm>
          <a:off x="1412981" y="546084"/>
          <a:ext cx="4475226" cy="4475226"/>
        </a:xfrm>
        <a:prstGeom prst="pie">
          <a:avLst>
            <a:gd name="adj1" fmla="val 19285716"/>
            <a:gd name="adj2" fmla="val 771428"/>
          </a:avLst>
        </a:prstGeom>
        <a:gradFill rotWithShape="0">
          <a:gsLst>
            <a:gs pos="0">
              <a:schemeClr val="accent1">
                <a:shade val="50000"/>
                <a:hueOff val="46781"/>
                <a:satOff val="13287"/>
                <a:lumOff val="9355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46781"/>
                <a:satOff val="13287"/>
                <a:lumOff val="93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100" kern="1200"/>
            <a:t>วิเคราะห์ผู้ฟัง</a:t>
          </a:r>
          <a:endParaRPr lang="en-US" sz="2100" kern="1200"/>
        </a:p>
      </dsp:txBody>
      <dsp:txXfrm>
        <a:off x="4476380" y="2144379"/>
        <a:ext cx="1299946" cy="825785"/>
      </dsp:txXfrm>
    </dsp:sp>
    <dsp:sp modelId="{BF512F22-73DE-4CC1-AB7A-5D462FEFF16D}">
      <dsp:nvSpPr>
        <dsp:cNvPr id="0" name=""/>
        <dsp:cNvSpPr/>
      </dsp:nvSpPr>
      <dsp:spPr>
        <a:xfrm>
          <a:off x="1412981" y="546084"/>
          <a:ext cx="4475226" cy="4475226"/>
        </a:xfrm>
        <a:prstGeom prst="pie">
          <a:avLst>
            <a:gd name="adj1" fmla="val 771428"/>
            <a:gd name="adj2" fmla="val 3857143"/>
          </a:avLst>
        </a:prstGeom>
        <a:gradFill rotWithShape="0">
          <a:gsLst>
            <a:gs pos="0">
              <a:schemeClr val="accent1">
                <a:shade val="50000"/>
                <a:hueOff val="93563"/>
                <a:satOff val="26574"/>
                <a:lumOff val="18709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93563"/>
                <a:satOff val="26574"/>
                <a:lumOff val="1870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100" kern="1200"/>
            <a:t>เลือกเรื่องที่จะพูด</a:t>
          </a:r>
          <a:endParaRPr lang="en-US" sz="2100" kern="1200"/>
        </a:p>
      </dsp:txBody>
      <dsp:txXfrm>
        <a:off x="4289912" y="3209909"/>
        <a:ext cx="1172083" cy="852424"/>
      </dsp:txXfrm>
    </dsp:sp>
    <dsp:sp modelId="{49CEFD50-BF7D-48C9-A0CB-36AC08937D2D}">
      <dsp:nvSpPr>
        <dsp:cNvPr id="0" name=""/>
        <dsp:cNvSpPr/>
      </dsp:nvSpPr>
      <dsp:spPr>
        <a:xfrm>
          <a:off x="1412981" y="546084"/>
          <a:ext cx="4475226" cy="4475226"/>
        </a:xfrm>
        <a:prstGeom prst="pie">
          <a:avLst>
            <a:gd name="adj1" fmla="val 3857226"/>
            <a:gd name="adj2" fmla="val 6942858"/>
          </a:avLst>
        </a:prstGeom>
        <a:gradFill rotWithShape="0">
          <a:gsLst>
            <a:gs pos="0">
              <a:schemeClr val="accent1">
                <a:shade val="50000"/>
                <a:hueOff val="140344"/>
                <a:satOff val="39861"/>
                <a:lumOff val="28064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140344"/>
                <a:satOff val="39861"/>
                <a:lumOff val="2806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100" kern="1200"/>
            <a:t>กำหนดขอบเขตของเรื่อง</a:t>
          </a:r>
          <a:endParaRPr lang="en-US" sz="2100" kern="1200"/>
        </a:p>
      </dsp:txBody>
      <dsp:txXfrm>
        <a:off x="3051234" y="4062333"/>
        <a:ext cx="1198721" cy="852424"/>
      </dsp:txXfrm>
    </dsp:sp>
    <dsp:sp modelId="{E083A05D-06AC-47E7-BF75-F60C7C8735FE}">
      <dsp:nvSpPr>
        <dsp:cNvPr id="0" name=""/>
        <dsp:cNvSpPr/>
      </dsp:nvSpPr>
      <dsp:spPr>
        <a:xfrm>
          <a:off x="1412981" y="546084"/>
          <a:ext cx="4475226" cy="4475226"/>
        </a:xfrm>
        <a:prstGeom prst="pie">
          <a:avLst>
            <a:gd name="adj1" fmla="val 6942858"/>
            <a:gd name="adj2" fmla="val 10028574"/>
          </a:avLst>
        </a:prstGeom>
        <a:gradFill rotWithShape="0">
          <a:gsLst>
            <a:gs pos="0">
              <a:schemeClr val="accent1">
                <a:shade val="50000"/>
                <a:hueOff val="140344"/>
                <a:satOff val="39861"/>
                <a:lumOff val="28064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140344"/>
                <a:satOff val="39861"/>
                <a:lumOff val="2806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100" kern="1200"/>
            <a:t>การวางโครงเรื่อง</a:t>
          </a:r>
          <a:endParaRPr lang="en-US" sz="2100" kern="1200"/>
        </a:p>
      </dsp:txBody>
      <dsp:txXfrm>
        <a:off x="1839193" y="3209909"/>
        <a:ext cx="1172083" cy="852424"/>
      </dsp:txXfrm>
    </dsp:sp>
    <dsp:sp modelId="{64083756-DA94-4482-B911-D56F08A69293}">
      <dsp:nvSpPr>
        <dsp:cNvPr id="0" name=""/>
        <dsp:cNvSpPr/>
      </dsp:nvSpPr>
      <dsp:spPr>
        <a:xfrm>
          <a:off x="1412981" y="546084"/>
          <a:ext cx="4475226" cy="4475226"/>
        </a:xfrm>
        <a:prstGeom prst="pie">
          <a:avLst>
            <a:gd name="adj1" fmla="val 10028574"/>
            <a:gd name="adj2" fmla="val 13114284"/>
          </a:avLst>
        </a:prstGeom>
        <a:gradFill rotWithShape="0">
          <a:gsLst>
            <a:gs pos="0">
              <a:schemeClr val="accent1">
                <a:shade val="50000"/>
                <a:hueOff val="93563"/>
                <a:satOff val="26574"/>
                <a:lumOff val="18709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93563"/>
                <a:satOff val="26574"/>
                <a:lumOff val="1870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100" kern="1200"/>
            <a:t>การจัดเนื้อเรื่อง</a:t>
          </a:r>
          <a:endParaRPr lang="en-US" sz="2100" kern="1200"/>
        </a:p>
      </dsp:txBody>
      <dsp:txXfrm>
        <a:off x="1524862" y="2144379"/>
        <a:ext cx="1299946" cy="825785"/>
      </dsp:txXfrm>
    </dsp:sp>
    <dsp:sp modelId="{9F68A311-39D3-4289-BB7C-29FF1835F856}">
      <dsp:nvSpPr>
        <dsp:cNvPr id="0" name=""/>
        <dsp:cNvSpPr/>
      </dsp:nvSpPr>
      <dsp:spPr>
        <a:xfrm>
          <a:off x="1412981" y="546084"/>
          <a:ext cx="4475226" cy="4475226"/>
        </a:xfrm>
        <a:prstGeom prst="pie">
          <a:avLst>
            <a:gd name="adj1" fmla="val 13114284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46781"/>
                <a:satOff val="13287"/>
                <a:lumOff val="9355"/>
                <a:alphaOff val="0"/>
                <a:tint val="96000"/>
                <a:lumMod val="100000"/>
              </a:schemeClr>
            </a:gs>
            <a:gs pos="78000">
              <a:schemeClr val="accent1">
                <a:shade val="50000"/>
                <a:hueOff val="46781"/>
                <a:satOff val="13287"/>
                <a:lumOff val="93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100" kern="1200" dirty="0"/>
            <a:t>การฝึกพูด</a:t>
          </a:r>
          <a:endParaRPr lang="en-US" sz="2100" kern="1200" dirty="0"/>
        </a:p>
      </dsp:txBody>
      <dsp:txXfrm>
        <a:off x="2382614" y="972296"/>
        <a:ext cx="1225359" cy="7725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F4DBDB-F2AE-4E1D-BBAE-240770F343A8}">
      <dsp:nvSpPr>
        <dsp:cNvPr id="0" name=""/>
        <dsp:cNvSpPr/>
      </dsp:nvSpPr>
      <dsp:spPr>
        <a:xfrm>
          <a:off x="3015100" y="961"/>
          <a:ext cx="1674010" cy="1674010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600" kern="1200" dirty="0"/>
            <a:t>2.1  ผู้ฟังเป็นใคร</a:t>
          </a:r>
          <a:endParaRPr lang="en-US" sz="2600" kern="1200" dirty="0"/>
        </a:p>
      </dsp:txBody>
      <dsp:txXfrm>
        <a:off x="3260253" y="246114"/>
        <a:ext cx="1183704" cy="1183704"/>
      </dsp:txXfrm>
    </dsp:sp>
    <dsp:sp modelId="{E444D61A-FF4E-4023-9108-740E76D54519}">
      <dsp:nvSpPr>
        <dsp:cNvPr id="0" name=""/>
        <dsp:cNvSpPr/>
      </dsp:nvSpPr>
      <dsp:spPr>
        <a:xfrm rot="2160000">
          <a:off x="4636193" y="1286790"/>
          <a:ext cx="444958" cy="5649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4648940" y="1360555"/>
        <a:ext cx="311471" cy="338986"/>
      </dsp:txXfrm>
    </dsp:sp>
    <dsp:sp modelId="{8D4102ED-A71A-401A-B7C0-BDEBA1A6D491}">
      <dsp:nvSpPr>
        <dsp:cNvPr id="0" name=""/>
        <dsp:cNvSpPr/>
      </dsp:nvSpPr>
      <dsp:spPr>
        <a:xfrm>
          <a:off x="5048608" y="1478392"/>
          <a:ext cx="1674010" cy="1674010"/>
        </a:xfrm>
        <a:prstGeom prst="ellipse">
          <a:avLst/>
        </a:prstGeom>
        <a:solidFill>
          <a:schemeClr val="accent1">
            <a:shade val="50000"/>
            <a:hueOff val="65494"/>
            <a:satOff val="18602"/>
            <a:lumOff val="1309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600" kern="1200"/>
            <a:t>2.2  จำนวนผู้ฟัง</a:t>
          </a:r>
          <a:endParaRPr lang="en-US" sz="2600" kern="1200" dirty="0"/>
        </a:p>
      </dsp:txBody>
      <dsp:txXfrm>
        <a:off x="5293761" y="1723545"/>
        <a:ext cx="1183704" cy="1183704"/>
      </dsp:txXfrm>
    </dsp:sp>
    <dsp:sp modelId="{45BE3DD3-0E84-46E6-9A74-8678AC0CF69F}">
      <dsp:nvSpPr>
        <dsp:cNvPr id="0" name=""/>
        <dsp:cNvSpPr/>
      </dsp:nvSpPr>
      <dsp:spPr>
        <a:xfrm rot="6480000">
          <a:off x="5278661" y="3216197"/>
          <a:ext cx="444958" cy="5649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70668"/>
            <a:satOff val="4370"/>
            <a:lumOff val="66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10800000">
        <a:off x="5366029" y="3265716"/>
        <a:ext cx="311471" cy="338986"/>
      </dsp:txXfrm>
    </dsp:sp>
    <dsp:sp modelId="{2F9C6E88-3E1B-4DA2-A9F9-AC63B57DF2C0}">
      <dsp:nvSpPr>
        <dsp:cNvPr id="0" name=""/>
        <dsp:cNvSpPr/>
      </dsp:nvSpPr>
      <dsp:spPr>
        <a:xfrm>
          <a:off x="4271877" y="3868924"/>
          <a:ext cx="1674010" cy="1674010"/>
        </a:xfrm>
        <a:prstGeom prst="ellipse">
          <a:avLst/>
        </a:prstGeom>
        <a:solidFill>
          <a:schemeClr val="accent1">
            <a:shade val="50000"/>
            <a:hueOff val="130988"/>
            <a:satOff val="37204"/>
            <a:lumOff val="2619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600" kern="1200"/>
            <a:t>2.3  เพศของผู้ฟัง  </a:t>
          </a:r>
          <a:endParaRPr lang="en-US" sz="2600" kern="1200" dirty="0"/>
        </a:p>
      </dsp:txBody>
      <dsp:txXfrm>
        <a:off x="4517030" y="4114077"/>
        <a:ext cx="1183704" cy="1183704"/>
      </dsp:txXfrm>
    </dsp:sp>
    <dsp:sp modelId="{7C146B17-95E5-4736-A161-2CF1B4A274BC}">
      <dsp:nvSpPr>
        <dsp:cNvPr id="0" name=""/>
        <dsp:cNvSpPr/>
      </dsp:nvSpPr>
      <dsp:spPr>
        <a:xfrm rot="10800000">
          <a:off x="3642220" y="4423440"/>
          <a:ext cx="444958" cy="5649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41335"/>
            <a:satOff val="8739"/>
            <a:lumOff val="133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10800000">
        <a:off x="3775707" y="4536436"/>
        <a:ext cx="311471" cy="338986"/>
      </dsp:txXfrm>
    </dsp:sp>
    <dsp:sp modelId="{C98A146E-CF4E-48F8-A7AC-19777C01C93F}">
      <dsp:nvSpPr>
        <dsp:cNvPr id="0" name=""/>
        <dsp:cNvSpPr/>
      </dsp:nvSpPr>
      <dsp:spPr>
        <a:xfrm>
          <a:off x="1758323" y="3868924"/>
          <a:ext cx="1674010" cy="1674010"/>
        </a:xfrm>
        <a:prstGeom prst="ellipse">
          <a:avLst/>
        </a:prstGeom>
        <a:solidFill>
          <a:schemeClr val="accent1">
            <a:shade val="50000"/>
            <a:hueOff val="130988"/>
            <a:satOff val="37204"/>
            <a:lumOff val="2619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600" kern="1200" dirty="0"/>
            <a:t>2.4  อายุของผู้ฟัง</a:t>
          </a:r>
          <a:endParaRPr lang="en-US" sz="2600" kern="1200" dirty="0"/>
        </a:p>
      </dsp:txBody>
      <dsp:txXfrm>
        <a:off x="2003476" y="4114077"/>
        <a:ext cx="1183704" cy="1183704"/>
      </dsp:txXfrm>
    </dsp:sp>
    <dsp:sp modelId="{B658E0C6-4FFB-4ECD-9261-8341515FF577}">
      <dsp:nvSpPr>
        <dsp:cNvPr id="0" name=""/>
        <dsp:cNvSpPr/>
      </dsp:nvSpPr>
      <dsp:spPr>
        <a:xfrm rot="15120000">
          <a:off x="1988375" y="3240151"/>
          <a:ext cx="444958" cy="5649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41335"/>
            <a:satOff val="8739"/>
            <a:lumOff val="133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 rot="10800000">
        <a:off x="2075743" y="3416624"/>
        <a:ext cx="311471" cy="338986"/>
      </dsp:txXfrm>
    </dsp:sp>
    <dsp:sp modelId="{FA540036-7567-4C36-B192-83A0E32B1E41}">
      <dsp:nvSpPr>
        <dsp:cNvPr id="0" name=""/>
        <dsp:cNvSpPr/>
      </dsp:nvSpPr>
      <dsp:spPr>
        <a:xfrm>
          <a:off x="981592" y="1478392"/>
          <a:ext cx="1674010" cy="1674010"/>
        </a:xfrm>
        <a:prstGeom prst="ellipse">
          <a:avLst/>
        </a:prstGeom>
        <a:solidFill>
          <a:schemeClr val="accent1">
            <a:shade val="50000"/>
            <a:hueOff val="65494"/>
            <a:satOff val="18602"/>
            <a:lumOff val="1309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600" kern="1200"/>
            <a:t>2.5  ทัศนคติของผู้ฟัง  </a:t>
          </a:r>
          <a:endParaRPr lang="en-US" sz="2600" kern="1200" dirty="0"/>
        </a:p>
      </dsp:txBody>
      <dsp:txXfrm>
        <a:off x="1226745" y="1723545"/>
        <a:ext cx="1183704" cy="1183704"/>
      </dsp:txXfrm>
    </dsp:sp>
    <dsp:sp modelId="{2F800DB5-8658-45AF-88E3-C367125B8F6E}">
      <dsp:nvSpPr>
        <dsp:cNvPr id="0" name=""/>
        <dsp:cNvSpPr/>
      </dsp:nvSpPr>
      <dsp:spPr>
        <a:xfrm rot="19440000">
          <a:off x="2602684" y="1301595"/>
          <a:ext cx="444958" cy="5649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70668"/>
            <a:satOff val="4370"/>
            <a:lumOff val="66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2615431" y="1453822"/>
        <a:ext cx="311471" cy="3389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F0279-F77A-42AE-A068-FF6ABBDF5AE1}">
      <dsp:nvSpPr>
        <dsp:cNvPr id="0" name=""/>
        <dsp:cNvSpPr/>
      </dsp:nvSpPr>
      <dsp:spPr>
        <a:xfrm>
          <a:off x="3002696" y="1559693"/>
          <a:ext cx="1915412" cy="19154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36C4590-3D43-423E-8344-44C83CC84868}">
      <dsp:nvSpPr>
        <dsp:cNvPr id="0" name=""/>
        <dsp:cNvSpPr/>
      </dsp:nvSpPr>
      <dsp:spPr>
        <a:xfrm>
          <a:off x="2849463" y="0"/>
          <a:ext cx="2221878" cy="128606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kern="1200" dirty="0">
              <a:latin typeface="TH Niramit AS" pitchFamily="2" charset="-34"/>
              <a:cs typeface="TH Niramit AS" pitchFamily="2" charset="-34"/>
            </a:rPr>
            <a:t>3.1  กำลังเป็นที่สนใจไหม</a:t>
          </a:r>
          <a:endParaRPr lang="en-US" sz="2000" kern="1200" dirty="0">
            <a:latin typeface="TH Niramit AS" pitchFamily="2" charset="-34"/>
            <a:cs typeface="TH Niramit AS" pitchFamily="2" charset="-34"/>
          </a:endParaRPr>
        </a:p>
      </dsp:txBody>
      <dsp:txXfrm>
        <a:off x="2849463" y="0"/>
        <a:ext cx="2221878" cy="1286062"/>
      </dsp:txXfrm>
    </dsp:sp>
    <dsp:sp modelId="{B39BCAF3-F0D6-4B2B-B92E-3B40702B9887}">
      <dsp:nvSpPr>
        <dsp:cNvPr id="0" name=""/>
        <dsp:cNvSpPr/>
      </dsp:nvSpPr>
      <dsp:spPr>
        <a:xfrm>
          <a:off x="3731319" y="2088894"/>
          <a:ext cx="1915412" cy="19154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DAE09D1-6552-4404-98EE-01C29D83850A}">
      <dsp:nvSpPr>
        <dsp:cNvPr id="0" name=""/>
        <dsp:cNvSpPr/>
      </dsp:nvSpPr>
      <dsp:spPr>
        <a:xfrm>
          <a:off x="5799199" y="1696508"/>
          <a:ext cx="1992029" cy="139551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kern="1200" dirty="0">
              <a:latin typeface="TH Niramit AS" pitchFamily="2" charset="-34"/>
              <a:cs typeface="TH Niramit AS" pitchFamily="2" charset="-34"/>
            </a:rPr>
            <a:t>3.2  มีความถนัดไหม</a:t>
          </a:r>
          <a:endParaRPr lang="en-US" sz="2000" kern="1200" dirty="0">
            <a:latin typeface="TH Niramit AS" pitchFamily="2" charset="-34"/>
            <a:cs typeface="TH Niramit AS" pitchFamily="2" charset="-34"/>
          </a:endParaRPr>
        </a:p>
      </dsp:txBody>
      <dsp:txXfrm>
        <a:off x="5799199" y="1696508"/>
        <a:ext cx="1992029" cy="1395515"/>
      </dsp:txXfrm>
    </dsp:sp>
    <dsp:sp modelId="{DFEE9F16-3092-4F2F-B608-387973169420}">
      <dsp:nvSpPr>
        <dsp:cNvPr id="0" name=""/>
        <dsp:cNvSpPr/>
      </dsp:nvSpPr>
      <dsp:spPr>
        <a:xfrm>
          <a:off x="3453201" y="2945904"/>
          <a:ext cx="1915412" cy="19154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BA244C0-315A-4081-98DC-40023143F75C}">
      <dsp:nvSpPr>
        <dsp:cNvPr id="0" name=""/>
        <dsp:cNvSpPr/>
      </dsp:nvSpPr>
      <dsp:spPr>
        <a:xfrm>
          <a:off x="5492733" y="4077092"/>
          <a:ext cx="1992029" cy="139551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kern="1200" dirty="0">
              <a:latin typeface="TH Niramit AS" pitchFamily="2" charset="-34"/>
              <a:cs typeface="TH Niramit AS" pitchFamily="2" charset="-34"/>
            </a:rPr>
            <a:t>3.3  เหมาะกับโอกาสไหม</a:t>
          </a:r>
          <a:endParaRPr lang="en-US" sz="2000" kern="1200" dirty="0">
            <a:latin typeface="TH Niramit AS" pitchFamily="2" charset="-34"/>
            <a:cs typeface="TH Niramit AS" pitchFamily="2" charset="-34"/>
          </a:endParaRPr>
        </a:p>
      </dsp:txBody>
      <dsp:txXfrm>
        <a:off x="5492733" y="4077092"/>
        <a:ext cx="1992029" cy="1395515"/>
      </dsp:txXfrm>
    </dsp:sp>
    <dsp:sp modelId="{2C6A838A-3C53-4466-89C3-22E7F288E609}">
      <dsp:nvSpPr>
        <dsp:cNvPr id="0" name=""/>
        <dsp:cNvSpPr/>
      </dsp:nvSpPr>
      <dsp:spPr>
        <a:xfrm>
          <a:off x="2552191" y="2945904"/>
          <a:ext cx="1915412" cy="19154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9C18472-FAAE-4C32-B082-648F07EF96F8}">
      <dsp:nvSpPr>
        <dsp:cNvPr id="0" name=""/>
        <dsp:cNvSpPr/>
      </dsp:nvSpPr>
      <dsp:spPr>
        <a:xfrm>
          <a:off x="436043" y="4077092"/>
          <a:ext cx="1992029" cy="139551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kern="1200" dirty="0">
              <a:latin typeface="TH Niramit AS" pitchFamily="2" charset="-34"/>
              <a:cs typeface="TH Niramit AS" pitchFamily="2" charset="-34"/>
            </a:rPr>
            <a:t>3.4  เหมาะสมกับเวลาไหม</a:t>
          </a:r>
          <a:endParaRPr lang="en-US" sz="2000" kern="1200" dirty="0">
            <a:latin typeface="TH Niramit AS" pitchFamily="2" charset="-34"/>
            <a:cs typeface="TH Niramit AS" pitchFamily="2" charset="-34"/>
          </a:endParaRPr>
        </a:p>
      </dsp:txBody>
      <dsp:txXfrm>
        <a:off x="436043" y="4077092"/>
        <a:ext cx="1992029" cy="1395515"/>
      </dsp:txXfrm>
    </dsp:sp>
    <dsp:sp modelId="{7ECB9921-516D-4ABE-AAF9-8494A26AD92D}">
      <dsp:nvSpPr>
        <dsp:cNvPr id="0" name=""/>
        <dsp:cNvSpPr/>
      </dsp:nvSpPr>
      <dsp:spPr>
        <a:xfrm>
          <a:off x="2274073" y="2088894"/>
          <a:ext cx="1915412" cy="19154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6CF9323-BB1C-440E-B34F-C2E6BE3DD21F}">
      <dsp:nvSpPr>
        <dsp:cNvPr id="0" name=""/>
        <dsp:cNvSpPr/>
      </dsp:nvSpPr>
      <dsp:spPr>
        <a:xfrm>
          <a:off x="129577" y="1696508"/>
          <a:ext cx="1992029" cy="139551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2000" kern="1200" dirty="0">
              <a:latin typeface="TH Niramit AS" pitchFamily="2" charset="-34"/>
              <a:cs typeface="TH Niramit AS" pitchFamily="2" charset="-34"/>
            </a:rPr>
            <a:t>3.5  ข้อมูลให้ค้นคว้ามากน้อยเพียงใด</a:t>
          </a:r>
          <a:endParaRPr lang="en-US" sz="2000" kern="1200" dirty="0">
            <a:latin typeface="TH Niramit AS" pitchFamily="2" charset="-34"/>
            <a:cs typeface="TH Niramit AS" pitchFamily="2" charset="-34"/>
          </a:endParaRPr>
        </a:p>
      </dsp:txBody>
      <dsp:txXfrm>
        <a:off x="129577" y="1696508"/>
        <a:ext cx="1992029" cy="13955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595952-BBF5-4B58-AE16-3052B9ACCD8B}">
      <dsp:nvSpPr>
        <dsp:cNvPr id="0" name=""/>
        <dsp:cNvSpPr/>
      </dsp:nvSpPr>
      <dsp:spPr>
        <a:xfrm>
          <a:off x="994" y="1265093"/>
          <a:ext cx="3878694" cy="2327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kern="1200" dirty="0"/>
            <a:t>4.1  กำหนดขอบเขตว่าเรื่องที่จะพูดและนำเสนอ ว่าจะลงรายละเอียดมากน้อยเพียงใด </a:t>
          </a:r>
          <a:endParaRPr lang="en-US" sz="3600" kern="1200" dirty="0"/>
        </a:p>
      </dsp:txBody>
      <dsp:txXfrm>
        <a:off x="994" y="1265093"/>
        <a:ext cx="3878694" cy="2327216"/>
      </dsp:txXfrm>
    </dsp:sp>
    <dsp:sp modelId="{FBA18928-C62B-43C9-B8EF-8A81EF7A50AE}">
      <dsp:nvSpPr>
        <dsp:cNvPr id="0" name=""/>
        <dsp:cNvSpPr/>
      </dsp:nvSpPr>
      <dsp:spPr>
        <a:xfrm>
          <a:off x="4267558" y="1265093"/>
          <a:ext cx="3878694" cy="23272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kern="1200" dirty="0"/>
            <a:t>4.2  จะเสนอประเด็นอะไร และไม่เสนอประเด็นอะไร</a:t>
          </a:r>
          <a:endParaRPr lang="en-US" sz="3600" kern="1200" dirty="0"/>
        </a:p>
      </dsp:txBody>
      <dsp:txXfrm>
        <a:off x="4267558" y="1265093"/>
        <a:ext cx="3878694" cy="2327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4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7052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0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4817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78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8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9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8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0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60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2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7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7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76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7C660-3417-450C-AC0F-D8E1FA702E9A}" type="datetimeFigureOut">
              <a:rPr lang="en-US" smtClean="0"/>
              <a:t>10-May-23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1543943-6F40-4560-9506-7AD41D7A7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1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th-th.facebook.com/7quotes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5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MCA1109 </a:t>
            </a:r>
            <a:br>
              <a:rPr lang="th-TH" sz="4800" b="1" dirty="0"/>
            </a:br>
            <a:r>
              <a:rPr lang="th-TH" sz="4800" b="1" dirty="0"/>
              <a:t>รายวิชา</a:t>
            </a:r>
            <a:r>
              <a:rPr lang="en-US" sz="4800" b="1" dirty="0"/>
              <a:t>  </a:t>
            </a:r>
            <a:r>
              <a:rPr lang="th-TH" sz="4800" b="1" dirty="0"/>
              <a:t>การนำเสนอเชิงนิเทศศาสตร์ 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8088" y="5105400"/>
            <a:ext cx="3376464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1524001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Week  9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วัตถุประสงค์การนำเสนอเพื่อการสื่อสาร</a:t>
            </a:r>
            <a:br>
              <a:rPr lang="th-TH" dirty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/>
              <a:t>	- การบอกเล่าเรื่องราวต่าง ๆ </a:t>
            </a:r>
          </a:p>
          <a:p>
            <a:pPr marL="0" indent="0">
              <a:buNone/>
            </a:pPr>
            <a:r>
              <a:rPr lang="th-TH" sz="3600" dirty="0"/>
              <a:t>     - การอธิบายคำหรือความหมาย</a:t>
            </a:r>
          </a:p>
          <a:p>
            <a:pPr marL="0" indent="0">
              <a:buNone/>
            </a:pPr>
            <a:r>
              <a:rPr lang="th-TH" sz="3600" dirty="0"/>
              <a:t>     - การโฆษณาและจูงใจ</a:t>
            </a:r>
          </a:p>
          <a:p>
            <a:pPr marL="0" indent="0">
              <a:buNone/>
            </a:pPr>
            <a:r>
              <a:rPr lang="th-TH" sz="3600" dirty="0"/>
              <a:t>     - การปลุกใจ</a:t>
            </a:r>
          </a:p>
          <a:p>
            <a:pPr marL="0" indent="0">
              <a:buNone/>
            </a:pPr>
            <a:r>
              <a:rPr lang="th-TH" sz="3600" dirty="0"/>
              <a:t>     - การแสดงความคิดเห็นหรือแนะนำ</a:t>
            </a:r>
          </a:p>
          <a:p>
            <a:pPr marL="0" indent="0">
              <a:buNone/>
            </a:pPr>
            <a:r>
              <a:rPr lang="th-TH" sz="3600" dirty="0"/>
              <a:t>     - การสร้างจิตนาการ</a:t>
            </a:r>
          </a:p>
        </p:txBody>
      </p:sp>
    </p:spTree>
    <p:extLst>
      <p:ext uri="{BB962C8B-B14F-4D97-AF65-F5344CB8AC3E}">
        <p14:creationId xmlns:p14="http://schemas.microsoft.com/office/powerpoint/2010/main" val="3501645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วัตถุประสงค์การนำเสนอเพื่อการสื่อสาร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dirty="0"/>
              <a:t>     - การล้อเลียนและเสียดสี</a:t>
            </a:r>
          </a:p>
          <a:p>
            <a:pPr marL="0" indent="0">
              <a:buNone/>
            </a:pPr>
            <a:r>
              <a:rPr lang="th-TH" sz="4000" dirty="0"/>
              <a:t>     - การประกาศ แจ้งความ เชิญชวน</a:t>
            </a:r>
          </a:p>
          <a:p>
            <a:pPr marL="0" indent="0">
              <a:buNone/>
            </a:pPr>
            <a:r>
              <a:rPr lang="th-TH" sz="4000" dirty="0"/>
              <a:t>     - การวิเคราะห์</a:t>
            </a:r>
          </a:p>
          <a:p>
            <a:pPr marL="0" indent="0">
              <a:buNone/>
            </a:pPr>
            <a:r>
              <a:rPr lang="th-TH" sz="4000" dirty="0"/>
              <a:t>     - การวิจารณ์</a:t>
            </a:r>
          </a:p>
          <a:p>
            <a:pPr marL="0" indent="0">
              <a:buNone/>
            </a:pP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1504694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การนำเสนอเพื่องานวารสารศาสตร์</a:t>
            </a:r>
          </a:p>
          <a:p>
            <a:pPr marL="457200" lvl="1" indent="0">
              <a:buNone/>
            </a:pP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	เป็นลักษณะการนำเสนอเพื่อถ่ายทอดความคิด เรื่องราวที่ผ่านการประมวลความคิดอย่างเป็นระบบ แบบแผน มีเหตุมีผล ซึ่งงานเขียนสามารถส่งผลในทางที่ดี เป็นบวก มีคุณค่าหรือมีประโยชน์ สามารถนำไปใช้ได้จริงในทางปฎิบัติ นำเสนอผ่านสื่อวารสารศาสตร์หลากหลายช่องทางรูปแบบสื่อ (สุรสิทธิ์ วิทยารัฐ, 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2560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ซึ่งประกอบไปด้วย การนำเสนอข่าว การนำเสนอบทความหรือคอลัมน์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436537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09514" cy="4351338"/>
          </a:xfrm>
        </p:spPr>
        <p:txBody>
          <a:bodyPr>
            <a:noAutofit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การนำเสนอเพื่องานประชาสัมพันธ์และสื่อสารองค์กร</a:t>
            </a:r>
          </a:p>
          <a:p>
            <a:pPr marL="457200" lvl="1" indent="0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	การนำเสนอเพื่อการสื่อสารที่มีความชัดเจน แจ่มแจ้ง เข้าใจง่าย และสามารถโน้มน้าวจิตใจได้ นับตั้งแต่งานเขียนเล็ก ๆ น้อย ๆ ซึ่งเป็นการประชาสัมพันธ์ภายใน เช่น การนำเสนอโปสเตอร์ ป้ายประกาศ จดหมายข่าว และจดหมายเวียน ไปจนถึงการประชาสัมพันธ์ภายนอก เช่น การนำเสนอข่าวสำหรับสื่อมวลชน และการนำเสนอบทความ เป็นต้น (วิภาณี แม้นอินทร์, </a:t>
            </a:r>
            <a:r>
              <a:rPr lang="en-US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2560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6491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809" y="1420525"/>
            <a:ext cx="10330543" cy="4833257"/>
          </a:xfrm>
        </p:spPr>
        <p:txBody>
          <a:bodyPr>
            <a:noAutofit/>
          </a:bodyPr>
          <a:lstStyle/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การนำเสนอเพื่องานโฆษณาและสื่อสารการตลาด</a:t>
            </a:r>
          </a:p>
          <a:p>
            <a:pPr marL="457200" lvl="1" indent="0">
              <a:buNone/>
            </a:pP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	การนำเสนอเพื่อการโฆษณาและสื่อสารการตลาด หรือตัว “บทโฆษณา” หมายความถึงส่วนประกอบ ทุกอย่างที่อยู่ในชิ้นงานโฆษณาชิ้นนั้น ๆ อันมาจากการใช้ความคิดสร้างสรรค์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Creativities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ในการออกแบบ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Design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ข้อความ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Copy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และภาพ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Illustration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สื่อออกมาเป็น สาร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Message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เพื่อให้เกิดความหมายในการถ่ายทอดข้อมูลข่าวสารเกี่ยวกับสินค้าและบริการ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Goods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ที่ต้องการนำเสนอไปยังกลุ่มเป้าหมาย (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Target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 เพื่อให้บรรลุวัตถุประสงค์ของการโฆษณา (ประกายกาวิล ศรีจินดา, </a:t>
            </a:r>
            <a:r>
              <a:rPr lang="en-US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2557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8936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การนำเสนอเพื่องานวิทยุกระจายเสียงและวิทยุโทรทัศน์</a:t>
            </a:r>
          </a:p>
          <a:p>
            <a:pPr marL="457200" lvl="1" indent="0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	เป็นการนำเสนอเพื่อเผยแพร่ในสื่อวิทยุกระจายเสียงและวิทยุโทรทัศน์ ซึ่งจะต้องสามารถสื่อสารได้ทั้งเสียง ทางวิทยุกระจายเสียง รวมถึงภาพและเสียงในงานวิทยุโทรทัศน์ เช่น การนำเสนอบทรายการ การนำเสนอสคริปต์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2512055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การนำเสนอเพื่องานภาพยนตร์</a:t>
            </a:r>
          </a:p>
          <a:p>
            <a:pPr marL="457200" lvl="1" indent="0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	ในที่นี้หมายถึง การนำเสนอบทภาพยนตร์ คือ แบบร่างของการสร้างภาพยนตร์ บทภาพยนตร์จะมีการบอกเล่าเรื่องราวว่า ใครทำอะไร ที่ไหน อย่างไร และต้องสื่อความหมายออกมาเป็นภาพ โดยใช้ภาพเป็นตัวสื่อความหมาย เป็นการนำเสนออธิบายรายละเอียดเรื่องราว ภายใต้แนวทางการเล่าเรื่องในภาพยนตร์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539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2670"/>
            <a:ext cx="8596668" cy="3880773"/>
          </a:xfrm>
        </p:spPr>
        <p:txBody>
          <a:bodyPr>
            <a:noAutofit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แบ่งตามลักษณะของสื่อที่ใช้</a:t>
            </a:r>
            <a:endParaRPr lang="en-US" sz="4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การนำเสนอเพื่อเผยแพร่ในสื่อออนไลน์และสื่อประเภทอื่น ๆ </a:t>
            </a:r>
          </a:p>
          <a:p>
            <a:pPr marL="457200" lvl="1" indent="0">
              <a:buNone/>
            </a:pP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	สื่อประเภทอื่น ๆ เช่น สื่อนอกบ้าน สื่อ ณ จุดขาย ด้วยการใช้ภาพ แสง สี และเสียง ซึ่งจะดึงดูดความสนใจของผู้บริโภคได้เป็นอย่างดี และจากการแข่งขันกันระหว่างผู้โฆษณาจำนวนมาก ทำให้นักโฆษณาต้องทำการปรับปรุงข่าวสารข้อมูล และออกแบบข้อความบนสื่ออินเทอร์เน็ตอยู่เสมอ (ประกายกาวิล ศรีจินดา, </a:t>
            </a:r>
            <a:r>
              <a:rPr lang="en-US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2557</a:t>
            </a:r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239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ประเภทของการนำเสนอเพื่องานนิเทศศาสตร์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8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แบ่งตามวัตถุประสงค์ในการนำเสนอ</a:t>
            </a: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การนำเสนอเพื่อให้ข้อมูลข่าวสาร (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information</a:t>
            </a:r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การนำเสนอเพื่อโน้มน้าวใจ (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persuasion)</a:t>
            </a:r>
            <a:endParaRPr lang="th-TH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การนำเสนอเพื่อให้การศึกษาให้ความรู้ความเข้าใจ (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education</a:t>
            </a:r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lvl="1"/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การนำเสนอเพื่อให้ความบันเทิง (</a:t>
            </a:r>
            <a:r>
              <a:rPr lang="en-US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entertainment</a:t>
            </a:r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78721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บทบาทของการนำเสนอเพื่องานนิเทศศาสตร์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บทบาทด้านข้อมูลข่าวสาร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บทบาทด้านข้อเสนอแนะหรือความคิดเห็น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บทบาทด้านความบันเทิง</a:t>
            </a:r>
          </a:p>
          <a:p>
            <a:r>
              <a:rPr lang="th-TH" sz="4000" dirty="0">
                <a:latin typeface="Angsana New" panose="02020603050405020304" pitchFamily="18" charset="-34"/>
                <a:cs typeface="Angsana New" panose="02020603050405020304" pitchFamily="18" charset="-34"/>
              </a:rPr>
              <a:t>บทบาทด้านการโฆษณา</a:t>
            </a:r>
          </a:p>
        </p:txBody>
      </p:sp>
    </p:spTree>
    <p:extLst>
      <p:ext uri="{BB962C8B-B14F-4D97-AF65-F5344CB8AC3E}">
        <p14:creationId xmlns:p14="http://schemas.microsoft.com/office/powerpoint/2010/main" val="124375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11DF569-B0A3-4957-AC13-066505D2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3C650A0-8E19-4F6A-8262-392464926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439732"/>
              </p:ext>
            </p:extLst>
          </p:nvPr>
        </p:nvGraphicFramePr>
        <p:xfrm>
          <a:off x="2718594" y="1800226"/>
          <a:ext cx="6387306" cy="195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34681">
                  <a:extLst>
                    <a:ext uri="{9D8B030D-6E8A-4147-A177-3AD203B41FA5}">
                      <a16:colId xmlns:a16="http://schemas.microsoft.com/office/drawing/2014/main" val="3036423925"/>
                    </a:ext>
                  </a:extLst>
                </a:gridCol>
                <a:gridCol w="4852625">
                  <a:extLst>
                    <a:ext uri="{9D8B030D-6E8A-4147-A177-3AD203B41FA5}">
                      <a16:colId xmlns:a16="http://schemas.microsoft.com/office/drawing/2014/main" val="651877190"/>
                    </a:ext>
                  </a:extLst>
                </a:gridCol>
              </a:tblGrid>
              <a:tr h="2343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</a:rPr>
                        <a:t>สัปดาห์ที่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หัวข้อ</a:t>
                      </a:r>
                      <a:r>
                        <a:rPr lang="en-US" sz="320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th-TH" sz="3200">
                          <a:solidFill>
                            <a:schemeClr val="tx1"/>
                          </a:solidFill>
                          <a:effectLst/>
                        </a:rPr>
                        <a:t>รายละเอียด</a:t>
                      </a:r>
                      <a:endParaRPr lang="en-US" sz="3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5347402"/>
                  </a:ext>
                </a:extLst>
              </a:tr>
              <a:tr h="1461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th-TH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ความสำคัญของการนำเสนอเชิงนิเทศศาสตร์ 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5436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077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หลักการนำเสนอเพื่องานนิเทศศาสตร์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มีความชัดเจน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มีความถูกต้อง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มีความกระชับ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มีความเรียบง่ายในการใช้ภาษา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มีความรับผิดชอบในความถูกต้องของเนื้อหา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0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มีความประทับใจ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lvl="0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มีความไพเราะในการใช้ภาษา</a:t>
            </a:r>
            <a:endParaRPr lang="en-US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817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แนวทางการนำเสนอเพื่องานนิเทศศาสตร์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การกำหนดวัตถุประสงค์ในการนำเสนอเพื่องานนิเทศศาสตร์</a:t>
            </a:r>
            <a:endParaRPr lang="en-US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การวิเคราะห์ผู้อ่านในการนำเสนอเพื่องานนิเทศศาสตร์</a:t>
            </a:r>
          </a:p>
          <a:p>
            <a:r>
              <a:rPr lang="th-TH" sz="44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การเลือกเรื่องสำหรับเขียนเพื่องานนิเทศศาสตร์</a:t>
            </a:r>
            <a:endParaRPr lang="en-US" sz="4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88377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9DD4BC-EB8C-4259-A32D-9D9AA18D5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78D00BC-7E37-4DEB-9444-5D95487B3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27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  <a:spcAft>
                <a:spcPts val="1000"/>
              </a:spcAft>
            </a:pPr>
            <a:r>
              <a:rPr lang="th-TH" sz="3200" dirty="0">
                <a:solidFill>
                  <a:schemeClr val="tx1"/>
                </a:solidFill>
              </a:rPr>
              <a:t>การพูดและการนำเสนอเพื่องานวารสารศาสตร์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269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หัวข้อเนื้อหา</a:t>
            </a:r>
            <a:r>
              <a:rPr lang="en-US" b="1" dirty="0"/>
              <a:t>   </a:t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h-TH" sz="2800" dirty="0"/>
              <a:t> ความหมายของการพูดเพื่องานวารสารศาสตร์</a:t>
            </a:r>
            <a:endParaRPr lang="en-US" sz="2800" dirty="0"/>
          </a:p>
          <a:p>
            <a:pPr lvl="0"/>
            <a:r>
              <a:rPr lang="th-TH" sz="2800" dirty="0"/>
              <a:t>วัตถุประสงค์ของการพูดเพื่องานวารสารศาสตร์</a:t>
            </a:r>
            <a:endParaRPr lang="en-US" sz="2800" dirty="0"/>
          </a:p>
          <a:p>
            <a:pPr lvl="0"/>
            <a:r>
              <a:rPr lang="th-TH" sz="2800" dirty="0"/>
              <a:t>องค์ประกอบของการพูดเพื่องานวารสารศาสตร์</a:t>
            </a:r>
            <a:endParaRPr lang="en-US" sz="2800" dirty="0"/>
          </a:p>
          <a:p>
            <a:pPr lvl="0"/>
            <a:r>
              <a:rPr lang="th-TH" sz="2800" dirty="0"/>
              <a:t>ประเภทของการพูดเพื่องานวารสารศาสตร์</a:t>
            </a:r>
            <a:endParaRPr lang="en-US" sz="2800" dirty="0"/>
          </a:p>
          <a:p>
            <a:pPr lvl="0"/>
            <a:r>
              <a:rPr lang="th-TH" sz="2800" dirty="0"/>
              <a:t>หลักการและแนวทางปฏิบัติในการพูดเพื่องานวารสารศาสตร์</a:t>
            </a:r>
            <a:endParaRPr lang="en-US" sz="2800" dirty="0"/>
          </a:p>
          <a:p>
            <a:r>
              <a:rPr lang="th-TH" sz="2800" dirty="0"/>
              <a:t>หลักการและแนวปฏิบัติในการพูดเพื่อการรายงานข่าว</a:t>
            </a:r>
          </a:p>
        </p:txBody>
      </p:sp>
    </p:spTree>
    <p:extLst>
      <p:ext uri="{BB962C8B-B14F-4D97-AF65-F5344CB8AC3E}">
        <p14:creationId xmlns:p14="http://schemas.microsoft.com/office/powerpoint/2010/main" val="29287379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601" y="260649"/>
            <a:ext cx="7125113" cy="924475"/>
          </a:xfrm>
        </p:spPr>
        <p:txBody>
          <a:bodyPr>
            <a:normAutofit/>
          </a:bodyPr>
          <a:lstStyle/>
          <a:p>
            <a:r>
              <a:rPr lang="th-TH" sz="3200" dirty="0"/>
              <a:t>การเตรียมตัวในการนำเสนอ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424113" y="1196975"/>
          <a:ext cx="74168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5225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593" y="188641"/>
            <a:ext cx="7125113" cy="924475"/>
          </a:xfrm>
        </p:spPr>
        <p:txBody>
          <a:bodyPr>
            <a:normAutofit/>
          </a:bodyPr>
          <a:lstStyle/>
          <a:p>
            <a:pPr algn="ctr"/>
            <a:r>
              <a:rPr lang="th-TH" dirty="0"/>
              <a:t>1.  กำหนดวัตถุประสงค์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412776"/>
            <a:ext cx="8352928" cy="5328592"/>
          </a:xfrm>
        </p:spPr>
        <p:txBody>
          <a:bodyPr>
            <a:normAutofit/>
          </a:bodyPr>
          <a:lstStyle/>
          <a:p>
            <a:r>
              <a:rPr lang="th-TH" sz="3200" dirty="0"/>
              <a:t>ผู้นำเสนอต้องรู้ว่าจะพูดเพื่ออะไร และต้องนำเสนอให้อยู่ในประเด็นที่ได้ตั้งวัตถุประสงค์ไว้  </a:t>
            </a:r>
          </a:p>
          <a:p>
            <a:r>
              <a:rPr lang="th-TH" sz="3200" dirty="0"/>
              <a:t>วัตถุประสงค์สามารถแบ่งได้ดังนี้</a:t>
            </a:r>
          </a:p>
          <a:p>
            <a:pPr marL="0" indent="0"/>
            <a:r>
              <a:rPr lang="th-TH" sz="3200" dirty="0"/>
              <a:t>1)  การนำเสนอเพื่อให้ความรู้ ข่าวสาร ข้อเท็จจริง ประสบการณ์ เช่น การนำเสนองานวิจัย , การบรรยายในหัวข้อต่าง ๆ , การนำเสนอข่าว</a:t>
            </a:r>
          </a:p>
        </p:txBody>
      </p:sp>
    </p:spTree>
    <p:extLst>
      <p:ext uri="{BB962C8B-B14F-4D97-AF65-F5344CB8AC3E}">
        <p14:creationId xmlns:p14="http://schemas.microsoft.com/office/powerpoint/2010/main" val="14061838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601" y="404665"/>
            <a:ext cx="7125113" cy="924475"/>
          </a:xfrm>
        </p:spPr>
        <p:txBody>
          <a:bodyPr/>
          <a:lstStyle/>
          <a:p>
            <a:pPr algn="ctr"/>
            <a:r>
              <a:rPr lang="th-TH" sz="3200" dirty="0"/>
              <a:t>1.  กำหนดวัตถุประสงค์</a:t>
            </a:r>
            <a:r>
              <a:rPr lang="en-US" sz="3200" dirty="0"/>
              <a:t> </a:t>
            </a:r>
            <a:r>
              <a:rPr lang="th-TH" sz="3200" dirty="0"/>
              <a:t>(ต่อ)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443" y="1556793"/>
            <a:ext cx="7306973" cy="4896543"/>
          </a:xfrm>
        </p:spPr>
        <p:txBody>
          <a:bodyPr>
            <a:normAutofit/>
          </a:bodyPr>
          <a:lstStyle/>
          <a:p>
            <a:pPr marL="0" indent="0"/>
            <a:r>
              <a:rPr lang="th-TH" sz="3200" dirty="0"/>
              <a:t>2)  การนำเสนอเพื่อโน้มน้าวชักจูงใจ เป็นการนำเสนอเพื่อให้ผู้ฟังเชื่อ เกิดการคล้อยตาม เปลี่ยนแปลงทัศนคติ เกิดพฤติกรรมบางอย่าง เช่น การนำเสนอขายชิ้นงานโฆษณา , การนำเสนอให้ประชาชนหันมาออกกำลังกาย , การนำเสนอเพื่อให้ได้รับเงินบริจาค  การนำเสนอในรูปแบบนี้ ผู้นำเสนอต้องใช้คำ หรือประโยคที่ดึงดูดใจ , ตั้งคำถามที่ท้าทาย ,ใช้สำนวนโวหาร , อุดมคติ , ความใฝ่ฝัน อ้างอิงกับความเป็นจริงของมนุษย์</a:t>
            </a:r>
          </a:p>
          <a:p>
            <a:pPr marL="0" indent="0"/>
            <a:r>
              <a:rPr lang="th-TH" sz="3200" dirty="0"/>
              <a:t>3)  การนำเสนอเพื่อความบันเทิง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7318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6960" y="188640"/>
            <a:ext cx="7520940" cy="725760"/>
          </a:xfrm>
        </p:spPr>
        <p:txBody>
          <a:bodyPr>
            <a:noAutofit/>
          </a:bodyPr>
          <a:lstStyle/>
          <a:p>
            <a:pPr algn="ctr"/>
            <a:br>
              <a:rPr lang="th-TH" sz="3200" dirty="0"/>
            </a:br>
            <a:r>
              <a:rPr lang="en-US" sz="3200" dirty="0"/>
              <a:t>2. </a:t>
            </a:r>
            <a:r>
              <a:rPr lang="th-TH" sz="3200" dirty="0"/>
              <a:t>การวิเคราะห์ผู้ฟัง</a:t>
            </a:r>
            <a:br>
              <a:rPr lang="th-TH" sz="3200" dirty="0"/>
            </a:b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279576" y="980729"/>
          <a:ext cx="7704212" cy="5543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05765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528" y="188641"/>
            <a:ext cx="8064896" cy="864096"/>
          </a:xfrm>
        </p:spPr>
        <p:txBody>
          <a:bodyPr>
            <a:normAutofit fontScale="90000"/>
          </a:bodyPr>
          <a:lstStyle/>
          <a:p>
            <a:pPr algn="ctr"/>
            <a:br>
              <a:rPr lang="th-TH" sz="3200" dirty="0"/>
            </a:br>
            <a:r>
              <a:rPr lang="th-TH" sz="3200" dirty="0"/>
              <a:t>3.  เลือกเรื่องที่จะพูด</a:t>
            </a:r>
            <a:br>
              <a:rPr lang="th-TH" sz="3200" dirty="0"/>
            </a:b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279650" y="1196752"/>
          <a:ext cx="792080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115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นำเชิงนิเทศศาสตร์ </a:t>
            </a:r>
            <a:endParaRPr lang="th-TH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559" y="2917370"/>
            <a:ext cx="11981342" cy="183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82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sz="3200" dirty="0"/>
              <a:t>4.  กำหนดขอบเขตของเรื่อง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268761"/>
          <a:ext cx="8147248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73767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601" y="332657"/>
            <a:ext cx="7125113" cy="924475"/>
          </a:xfrm>
        </p:spPr>
        <p:txBody>
          <a:bodyPr>
            <a:noAutofit/>
          </a:bodyPr>
          <a:lstStyle/>
          <a:p>
            <a:pPr algn="ctr"/>
            <a:r>
              <a:rPr lang="th-TH" sz="3200" dirty="0"/>
              <a:t>5.  การวางโครงเรื่อง</a:t>
            </a:r>
            <a:br>
              <a:rPr lang="th-TH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9577" y="1268760"/>
            <a:ext cx="7632847" cy="5256584"/>
          </a:xfrm>
        </p:spPr>
        <p:txBody>
          <a:bodyPr>
            <a:normAutofit/>
          </a:bodyPr>
          <a:lstStyle/>
          <a:p>
            <a:r>
              <a:rPr lang="th-TH" sz="3200" dirty="0"/>
              <a:t>การวางโครงเรื่องจะช่วยในการจัดลำดับความคิดของผู้พูด  มีขั้นตอนดังนี้</a:t>
            </a:r>
          </a:p>
          <a:p>
            <a:pPr marL="0" indent="0">
              <a:buNone/>
            </a:pPr>
            <a:r>
              <a:rPr lang="th-TH" sz="3200" dirty="0"/>
              <a:t>5.1  กำหนดหัวข้อใหญ่  และแตกเป็นหัวข้อย่อยที่สอดคล้องสัมพันธ์กัน</a:t>
            </a:r>
          </a:p>
          <a:p>
            <a:pPr marL="0" indent="0">
              <a:buNone/>
            </a:pPr>
            <a:r>
              <a:rPr lang="th-TH" sz="3200" dirty="0"/>
              <a:t>5.2  ระบุวัตถุประสงค์ที่จะพูด</a:t>
            </a:r>
          </a:p>
          <a:p>
            <a:pPr marL="0" indent="0">
              <a:buNone/>
            </a:pPr>
            <a:r>
              <a:rPr lang="th-TH" sz="3200" dirty="0"/>
              <a:t>5.3  รวบรวมความคิดสำคัญของเรื่องให้เห็นเด่นชัด</a:t>
            </a:r>
          </a:p>
          <a:p>
            <a:pPr marL="0" indent="0">
              <a:buNone/>
            </a:pPr>
            <a:r>
              <a:rPr lang="th-TH" sz="3200" dirty="0"/>
              <a:t>5.4  หาหลักฐาน  ข้ออ้างอิง คำพังเพย ตัวอย่าง  มาประกอบ</a:t>
            </a:r>
          </a:p>
          <a:p>
            <a:pPr marL="0" indent="0">
              <a:buNone/>
            </a:pPr>
            <a:r>
              <a:rPr lang="th-TH" sz="3200" dirty="0"/>
              <a:t>5.5  แยกข้อเท็จจริงและความคิดเห็นให้ชัดเจน  ปรับเนื้อหาให้เป็นภาษาพูด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8380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609" y="404665"/>
            <a:ext cx="7125113" cy="924475"/>
          </a:xfrm>
        </p:spPr>
        <p:txBody>
          <a:bodyPr>
            <a:normAutofit fontScale="90000"/>
          </a:bodyPr>
          <a:lstStyle/>
          <a:p>
            <a:pPr algn="ctr"/>
            <a:r>
              <a:rPr lang="th-TH" sz="3200" dirty="0"/>
              <a:t>6.  การจัดเนื้อเรื่อง</a:t>
            </a:r>
            <a:br>
              <a:rPr lang="th-TH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442" y="1268760"/>
            <a:ext cx="7522998" cy="525658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th-TH" sz="3200" dirty="0"/>
              <a:t> คำนำ</a:t>
            </a:r>
          </a:p>
          <a:p>
            <a:pPr>
              <a:buAutoNum type="arabicPeriod"/>
            </a:pPr>
            <a:r>
              <a:rPr lang="th-TH" sz="3200" dirty="0"/>
              <a:t> เนื้อเรื่อง</a:t>
            </a:r>
          </a:p>
          <a:p>
            <a:pPr>
              <a:buAutoNum type="arabicPeriod"/>
            </a:pPr>
            <a:r>
              <a:rPr lang="th-TH" sz="3200" dirty="0"/>
              <a:t> การสรุป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33838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601" y="620688"/>
            <a:ext cx="7125113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th-TH" dirty="0"/>
              <a:t>6.  การจัดเนื้อเรื่อง/คำนำ</a:t>
            </a:r>
            <a:br>
              <a:rPr lang="th-TH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568" y="1412776"/>
            <a:ext cx="8064896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คำนำ  หรือ อารัมภบท เป็นการเริ่มเรื่องก่อนที่จะพูดเข้าสู่ส่วนสำคัญของเนื้อเรื่อง  เป็นส่วนที่ใช้เรียกร้องความสนใจเป็นอันดับแรก</a:t>
            </a:r>
          </a:p>
          <a:p>
            <a:pPr>
              <a:buAutoNum type="arabicPeriod"/>
            </a:pPr>
            <a:r>
              <a:rPr lang="th-TH" sz="3200" dirty="0"/>
              <a:t>การทักทายที่ประชุม  หากผู้ฟังมีหลายกลุ่ม  หลายระดับ  ไม่จำเป็นต้องทักทายครบทุกกลุ่ม  อาจทักทายเพียง 3 – 4 กลุ่มก็พอ  และทักทายตามลำดับอาวุโส</a:t>
            </a:r>
          </a:p>
          <a:p>
            <a:pPr marL="0" indent="0">
              <a:buNone/>
            </a:pPr>
            <a:endParaRPr lang="th-TH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7012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601" y="116633"/>
            <a:ext cx="7125113" cy="924475"/>
          </a:xfrm>
        </p:spPr>
        <p:txBody>
          <a:bodyPr/>
          <a:lstStyle/>
          <a:p>
            <a:pPr algn="ctr"/>
            <a:r>
              <a:rPr lang="th-TH" dirty="0"/>
              <a:t>6.  การจัดเนื้อเรื่อง/คำนำ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980728"/>
            <a:ext cx="8064896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500" dirty="0"/>
              <a:t>2.  </a:t>
            </a:r>
            <a:r>
              <a:rPr lang="th-TH" sz="3200" dirty="0"/>
              <a:t>การนำเข้าสู่เรื่อง  เมื่อทักทายจบควรนำเข้าสู่คำนำของเรื่องทันที  โดยการสร้างประโยคเปิดที่น่าสนใจ การใช้คำที่จับใจ  มีวิธีการดังนี้</a:t>
            </a:r>
          </a:p>
          <a:p>
            <a:pPr marL="0" indent="0">
              <a:buNone/>
            </a:pPr>
            <a:r>
              <a:rPr lang="th-TH" sz="3200" dirty="0"/>
              <a:t>      2.1  ขึ้นต้นด้วยคำถามที่เร้าใจ  เช่น ท่านเชื่อหรือไม่ว่า ...... ,  </a:t>
            </a:r>
          </a:p>
          <a:p>
            <a:pPr marL="0" indent="0">
              <a:buNone/>
            </a:pPr>
            <a:r>
              <a:rPr lang="th-TH" sz="3200" dirty="0"/>
              <a:t>      2.2  ขึ้นต้นด้วยคำถามที่น่าฉงน หรือประหลาด  เช่น  อีก 100 ปี ข้างหน้า เด็กไทยจะกลายเป็น</a:t>
            </a:r>
            <a:r>
              <a:rPr lang="th-TH" sz="3200" dirty="0" err="1"/>
              <a:t>ออทิสติก</a:t>
            </a:r>
            <a:r>
              <a:rPr lang="th-TH" sz="3200" dirty="0"/>
              <a:t>หมด ...</a:t>
            </a:r>
          </a:p>
          <a:p>
            <a:pPr marL="0" indent="0">
              <a:buNone/>
            </a:pPr>
            <a:r>
              <a:rPr lang="th-TH" sz="3200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3599377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03388" y="476251"/>
            <a:ext cx="8964612" cy="925513"/>
          </a:xfrm>
        </p:spPr>
        <p:txBody>
          <a:bodyPr/>
          <a:lstStyle/>
          <a:p>
            <a:pPr algn="ctr"/>
            <a:r>
              <a:rPr lang="th-TH" dirty="0"/>
              <a:t>6.  การจัดเนื้อเรื่อง/คำนำ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03388" y="1557338"/>
            <a:ext cx="8964612" cy="4608512"/>
          </a:xfrm>
        </p:spPr>
        <p:txBody>
          <a:bodyPr/>
          <a:lstStyle/>
          <a:p>
            <a:pPr marL="0" indent="0">
              <a:buNone/>
            </a:pPr>
            <a:r>
              <a:rPr lang="th-TH" sz="3200" dirty="0"/>
              <a:t>      2.3  การใช้สุภาษิต  คำพังเพย คำคม บทกวี  เช่น  พูดไปสองไพเบี้ย นิ่งเสียตำลึงทอง ....</a:t>
            </a:r>
          </a:p>
          <a:p>
            <a:pPr marL="0" indent="0">
              <a:buNone/>
            </a:pPr>
            <a:r>
              <a:rPr lang="th-TH" sz="3200" dirty="0"/>
              <a:t>      2.4  ขึ้นต้นด้วยนิทานหรือตัวอย่าง</a:t>
            </a:r>
          </a:p>
          <a:p>
            <a:pPr marL="0" indent="0">
              <a:buNone/>
            </a:pPr>
            <a:r>
              <a:rPr lang="th-TH" sz="3200" dirty="0"/>
              <a:t>      2.5  ขึ้นต้นด้วยการกล่าวถึงความสำคัญของเรื่อง  เช่น หัวข้อ การออกกำลังกายเพื่อสร้างสุขภาพที่ดี  </a:t>
            </a:r>
            <a:endParaRPr lang="en-US" sz="3200" dirty="0"/>
          </a:p>
          <a:p>
            <a:pPr marL="0" indent="0">
              <a:buNone/>
            </a:pPr>
            <a:r>
              <a:rPr lang="th-TH" sz="3200" dirty="0"/>
              <a:t>คำนำ  </a:t>
            </a:r>
            <a:r>
              <a:rPr lang="en-US" sz="3200" dirty="0"/>
              <a:t>“</a:t>
            </a:r>
            <a:r>
              <a:rPr lang="th-TH" sz="3200" dirty="0"/>
              <a:t>ท่านทราบเคล็ดลับในการไม่เป็นโรคหรือไม่</a:t>
            </a:r>
            <a:r>
              <a:rPr lang="en-US" sz="3200" dirty="0"/>
              <a:t>”</a:t>
            </a:r>
            <a:endParaRPr lang="th-TH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37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601" y="404665"/>
            <a:ext cx="7125113" cy="924475"/>
          </a:xfrm>
        </p:spPr>
        <p:txBody>
          <a:bodyPr/>
          <a:lstStyle/>
          <a:p>
            <a:pPr algn="ctr"/>
            <a:r>
              <a:rPr lang="th-TH" dirty="0"/>
              <a:t>ตัวอย่างสุภาษิต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207568" y="1340769"/>
            <a:ext cx="3151768" cy="832397"/>
          </a:xfrm>
        </p:spPr>
        <p:txBody>
          <a:bodyPr>
            <a:normAutofit/>
          </a:bodyPr>
          <a:lstStyle/>
          <a:p>
            <a:r>
              <a:rPr lang="th-TH" sz="2800" dirty="0"/>
              <a:t>สุภาษิต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279576" y="2276872"/>
            <a:ext cx="3816424" cy="3960441"/>
          </a:xfrm>
        </p:spPr>
        <p:txBody>
          <a:bodyPr/>
          <a:lstStyle/>
          <a:p>
            <a:r>
              <a:rPr lang="th-TH" dirty="0"/>
              <a:t>กำขี้ดีกว่ากำตด</a:t>
            </a:r>
          </a:p>
          <a:p>
            <a:r>
              <a:rPr lang="th-TH" dirty="0"/>
              <a:t>กระต่ายหมายจันทร์</a:t>
            </a:r>
          </a:p>
          <a:p>
            <a:r>
              <a:rPr lang="th-TH" dirty="0"/>
              <a:t>ข่มเขาโคขืนให้กินหญ้า</a:t>
            </a:r>
          </a:p>
          <a:p>
            <a:r>
              <a:rPr lang="th-TH" dirty="0"/>
              <a:t>ขุดด้วยปาก ถากด้วยตา</a:t>
            </a:r>
          </a:p>
          <a:p>
            <a:r>
              <a:rPr lang="th-TH" dirty="0"/>
              <a:t>ฆ่าควายอย่าเสียดายพริก</a:t>
            </a:r>
          </a:p>
          <a:p>
            <a:r>
              <a:rPr lang="th-TH" dirty="0"/>
              <a:t>ชั่วช่างชี ดีช่างสงฆ์</a:t>
            </a:r>
          </a:p>
          <a:p>
            <a:r>
              <a:rPr lang="th-TH" dirty="0"/>
              <a:t>ซื้อควายหน้านา ซื้อผ้าหน้าตรุษ</a:t>
            </a:r>
          </a:p>
          <a:p>
            <a:r>
              <a:rPr lang="th-TH" dirty="0"/>
              <a:t>พบไม้งามเมื่อขวานบิ่น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6528048" y="1196753"/>
            <a:ext cx="3116314" cy="832397"/>
          </a:xfrm>
        </p:spPr>
        <p:txBody>
          <a:bodyPr>
            <a:normAutofit/>
          </a:bodyPr>
          <a:lstStyle/>
          <a:p>
            <a:r>
              <a:rPr lang="th-TH" sz="2800" dirty="0"/>
              <a:t>ความหมาย</a:t>
            </a:r>
            <a:endParaRPr lang="en-US" sz="28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096000" y="2276873"/>
            <a:ext cx="4392488" cy="3888431"/>
          </a:xfrm>
        </p:spPr>
        <p:txBody>
          <a:bodyPr>
            <a:normAutofit/>
          </a:bodyPr>
          <a:lstStyle/>
          <a:p>
            <a:r>
              <a:rPr lang="th-TH" dirty="0"/>
              <a:t>ได้มาบ้างดีกว่าไม่ได้อะไรเลย</a:t>
            </a:r>
          </a:p>
          <a:p>
            <a:r>
              <a:rPr lang="th-TH" dirty="0"/>
              <a:t>ผู้ชายที่หมายปองหญิงสูงศักดิ์ ฐานะดีกว่าตัวเอง</a:t>
            </a:r>
          </a:p>
          <a:p>
            <a:r>
              <a:rPr lang="th-TH" dirty="0"/>
              <a:t>บังคับขืนใจผู้อื่นให้ทำตามที่ใจเราปรารถนา</a:t>
            </a:r>
          </a:p>
          <a:p>
            <a:r>
              <a:rPr lang="th-TH" dirty="0"/>
              <a:t>เหยียดหยามทั้งวาจา และสายตามองแบบดูถูก</a:t>
            </a:r>
          </a:p>
          <a:p>
            <a:r>
              <a:rPr lang="th-TH" dirty="0"/>
              <a:t>จะทำการใหญ่ ไม่ควรตะหนี่ </a:t>
            </a:r>
          </a:p>
          <a:p>
            <a:r>
              <a:rPr lang="th-TH" dirty="0"/>
              <a:t>พระสงฆ์จะประพฤติตัวอย่างไรก็เรื่องของท่าน ท่านก็ได้รับผลกรรมเอง</a:t>
            </a:r>
          </a:p>
          <a:p>
            <a:r>
              <a:rPr lang="th-TH" dirty="0"/>
              <a:t>ซื้อของไม่คำนึงถึงกาลเวลาย่อมได้ของแพง</a:t>
            </a:r>
          </a:p>
          <a:p>
            <a:r>
              <a:rPr lang="th-TH" dirty="0"/>
              <a:t>พบหญิงสาวที่ถูกใจ เมื่อแก่แล้ว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172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609" y="404665"/>
            <a:ext cx="7125113" cy="924475"/>
          </a:xfrm>
        </p:spPr>
        <p:txBody>
          <a:bodyPr/>
          <a:lstStyle/>
          <a:p>
            <a:pPr algn="ctr"/>
            <a:r>
              <a:rPr lang="th-TH" dirty="0"/>
              <a:t>คำขึ้นต้นที่ไม่ควรนำมาใช้ในการกล่าวนำ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443" y="1556793"/>
            <a:ext cx="7125112" cy="4752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 การพูดถ่อมตน  เช่น  ผมไม่ค่อยมีความรู้ดีนักนะครับ  การพูดลักษณะนี้จะทำให้ผู้ฟังขาดความศรัทธา</a:t>
            </a:r>
          </a:p>
          <a:p>
            <a:pPr>
              <a:buAutoNum type="arabicPeriod" startAt="2"/>
            </a:pPr>
            <a:r>
              <a:rPr lang="th-TH" sz="3200" dirty="0"/>
              <a:t>การกล่าวขออภัยหรือขอโทษ</a:t>
            </a:r>
          </a:p>
          <a:p>
            <a:pPr>
              <a:buAutoNum type="arabicPeriod" startAt="2"/>
            </a:pPr>
            <a:r>
              <a:rPr lang="th-TH" sz="3200" dirty="0"/>
              <a:t>การพูดอ้อมค้อมและวกวน</a:t>
            </a:r>
          </a:p>
          <a:p>
            <a:pPr>
              <a:buAutoNum type="arabicPeriod" startAt="2"/>
            </a:pPr>
            <a:r>
              <a:rPr lang="th-TH" sz="3200" dirty="0"/>
              <a:t>การพูดหมิ่นประมาทและก้าวร้าวผู้ฟัง  เช่น การพูดของผมในวันนี้อาจรุนแรงจนหลายคนรับฟังไม่ได้ ...</a:t>
            </a:r>
          </a:p>
          <a:p>
            <a:pPr>
              <a:buAutoNum type="arabicPeriod" startAt="2"/>
            </a:pPr>
            <a:r>
              <a:rPr lang="th-TH" sz="3200" dirty="0"/>
              <a:t>การพูดนอกเรื่อง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43343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609" y="28637"/>
            <a:ext cx="7125113" cy="924475"/>
          </a:xfrm>
        </p:spPr>
        <p:txBody>
          <a:bodyPr/>
          <a:lstStyle/>
          <a:p>
            <a:pPr algn="ctr"/>
            <a:r>
              <a:rPr lang="th-TH" dirty="0"/>
              <a:t>6.  การจัดเนื้อเรื่อง/เนื้อเรื่อง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1196753"/>
            <a:ext cx="7776864" cy="4861999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th-TH" sz="3200" dirty="0"/>
              <a:t>มีประเด็นสำคัญเพียงประเด็นเดียว</a:t>
            </a:r>
          </a:p>
          <a:p>
            <a:pPr>
              <a:buAutoNum type="arabicPeriod"/>
            </a:pPr>
            <a:r>
              <a:rPr lang="th-TH" sz="3200" dirty="0"/>
              <a:t>มีการลำดับเหตุการณ์อย่างเป็นระบบ  และแต่ละหัวข้อที่พูดต้องมีความสัมพันธ์กัน</a:t>
            </a:r>
          </a:p>
          <a:p>
            <a:pPr>
              <a:buAutoNum type="arabicPeriod"/>
            </a:pPr>
            <a:r>
              <a:rPr lang="th-TH" sz="3200" dirty="0"/>
              <a:t>เนื้อเรื่องที่พูดควรมีสาระดี ค้นคว้ามาอย่างลึกซึ้ง</a:t>
            </a:r>
          </a:p>
          <a:p>
            <a:pPr>
              <a:buAutoNum type="arabicPeriod"/>
            </a:pPr>
            <a:r>
              <a:rPr lang="th-TH" sz="3200" dirty="0"/>
              <a:t>ใช้โสตทัศนูปกรณ์ต่าง ๆ เช่น กราฟ แผนที่ ภาพนิ่ง ประกอบ</a:t>
            </a:r>
          </a:p>
        </p:txBody>
      </p:sp>
    </p:spTree>
    <p:extLst>
      <p:ext uri="{BB962C8B-B14F-4D97-AF65-F5344CB8AC3E}">
        <p14:creationId xmlns:p14="http://schemas.microsoft.com/office/powerpoint/2010/main" val="34044851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6.  การจัดเนื้อเรื่อง/เนื้อเรื่อง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th-TH" sz="3200" dirty="0"/>
              <a:t>สอดแทรกความขบขันไว้บ้าง</a:t>
            </a:r>
          </a:p>
          <a:p>
            <a:pPr marL="514350" indent="-514350">
              <a:buAutoNum type="arabicPeriod" startAt="5"/>
            </a:pPr>
            <a:r>
              <a:rPr lang="th-TH" sz="3200" dirty="0"/>
              <a:t>เร้าความรู้สึกของผู้ฟังให้มากขึ้นเป็นลำดับ</a:t>
            </a:r>
          </a:p>
          <a:p>
            <a:pPr marL="514350" indent="-514350">
              <a:buAutoNum type="arabicPeriod" startAt="5"/>
            </a:pPr>
            <a:r>
              <a:rPr lang="th-TH" sz="3200" dirty="0"/>
              <a:t>ดำเนินเรื่องที่สอดคล้องกับเวลาที่พูด สามารถตัดตอนหรือเพิ่มขยายได้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43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614121"/>
              </p:ext>
            </p:extLst>
          </p:nvPr>
        </p:nvGraphicFramePr>
        <p:xfrm>
          <a:off x="370114" y="326571"/>
          <a:ext cx="11451772" cy="5999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31806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609" y="404665"/>
            <a:ext cx="7125113" cy="924475"/>
          </a:xfrm>
        </p:spPr>
        <p:txBody>
          <a:bodyPr/>
          <a:lstStyle/>
          <a:p>
            <a:r>
              <a:rPr lang="th-TH" dirty="0"/>
              <a:t>6.  การจัดเนื้อเรื่อง/สรุป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3200" dirty="0"/>
              <a:t>การสรุป เป็นการพูดเพื่อปิดเรื่อง  จะใช้ถ้อยคำที่ทำให้ผู้ฟังทราบว่าเรื่องที่พูดกำลังจะจบลงแล้ว  การสรุปต้องทำให้สั้น กระชับ  ครอบคลุมสาระสำคัญ มีน้ำหนัก ชวนให้ติดตาม  ซึ่งมีวิธีการสรุปดังนี้</a:t>
            </a:r>
          </a:p>
          <a:p>
            <a:pPr>
              <a:buAutoNum type="arabicPeriod"/>
            </a:pPr>
            <a:r>
              <a:rPr lang="th-TH" sz="3200" dirty="0"/>
              <a:t>สรูปโดยการทบทวน สิ่งที่ได้พูดมา โดยเฉพาะเรื่องที่ยุ่งยาก</a:t>
            </a:r>
            <a:r>
              <a:rPr lang="th-TH" sz="3200" dirty="0" err="1"/>
              <a:t>ซํบซ้อน</a:t>
            </a:r>
            <a:endParaRPr lang="th-TH" sz="3200" dirty="0"/>
          </a:p>
          <a:p>
            <a:pPr>
              <a:buAutoNum type="arabicPeriod"/>
            </a:pPr>
            <a:r>
              <a:rPr lang="th-TH" sz="3200" dirty="0"/>
              <a:t>สรุปโดยการเน้นจุดสำคัญ  เช่น  หากต้องการไม่มีโรค อย่าลืมหลักปฏิบัติที่สำคัญ 5 ประการ ดังได้กล่าวมาแล้ว</a:t>
            </a:r>
          </a:p>
        </p:txBody>
      </p:sp>
    </p:spTree>
    <p:extLst>
      <p:ext uri="{BB962C8B-B14F-4D97-AF65-F5344CB8AC3E}">
        <p14:creationId xmlns:p14="http://schemas.microsoft.com/office/powerpoint/2010/main" val="13164232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609" y="476673"/>
            <a:ext cx="7125113" cy="924475"/>
          </a:xfrm>
        </p:spPr>
        <p:txBody>
          <a:bodyPr/>
          <a:lstStyle/>
          <a:p>
            <a:r>
              <a:rPr lang="th-TH" dirty="0"/>
              <a:t>6.  การจัดเนื้อเรื่อง/สรุป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553" y="1556793"/>
            <a:ext cx="7992887" cy="4302006"/>
          </a:xfrm>
        </p:spPr>
        <p:txBody>
          <a:bodyPr>
            <a:normAutofit lnSpcReduction="10000"/>
          </a:bodyPr>
          <a:lstStyle/>
          <a:p>
            <a:pPr>
              <a:buAutoNum type="arabicPeriod" startAt="3"/>
            </a:pPr>
            <a:r>
              <a:rPr lang="th-TH" sz="3200" dirty="0"/>
              <a:t>สรุปโดยฝากข้อคิด คติพจน์ สุภาษิต คำพังเพย ถ้อยคำของบุคคลสำคัญ  เช่น  </a:t>
            </a:r>
          </a:p>
          <a:p>
            <a:pPr marL="0" indent="0">
              <a:buNone/>
            </a:pPr>
            <a:r>
              <a:rPr lang="th-TH" sz="3200" dirty="0"/>
              <a:t>	ดร.เทียม  โชควัฒนา ได้กล่าวไว้ว่า  </a:t>
            </a:r>
            <a:r>
              <a:rPr lang="en-US" sz="3200" dirty="0"/>
              <a:t>“</a:t>
            </a:r>
            <a:r>
              <a:rPr lang="th-TH" sz="3200" dirty="0"/>
              <a:t>พูดด้วยโทสะเพียงครั้งเดียว  แต่อยู่ในใจผู้อื่นตลอดชีวิต</a:t>
            </a:r>
            <a:r>
              <a:rPr lang="en-US" sz="3200" dirty="0"/>
              <a:t>”</a:t>
            </a:r>
            <a:r>
              <a:rPr lang="th-TH" sz="3200" dirty="0"/>
              <a:t>  </a:t>
            </a:r>
          </a:p>
          <a:p>
            <a:pPr marL="0" indent="0">
              <a:buNone/>
            </a:pPr>
            <a:r>
              <a:rPr lang="th-TH" sz="3200" dirty="0"/>
              <a:t>    </a:t>
            </a:r>
            <a:r>
              <a:rPr lang="th-TH" sz="3200" dirty="0" err="1"/>
              <a:t>สตีฟ</a:t>
            </a:r>
            <a:r>
              <a:rPr lang="th-TH" sz="3200" dirty="0"/>
              <a:t> </a:t>
            </a:r>
            <a:r>
              <a:rPr lang="th-TH" sz="3200" dirty="0" err="1"/>
              <a:t>จ๊อบส์</a:t>
            </a:r>
            <a:r>
              <a:rPr lang="th-TH" sz="3200" dirty="0"/>
              <a:t> กล่าวไว้ว่า </a:t>
            </a:r>
            <a:r>
              <a:rPr lang="en-US" sz="3200" dirty="0"/>
              <a:t>“</a:t>
            </a:r>
            <a:r>
              <a:rPr lang="th-TH" sz="3200" dirty="0"/>
              <a:t>มันไม่มีเหตุผล  ที่จะไม่ทำตามหัวใจของคุณ</a:t>
            </a:r>
            <a:r>
              <a:rPr lang="en-US" sz="3200" dirty="0"/>
              <a:t>  :  There is no reason not to follow your heart”</a:t>
            </a:r>
            <a:endParaRPr lang="th-TH" sz="3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h-TH" sz="2000" dirty="0"/>
              <a:t>ที่มา  </a:t>
            </a:r>
            <a:r>
              <a:rPr lang="en-US" sz="2000" dirty="0"/>
              <a:t>:  </a:t>
            </a:r>
            <a:r>
              <a:rPr lang="en-US" sz="2000" dirty="0">
                <a:hlinkClick r:id="rId2"/>
              </a:rPr>
              <a:t>https://th-th.facebook.com/7quotes</a:t>
            </a:r>
            <a:r>
              <a:rPr lang="th-TH" sz="2000" dirty="0"/>
              <a:t> สืบค้นเมื่อ 5 กุมภาพันธ์ 2557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4089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6.  การจัดเนื้อเรื่อง/สรุป (ต่อ)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 startAt="4"/>
            </a:pPr>
            <a:r>
              <a:rPr lang="th-TH" sz="3200" dirty="0"/>
              <a:t>การสรุปโดยการพยากรณ์เหตุการณ์ที่จะเกิดขึ้น เช่น คาดว่าอีกไม่กี่ปีข้างหน้า  ....</a:t>
            </a:r>
          </a:p>
          <a:p>
            <a:pPr>
              <a:buAutoNum type="arabicPeriod" startAt="4"/>
            </a:pPr>
            <a:r>
              <a:rPr lang="th-TH" sz="3200" dirty="0"/>
              <a:t>การสรุปโดยการขอร้อง  เช่น ช่วยกันเถอะครับ ...</a:t>
            </a:r>
          </a:p>
          <a:p>
            <a:pPr>
              <a:buAutoNum type="arabicPeriod" startAt="4"/>
            </a:pPr>
            <a:r>
              <a:rPr lang="th-TH" sz="3200" dirty="0"/>
              <a:t>การสรุปด้วยการฝากความรู้สึกที่ดีไว้ เช่น  เล่าเรื่องน้องชาย และสรุปว่า  </a:t>
            </a:r>
            <a:r>
              <a:rPr lang="en-US" sz="3200" dirty="0"/>
              <a:t>“</a:t>
            </a:r>
            <a:r>
              <a:rPr lang="th-TH" sz="3200" dirty="0"/>
              <a:t>ในโลกใบนี้  คนเดียวที่ฉันรู้สึกขอบคุณที่สุด คือ น้องชายของฉัน</a:t>
            </a:r>
            <a:r>
              <a:rPr lang="en-US" sz="3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34130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3216276" y="908051"/>
          <a:ext cx="7451725" cy="46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3727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79576" y="1028343"/>
            <a:ext cx="69847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/>
              <a:t>คำถามทบทวน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	1. </a:t>
            </a:r>
            <a:r>
              <a:rPr lang="th-TH" sz="3200" dirty="0"/>
              <a:t>องค์ประกอบของการพูด มีอะไรบ้าง</a:t>
            </a:r>
            <a:endParaRPr lang="en-US" sz="3200" dirty="0"/>
          </a:p>
          <a:p>
            <a:r>
              <a:rPr lang="en-US" sz="3200" dirty="0"/>
              <a:t>	2.  </a:t>
            </a:r>
            <a:r>
              <a:rPr lang="th-TH" sz="3200" dirty="0"/>
              <a:t>อธิบายความหมายของการพูดเพื่องานวารสารศาสตร์มาตามความเข้าใจ</a:t>
            </a:r>
            <a:endParaRPr lang="en-US" sz="3200" dirty="0"/>
          </a:p>
          <a:p>
            <a:r>
              <a:rPr lang="th-TH" sz="3200" dirty="0"/>
              <a:t>	</a:t>
            </a:r>
            <a:r>
              <a:rPr lang="en-US" sz="3200" dirty="0"/>
              <a:t>3. </a:t>
            </a:r>
            <a:r>
              <a:rPr lang="th-TH" sz="3200" dirty="0"/>
              <a:t>การใช้ภาษาในงานวารสารศาสตร์ ควรเป็นอย่างไร</a:t>
            </a:r>
            <a:endParaRPr lang="en-US" sz="3200" dirty="0"/>
          </a:p>
          <a:p>
            <a:r>
              <a:rPr lang="en-US" sz="3200" dirty="0"/>
              <a:t>	4. </a:t>
            </a:r>
            <a:r>
              <a:rPr lang="th-TH" sz="3200" dirty="0"/>
              <a:t>การแบ่งประเภทของการพูดเพื่องานวารสารศาสตร์สามารถแบ่งได้เป็นกี่ประเภท อะไรบ้าง</a:t>
            </a:r>
            <a:endParaRPr lang="en-US" sz="3200" dirty="0"/>
          </a:p>
          <a:p>
            <a:r>
              <a:rPr lang="th-TH" sz="3200" dirty="0"/>
              <a:t>	</a:t>
            </a:r>
            <a:r>
              <a:rPr lang="en-US" sz="3200" dirty="0"/>
              <a:t>5.</a:t>
            </a:r>
            <a:r>
              <a:rPr lang="th-TH" sz="3200" dirty="0"/>
              <a:t> ผู้ประกาศข่าวที่ดีควรต้องมีทักษะอย่างไร 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712389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87688" y="980729"/>
            <a:ext cx="61206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th-TH" sz="3600" b="1" dirty="0"/>
              <a:t>กิจกรรมท้ายบท</a:t>
            </a:r>
            <a:endParaRPr lang="en-US" sz="3600" dirty="0"/>
          </a:p>
          <a:p>
            <a:r>
              <a:rPr lang="th-TH" sz="3600" dirty="0"/>
              <a:t> </a:t>
            </a:r>
            <a:endParaRPr lang="en-US" sz="3600" dirty="0"/>
          </a:p>
          <a:p>
            <a:r>
              <a:rPr lang="th-TH" sz="3600" dirty="0"/>
              <a:t>	</a:t>
            </a:r>
            <a:r>
              <a:rPr lang="en-US" sz="3600" dirty="0"/>
              <a:t>1. </a:t>
            </a:r>
            <a:r>
              <a:rPr lang="th-TH" sz="3600" dirty="0"/>
              <a:t>นำหลักการการสัมภาษณ์แหล่งข่าวและการเป็นผู้ประกาศข่าว ฝึกปฏิบัติด้วยการสัมภาษณ์แหล่งข่าวและนำเสนอด้วยรายงานพิเศษทางโทรทัศน์ (ความยาว </a:t>
            </a:r>
            <a:r>
              <a:rPr lang="en-US" sz="3600" dirty="0"/>
              <a:t>3 </a:t>
            </a:r>
            <a:r>
              <a:rPr lang="th-TH" sz="3600" dirty="0"/>
              <a:t>นาที)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8065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การนำเสนอเชิงนิเทศศาสตร์ </a:t>
            </a:r>
            <a:endParaRPr lang="th-TH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522106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46162" y="516081"/>
            <a:ext cx="8596668" cy="1320800"/>
          </a:xfrm>
        </p:spPr>
        <p:txBody>
          <a:bodyPr/>
          <a:lstStyle/>
          <a:p>
            <a:r>
              <a:rPr lang="th-TH" dirty="0"/>
              <a:t>ความหมาย ความสำคัญ ของการนำเสนอเพื่อการสื่อสาร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1861" y="1599479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2800" dirty="0">
                <a:solidFill>
                  <a:srgbClr val="FF0000"/>
                </a:solidFill>
              </a:rPr>
              <a:t>ความหมายการนำเสนอเพื่อการสื่อสาร</a:t>
            </a:r>
          </a:p>
          <a:p>
            <a:pPr marL="0" indent="0">
              <a:buNone/>
            </a:pPr>
            <a:r>
              <a:rPr lang="th-TH" sz="2800" dirty="0"/>
              <a:t>     - การนำเสนอเป็นทักษะการสื่อสารประเภทหนึ่งที่ผู้เขียนมุ่งแสดงความรู้ อารมณ์ ความรู้สึกและความคิดเห็นผ่านการบอกเล่าเป็นตัวอักษรในรูปแบบใดรูปแบบหนึ่ง โดยเจตนาที่ซ่อนลึกอยู่ภายใต้การแสดงความรู้ อารมณ์ ความรู้สึกและความคิดเห็นดังกล่าว</a:t>
            </a:r>
          </a:p>
          <a:p>
            <a:pPr marL="0" indent="0">
              <a:buNone/>
            </a:pPr>
            <a:r>
              <a:rPr lang="th-TH" sz="2800" dirty="0"/>
              <a:t>     - การนำเสนอเป็นการนำเสนอเพื่อการเรียนรู้ของตนเอง</a:t>
            </a:r>
          </a:p>
          <a:p>
            <a:pPr marL="0" indent="0">
              <a:buNone/>
            </a:pPr>
            <a:r>
              <a:rPr lang="th-TH" sz="2800" dirty="0"/>
              <a:t>     - การนำเสนอเพื่อช่วยให้คนอื่นรู้ความจริง</a:t>
            </a:r>
          </a:p>
          <a:p>
            <a:pPr marL="0" indent="0">
              <a:buNone/>
            </a:pPr>
            <a:r>
              <a:rPr lang="th-TH" sz="2800" dirty="0"/>
              <a:t>     - การนำเสนอเพื่อปลุกเร้าความรู้สึก</a:t>
            </a:r>
          </a:p>
          <a:p>
            <a:pPr marL="0" indent="0">
              <a:buNone/>
            </a:pPr>
            <a:r>
              <a:rPr lang="th-TH" sz="2800" dirty="0"/>
              <a:t>     - การนำเสนอเพื่อกระตุ้นให้เกิดการเปลี่ยนแปลง (เกศินี จุฑาวิจิตร)</a:t>
            </a:r>
          </a:p>
          <a:p>
            <a:pPr marL="0" indent="0">
              <a:buNone/>
            </a:pP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64761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/>
              <a:t>     </a:t>
            </a:r>
          </a:p>
          <a:p>
            <a:pPr marL="0" indent="0">
              <a:buNone/>
            </a:pPr>
            <a:r>
              <a:rPr lang="th-TH" sz="3600" dirty="0">
                <a:solidFill>
                  <a:srgbClr val="FF0000"/>
                </a:solidFill>
              </a:rPr>
              <a:t>ความสำคัญการนำเสนอเพื่อการสื่อสาร</a:t>
            </a:r>
          </a:p>
          <a:p>
            <a:pPr marL="0" indent="0">
              <a:buNone/>
            </a:pPr>
            <a:r>
              <a:rPr lang="th-TH" sz="3600" dirty="0"/>
              <a:t>     - เผยแพร่เนื้อหาสาระความรู้ต่าง ๆ และก่อประโยชน์สู่ผู้อ่านให้เกิดความประเทืองปัญญา</a:t>
            </a:r>
          </a:p>
          <a:p>
            <a:pPr marL="0" indent="0">
              <a:buNone/>
            </a:pPr>
            <a:r>
              <a:rPr lang="th-TH" sz="3600" dirty="0"/>
              <a:t>     - แลกเปลี่ยนความรู้ ความคิดเห็น อาจเป็นแนวทางที่มีความคิดเห็นที่สอดคล้องหรือขัดแย้ง</a:t>
            </a:r>
          </a:p>
          <a:p>
            <a:pPr marL="0" indent="0">
              <a:buNone/>
            </a:pPr>
            <a:endParaRPr lang="th-TH" sz="3600" dirty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74617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ความสำคัญการนำเสนอเพื่อการสื่อสาร</a:t>
            </a:r>
            <a:br>
              <a:rPr lang="th-TH" dirty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     - เป็นการสื่อสารที่แสดงออกถึงความคิดเห็นของผู้นำเสนอที่ได้ถ่ายทอดลงไปในงานเเพื่อให้ผู้รับสารสามารถรับรู้ความรู้สึกนึกคิดของผู้นำเสนอว่าต้องการจะสื่อให้ทราบถึงเรื่องอะไร</a:t>
            </a:r>
          </a:p>
          <a:p>
            <a:pPr marL="0" indent="0">
              <a:buNone/>
            </a:pPr>
            <a:r>
              <a:rPr lang="th-TH" sz="3200" dirty="0"/>
              <a:t>     - เป็นบันทึกทางสังคมที่ให้คุณประโยชน์แก่คนรุ่นปัจจุบันและอนาคต</a:t>
            </a:r>
          </a:p>
          <a:p>
            <a:pPr marL="0" indent="0">
              <a:buNone/>
            </a:pPr>
            <a:r>
              <a:rPr lang="th-TH" sz="3200" dirty="0"/>
              <a:t>     - เป็นงานอาชีพที่สำคัญอย่างหนึ่ง</a:t>
            </a:r>
          </a:p>
        </p:txBody>
      </p:sp>
    </p:spTree>
    <p:extLst>
      <p:ext uri="{BB962C8B-B14F-4D97-AF65-F5344CB8AC3E}">
        <p14:creationId xmlns:p14="http://schemas.microsoft.com/office/powerpoint/2010/main" val="2324816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ความสำคัญของการนำเสนอเพื่องานนิเทศศาสตร์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800" dirty="0"/>
              <a:t>การเชื่อมโยงสังคมเข้าด้วยกัน</a:t>
            </a:r>
          </a:p>
          <a:p>
            <a:r>
              <a:rPr lang="th-TH" sz="4800" dirty="0"/>
              <a:t>การสื่อสารความคิดสร้างสรรค์สังคม</a:t>
            </a:r>
          </a:p>
          <a:p>
            <a:r>
              <a:rPr lang="th-TH" sz="4800" dirty="0"/>
              <a:t>การบรรลุวัตถุประสงค์ทางการสื่อสาร</a:t>
            </a:r>
            <a:endParaRPr lang="en-US" sz="4800" dirty="0"/>
          </a:p>
          <a:p>
            <a:r>
              <a:rPr lang="th-TH" sz="4800" dirty="0"/>
              <a:t>ความสำเร็จเป้าหมายขององค์กรสื่อ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22725666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2436</Words>
  <Application>Microsoft Office PowerPoint</Application>
  <PresentationFormat>แบบจอกว้าง</PresentationFormat>
  <Paragraphs>225</Paragraphs>
  <Slides>45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45</vt:i4>
      </vt:variant>
    </vt:vector>
  </HeadingPairs>
  <TitlesOfParts>
    <vt:vector size="54" baseType="lpstr">
      <vt:lpstr>Angsana New</vt:lpstr>
      <vt:lpstr>Arial</vt:lpstr>
      <vt:lpstr>Cordia New</vt:lpstr>
      <vt:lpstr>IrisUPC</vt:lpstr>
      <vt:lpstr>TH Niramit AS</vt:lpstr>
      <vt:lpstr>Times New Roman</vt:lpstr>
      <vt:lpstr>Trebuchet MS</vt:lpstr>
      <vt:lpstr>Wingdings 3</vt:lpstr>
      <vt:lpstr>เหลี่ยมเพชร</vt:lpstr>
      <vt:lpstr>รหัสวิชา MCA1109  รายวิชา  การนำเสนอเชิงนิเทศศาสตร์  </vt:lpstr>
      <vt:lpstr>งานนำเสนอ PowerPoint</vt:lpstr>
      <vt:lpstr>นำเชิงนิเทศศาสตร์ </vt:lpstr>
      <vt:lpstr>งานนำเสนอ PowerPoint</vt:lpstr>
      <vt:lpstr>การนำเสนอเชิงนิเทศศาสตร์ </vt:lpstr>
      <vt:lpstr>ความหมาย ความสำคัญ ของการนำเสนอเพื่อการสื่อสาร</vt:lpstr>
      <vt:lpstr>งานนำเสนอ PowerPoint</vt:lpstr>
      <vt:lpstr>ความสำคัญการนำเสนอเพื่อการสื่อสาร </vt:lpstr>
      <vt:lpstr>ความสำคัญของการนำเสนอเพื่องานนิเทศศาสตร์</vt:lpstr>
      <vt:lpstr>วัตถุประสงค์การนำเสนอเพื่อการสื่อสาร </vt:lpstr>
      <vt:lpstr>วัตถุประสงค์การนำเสนอเพื่อการสื่อสาร</vt:lpstr>
      <vt:lpstr>ประเภทของการนำเสนอเพื่องานนิเทศศาสตร์</vt:lpstr>
      <vt:lpstr>ประเภทของการนำเสนอเพื่องานนิเทศศาสตร์</vt:lpstr>
      <vt:lpstr>ประเภทของการนำเสนอเพื่องานนิเทศศาสตร์</vt:lpstr>
      <vt:lpstr>ประเภทของการนำเสนอเพื่องานนิเทศศาสตร์</vt:lpstr>
      <vt:lpstr>ประเภทของการนำเสนอเพื่องานนิเทศศาสตร์</vt:lpstr>
      <vt:lpstr>ประเภทของการนำเสนอเพื่องานนิเทศศาสตร์</vt:lpstr>
      <vt:lpstr>ประเภทของการนำเสนอเพื่องานนิเทศศาสตร์</vt:lpstr>
      <vt:lpstr>บทบาทของการนำเสนอเพื่องานนิเทศศาสตร์</vt:lpstr>
      <vt:lpstr>หลักการนำเสนอเพื่องานนิเทศศาสตร์</vt:lpstr>
      <vt:lpstr>แนวทางการนำเสนอเพื่องานนิเทศศาสตร์</vt:lpstr>
      <vt:lpstr>งานนำเสนอ PowerPoint</vt:lpstr>
      <vt:lpstr>งานนำเสนอ PowerPoint</vt:lpstr>
      <vt:lpstr>หัวข้อเนื้อหา    </vt:lpstr>
      <vt:lpstr>การเตรียมตัวในการนำเสนอ</vt:lpstr>
      <vt:lpstr>1.  กำหนดวัตถุประสงค์</vt:lpstr>
      <vt:lpstr>1.  กำหนดวัตถุประสงค์ (ต่อ)</vt:lpstr>
      <vt:lpstr> 2. การวิเคราะห์ผู้ฟัง </vt:lpstr>
      <vt:lpstr> 3.  เลือกเรื่องที่จะพูด </vt:lpstr>
      <vt:lpstr>4.  กำหนดขอบเขตของเรื่อง</vt:lpstr>
      <vt:lpstr>5.  การวางโครงเรื่อง </vt:lpstr>
      <vt:lpstr>6.  การจัดเนื้อเรื่อง </vt:lpstr>
      <vt:lpstr>6.  การจัดเนื้อเรื่อง/คำนำ </vt:lpstr>
      <vt:lpstr>6.  การจัดเนื้อเรื่อง/คำนำ (ต่อ)</vt:lpstr>
      <vt:lpstr>6.  การจัดเนื้อเรื่อง/คำนำ (ต่อ)</vt:lpstr>
      <vt:lpstr>ตัวอย่างสุภาษิต</vt:lpstr>
      <vt:lpstr>คำขึ้นต้นที่ไม่ควรนำมาใช้ในการกล่าวนำ</vt:lpstr>
      <vt:lpstr>6.  การจัดเนื้อเรื่อง/เนื้อเรื่อง</vt:lpstr>
      <vt:lpstr>6.  การจัดเนื้อเรื่อง/เนื้อเรื่อง (ต่อ)</vt:lpstr>
      <vt:lpstr>6.  การจัดเนื้อเรื่อง/สรุป</vt:lpstr>
      <vt:lpstr>6.  การจัดเนื้อเรื่อง/สรุป (ต่อ)</vt:lpstr>
      <vt:lpstr>6.  การจัดเนื้อเรื่อง/สรุป (ต่อ)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รหัสวิชา MCA1109  รายวิชา  การนำเสนอเชิงนิเทศศาสตร์</dc:title>
  <dc:creator>Win11Home</dc:creator>
  <cp:lastModifiedBy>Win11Home</cp:lastModifiedBy>
  <cp:revision>11</cp:revision>
  <dcterms:created xsi:type="dcterms:W3CDTF">2023-05-02T09:05:05Z</dcterms:created>
  <dcterms:modified xsi:type="dcterms:W3CDTF">2023-05-10T10:17:04Z</dcterms:modified>
</cp:coreProperties>
</file>