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0" r:id="rId6"/>
    <p:sldId id="267" r:id="rId7"/>
    <p:sldId id="278" r:id="rId8"/>
    <p:sldId id="277" r:id="rId9"/>
    <p:sldId id="268" r:id="rId10"/>
    <p:sldId id="271" r:id="rId11"/>
    <p:sldId id="274" r:id="rId12"/>
    <p:sldId id="276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0"/>
            <a:ext cx="7848600" cy="3222625"/>
          </a:xfrm>
        </p:spPr>
        <p:txBody>
          <a:bodyPr>
            <a:normAutofit/>
          </a:bodyPr>
          <a:lstStyle/>
          <a:p>
            <a:r>
              <a:rPr lang="th-TH" dirty="0" smtClean="0"/>
              <a:t>หลักนิเทศศาสตร์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sz="3200" dirty="0" smtClean="0"/>
              <a:t>(</a:t>
            </a:r>
            <a:r>
              <a:rPr lang="en-US" sz="3200" dirty="0" smtClean="0"/>
              <a:t>Principles of Communication Art</a:t>
            </a:r>
            <a:r>
              <a:rPr lang="th-TH" sz="3200" dirty="0" smtClean="0"/>
              <a:t>)</a:t>
            </a: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/>
              <a:t>M</a:t>
            </a:r>
            <a:r>
              <a:rPr lang="en-US" dirty="0" smtClean="0"/>
              <a:t>CA1106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th-TH" b="1" dirty="0" smtClean="0">
                <a:solidFill>
                  <a:schemeClr val="tx1"/>
                </a:solidFill>
              </a:rPr>
              <a:t>084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th-TH" b="1" dirty="0" smtClean="0">
                <a:solidFill>
                  <a:schemeClr val="tx1"/>
                </a:solidFill>
              </a:rPr>
              <a:t>336</a:t>
            </a: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th-TH" b="1" dirty="0" smtClean="0">
                <a:solidFill>
                  <a:schemeClr val="tx1"/>
                </a:solidFill>
              </a:rPr>
              <a:t>6880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th-TH" dirty="0" smtClean="0"/>
              <a:t>1 </a:t>
            </a:r>
            <a:r>
              <a:rPr lang="en-US" dirty="0" smtClean="0"/>
              <a:t>Time 45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(Present </a:t>
            </a:r>
            <a:r>
              <a:rPr lang="th-TH" dirty="0" smtClean="0"/>
              <a:t>ในการเรียนสัปดาห์ที่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 smtClean="0"/>
              <a:t>จินตนาการตัวเองโดยวาดรูปการ์ตูนแทนตัวเองที่เป็นสัตว์ 1 ตัว พร้อมคำอธิบาย</a:t>
            </a:r>
          </a:p>
          <a:p>
            <a:r>
              <a:rPr lang="th-TH" dirty="0" smtClean="0"/>
              <a:t>ทำไมถึงเลือกเรียนนิเทศศาสตร์</a:t>
            </a:r>
          </a:p>
          <a:p>
            <a:r>
              <a:rPr lang="th-TH" dirty="0" smtClean="0"/>
              <a:t>ทำไมถึงเลือกเรียนสาขา</a:t>
            </a:r>
          </a:p>
          <a:p>
            <a:pPr>
              <a:buNone/>
            </a:pPr>
            <a:r>
              <a:rPr lang="th-TH" dirty="0" smtClean="0"/>
              <a:t>		เอกสาขา</a:t>
            </a:r>
          </a:p>
          <a:p>
            <a:pPr>
              <a:buNone/>
            </a:pPr>
            <a:r>
              <a:rPr lang="th-TH" dirty="0" smtClean="0"/>
              <a:t>		โทสาขา</a:t>
            </a:r>
          </a:p>
          <a:p>
            <a:r>
              <a:rPr lang="th-TH" dirty="0" smtClean="0"/>
              <a:t>มีแผนอย่างไรหลังจากจบการศึกษา</a:t>
            </a:r>
          </a:p>
          <a:p>
            <a:r>
              <a:rPr lang="th-TH" dirty="0" smtClean="0"/>
              <a:t>มองเห็นตัวเองในอีก 5 ปีหลังจากจบการศึกษาเป็นอย่างไร</a:t>
            </a:r>
          </a:p>
          <a:p>
            <a:r>
              <a:rPr lang="th-TH" dirty="0" smtClean="0"/>
              <a:t>คำ 3 คำที่คิดว่าเป็นตัวเอง</a:t>
            </a:r>
          </a:p>
          <a:p>
            <a:r>
              <a:rPr lang="th-TH" dirty="0" smtClean="0"/>
              <a:t>ชื่อ นามสกุล ชื่อเล่น เบอร์โทรศัพท์และ </a:t>
            </a:r>
            <a:r>
              <a:rPr lang="en-US" dirty="0" smtClean="0"/>
              <a:t>Email </a:t>
            </a:r>
            <a:r>
              <a:rPr lang="th-TH" dirty="0" smtClean="0"/>
              <a:t>วิชาเอก จบมัธยมปลายที่ไหน</a:t>
            </a:r>
            <a:r>
              <a:rPr lang="en-US" dirty="0" smtClean="0"/>
              <a:t>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  <p:sp>
        <p:nvSpPr>
          <p:cNvPr id="6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*</a:t>
            </a:r>
            <a:r>
              <a:rPr lang="th-TH" sz="2800" b="1" dirty="0" smtClean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 smtClean="0">
                <a:solidFill>
                  <a:schemeClr val="bg1"/>
                </a:solidFill>
              </a:rPr>
              <a:t>Paper </a:t>
            </a:r>
            <a:r>
              <a:rPr lang="th-TH" sz="2800" b="1" dirty="0" smtClean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 smtClean="0">
                <a:solidFill>
                  <a:schemeClr val="bg1"/>
                </a:solidFill>
              </a:rPr>
              <a:t>2 </a:t>
            </a:r>
            <a:endParaRPr lang="th-TH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6868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ข้อ 1. นิเทศศาสตร์คืออะไร</a:t>
            </a:r>
          </a:p>
          <a:p>
            <a:pPr>
              <a:buNone/>
            </a:pPr>
            <a:r>
              <a:rPr lang="th-TH" dirty="0" smtClean="0"/>
              <a:t>    2. การสื่อสารคืออะไร</a:t>
            </a:r>
          </a:p>
          <a:p>
            <a:pPr>
              <a:buNone/>
            </a:pPr>
            <a:endParaRPr lang="th-T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6934200" cy="85344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/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Homework </a:t>
            </a:r>
            <a:r>
              <a:rPr lang="th-TH" b="1" dirty="0" smtClean="0">
                <a:solidFill>
                  <a:schemeClr val="bg1"/>
                </a:solidFill>
              </a:rPr>
              <a:t>		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ชื่อ นามสุกล 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b="1" dirty="0" smtClean="0">
                <a:solidFill>
                  <a:schemeClr val="bg1"/>
                </a:solidFill>
              </a:rPr>
              <a:t>			วิชา 	   เอก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ชั้นปีที่ </a:t>
            </a:r>
            <a:br>
              <a:rPr lang="th-TH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รหัส 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dirty="0" smtClean="0">
                <a:solidFill>
                  <a:schemeClr val="bg1"/>
                </a:solidFill>
              </a:rPr>
              <a:t>			</a:t>
            </a:r>
            <a:r>
              <a:rPr lang="th-TH" b="1" dirty="0" smtClean="0">
                <a:solidFill>
                  <a:schemeClr val="bg1"/>
                </a:solidFill>
              </a:rPr>
              <a:t>งานชิ้นที่ 1 (แก้ไขงานชิ้นที่ 1)</a:t>
            </a:r>
            <a:br>
              <a:rPr lang="th-TH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  <p:pic>
        <p:nvPicPr>
          <p:cNvPr id="6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04800"/>
            <a:ext cx="1536700" cy="2004392"/>
          </a:xfrm>
          <a:prstGeom prst="rect">
            <a:avLst/>
          </a:prstGeom>
          <a:noFill/>
        </p:spPr>
      </p:pic>
      <p:pic>
        <p:nvPicPr>
          <p:cNvPr id="7" name="Picture 2" descr="http://upic.me/i/r2/ljqd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419600"/>
            <a:ext cx="1752600" cy="189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งานเดี่ยว รวบรวมงานทุกชิ้นใสฟ้างานเดี่ยวส่งตอนสิ้นเทอม</a:t>
            </a:r>
          </a:p>
          <a:p>
            <a:r>
              <a:rPr lang="th-TH" dirty="0" smtClean="0"/>
              <a:t>งานกลุ่ม รวบรวมงานทุกชิ้นใสฟ้างานกลุ่มส่งตอนสิ้นเทอม</a:t>
            </a:r>
          </a:p>
          <a:p>
            <a:endParaRPr lang="th-TH" dirty="0" smtClean="0"/>
          </a:p>
          <a:p>
            <a:pPr algn="ctr">
              <a:buNone/>
            </a:pPr>
            <a:r>
              <a:rPr lang="th-TH" dirty="0" smtClean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 smtClean="0"/>
              <a:t>“ผู้ใฝ่รู้ ย่อมมีความรู้ ผู้ใฝ่ดี ย่อมมีแต่สิ่งดี </a:t>
            </a:r>
            <a:endParaRPr lang="en-US" sz="4000" b="1" dirty="0" smtClean="0"/>
          </a:p>
          <a:p>
            <a:pPr algn="ctr">
              <a:buNone/>
            </a:pPr>
            <a:r>
              <a:rPr lang="th-TH" sz="4000" b="1" dirty="0" smtClean="0"/>
              <a:t>สติ ปัญญา เป็นสมบัติอันทรงค่าที่ติดตัวของผู้เป็นบัณฑิต”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เลือกชื่อกลุ่ม / สมัคร </a:t>
            </a:r>
            <a:r>
              <a:rPr lang="en-US" dirty="0" smtClean="0"/>
              <a:t>Email </a:t>
            </a:r>
            <a:endParaRPr lang="th-TH" dirty="0" smtClean="0"/>
          </a:p>
          <a:p>
            <a:r>
              <a:rPr lang="th-TH" dirty="0" smtClean="0"/>
              <a:t>เลือก หัวหน้า </a:t>
            </a:r>
            <a:r>
              <a:rPr lang="en-US" dirty="0" smtClean="0"/>
              <a:t>(Host 1)</a:t>
            </a:r>
            <a:r>
              <a:rPr lang="th-TH" dirty="0" smtClean="0"/>
              <a:t> ของกลุ่มวิชานี้</a:t>
            </a:r>
            <a:endParaRPr lang="en-US" dirty="0" smtClean="0"/>
          </a:p>
          <a:p>
            <a:r>
              <a:rPr lang="th-TH" dirty="0" smtClean="0"/>
              <a:t>เลือก รองหัวหน้า </a:t>
            </a:r>
            <a:r>
              <a:rPr lang="en-US" dirty="0" smtClean="0"/>
              <a:t>(Host 2) </a:t>
            </a:r>
          </a:p>
          <a:p>
            <a:r>
              <a:rPr lang="th-TH" dirty="0" smtClean="0"/>
              <a:t>เลือก รองหัวหน้า </a:t>
            </a:r>
            <a:r>
              <a:rPr lang="en-US" dirty="0" smtClean="0"/>
              <a:t>(Host 3)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หน้าที่ คือ</a:t>
            </a:r>
            <a:endParaRPr lang="en-US" dirty="0" smtClean="0"/>
          </a:p>
          <a:p>
            <a:r>
              <a:rPr lang="en-US" dirty="0" smtClean="0"/>
              <a:t>Host 1</a:t>
            </a:r>
            <a:r>
              <a:rPr lang="th-TH" dirty="0" smtClean="0"/>
              <a:t> </a:t>
            </a:r>
            <a:r>
              <a:rPr lang="en-US" dirty="0" smtClean="0"/>
              <a:t>Host 2 </a:t>
            </a:r>
            <a:r>
              <a:rPr lang="th-TH" dirty="0" smtClean="0"/>
              <a:t>และ </a:t>
            </a:r>
            <a:r>
              <a:rPr lang="en-US" dirty="0" smtClean="0"/>
              <a:t>Host 3 </a:t>
            </a:r>
            <a:r>
              <a:rPr lang="th-TH" dirty="0" smtClean="0"/>
              <a:t>ให้เพื่อนๆ ที่อยู่ในกลุ่มนี้ทั้งหมดเข้าเป็นสมาชิกของ </a:t>
            </a:r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th-TH" dirty="0" smtClean="0"/>
              <a:t>และแจ้งข่าวสาร พร้อมทั้ง </a:t>
            </a:r>
            <a:r>
              <a:rPr lang="en-US" dirty="0" smtClean="0"/>
              <a:t>Assignment </a:t>
            </a:r>
            <a:r>
              <a:rPr lang="th-TH" dirty="0" smtClean="0"/>
              <a:t>ของวิชานี้</a:t>
            </a:r>
          </a:p>
          <a:p>
            <a:r>
              <a:rPr lang="th-TH" dirty="0" smtClean="0"/>
              <a:t>นักศึกษากลุ่มเรียนนี้ต้องช่วยกันสร้าง </a:t>
            </a:r>
            <a:r>
              <a:rPr lang="en-US" dirty="0" smtClean="0"/>
              <a:t>Community </a:t>
            </a:r>
            <a:r>
              <a:rPr lang="th-TH" dirty="0" smtClean="0"/>
              <a:t>ของวิชาเรียนนี้นะคะ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dirty="0" smtClean="0">
                <a:latin typeface="Baskerville Old Face" pitchFamily="18" charset="0"/>
              </a:rPr>
              <a:t>หลัง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นาทีแต่ภายใน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 smtClean="0">
                <a:latin typeface="Baskerville Old Face" pitchFamily="18" charset="0"/>
              </a:rPr>
              <a:t>เซ็นต์ชื่อ</a:t>
            </a:r>
            <a:r>
              <a:rPr lang="th-TH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เกิน </a:t>
            </a:r>
            <a:r>
              <a:rPr lang="en-US" dirty="0" smtClean="0">
                <a:latin typeface="Baskerville Old Face" pitchFamily="18" charset="0"/>
              </a:rPr>
              <a:t>30 </a:t>
            </a:r>
            <a:r>
              <a:rPr lang="th-TH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 smtClean="0">
                <a:latin typeface="Baskerville Old Face" pitchFamily="18" charset="0"/>
              </a:rPr>
              <a:t>2 </a:t>
            </a:r>
            <a:r>
              <a:rPr lang="th-TH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 smtClean="0">
                <a:latin typeface="Baskerville Old Face" pitchFamily="18" charset="0"/>
              </a:rPr>
              <a:t>เเพทย์</a:t>
            </a:r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 smtClean="0">
                <a:latin typeface="Baskerville Old Face" pitchFamily="18" charset="0"/>
              </a:rPr>
              <a:t>1 </a:t>
            </a:r>
            <a:r>
              <a:rPr lang="th-TH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dirty="0" smtClean="0">
                <a:latin typeface="Baskerville Old Face" pitchFamily="18" charset="0"/>
              </a:rPr>
              <a:t>ขาดเกิน </a:t>
            </a:r>
            <a:r>
              <a:rPr lang="en-US" dirty="0" smtClean="0">
                <a:latin typeface="Baskerville Old Face" pitchFamily="18" charset="0"/>
              </a:rPr>
              <a:t>3 </a:t>
            </a:r>
            <a:r>
              <a:rPr lang="th-TH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dirty="0" smtClean="0">
                <a:latin typeface="Baskerville Old Face" pitchFamily="18" charset="0"/>
              </a:rPr>
              <a:t>4 </a:t>
            </a:r>
            <a:r>
              <a:rPr lang="th-TH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 smtClean="0">
              <a:latin typeface="Baskerville Old Face" pitchFamily="18" charset="0"/>
            </a:endParaRPr>
          </a:p>
          <a:p>
            <a:pPr>
              <a:buNone/>
            </a:pPr>
            <a:endParaRPr lang="th-TH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pPr lvl="0"/>
            <a:r>
              <a:rPr lang="th-TH" b="1" dirty="0" smtClean="0"/>
              <a:t>จุดมุ่งหมายของรายวิชา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 </a:t>
            </a:r>
            <a:endParaRPr lang="en-US" dirty="0" smtClean="0">
              <a:cs typeface="Browallia New" pitchFamily="34" charset="-34"/>
            </a:endParaRPr>
          </a:p>
          <a:p>
            <a:r>
              <a:rPr lang="th-TH" dirty="0" smtClean="0"/>
              <a:t>เพื่อให้นักศึกษาเข้าใจความหมาย ความสำคัญ องค์ประกอบ แนวคิดและทฤษฎีต่างๆเกี่ยวกับการสื่อสารในบุคคล วิเคราะห์กระบวนการสื่อสารระดับต่างๆในเชิงพฤติกรรมการสื่อสาร ทั้งการสื่อภายในบุคคล การสื่อสารระหว่างบุคคล การสื่อสารมวลชน และการสื่อสารองค์กร ตลอดจนบทบาท และอิทธิพลของการสื่อสารที่มีต่อการพัฒนาสังคม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th-TH" b="1" dirty="0" smtClean="0"/>
              <a:t>1. คำอธิบายรายวิชา </a:t>
            </a:r>
          </a:p>
          <a:p>
            <a:endParaRPr lang="en-US" dirty="0" smtClean="0"/>
          </a:p>
          <a:p>
            <a:r>
              <a:rPr lang="th-TH" dirty="0" smtClean="0"/>
              <a:t>ความหมาย ความสำคัญ องค์ประกอบ แนวคิดและทฤษฎีต่างๆเกี่ยวกับการสื่อสารในบุคคล วิเคราะห์กระบวนการสื่อสารระดับต่างๆในเชิงพฤติกรรมการสื่อสาร ทั้งการสื่อภายในบุคคล การสื่อสารระหว่างบุคคล การสื่อสารมวลชน และการสื่อสารองค์กร ตลอดจนบทบาท และอิทธิพลของการสื่อสารที่มีต่อการพัฒนาสังคม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b="1" dirty="0" smtClean="0"/>
              <a:t>วัตถุประสงค์ในการพัฒนา/ปรับปรุงรายวิชา</a:t>
            </a:r>
            <a:endParaRPr lang="en-US" dirty="0" smtClean="0"/>
          </a:p>
          <a:p>
            <a:r>
              <a:rPr lang="th-TH" dirty="0" smtClean="0"/>
              <a:t>2.1 สามารถอธิบายความหมาย ลักษณะสำคัญ วัตถุประสงค์ รวมไปถึงประเภทการสื่อสาร  </a:t>
            </a:r>
            <a:endParaRPr lang="en-US" dirty="0" smtClean="0"/>
          </a:p>
          <a:p>
            <a:r>
              <a:rPr lang="th-TH" dirty="0" smtClean="0"/>
              <a:t>2.2 สามารถวิเคราะห์และเข้าใจแบบจำลอง และองค์ประกอบของกระบวนการสื่อสาร </a:t>
            </a:r>
            <a:endParaRPr lang="en-US" dirty="0" smtClean="0"/>
          </a:p>
          <a:p>
            <a:r>
              <a:rPr lang="th-TH" dirty="0" smtClean="0"/>
              <a:t>2.3 สามารถวิเคราะห์และเข้าใจกระบวนการสื่อสารมวลชนประเภทต่างๆ </a:t>
            </a:r>
            <a:endParaRPr lang="en-US" dirty="0" smtClean="0"/>
          </a:p>
          <a:p>
            <a:r>
              <a:rPr lang="th-TH" dirty="0" smtClean="0"/>
              <a:t>2.4 ศึกษาบทบาทและหน้าที่ อิทธิพลของการสื่อสารมวลชนที่มีผลต่อบุคคล สังคม และประเทศ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770183" cy="12994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6096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การประเมินคะแนน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8947" t="33966" r="18947" b="40507"/>
          <a:stretch>
            <a:fillRect/>
          </a:stretch>
        </p:blipFill>
        <p:spPr bwMode="auto">
          <a:xfrm>
            <a:off x="304800" y="1905000"/>
            <a:ext cx="769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539</TotalTime>
  <Words>655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หลักนิเทศศาสตร์ (Principles of Communication Art) MCA1106</vt:lpstr>
      <vt:lpstr>ตั้งกลุ่ม Face Book</vt:lpstr>
      <vt:lpstr>Agreement</vt:lpstr>
      <vt:lpstr>Agreement</vt:lpstr>
      <vt:lpstr>Agreement</vt:lpstr>
      <vt:lpstr>รายละเอียดในการเรียน</vt:lpstr>
      <vt:lpstr>PowerPoint Presentation</vt:lpstr>
      <vt:lpstr>PowerPoint Presentation</vt:lpstr>
      <vt:lpstr>PowerPoint Presentation</vt:lpstr>
      <vt:lpstr>Assignment 1 Time 45 Mins  (Present ในการเรียนสัปดาห์ที่ 1)</vt:lpstr>
      <vt:lpstr> Homework       ชื่อ นามสุกล     วิชา     เอก    ชั้นปีที่     รหัส     งานชิ้นที่ 1 (แก้ไขงานชิ้นที่ 1) </vt:lpstr>
      <vt:lpstr>Agreement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 </dc:title>
  <dc:creator>HOME</dc:creator>
  <cp:lastModifiedBy>FMS00</cp:lastModifiedBy>
  <cp:revision>62</cp:revision>
  <dcterms:created xsi:type="dcterms:W3CDTF">2012-10-31T06:48:48Z</dcterms:created>
  <dcterms:modified xsi:type="dcterms:W3CDTF">2022-07-05T08:25:24Z</dcterms:modified>
</cp:coreProperties>
</file>