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3" r:id="rId2"/>
    <p:sldId id="275" r:id="rId3"/>
    <p:sldId id="256" r:id="rId4"/>
    <p:sldId id="257" r:id="rId5"/>
    <p:sldId id="263" r:id="rId6"/>
    <p:sldId id="258" r:id="rId7"/>
    <p:sldId id="264" r:id="rId8"/>
    <p:sldId id="265" r:id="rId9"/>
    <p:sldId id="278" r:id="rId10"/>
    <p:sldId id="279" r:id="rId11"/>
    <p:sldId id="280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21-Jul-23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9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21-Jul-23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47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21-Jul-23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7052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21-Jul-23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50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21-Jul-23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4817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21-Jul-23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21-Jul-23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82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21-Jul-23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81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21-Jul-23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93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21-Jul-23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8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21-Jul-23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0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21-Jul-23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6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21-Jul-23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2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21-Jul-23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79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21-Jul-23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27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21-Jul-23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60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7C660-3417-450C-AC0F-D8E1FA702E9A}" type="datetimeFigureOut">
              <a:rPr lang="en-US" smtClean="0"/>
              <a:t>21-Jul-23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1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saritiaw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5560" y="2132856"/>
            <a:ext cx="7848600" cy="1600200"/>
          </a:xfrm>
        </p:spPr>
        <p:txBody>
          <a:bodyPr>
            <a:normAutofit fontScale="90000"/>
          </a:bodyPr>
          <a:lstStyle/>
          <a:p>
            <a:r>
              <a:rPr lang="th-TH" sz="4800" b="1" dirty="0"/>
              <a:t>รหัสวิชา </a:t>
            </a:r>
            <a:r>
              <a:rPr lang="en-US" sz="4800" b="1" dirty="0"/>
              <a:t>MCA1109 </a:t>
            </a:r>
            <a:br>
              <a:rPr lang="th-TH" sz="4800" b="1" dirty="0"/>
            </a:br>
            <a:r>
              <a:rPr lang="th-TH" sz="4800" b="1" dirty="0"/>
              <a:t>รายวิชา</a:t>
            </a:r>
            <a:r>
              <a:rPr lang="en-US" sz="4800" b="1" dirty="0"/>
              <a:t>  </a:t>
            </a:r>
            <a:r>
              <a:rPr lang="th-TH" sz="4800" b="1" dirty="0"/>
              <a:t>การนำเสนอเชิงนิเทศศาสตร์ 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88088" y="5105400"/>
            <a:ext cx="3376464" cy="1752600"/>
          </a:xfrm>
        </p:spPr>
        <p:txBody>
          <a:bodyPr/>
          <a:lstStyle/>
          <a:p>
            <a:r>
              <a:rPr lang="th-TH" b="1" dirty="0">
                <a:solidFill>
                  <a:schemeClr val="tx1"/>
                </a:solidFill>
              </a:rPr>
              <a:t>อ. อิสรี ไพเราะ(อ.ต๊ะ)</a:t>
            </a:r>
          </a:p>
          <a:p>
            <a:r>
              <a:rPr lang="en-US" b="1" dirty="0">
                <a:solidFill>
                  <a:schemeClr val="tx1"/>
                </a:solidFill>
                <a:hlinkClick r:id="rId2"/>
              </a:rPr>
              <a:t>isaritiaw@gmail.com</a:t>
            </a:r>
            <a:endParaRPr lang="th-TH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MB. 0863583508</a:t>
            </a:r>
          </a:p>
          <a:p>
            <a:endParaRPr lang="en-US" dirty="0"/>
          </a:p>
        </p:txBody>
      </p:sp>
      <p:sp>
        <p:nvSpPr>
          <p:cNvPr id="15364" name="AutoShape 4" descr="data:image/jpeg;base64,/9j/4AAQSkZJRgABAQAAAQABAAD/2wCEAAkGBhQQEBAQEBIPEBAQDw8VFRQVDw8QFBQQGBAVFRUUFRUXHCYeFxkjGRQUHy8gJCcpLCwsFR8xNTAqNSYrLCkBCQoKDgwOGg8PGiolHyQtKTAvLCwsLSwvKjU0LCksLy0qKi4sMCwpLCwwLCwsKSwpNCwsLCwqKSwpLCwpLCkpLP/AABEIAMMBAwMBIgACEQEDEQH/xAAbAAABBQEBAAAAAAAAAAAAAAAAAQIEBQYDB//EAD8QAAIBAgQCCAMFBwMEAwAAAAECAAMRBAUSIQYxEyJBUWFxgZEyocEHI0JSsRRicoKS0eGisvAzY8LSFmSj/8QAGwEBAAIDAQEAAAAAAAAAAAAAAAEFAgMEBgf/xAAzEQACAgIBAwEFBgUFAAAAAAAAAQIDBBESBSExQRMiYYHBMnGRodHwFSMkUbEUM0Lh8f/aAAwDAQACEQMRAD8A9xhCEgBCEIAQhCAEIQgBCEIAQhCAEIQgBCEIAQhOdarpEA6Qkb9s8PnF/bB3GTojaJEJwGLHjHDEr3xobR1hOYrr3iOFQd495BI6ES8WAEIQgBCEIAQhCAEIQgBCEIAQhCAEIQgBCEIAQhCAEIQgBCEIAQhCAEi408vWSpDxx3HlJXkh+CNeES8S8zNYt4l4l4l5JA68NUZeF5AJGFqHWB3yylXgReoPAGV/EfFJwtVEVA4td+d7HlaZQrlZLjEwtvhRXzn4NJCVOR8Qri9ZRGVU07m25IvYDnLaYTg4PjLyba7Y2x5we0EIytVCqWPJQSZisx4qcsQpKjuE2048rn7pzZebXipOfqbiEzfD+fNUYI5vfke280kwtqlVLjI2Y2TDIhzgEIQmo6QhCEAIQhACEIQAhCEAIQkCvnVJDYtv4bzKMXLwjCdkK1ub0T4Tlh8UtQXQgidZDWuzMk1JbQQhCQSEIQgBIGNPW9BJ8wXGlKtWqsgqClTpFaqlNYqMyAKabkECxNQ2t3TTdfChcpmyur2j1vQ3H/aFhqYbQXqsFqbBWQakNipLWt52tM3mP2g16jAUbUFFWjYgKzlWQlkfVceo7paYHhqhSqA6TUK1641VDqvS6LUQV+E9Yje19pWYjhBCFakzU3CYVrEl0atUZlJN7lQNtlsN+UrP4pGb13SLeqvErf2W/i+/5FhlP2mKwH7VT6MlWYsl2UIDYXX4r3HZNZgc3pVxelUR9gSAesoIuNSndfWeQZnkdagGvTZlCMiug6QNoq9drLdlUcrsBzk/D8M4guSR0IGJo6rvZjTZgisum4bmdiROqOckttpozyOn40lyrlx8/Ffh5PQMz4xw1AdaqrsadR1VOvrCgkgMOqDt2kSgbirEYxlp4amaFDEUXCV3VrpVUOTZlJU/Dy585wyvhGlQalqvVqJiaqBiLIydEzEGnci97j0khMX0fQqoAUHEuAAAADUIFgOW1Qzjt6lKfar9+TjmsbH+ynJ/3f0X4eTZcGU3FACs/S1F1Kz/AJiHO/lJmfZEuJS9rVFHVPL+U+EbwvTth1Pad/ff6y4l5XKUNPffsVVsY2qSkuz2eW4PMHwdYkDQL2Zbcj2giehZdnVOsgYMFNtwSBY+vOQ+IOGlxI1LZaoHPsYdzf3mTfJq9LqlHUcr/Evut5aSdWTFNvUighHIwJtRXKD/AH8jeY9Omo1EQglkIFiDv2Ty7GIVdtZC2JuG2K+Bk6niHQ7MysO4kbxlfH1WcO7pUK8hVw+Hqj3K6v8AVN9FU6G+PdfgceXk1ZaXtE4tfP8AQv8Ag3AFiKu+gcja1z4d82cx2W8bWstdEHIaqYI/0m9vea6jWDqGU3DC4M4MxWOfKa0XPTJY6r4Uy3rz6P8AAfCEJxFqEIQgBEJimY3Ps7YsQCQoOwm+iiV0tI48zMhiw5SNgtQHkQfWOnm2GzxlYEMR6zcZLmgxFPUPiRtLfxaQf0Im3IxZU9zRhdRhldktMsYRLwvOQsyHnFYpRdhztPK8dmx1HftnrONZNJV+TAi252nlGf8ABtfpWagFrozbBatOkR/EKhHyJllg2RgnsoerY07mnH8C+4PzhjWpoLkOSD4CxN/eegzJ8F8InCqHrFWq22CnUFvz63aZq5zZU4zsbid/T6Z00qMxZFx2YLRF2PkO2SZ57xlmhWs6luXIdw0rt87+sxx6lbPizLOyHj1c4ruaelxShNiCB53lzSrBgGUggzxujmR1T0Xg/EM6VL/CClvPTv8ASdWXixrjyiVvTeoWXzcLDQzG5sdVar50F/qxJB+SzZTO4nAqzM1rEte4JG97g7SgzMSWTFJPWj0cLVW+5QV3IVz/ANvMD69KFX5Tvp+809n7TTX0TD6/1EmVMqFiAxAsRvY9Um59zIxZFa5clg7NsABcpp7e4Sq/g2VLtBJ+fD/XRNnUKKu9j0Qn61Ikczg6xHnXa4+ayRVN3cf/AGqKjySktUfMGH7LZRouy6cKnZcLTqFmJHiD2d05VatiGIItVrOdjy0lE9wR7Tjtw76m1KDXy+ZvhkV2R5QkmiNUzAJoJ7Di6n/6EA/0uZU08QpKJbdcPTH8zE3/ANgkTH4k6dJvcYZV/ma4PrcCLlPXxAH/AHEHoFB/8p1U469f33/7OC2+TlpfvwevZPT00UHh/iTZxwq2RR+6J1npn5Ml4FiQhIJPNOI3FOtXPL7xvmSZRPiSdzffkLWHnaXPFjXr1PGsfkT/AGlGzXJ9J6aj7CPn+X/uyXxZzoZhrrVaR501otf+MP8A+nznqXBmI1YYD8rEek8xwuD/AOtVHM1ACf3VAA+d56BwFU+7YeJ+k5cv3qH8GWHTv5eZHX/KP0X1RrIRLxZRHsBIQhJAGefcR4Mo7A7cyPEd83OMxgpi55nkJms3xaVlIqL0gANgAAw/hOxB9Z24kpwfJLsVHU4VXR4Semjz7G4opcjsBN7iehfZvh6gwnS1QVNdtSqRYhANINvGxPlaY/LM2weHrFqmBxLMDsz1Fq28kZrT0vKs8pYhQaZIuPhZSjexm/MsnNa4vRy9Lopqlvmm/wCyLGR8djBSXUeZ2A7zYn6TveYnN89LY2thmNlpqgpjb4igZj5m4HpK+qKlNJlzkWOFUpR8jMdnzFidRkHFUqOMGjEIr/law1qfA/TlIONveQXzDow7X+Fe/e/ZPROmCh2PDRybpW9yRg8yGDZlSpVupt/1G0+HV5T0ThfO/wBqo6z8atpbx2BB+fyng2Y570mKqjYWIAsQQRaeg/ZRnH3tWix+NAy+ak3+TH2lfkRjZXyXlF7hSspvUZN6f7X6Hpz1AoJOwExHGvDqY0irRqaKygAhtSpUA5X22bx8u4Tjx7xccPiKeGXVc0VqDeytqd1377aOXj7VuTYupjA5clKS9Vjvct+Vd+drb9l5oopaXtEzszMqPJ1SjtFblHA2LqVQrUxTRWBNRq1MrYHsCMSfaerZVlq4emKa7nmT3tMBRyLC02LIKysfxDEVFPyMukzWpQQMjvVpr8Qc6mA8+0eM23122JbZzYuTj1NuK/Pf0X5GxvOFTCK3ZY+ETD4oVER15OoI9RFNa0rNaL/aa2YzNc4KhwbBRUqKCOZCvZb+/wApn2xhJ9ZNz7L2q0UXS4dqyEEC+kkNcsPy72PnfsmbbXh30V1dWJsLqdz+6eTekucGyKjp+TyvV6LJz5Lwa7KsQezumgKgykybKKlSi7FWolqb6NQsxOk6Tbs3mcyPMClXDNc6OmVXW5sUYgbjkbXJ9Jy5lkZT90selUTrq9/1NvWwCN8SKfNQZHoZFRR1dUCsD2bb99p1zasy4jRTIVAqXFr9YliT7afaSOGan7RRWu9h95UAA5EK2kE38jOJqL7tFpxezSLsAO4RbznrhqmJuOl4ExmqRszr6aNVu6m3vawhLb0RKWk2eZZ3X11CdzdnblfmT/eVlP6yficQFNyL7ge5A+sZiqFjcT00GlqJ8/ug5bsLLKMAXweJt8QRnHpUufkDL/gRSAdQKk6ufdtG8H4NXpPTYXV6diPAmS+FsLVR3WqpUU2Kg2sCLW27++V91nu2Q+ZeY9P8yi1L01/6aeES8SVB6UW8ZVrKg1OyqO9iFHuY68xf2huQ+Fvun323Zr6m/na/zgktuKqmmkK6jWFDfCeY0kix8xb1mUwfEVCqNnCk9jbfPlK2kwsQjPTDcwjFQT3leR9RM/U4IcG+GrfyOLj3E7Kb+C0yry8N2S5RNXmONUHqsjNa9gVJA75VjOXVwymxBuD49kx+brXwtRenQ06yC4PMOnbY9olhTxwqItReTD2aW1dsZrR5u/GnVLl3/Q96y7GitRpVV5VKaN7i9pjuJuFxXxjV1r9H1KYIVA56Rbi5OoW6unbwkfg/iO2XV03L4QM1hct0BbUSo53W7j0E6UKq6futOk73XtuL3J5km9995V14/vtN+D0F+c1XFpb2u/6FbnWBq00LipSa176m6H2Jv7XmNxFcuR0i9TUC2ncHwLDa03WZZYlcfeKGI5HtEpqOQU6T6gzKR+Xqn3EsPZzlHjy/Ipf9RTCfLh+ZgeI6WvGLUSwNRdrWALAbD12EsuF8zNOslZWKGnZgbXv4Ed3OaLinK6eIQuiqMTRGtGGxfTuUe3O4Fr8wZg6WJUMWQnS41eR7R7k+845xlUnFltVZXktTj6G54qqvmVSjW6SilSijKPu2XUCSRfrG3M+80mWIaWDoISLhCTblqJNz7zy9MxI3uAJtOFc+FWk1N2BNM7WYE6T4c7X7fGTiySlpmvqVblXuPks2rG8scC2oMv5lI9xK12X8wtI+Y8SUsLTJuGqOCEW9ifHwEtbpR4HmcWuftdG14TzDXhVAN+jd19AxI/WcOJOJlw5WmxAZwWtvfQDbYefb4TDfZ5xSKJqUqmoqw1DSLkNf/MjfaXXqV6+HrUKdYrTpgE6L2Oskiwvta0pHFRu2/B7KMpWYuo9n4NIvEob4bGV2IxmJL6qWKKC/w6EUepA3mNw+aLyJ0ntBllhcyI2DXHZc3t4yyUapeiKGU8iHiTN7lWcVyLVWB/eBsbysp8Khma1ZijNq06QGXe+x/wASny/NvvBTJ61gfSazL6nWXx2mu7FrcW4m3G6jkQsjGx9vidMRXOqtUO+kOf6aYH0lvwkujBYcd6av6mLfWVWIyio1OqgK3qBwGN9tR7R5Ey2y7DNTpol/gRV9haU56lFwHjw8hqDOoMgkkB5VcUYjThmH5mVfnf6Sbrmc4zxdkppftZvlYfqZvojysSOTMs4USfwMnRpdJXpp+9f25fMiWnEVAJXqKOQbb1AP1nHhGnrxWrsW3/t9BJPFFS+Iqea/7Flty/qOPwPNOGsLl/eX0ZfcGnq/yfWacGZXg82X+T6zSh5WZa/msv8Apj/pona8IzVCcpZDyZneOsB0uDdh8VAioP4QCH/0kn0l+WjHsQQdwQQR3jtkDZ4zTrydgsbpYHxEiZzl5w2Iq0d7I3VPfTO6n2NvMGRkqyDIuvtMpCvg6dUWLU7H07R7Xnm3DtY6zQ7Kh6vg3YfaemO3T4R6Z3IBnleX1eixKX2NOqFPkTYH2M6qZuK7HBk0qbXLwz0nKsnqYaqtZGFQEMrp8Oukws6/UeIEzVeviMG5Oiqqkk6gCQLm55X2uTNXhsdsJPp4wHZgDMFfPe2Zyw6nHilpGay7jzULNpb5H5bfKNbiYVazU2ATloYHZvAzQvwjhcW3WQIx/EvVb3EwXHHDb5dVVdRqJzR+Rt2q3jynbVllVkdMXr3X+C9XF6W9bGYDEZYaVatd+qtR9Kk/hJuPkR7TT4bHdLTWp2kWb+LvlbnlEalxJJ2Uoy/h1aSAxHiD8hNmX78FNehp6Y/Y2OuXqbL7OsjRE/aqyaqji9Mso0005Ai/N23N+wW7bzXY3on3dFcjl1QWHkeYmP4f4sBp0aVa2oUksw2GjdVuO8abGaSnVVxdSCPA3mVdUHFGq/JuhN7Rkc1qqKvVoYlV7fvgf9JH1kV+GDiKdToqoeoai1EWoppEELbTquynbUL3HObarRB5gGcqJVDsADN7x1NeWckeoSqf2UvkecYajVwtY06yPSfTcBhzF+ankw35i80eEz5h2+80WZ4AYqk1JrXIJQ23SpbYg9ncfAzzajij27HtHcZXX1uuXf1LzCyI3w93to2xxdGsLVqdN/NQZy/+KYaob0nqUSe5tQ9mmew+LtLXCY8giaU2vB1ySl2ktnLiPhuvgjRr3FSlYL0i3+IEldS9lwSJq8pxepFcdwMkV8QKuCZXGpQVJHetxf5XlBwyxQPRbnRqMndsDsfa07sWxy3GRT9SojBRnA9KpPqUEdoBnQGVeU4waLMQLHa/jLSV1sOEmi7x7lbWpfAXXA140iNKzA3nPEZgFBJ5CY3ibMFrG4bZQNiLWM2FXDhgQRcGU+I4ZpMb6PmbTpx7IVvk/JX5tFl8eEWteuyk4Sxq02Yki5B7e+30Ej5pjS9Vj+Yk+55S0xWStT3pUwee1gfkech4bAk/HSqggi3UYA+p/vO6icXJ2tlTm1zjCOPBP79dmafhw6U/lWXqVpQZXRcfEunuF7+8uKaGV18lKbkXeHB10xg/QmCpCcgsJoO07loxnjGecXqSCTGfaLhRroVRzKOhPgpDD/c0xo35G89D4pN1osfw1hfyZWH62mTbBUhjnSoo6OphyRYlbOrruLcjYmQzJDMlxWltJ5NtMFx/kjU8R0tK4JO9u7sM3NagtKoulyyFgN7agb7XtsRGcbUQKaVCOYHqeyEQyBkuYGpRpsdmKi47mtv85a08TMjkWMbU6sAO1QPn9JfrUkEo0OW46zDeQ/tUp9Lh0qfl/wCf3kKhiLES0z1enwTDmQD+kyi9MxmuUdHmmSV9N6Z5ODb+MXtPRsLwbQq0NNQsWdRqOoi58uzeeUJXsTuAyncdzCet5TmF6akHmoPynRbY9JJ9jix6Y83KS79imzL7OqyBThnVxTUqA2zEatQBI2237O2VDYzE4U2rU6qW/FYkf1CekUMwkwYhHFnAIPeJhC+UTZdh12GCwPFxYDrA+gnfA58WrNSqaQbjSRtcFQwv6H5GaevwBhcSbqvROfxIdO/iORmG4yyCrl+JpBjqVlVVqD8Vj1SR2EbDyvO+rL395TZHS9J+q/wbSlzDc7WtudvSeaZ9huixeITs6Z2H8LnWvyYTfZNjulpK3eN/PkZnuP8AAgGlieQa1J/4gCUPquofyibcyPKCkjl6VP2dzrfr9DOUq0nYbEcpV0z3ESXSlWeja7m6wFfVhqq/uH9JGSsgxAqIyt0yWYBlPWXkbDvBt/LG8OVLqy96zJZTkzpiajKWulR7aiSApNxz7LGZ1Wezls1ZOP7evij0vLvvKqKfhLC/pvNkJg+GccGxCKdJChyWsQAQtxvN0pmzJuVrTj4NHT8WWNGSnrbZ0AhpgI8TlLIZoiGlO1ooEgaI/QQGHknTF0wTo4pStOyrFCxwEE6HCEBCCSK5kaq0k1JErCYmRS59T6WmUBsdSsD4qwP/ADzmTzbL3qVadQHRoBBtuTcWt5Tb4ijeVtbCSAYrF4VgLm5tY+xvJfF414JG7tJ+cusTluoEHtBErcwy13w3QbXtbVva3faSDFZbQ++S3aSPlL2u4RtL3Q9moFQfInYwGTdCA3MqVN/USbxjvh6L/lemfTUIYREA7pc5XV1IyHtExjZhpN028Ow+k0nCuYCs1uTLa4+ogHnHEuRacU1luGO/ge+bXhfEEUEQndAF9ht8pw47UUqvLrG9pVcL409I6E3uAR+h+klkLybyniZLpYuUqVJ3StMTI1OWY+zDeR/tJTpaFJ7XNOrSI/qAPyJlZg8TYiWfEP3uEcdyzKL00zCa3FozeUfdV6tH8JPSJ5E9YehlzmOCFejUon8a9U91RSGQ+4EzoxS2pVdaF6dtViOsh2bbn3N6TRdNcC0vavfhwZ4zK3TarY/eeecSZNXpaKzhVBYrdSD1iLgOBvewPsZV4XMWU9cXHeOc9A4wwmvDU7cxWB8+o4mJqZfa8qr4KubjE9NiXSvpU5+WbfhRQ41DkRMxmOdF8Y2Hp7IrEOe1m228t5p+Cxal/J9JnsPw6WrmuuzM7HwNzeaWdcV2NhSrtTGHFNQxKsLE2ABtcn+02mExOoC/OZXLsISUZvwqQB5kG/ymjw4jfbRi4+9stEadFkak07qZBkdRHARojxBIoEW0QRwgkLRbQigQAhHQgENxOLpJRE5ssxMiC9KR6lCWLJOLU4BVVcPIdXCy7anI1WjAM7jMEGVlPJgRKfOMuarR6Enb81t7eU11XDyHVwkAwD8O6eUl8M0OixFvzL+h/wAzT1sFID5aVqJUXfSTcdtjbl7QCg+0Kleuh71P0lHkmDtXQ99x7j/E1XFGXtiKlMqDZQbk7dnISFRwHRMh7nX9bSSPUsGUA2uL90XTJPF1Bf2bpAqhxbrAANbz5zMrmjIeqdQ7jv7GYmRoaT2M0OHfXRZT3TIYDOEqnSeq3ce3yM1uU0za3hAPHa+TuMTWpF6llqMQutwNBN12v3G3pPRspxLrSXplChVA1FrXsOZHfInED0sNUatUALcgLC5PdIvD+ZHGVA9QDQG6qW2A8u+b4Wyh3izltxq7u01ss8xxZqp1F1qKtMC3PSVa5Hfvb3kOtkpcEDa4lni8WyV3p0kuTo3vpVRbw3v4fOW2Cw5sL7mTN8km33MKo+zbilqPoVeQ4F6VMoVudNgQRY7ePKWWX5ToVQbEgC/naWlKhJdOjNR0bOGHw9pOppHJTnZKcEjqYkhBOaJOqiAPWdBGKI8QSOEcIgiwBRFEBFgCwhCQDiRGETqRGkSDI4FZzZZIIjCsAisk5PTkwrGMkAgPRnB8PLI04xqcAqHwsjvhZdNSnF6EAoauElbmOWllOn4gVI7OTA/Saiph5Fq4aAZbPwXwppgHWRa1jzmXTJ3A609Fq4SQ6uB8IBhHy4ieh8HuWopq3Onn2ynxOBt2Sz4Qf7sDz/WGDI8Y4I1sVU7QtgB3dphwpgmoNZgbXNiBeX1bD68RW/jH+0S2weX27JJBwwuCLVKlQi2phbvsBz/WXFChOlDDyZToyTBoZTpySiRVpzsqQNCKk6qsVVjwIJ0AWPAgBHgQSKBHAQAiiAKBFEAI4QAgIRRIAsIRYByIiER5ES0gyOZEaROtohEA5FY0rOxEbpgHApGlJIKxpWARmpzm1KSysaUgEFqU4vh5ZGnGGlAKp8LOD4K8ujRidBIJKFsrB7ImFyMUySh0gk3Fri5527pf9BE6KAUtDJFQsRclmuSe0/TlJiYS0nilHCnMjFkVaE6rSncU48JJIOSpOgSPCRwWAMCx4WOCxwEAaBHARQI4CAIBHWgBHSAIIsIogAIsIsAIQhBI2JCEgkIhiQgAYkIQBLRLQhAGmJaEIAERtoQgBpiWhCQSFo0rCEkgNMUCEIIFtHgRISSB1osISQLHAQhAFtCEJAHQhCAKIsIQBYQhACLCEA//2Q=="/>
          <p:cNvSpPr>
            <a:spLocks noChangeAspect="1" noChangeArrowheads="1"/>
          </p:cNvSpPr>
          <p:nvPr/>
        </p:nvSpPr>
        <p:spPr bwMode="auto">
          <a:xfrm>
            <a:off x="1524001" y="-904875"/>
            <a:ext cx="2466975" cy="1857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228600"/>
            <a:ext cx="2743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Week  2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96D1-1E62-0362-4671-306CFBEED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95" y="0"/>
            <a:ext cx="10515600" cy="10369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E3C60-0ED7-328E-96C2-553CB4CC3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0194"/>
            <a:ext cx="12192000" cy="6367806"/>
          </a:xfrm>
        </p:spPr>
        <p:txBody>
          <a:bodyPr/>
          <a:lstStyle/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ความสำคัญของการสื่อสารต่อการเมืองการปกครองระบอบประชาธิปไตย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56FCB-8B64-7CE1-20CB-7F45B04FF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9690"/>
            <a:ext cx="12192000" cy="520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94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37262-FF89-936F-5D44-879E913AE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3633"/>
            <a:ext cx="12192000" cy="6424366"/>
          </a:xfrm>
        </p:spPr>
        <p:txBody>
          <a:bodyPr/>
          <a:lstStyle/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ความสำคัญของการสื่อสารต่อระบบเศรษฐกิจ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313E4-917A-B819-C03A-DDFAF83B9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497"/>
            <a:ext cx="12192000" cy="569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72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85DED-6BC4-E947-029A-71ED5ABAD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7963"/>
            <a:ext cx="12192000" cy="6433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จุดประสงค์ของการสื่อสาร</a:t>
            </a:r>
          </a:p>
          <a:p>
            <a:pPr marL="0" indent="0">
              <a:buNone/>
            </a:pPr>
            <a:r>
              <a:rPr lang="th-TH" alt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 แจ้งให้ทราบ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h-TH" alt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2. สอนหรือให้การศึกษา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h-TH" alt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3. สร้างความพอใจและบันเทิง</a:t>
            </a:r>
          </a:p>
          <a:p>
            <a:pPr marL="0" indent="0">
              <a:buNone/>
            </a:pPr>
            <a:r>
              <a:rPr lang="th-TH" alt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4. เพื่อเสนอหรือโน้มน้าวใจ</a:t>
            </a:r>
          </a:p>
          <a:p>
            <a:pPr marL="0" indent="0">
              <a:buNone/>
              <a:defRPr/>
            </a:pPr>
            <a:r>
              <a:rPr lang="th-TH" alt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5. เพื่อสร้างสรรค์และรักษาสัมพันธภาพระหว่างกัน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th-TH" alt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6. เพื่อช่วยเหลือเกื้อกูลกัน</a:t>
            </a:r>
            <a:endParaRPr lang="en-US" alt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th-TH" alt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37CA5D-D0D3-284E-38F6-B32A070FF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1682"/>
            <a:ext cx="6636470" cy="2116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232BD8-EA5B-DB62-4729-9DA5232EA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140" y="0"/>
            <a:ext cx="5319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69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11DF569-B0A3-4957-AC13-066505D2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:a16="http://schemas.microsoft.com/office/drawing/2014/main" id="{73C650A0-8E19-4F6A-8262-3924649268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3469817"/>
              </p:ext>
            </p:extLst>
          </p:nvPr>
        </p:nvGraphicFramePr>
        <p:xfrm>
          <a:off x="1704975" y="2662313"/>
          <a:ext cx="6362700" cy="153337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28769">
                  <a:extLst>
                    <a:ext uri="{9D8B030D-6E8A-4147-A177-3AD203B41FA5}">
                      <a16:colId xmlns:a16="http://schemas.microsoft.com/office/drawing/2014/main" val="3036423925"/>
                    </a:ext>
                  </a:extLst>
                </a:gridCol>
                <a:gridCol w="4833931">
                  <a:extLst>
                    <a:ext uri="{9D8B030D-6E8A-4147-A177-3AD203B41FA5}">
                      <a16:colId xmlns:a16="http://schemas.microsoft.com/office/drawing/2014/main" val="651877190"/>
                    </a:ext>
                  </a:extLst>
                </a:gridCol>
              </a:tblGrid>
              <a:tr h="4832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chemeClr val="tx1"/>
                          </a:solidFill>
                          <a:effectLst/>
                        </a:rPr>
                        <a:t>สัปดาห์ที่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solidFill>
                            <a:schemeClr val="tx1"/>
                          </a:solidFill>
                          <a:effectLst/>
                        </a:rPr>
                        <a:t>หัวข้อ</a:t>
                      </a: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th-TH" sz="3200">
                          <a:solidFill>
                            <a:schemeClr val="tx1"/>
                          </a:solidFill>
                          <a:effectLst/>
                        </a:rPr>
                        <a:t>รายละเอียด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5347402"/>
                  </a:ext>
                </a:extLst>
              </a:tr>
              <a:tr h="10456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Niramit AS" panose="02000506000000020004" pitchFamily="2" charset="-34"/>
                        </a:rPr>
                        <a:t>2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thaiDi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ความหมาย ความสำคัญ จุดประสงค์ของการสื่อสาร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5436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077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6777C-04CC-52F4-2F18-930EEAE56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2083324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MCA 1109</a:t>
            </a:r>
            <a:br>
              <a:rPr lang="en-US" sz="6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6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การนำเสนอเชิงนิเทศศาสตร์</a:t>
            </a:r>
            <a:endParaRPr lang="en-US" sz="66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4941B-8092-CD0A-405C-74BCB91E3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8" y="4336330"/>
            <a:ext cx="3937260" cy="2521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31CBD6-E958-0D2B-2903-674551158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7" y="1847654"/>
            <a:ext cx="3937261" cy="2488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F37520-05C5-BCDC-830F-3A5B70A4E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257" y="4369319"/>
            <a:ext cx="4072379" cy="2488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4838A8-CA75-7875-B1CB-2A82ED7CB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636" y="4369316"/>
            <a:ext cx="4138367" cy="2488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C60D9E-6619-D7AF-F5DE-6AFEB3A71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9256" y="1847647"/>
            <a:ext cx="4072379" cy="2521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7C6946-75A8-91C3-31D0-E566E4456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632" y="1880631"/>
            <a:ext cx="4138367" cy="248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20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EB82A-0C48-D9D0-E6C9-936F98E97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80387"/>
          </a:xfrm>
        </p:spPr>
        <p:txBody>
          <a:bodyPr/>
          <a:lstStyle/>
          <a:p>
            <a:r>
              <a:rPr lang="th-TH" b="1" dirty="0">
                <a:solidFill>
                  <a:srgbClr val="FF0000"/>
                </a:solidFill>
              </a:rPr>
              <a:t>คำอธิบายรายวิชา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4DACE-8013-7C22-842C-D18337B90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0388"/>
            <a:ext cx="12192000" cy="5877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ความหมาย ความสำคัญ จุดประสงค์ของการสื่อสาร กระบวนการสร้างสาร(เนื้อหา)และการนำเสนอเชิงนิเทศศาสตร์ การวิเคราะห์ผู้รับสาร การพัฒนาบุคลิกภาพ การใช้เสียง เทคนิค ลีลา รวมทั้งการแก้ปัญหาในการสื่อสารและนำเสนอ</a:t>
            </a:r>
          </a:p>
          <a:p>
            <a:pPr marL="0" indent="0">
              <a:buNone/>
            </a:pPr>
            <a:endParaRPr lang="en-US" sz="3600" b="1" dirty="0">
              <a:solidFill>
                <a:srgbClr val="0070C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83763-2864-653A-2E35-A4D5CA2D6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65748"/>
            <a:ext cx="10596513" cy="399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62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AD94-D1D0-FC68-8F8C-1CE06AD58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50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8EA0B0-7C6B-CA1F-802E-2A3E57052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6095999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E75848-9CB1-0CD3-5636-F23F6C188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02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CF845-6B39-00CD-F218-A4AEDBBE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33254"/>
          </a:xfrm>
        </p:spPr>
        <p:txBody>
          <a:bodyPr/>
          <a:lstStyle/>
          <a:p>
            <a:r>
              <a:rPr lang="th-TH" b="1" dirty="0">
                <a:solidFill>
                  <a:srgbClr val="FF0000"/>
                </a:solidFill>
              </a:rPr>
              <a:t>หัวข้อบรรยาย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44E44-FA55-8FD1-D09A-15B5D0B7E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5802"/>
            <a:ext cx="12192000" cy="5802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ความหมาย ความสำคัญ จุดประสงค์ของการสื่อสาร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การวิเคราะห์ผู้รับสาร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การพูดและการนำเสนอในงานนิเทศศาสตร์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การพัฒนาบุคลิกภาพในการพูดและการนำเสนอในงานนิเทศศาสตร์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ทักษะการเขียนเพื่องานนิเทศศาสตร์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การใช้เสียง เทคนิค ลีลา รวมทั้งการแก้ปัญหาในการสื่อสารและนำเสนอ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กระบวนการสร้างสารและการนำเสนอในงานนิเทศศาสตร์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แนวคิดและทฤษฎีการพูดและการนำเสนอในงานนิเทศศาสตร์ (เช่น </a:t>
            </a:r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การพูดโน้มน้าวใจ)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832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EF827-0A80-D3D5-3F3D-7733A5CB8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658"/>
            <a:ext cx="11353800" cy="989814"/>
          </a:xfrm>
        </p:spPr>
        <p:txBody>
          <a:bodyPr>
            <a:normAutofit fontScale="90000"/>
          </a:bodyPr>
          <a:lstStyle/>
          <a:p>
            <a:r>
              <a:rPr lang="th-TH" sz="4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ความหมาย ความสำคัญ จุดประสงค์ของการสื่อสาร</a:t>
            </a:r>
            <a:b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48A87-2CAE-7C3A-212B-162767450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93508"/>
            <a:ext cx="12192000" cy="5764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ความหมายของการสื่อสาร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หมายถึง กระบวนการในการ</a:t>
            </a:r>
            <a:r>
              <a:rPr lang="th-TH" sz="3600" b="1" dirty="0">
                <a:solidFill>
                  <a:schemeClr val="accent2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ส่งสาร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 </a:t>
            </a:r>
            <a:r>
              <a:rPr lang="th-TH" sz="3600" b="1" dirty="0">
                <a:solidFill>
                  <a:schemeClr val="accent2">
                    <a:lumMod val="7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แลกเปลี่ยนข่าวสาร ความคิด ความรู้สึก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ระหว่างบุคคล เน้นความสัมพันธ์ของมนุษย์ เพื่อสร้างความเข้าใจอันดีต่อกัน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สื่อทั่วโลกบีบ</a:t>
            </a:r>
            <a:r>
              <a:rPr lang="th-TH" b="1" i="0" dirty="0" err="1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ีซี</a:t>
            </a:r>
            <a:r>
              <a:rPr lang="th-TH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-</a:t>
            </a:r>
            <a:r>
              <a:rPr lang="en-US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CNN </a:t>
            </a:r>
            <a:r>
              <a:rPr lang="th-TH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รายงาน “เจ้าฟ้าพัชรกิติยาภา” ทรงหมดพระสติระหว่างทรงฝึกสุนัขทรงเลี้ยงเพื่อเข้าประกวด</a:t>
            </a:r>
          </a:p>
          <a:p>
            <a:pPr marL="0" indent="0">
              <a:buNone/>
            </a:pPr>
            <a:endParaRPr 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6" name="Picture 2" descr="แถลงการณ์">
            <a:extLst>
              <a:ext uri="{FF2B5EF4-FFF2-40B4-BE49-F238E27FC236}">
                <a16:creationId xmlns:a16="http://schemas.microsoft.com/office/drawing/2014/main" id="{8C1B39C8-2FD4-390C-19BB-C50EA6DC6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351" y="2752627"/>
            <a:ext cx="3077647" cy="410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 เว็บไซต์ยอดนิยมในการศึกษาโลก">
            <a:extLst>
              <a:ext uri="{FF2B5EF4-FFF2-40B4-BE49-F238E27FC236}">
                <a16:creationId xmlns:a16="http://schemas.microsoft.com/office/drawing/2014/main" id="{20E28574-E638-B0AD-43B3-7EF658F1D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6496"/>
            <a:ext cx="3077646" cy="194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татистика CNN Breaking News (cnnbrk) Twitter — JagaJam">
            <a:extLst>
              <a:ext uri="{FF2B5EF4-FFF2-40B4-BE49-F238E27FC236}">
                <a16:creationId xmlns:a16="http://schemas.microsoft.com/office/drawing/2014/main" id="{D09FF413-2F6C-1748-09A1-384738F85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410" y="2926496"/>
            <a:ext cx="2997147" cy="184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สำนักข่าว Reuters ห้ามช่างภาพอิสระถ่ายรูปไฟล์ RAW  เพื่อรักษาความเป็นจริงของสถานการณ์ | techfeedthai">
            <a:extLst>
              <a:ext uri="{FF2B5EF4-FFF2-40B4-BE49-F238E27FC236}">
                <a16:creationId xmlns:a16="http://schemas.microsoft.com/office/drawing/2014/main" id="{7C20A984-597C-D785-90B3-54E9E29BC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0836"/>
            <a:ext cx="4637987" cy="194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เอ็นเอชเคเวิลด์ - วิกิพีเดีย">
            <a:extLst>
              <a:ext uri="{FF2B5EF4-FFF2-40B4-BE49-F238E27FC236}">
                <a16:creationId xmlns:a16="http://schemas.microsoft.com/office/drawing/2014/main" id="{FE2495A5-65FD-B8E2-93FB-9C67A1FC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321" y="2926496"/>
            <a:ext cx="2833552" cy="184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27B751-BC7B-96C6-B29C-79DE3722B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7926" y="4873658"/>
            <a:ext cx="3959258" cy="19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28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E559F-2770-247C-4D2D-899290A09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67645"/>
            <a:ext cx="12192000" cy="6490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ความสำคัญของการสื่อสาร...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ความสำคัญของการสื่อสารต่อชีวิตประจำวันของมนุษย์</a:t>
            </a:r>
          </a:p>
          <a:p>
            <a:pPr marL="0" indent="0">
              <a:buNone/>
            </a:pP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ตำรวจไซเบอร์ตรวจ ค้นบ้าน น.ส.</a:t>
            </a:r>
            <a:r>
              <a:rPr lang="th-TH" sz="2800" b="1" dirty="0" err="1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พัฒน์น</a:t>
            </a: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รี </a:t>
            </a:r>
            <a:r>
              <a:rPr lang="th-TH" sz="2800" b="1" dirty="0" err="1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</a:t>
            </a: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ือก</a:t>
            </a:r>
            <a:r>
              <a:rPr lang="th-TH" sz="2800" b="1" dirty="0" err="1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ิ๊ฟ</a:t>
            </a: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 err="1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ถิรโช</a:t>
            </a: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ติภูวนันท์ อดีตนางเอกหนังยุค 90 </a:t>
            </a:r>
            <a:r>
              <a:rPr lang="th-TH" sz="2800" b="1" dirty="0" err="1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ซีอี</a:t>
            </a: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โอเจ้าของผลิตภัณฑ์อาหารเสริมสมรรถภาพเพศชาย </a:t>
            </a:r>
            <a:r>
              <a:rPr lang="en-US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MANA </a:t>
            </a: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โฆษณาสรรพคุณอันเป็นเท็จ “อึด ใหญ่ ยาว ขาวตุง” ที่บ้านใน อ.บางละมุง จ.ชลบุรี รวมทั้งบ้านแอดม</a:t>
            </a:r>
            <a:r>
              <a:rPr lang="th-TH" sz="2800" b="1" dirty="0" err="1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ินแ</a:t>
            </a: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ละบริษัทผลิตรวม 3 จุด ยึดผลิตภัณฑ์ส่งตรวจว่ามีสารอันตรายหรือไม่.</a:t>
            </a:r>
          </a:p>
          <a:p>
            <a:pPr marL="0" indent="0">
              <a:buNone/>
            </a:pPr>
            <a:endParaRPr 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โฆษณาเท็จ">
            <a:extLst>
              <a:ext uri="{FF2B5EF4-FFF2-40B4-BE49-F238E27FC236}">
                <a16:creationId xmlns:a16="http://schemas.microsoft.com/office/drawing/2014/main" id="{F5302E4B-F3DF-0263-C698-3A4A70D6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1219200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598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2392F-944E-F288-192B-BD3707A0C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4206"/>
            <a:ext cx="12192000" cy="6433793"/>
          </a:xfrm>
        </p:spPr>
        <p:txBody>
          <a:bodyPr/>
          <a:lstStyle/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ความสำคัญของการสื่อสารต่อความเป็นสังคม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30A376-9FD2-1583-3C30-6767F116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552" y="1"/>
            <a:ext cx="5995447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E8841B-7270-2A0A-9253-032A47234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2045"/>
            <a:ext cx="6196553" cy="557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17789"/>
      </p:ext>
    </p:extLst>
  </p:cSld>
  <p:clrMapOvr>
    <a:masterClrMapping/>
  </p:clrMapOvr>
</p:sld>
</file>

<file path=ppt/theme/theme1.xml><?xml version="1.0" encoding="utf-8"?>
<a:theme xmlns:a="http://schemas.openxmlformats.org/drawingml/2006/main" name="เหลี่ยมเพชร">
  <a:themeElements>
    <a:clrScheme name="เหลี่ยมเพชร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เหลี่ยมเพชร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</TotalTime>
  <Words>401</Words>
  <Application>Microsoft Office PowerPoint</Application>
  <PresentationFormat>แบบจอกว้าง</PresentationFormat>
  <Paragraphs>39</Paragraphs>
  <Slides>12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</vt:i4>
      </vt:variant>
    </vt:vector>
  </HeadingPairs>
  <TitlesOfParts>
    <vt:vector size="23" baseType="lpstr">
      <vt:lpstr>Angsana New</vt:lpstr>
      <vt:lpstr>Arial</vt:lpstr>
      <vt:lpstr>Calibri</vt:lpstr>
      <vt:lpstr>Cordia New</vt:lpstr>
      <vt:lpstr>IrisUPC</vt:lpstr>
      <vt:lpstr>TH Niramit AS</vt:lpstr>
      <vt:lpstr>TH SarabunPSK</vt:lpstr>
      <vt:lpstr>Times New Roman</vt:lpstr>
      <vt:lpstr>Trebuchet MS</vt:lpstr>
      <vt:lpstr>Wingdings 3</vt:lpstr>
      <vt:lpstr>เหลี่ยมเพชร</vt:lpstr>
      <vt:lpstr>รหัสวิชา MCA1109  รายวิชา  การนำเสนอเชิงนิเทศศาสตร์  </vt:lpstr>
      <vt:lpstr>งานนำเสนอ PowerPoint</vt:lpstr>
      <vt:lpstr>MCA 1109 การนำเสนอเชิงนิเทศศาสตร์</vt:lpstr>
      <vt:lpstr>คำอธิบายรายวิชา</vt:lpstr>
      <vt:lpstr>งานนำเสนอ PowerPoint</vt:lpstr>
      <vt:lpstr>หัวข้อบรรยาย</vt:lpstr>
      <vt:lpstr>ความหมาย ความสำคัญ จุดประสงค์ของการสื่อสาร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รหัสวิชา MCA1109  รายวิชา  การนำเสนอเชิงนิเทศศาสตร์</dc:title>
  <dc:creator>Win11Home</dc:creator>
  <cp:lastModifiedBy>Win11Home</cp:lastModifiedBy>
  <cp:revision>17</cp:revision>
  <dcterms:created xsi:type="dcterms:W3CDTF">2023-05-02T09:05:05Z</dcterms:created>
  <dcterms:modified xsi:type="dcterms:W3CDTF">2023-07-21T05:49:13Z</dcterms:modified>
</cp:coreProperties>
</file>