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91" r:id="rId2"/>
    <p:sldId id="344" r:id="rId3"/>
    <p:sldId id="345" r:id="rId4"/>
    <p:sldId id="346" r:id="rId5"/>
    <p:sldId id="329" r:id="rId6"/>
    <p:sldId id="347" r:id="rId7"/>
    <p:sldId id="341" r:id="rId8"/>
    <p:sldId id="348" r:id="rId9"/>
    <p:sldId id="330" r:id="rId10"/>
    <p:sldId id="318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6262A6-D205-42D3-87D9-B83CACC8C62D}" type="datetimeFigureOut">
              <a:rPr lang="th-TH" smtClean="0"/>
              <a:t>17/02/64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CE41C7-DE04-4699-AD45-D25E7AE99304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52500"/>
            <a:ext cx="8077200" cy="1470025"/>
          </a:xfrm>
        </p:spPr>
        <p:txBody>
          <a:bodyPr>
            <a:normAutofit/>
          </a:bodyPr>
          <a:lstStyle/>
          <a:p>
            <a:r>
              <a:rPr lang="th-TH" sz="3200" dirty="0">
                <a:effectLst/>
              </a:rPr>
              <a:t>รหัสวิชา </a:t>
            </a:r>
            <a:r>
              <a:rPr lang="en-US" sz="3200" dirty="0">
                <a:effectLst/>
              </a:rPr>
              <a:t>AIM3304 </a:t>
            </a:r>
            <a:r>
              <a:rPr lang="th-TH" sz="3200" dirty="0" smtClean="0">
                <a:effectLst/>
              </a:rPr>
              <a:t/>
            </a:r>
            <a:br>
              <a:rPr lang="th-TH" sz="3200" dirty="0" smtClean="0">
                <a:effectLst/>
              </a:rPr>
            </a:br>
            <a:r>
              <a:rPr lang="th-TH" sz="3200" dirty="0" smtClean="0">
                <a:effectLst/>
              </a:rPr>
              <a:t>รายวิชา </a:t>
            </a:r>
            <a:r>
              <a:rPr lang="th-TH" sz="3200" dirty="0">
                <a:effectLst/>
              </a:rPr>
              <a:t>ธุรกิจงานสื่อสารการตลาด </a:t>
            </a:r>
            <a:r>
              <a:rPr lang="en-US" sz="3200" dirty="0">
                <a:effectLst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727" y="5877272"/>
            <a:ext cx="6400800" cy="980728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en-US" b="1" smtClean="0">
                <a:solidFill>
                  <a:schemeClr val="tx1"/>
                </a:solidFill>
              </a:rPr>
              <a:t>0863583508</a:t>
            </a:r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</a:t>
            </a:r>
            <a:r>
              <a:rPr lang="en-US" b="1" dirty="0">
                <a:solidFill>
                  <a:schemeClr val="bg1"/>
                </a:solidFill>
              </a:rPr>
              <a:t>9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9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ท้อ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ก็ขอจงหย่า</a:t>
            </a:r>
            <a:r>
              <a:rPr lang="en-US" b="1" dirty="0" smtClean="0"/>
              <a:t> “</a:t>
            </a:r>
            <a:r>
              <a:rPr lang="th-TH" b="1" dirty="0" smtClean="0"/>
              <a:t>ถอย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ถอย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ก็ขอจงหย่า</a:t>
            </a:r>
            <a:r>
              <a:rPr lang="en-US" b="1" dirty="0" smtClean="0"/>
              <a:t> “</a:t>
            </a:r>
            <a:r>
              <a:rPr lang="th-TH" b="1" dirty="0" smtClean="0"/>
              <a:t>แพ้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แพ้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ก็ขอจงหย่า</a:t>
            </a:r>
            <a:r>
              <a:rPr lang="en-US" b="1" dirty="0" smtClean="0"/>
              <a:t> “</a:t>
            </a:r>
            <a:r>
              <a:rPr lang="th-TH" b="1" dirty="0" smtClean="0"/>
              <a:t>ยอม</a:t>
            </a:r>
            <a:r>
              <a:rPr lang="en-US" b="1" dirty="0" smtClean="0"/>
              <a:t>”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29124" y="5429264"/>
            <a:ext cx="3956050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ด้วย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ความรัก </a:t>
            </a:r>
          </a:p>
          <a:p>
            <a:r>
              <a:rPr lang="th-TH" sz="3200" b="1" dirty="0">
                <a:latin typeface="Calibri" pitchFamily="34" charset="0"/>
                <a:cs typeface="Cordia New" pitchFamily="34" charset="-34"/>
              </a:rPr>
              <a:t>อ. อิสรี </a:t>
            </a:r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ไพเราะ 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(อ.ต๊ะ)</a:t>
            </a:r>
          </a:p>
        </p:txBody>
      </p:sp>
      <p:pic>
        <p:nvPicPr>
          <p:cNvPr id="5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สื่อ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62400"/>
            <a:ext cx="57150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90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/>
              <a:t>งานกลุ่ม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3" y="2276872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จับกลุ่มเพื่อจัดตั้งธุรกิจ</a:t>
            </a:r>
          </a:p>
          <a:p>
            <a:r>
              <a:rPr lang="th-TH" dirty="0" smtClean="0"/>
              <a:t>ตั้งบริษัทที่เกี่ยวข้องกับสื่อสารการตลาด บอก </a:t>
            </a:r>
            <a:r>
              <a:rPr lang="en-US" dirty="0" smtClean="0"/>
              <a:t>Concept </a:t>
            </a:r>
            <a:r>
              <a:rPr lang="th-TH" dirty="0" smtClean="0"/>
              <a:t>ของบริษัท</a:t>
            </a:r>
            <a:endParaRPr lang="en-US" dirty="0" smtClean="0"/>
          </a:p>
          <a:p>
            <a:r>
              <a:rPr lang="th-TH" dirty="0" smtClean="0"/>
              <a:t>ธุรกิจที่ </a:t>
            </a:r>
            <a:r>
              <a:rPr lang="en-US" dirty="0" smtClean="0"/>
              <a:t>1 </a:t>
            </a:r>
            <a:r>
              <a:rPr lang="th-TH" dirty="0" smtClean="0"/>
              <a:t>คืออะไร บอก </a:t>
            </a:r>
            <a:r>
              <a:rPr lang="en-US" dirty="0" smtClean="0"/>
              <a:t>Concept </a:t>
            </a:r>
            <a:r>
              <a:rPr lang="th-TH" dirty="0" smtClean="0"/>
              <a:t>ของธุรกิจ</a:t>
            </a:r>
            <a:endParaRPr lang="en-US" dirty="0" smtClean="0"/>
          </a:p>
          <a:p>
            <a:r>
              <a:rPr lang="th-TH" dirty="0"/>
              <a:t>ธุรกิจที่ </a:t>
            </a:r>
            <a:r>
              <a:rPr lang="en-US" dirty="0" smtClean="0"/>
              <a:t>2 </a:t>
            </a:r>
            <a:r>
              <a:rPr lang="th-TH" dirty="0"/>
              <a:t>คืออะไร บอก </a:t>
            </a:r>
            <a:r>
              <a:rPr lang="en-US" dirty="0" smtClean="0"/>
              <a:t>Concept </a:t>
            </a:r>
            <a:r>
              <a:rPr lang="th-TH" dirty="0"/>
              <a:t>ของ</a:t>
            </a:r>
            <a:r>
              <a:rPr lang="th-TH" dirty="0" smtClean="0"/>
              <a:t>ธุรกิจ</a:t>
            </a:r>
            <a:endParaRPr lang="en-US" dirty="0" smtClean="0"/>
          </a:p>
          <a:p>
            <a:r>
              <a:rPr lang="th-TH" dirty="0"/>
              <a:t>ธุรกิจที่ </a:t>
            </a:r>
            <a:r>
              <a:rPr lang="en-US" dirty="0" smtClean="0"/>
              <a:t>3 </a:t>
            </a:r>
            <a:r>
              <a:rPr lang="th-TH" dirty="0"/>
              <a:t>คืออะไร บอก </a:t>
            </a:r>
            <a:r>
              <a:rPr lang="en-US" dirty="0" smtClean="0"/>
              <a:t>Concept </a:t>
            </a:r>
            <a:r>
              <a:rPr lang="th-TH" dirty="0"/>
              <a:t>ของ</a:t>
            </a:r>
            <a:r>
              <a:rPr lang="th-TH" dirty="0" smtClean="0"/>
              <a:t>ธุรกิจ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th-TH" sz="2800" dirty="0" smtClean="0"/>
              <a:t>นักศึกษาต้องส่ง</a:t>
            </a:r>
            <a:endParaRPr lang="en-US" sz="2800" dirty="0" smtClean="0"/>
          </a:p>
          <a:p>
            <a:pPr>
              <a:lnSpc>
                <a:spcPct val="115000"/>
              </a:lnSpc>
            </a:pPr>
            <a:r>
              <a:rPr lang="en-US" sz="2800" dirty="0" smtClean="0"/>
              <a:t>1</a:t>
            </a:r>
            <a:r>
              <a:rPr lang="th-TH" sz="2800" dirty="0" smtClean="0"/>
              <a:t>. ส่วน</a:t>
            </a:r>
            <a:r>
              <a:rPr lang="th-TH" sz="2800" dirty="0"/>
              <a:t>ประสมทางการตลาด </a:t>
            </a:r>
            <a:r>
              <a:rPr lang="en-US" sz="2800" dirty="0"/>
              <a:t>Marketing Mix </a:t>
            </a:r>
            <a:r>
              <a:rPr lang="th-TH" sz="2800" dirty="0"/>
              <a:t>(</a:t>
            </a:r>
            <a:r>
              <a:rPr lang="en-US" sz="2800" dirty="0"/>
              <a:t>4P’s, 4C’s</a:t>
            </a:r>
            <a:r>
              <a:rPr lang="th-TH" sz="2800" dirty="0" smtClean="0"/>
              <a:t>)</a:t>
            </a:r>
            <a:endParaRPr lang="en-US" sz="2800" dirty="0" smtClean="0"/>
          </a:p>
          <a:p>
            <a:pPr>
              <a:lnSpc>
                <a:spcPct val="115000"/>
              </a:lnSpc>
            </a:pPr>
            <a:r>
              <a:rPr lang="en-US" sz="2800" dirty="0" smtClean="0"/>
              <a:t>2</a:t>
            </a:r>
            <a:r>
              <a:rPr lang="th-TH" sz="2800" dirty="0" smtClean="0"/>
              <a:t>. </a:t>
            </a:r>
            <a:r>
              <a:rPr lang="th-TH" sz="2800" dirty="0"/>
              <a:t>วิเคราะห์ </a:t>
            </a:r>
            <a:r>
              <a:rPr lang="en-US" sz="2800" dirty="0"/>
              <a:t>Situation Analysis [5C’s]</a:t>
            </a:r>
          </a:p>
          <a:p>
            <a:pPr>
              <a:lnSpc>
                <a:spcPct val="115000"/>
              </a:lnSpc>
            </a:pPr>
            <a:r>
              <a:rPr lang="en-US" sz="2800" dirty="0" smtClean="0"/>
              <a:t>3</a:t>
            </a:r>
            <a:r>
              <a:rPr lang="th-TH" sz="2800" dirty="0" smtClean="0"/>
              <a:t>. </a:t>
            </a:r>
            <a:r>
              <a:rPr lang="th-TH" sz="2800" dirty="0"/>
              <a:t>วิเคราะห์ </a:t>
            </a:r>
            <a:r>
              <a:rPr lang="en-US" sz="2800" dirty="0"/>
              <a:t>SWOT  Analysis </a:t>
            </a:r>
            <a:r>
              <a:rPr lang="en-US" sz="2800" dirty="0" smtClean="0"/>
              <a:t>(</a:t>
            </a:r>
            <a:r>
              <a:rPr lang="th-TH" sz="2800" dirty="0"/>
              <a:t>จุดอ่อน จุดแข็ง โอกาส และอุปสรรค์</a:t>
            </a:r>
            <a:r>
              <a:rPr lang="en-US" sz="2800" dirty="0"/>
              <a:t>)</a:t>
            </a:r>
          </a:p>
          <a:p>
            <a:pPr>
              <a:lnSpc>
                <a:spcPct val="115000"/>
              </a:lnSpc>
            </a:pPr>
            <a:r>
              <a:rPr lang="en-US" sz="2800" dirty="0" smtClean="0"/>
              <a:t>4. </a:t>
            </a:r>
            <a:r>
              <a:rPr lang="th-TH" sz="2800" dirty="0" smtClean="0"/>
              <a:t>กำหนดกลยุทธ์ </a:t>
            </a:r>
            <a:r>
              <a:rPr lang="en-US" sz="2800" dirty="0" smtClean="0"/>
              <a:t>TOWS Matrix</a:t>
            </a:r>
          </a:p>
          <a:p>
            <a:pPr>
              <a:lnSpc>
                <a:spcPct val="115000"/>
              </a:lnSpc>
            </a:pPr>
            <a:r>
              <a:rPr lang="en-US" sz="2800" dirty="0" smtClean="0"/>
              <a:t>5. </a:t>
            </a:r>
            <a:r>
              <a:rPr lang="th-TH" sz="2800" dirty="0" smtClean="0"/>
              <a:t>กลยุทธ์ </a:t>
            </a:r>
            <a:r>
              <a:rPr lang="en-US" sz="2800" dirty="0" smtClean="0"/>
              <a:t>Product Life cycle</a:t>
            </a:r>
          </a:p>
          <a:p>
            <a:endParaRPr lang="th-TH" dirty="0"/>
          </a:p>
          <a:p>
            <a:pPr>
              <a:lnSpc>
                <a:spcPct val="115000"/>
              </a:lnSpc>
            </a:pPr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จับกลุ่ม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4962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/>
              <a:t>จัดทำบริษัทด้าน</a:t>
            </a:r>
            <a:r>
              <a:rPr lang="th-TH" dirty="0" smtClean="0"/>
              <a:t>โฆษณา</a:t>
            </a:r>
            <a:r>
              <a:rPr lang="th-TH" dirty="0"/>
              <a:t>และสื่อสารการตลาดกลุ่ม</a:t>
            </a:r>
            <a:r>
              <a:rPr lang="th-TH" dirty="0" smtClean="0"/>
              <a:t>ละ</a:t>
            </a:r>
            <a:r>
              <a:rPr lang="en-US" dirty="0" smtClean="0"/>
              <a:t> 1 </a:t>
            </a:r>
            <a:r>
              <a:rPr lang="th-TH" dirty="0"/>
              <a:t>บริษัท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. </a:t>
            </a:r>
            <a:r>
              <a:rPr lang="th-TH" b="1" dirty="0" smtClean="0"/>
              <a:t>กำหนด ชื่อบริษัท</a:t>
            </a:r>
          </a:p>
          <a:p>
            <a:r>
              <a:rPr lang="en-US" b="1" dirty="0"/>
              <a:t>7</a:t>
            </a:r>
            <a:r>
              <a:rPr lang="en-US" b="1" dirty="0" smtClean="0"/>
              <a:t>. </a:t>
            </a:r>
            <a:r>
              <a:rPr lang="th-TH" b="1" dirty="0" smtClean="0"/>
              <a:t>โลโก้</a:t>
            </a:r>
          </a:p>
          <a:p>
            <a:r>
              <a:rPr lang="en-US" b="1" dirty="0"/>
              <a:t>8</a:t>
            </a:r>
            <a:r>
              <a:rPr lang="en-US" b="1" dirty="0" smtClean="0"/>
              <a:t>. Slogan</a:t>
            </a:r>
          </a:p>
          <a:p>
            <a:r>
              <a:rPr lang="en-US" b="1" dirty="0"/>
              <a:t>9</a:t>
            </a:r>
            <a:r>
              <a:rPr lang="en-US" b="1" dirty="0" smtClean="0"/>
              <a:t>. </a:t>
            </a:r>
            <a:r>
              <a:rPr lang="th-TH" b="1" dirty="0" smtClean="0"/>
              <a:t>วัตถุประสงค์ของบริษัท</a:t>
            </a:r>
          </a:p>
          <a:p>
            <a:r>
              <a:rPr lang="en-US" b="1" dirty="0" smtClean="0"/>
              <a:t>10. </a:t>
            </a:r>
            <a:r>
              <a:rPr lang="th-TH" b="1" dirty="0" smtClean="0"/>
              <a:t>ภาพลักษณ์</a:t>
            </a:r>
            <a:r>
              <a:rPr lang="th-TH" b="1" dirty="0"/>
              <a:t>ของ</a:t>
            </a:r>
            <a:r>
              <a:rPr lang="th-TH" b="1" dirty="0" smtClean="0"/>
              <a:t>บริษัท</a:t>
            </a:r>
          </a:p>
          <a:p>
            <a:r>
              <a:rPr lang="en-US" b="1" dirty="0" smtClean="0"/>
              <a:t>11. </a:t>
            </a:r>
            <a:r>
              <a:rPr lang="th-TH" b="1" dirty="0" smtClean="0"/>
              <a:t>วิสัยทัศน์</a:t>
            </a:r>
          </a:p>
          <a:p>
            <a:r>
              <a:rPr lang="en-US" b="1" dirty="0" smtClean="0"/>
              <a:t>12. </a:t>
            </a:r>
            <a:r>
              <a:rPr lang="th-TH" b="1" dirty="0" smtClean="0"/>
              <a:t>พันธกิจ</a:t>
            </a:r>
          </a:p>
          <a:p>
            <a:r>
              <a:rPr lang="en-US" b="1" dirty="0" smtClean="0"/>
              <a:t>13. </a:t>
            </a:r>
            <a:r>
              <a:rPr lang="th-TH" b="1" dirty="0" smtClean="0"/>
              <a:t>เป้าหมายของบริษัท ระยะสั้น ระยะกลาง ระยะยาว</a:t>
            </a:r>
          </a:p>
          <a:p>
            <a:r>
              <a:rPr lang="en-US" b="1" dirty="0" smtClean="0"/>
              <a:t>14. </a:t>
            </a:r>
            <a:r>
              <a:rPr lang="th-TH" b="1" dirty="0" smtClean="0"/>
              <a:t>กลยุทธ์หลักของบริษัท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409926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34291" y="2716131"/>
            <a:ext cx="6552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15.</a:t>
            </a:r>
            <a:r>
              <a:rPr lang="th-TH" dirty="0" smtClean="0"/>
              <a:t> </a:t>
            </a:r>
            <a:r>
              <a:rPr lang="th-TH" sz="2800" dirty="0" smtClean="0"/>
              <a:t>จง</a:t>
            </a:r>
            <a:r>
              <a:rPr lang="th-TH" sz="2800" dirty="0"/>
              <a:t>ศึกษา</a:t>
            </a:r>
            <a:r>
              <a:rPr lang="th-TH" sz="2800" dirty="0" smtClean="0"/>
              <a:t>ธุรกิจที่</a:t>
            </a:r>
            <a:r>
              <a:rPr lang="th-TH" sz="2800" dirty="0"/>
              <a:t>จัดทำตามไลน์สินค้า </a:t>
            </a:r>
            <a:r>
              <a:rPr lang="en-US" sz="2800" dirty="0"/>
              <a:t>3 </a:t>
            </a:r>
            <a:r>
              <a:rPr lang="th-TH" sz="2800" dirty="0"/>
              <a:t>ไลน์</a:t>
            </a:r>
            <a:endParaRPr lang="en-US" sz="2800" dirty="0"/>
          </a:p>
          <a:p>
            <a:r>
              <a:rPr lang="th-TH" sz="2800" dirty="0" smtClean="0"/>
              <a:t> ทำ </a:t>
            </a:r>
            <a:r>
              <a:rPr lang="en-US" sz="2800" dirty="0" smtClean="0"/>
              <a:t>Campaign </a:t>
            </a:r>
            <a:r>
              <a:rPr lang="th-TH" dirty="0" smtClean="0"/>
              <a:t>ภาพรวม </a:t>
            </a:r>
            <a:r>
              <a:rPr lang="en-US" dirty="0" smtClean="0"/>
              <a:t>2 Campaign</a:t>
            </a:r>
          </a:p>
          <a:p>
            <a:r>
              <a:rPr lang="th-TH" dirty="0" smtClean="0"/>
              <a:t>โดยระยะเวลา คือ </a:t>
            </a:r>
            <a:r>
              <a:rPr lang="en-US" dirty="0" smtClean="0"/>
              <a:t>1 </a:t>
            </a:r>
            <a:r>
              <a:rPr lang="th-TH" dirty="0" smtClean="0"/>
              <a:t>มกราคมถึงวันที่ </a:t>
            </a:r>
            <a:r>
              <a:rPr lang="en-US" dirty="0" smtClean="0"/>
              <a:t>31</a:t>
            </a:r>
            <a:r>
              <a:rPr lang="th-TH" dirty="0" smtClean="0"/>
              <a:t>ธันวาคม </a:t>
            </a:r>
            <a:r>
              <a:rPr lang="en-US" dirty="0" smtClean="0"/>
              <a:t>2565</a:t>
            </a:r>
          </a:p>
          <a:p>
            <a:endParaRPr lang="en-US" dirty="0"/>
          </a:p>
          <a:p>
            <a:r>
              <a:rPr lang="en-US" dirty="0" smtClean="0"/>
              <a:t>16. </a:t>
            </a:r>
            <a:r>
              <a:rPr lang="th-TH" dirty="0" smtClean="0"/>
              <a:t>กำหนด</a:t>
            </a:r>
            <a:r>
              <a:rPr lang="th-TH" dirty="0"/>
              <a:t>โครงสร้างองค์กร</a:t>
            </a:r>
            <a:r>
              <a:rPr lang="en-US" dirty="0" smtClean="0"/>
              <a:t> 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610" y="404664"/>
            <a:ext cx="3004887" cy="30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ตัวอย่างการกำหนด</a:t>
            </a:r>
            <a:r>
              <a:rPr lang="th-TH" dirty="0"/>
              <a:t>โครงสร้างองค์กร</a:t>
            </a:r>
          </a:p>
        </p:txBody>
      </p:sp>
      <p:pic>
        <p:nvPicPr>
          <p:cNvPr id="4" name="Content Placeholder 3" descr="tra shar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850611" cy="488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658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392488"/>
          </a:xfrm>
        </p:spPr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95536" y="1880855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17. </a:t>
            </a:r>
            <a:r>
              <a:rPr lang="th-TH" sz="2400" dirty="0" smtClean="0"/>
              <a:t>จง</a:t>
            </a:r>
            <a:r>
              <a:rPr lang="th-TH" sz="2400" dirty="0"/>
              <a:t>ศึกษา</a:t>
            </a:r>
            <a:r>
              <a:rPr lang="th-TH" sz="2400" dirty="0" smtClean="0"/>
              <a:t>ธุรกิจที่</a:t>
            </a:r>
            <a:r>
              <a:rPr lang="th-TH" sz="2400" dirty="0"/>
              <a:t>จัดทำตามไลน์สินค้า </a:t>
            </a:r>
            <a:r>
              <a:rPr lang="en-US" sz="2400" dirty="0"/>
              <a:t>3 </a:t>
            </a:r>
            <a:r>
              <a:rPr lang="th-TH" sz="2400" dirty="0"/>
              <a:t>ไลน์</a:t>
            </a:r>
            <a:endParaRPr lang="en-US" sz="2400" dirty="0"/>
          </a:p>
          <a:p>
            <a:r>
              <a:rPr lang="th-TH" sz="2400" dirty="0" smtClean="0"/>
              <a:t> หาต้นทุน </a:t>
            </a:r>
          </a:p>
          <a:p>
            <a:r>
              <a:rPr lang="th-TH" sz="2400" dirty="0" smtClean="0"/>
              <a:t> ค่าใช้จ่าย</a:t>
            </a:r>
          </a:p>
          <a:p>
            <a:r>
              <a:rPr lang="th-TH" sz="2400" dirty="0" smtClean="0"/>
              <a:t> รายได้</a:t>
            </a:r>
          </a:p>
          <a:p>
            <a:endParaRPr lang="th-TH" sz="2400" dirty="0"/>
          </a:p>
          <a:p>
            <a:r>
              <a:rPr lang="en-US" sz="2400" dirty="0" smtClean="0"/>
              <a:t>18. </a:t>
            </a:r>
            <a:r>
              <a:rPr lang="th-TH" sz="2400" dirty="0" smtClean="0"/>
              <a:t>ทำงบ</a:t>
            </a:r>
            <a:r>
              <a:rPr lang="th-TH" sz="2400" dirty="0"/>
              <a:t>การเงิน</a:t>
            </a:r>
          </a:p>
          <a:p>
            <a:endParaRPr lang="en-US" sz="2400" dirty="0"/>
          </a:p>
          <a:p>
            <a:r>
              <a:rPr lang="en-US" sz="2400" dirty="0" smtClean="0"/>
              <a:t>19. </a:t>
            </a:r>
            <a:r>
              <a:rPr lang="th-TH" sz="2400" dirty="0"/>
              <a:t>งบกระเสเงินสด </a:t>
            </a:r>
            <a:r>
              <a:rPr lang="en-US" sz="2400" dirty="0"/>
              <a:t>3 </a:t>
            </a:r>
            <a:r>
              <a:rPr lang="th-TH" sz="2400" dirty="0"/>
              <a:t>กรณี </a:t>
            </a:r>
            <a:r>
              <a:rPr lang="en-US" sz="2400" dirty="0"/>
              <a:t>Best/Most likely/ Worst</a:t>
            </a:r>
          </a:p>
          <a:p>
            <a:endParaRPr lang="en-US" sz="2400" dirty="0"/>
          </a:p>
          <a:p>
            <a:r>
              <a:rPr lang="en-US" sz="2400" dirty="0" smtClean="0"/>
              <a:t>20. </a:t>
            </a:r>
            <a:r>
              <a:rPr lang="th-TH" sz="2400" dirty="0"/>
              <a:t>ตารางสรุประยะเวลาคืนทุน</a:t>
            </a:r>
          </a:p>
          <a:p>
            <a:endParaRPr lang="th-TH" sz="2400" dirty="0" smtClean="0"/>
          </a:p>
          <a:p>
            <a:endParaRPr lang="th-TH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547" y="-99391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8064" y="1844825"/>
            <a:ext cx="3312368" cy="230425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CD</a:t>
            </a:r>
          </a:p>
          <a:p>
            <a:r>
              <a:rPr lang="th-TH" dirty="0" smtClean="0"/>
              <a:t>ตัวเล่มไฟล์เวิด</a:t>
            </a:r>
          </a:p>
          <a:p>
            <a:r>
              <a:rPr lang="en-US" dirty="0" smtClean="0"/>
              <a:t>PPT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4106416" cy="45259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h-TH" dirty="0" smtClean="0"/>
              <a:t>ตัวเล่ม</a:t>
            </a:r>
          </a:p>
          <a:p>
            <a:r>
              <a:rPr lang="th-TH" dirty="0" smtClean="0"/>
              <a:t>หน้าปก</a:t>
            </a:r>
          </a:p>
          <a:p>
            <a:r>
              <a:rPr lang="th-TH" dirty="0" smtClean="0"/>
              <a:t>คำนำ</a:t>
            </a:r>
          </a:p>
          <a:p>
            <a:r>
              <a:rPr lang="th-TH" dirty="0" smtClean="0"/>
              <a:t>สารบัญ </a:t>
            </a:r>
          </a:p>
          <a:p>
            <a:r>
              <a:rPr lang="th-TH" dirty="0" smtClean="0"/>
              <a:t>สารบัญภาพ</a:t>
            </a:r>
          </a:p>
          <a:p>
            <a:r>
              <a:rPr lang="th-TH" dirty="0" smtClean="0"/>
              <a:t>สารบัญตาราง</a:t>
            </a:r>
          </a:p>
          <a:p>
            <a:r>
              <a:rPr lang="th-TH" dirty="0" smtClean="0"/>
              <a:t>เนื้อหามี</a:t>
            </a:r>
            <a:r>
              <a:rPr lang="th-TH" smtClean="0"/>
              <a:t>เลข</a:t>
            </a:r>
            <a:r>
              <a:rPr lang="th-TH"/>
              <a:t>หน้า แบ่งหัวข้อหลัก ห้วข้อรอง หัวข้อ</a:t>
            </a:r>
            <a:r>
              <a:rPr lang="th-TH" smtClean="0"/>
              <a:t>ย่อย</a:t>
            </a:r>
            <a:endParaRPr lang="th-TH" dirty="0" smtClean="0"/>
          </a:p>
          <a:p>
            <a:r>
              <a:rPr lang="th-TH" dirty="0" smtClean="0"/>
              <a:t>บรรณานุกรม</a:t>
            </a:r>
          </a:p>
          <a:p>
            <a:r>
              <a:rPr lang="th-TH" dirty="0" smtClean="0"/>
              <a:t>ภาคผนวก (ใส่ </a:t>
            </a:r>
            <a:r>
              <a:rPr lang="en-US" dirty="0" smtClean="0"/>
              <a:t>PPT 2 </a:t>
            </a:r>
            <a:r>
              <a:rPr lang="th-TH" dirty="0" smtClean="0"/>
              <a:t>สไลลด์ต่อ </a:t>
            </a:r>
            <a:r>
              <a:rPr lang="en-US" dirty="0" smtClean="0"/>
              <a:t>1 </a:t>
            </a:r>
            <a:r>
              <a:rPr lang="th-TH" dirty="0" smtClean="0"/>
              <a:t>หน้า)</a:t>
            </a:r>
          </a:p>
          <a:p>
            <a:r>
              <a:rPr lang="th-TH" dirty="0" smtClean="0"/>
              <a:t>ประวัติเจ้าของผลงาน  </a:t>
            </a:r>
          </a:p>
          <a:p>
            <a:endParaRPr lang="th-TH" dirty="0" smtClean="0"/>
          </a:p>
          <a:p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กลุ่ม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89691" y="188640"/>
            <a:ext cx="4464496" cy="156396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Present </a:t>
            </a:r>
            <a:r>
              <a:rPr lang="th-TH" dirty="0" smtClean="0"/>
              <a:t>ไม่ต่ำ </a:t>
            </a:r>
            <a:r>
              <a:rPr lang="en-US" dirty="0" smtClean="0"/>
              <a:t>30 </a:t>
            </a:r>
            <a:r>
              <a:rPr lang="th-TH" dirty="0" smtClean="0"/>
              <a:t>นาที และไม่เกิน </a:t>
            </a:r>
            <a:r>
              <a:rPr lang="en-US" dirty="0" smtClean="0"/>
              <a:t>45 </a:t>
            </a:r>
            <a:r>
              <a:rPr lang="th-TH" dirty="0" smtClean="0"/>
              <a:t>นาที ส่งเล่มตอนสอบ </a:t>
            </a:r>
            <a:r>
              <a:rPr lang="en-US" dirty="0" smtClean="0"/>
              <a:t>Final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39728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343672" cy="120650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>
                <a:solidFill>
                  <a:schemeClr val="tx1"/>
                </a:solidFill>
              </a:rPr>
              <a:t>งานเดี่ยว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4525963"/>
          </a:xfrm>
        </p:spPr>
        <p:txBody>
          <a:bodyPr>
            <a:normAutofit/>
          </a:bodyPr>
          <a:lstStyle/>
          <a:p>
            <a:r>
              <a:rPr lang="th-TH" sz="3600" b="1" dirty="0" smtClean="0"/>
              <a:t>สรุปบทเรียนตั้งแต่ที่เรียนมาลงในสมุดจดทุกครั้ง</a:t>
            </a:r>
          </a:p>
          <a:p>
            <a:r>
              <a:rPr lang="th-TH" sz="3600" dirty="0"/>
              <a:t>ส่งเล่มตอนสอบ </a:t>
            </a:r>
            <a:r>
              <a:rPr lang="en-US" sz="3600" dirty="0"/>
              <a:t>Final</a:t>
            </a:r>
            <a:endParaRPr lang="th-TH" sz="3600" dirty="0"/>
          </a:p>
          <a:p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5069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379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รหัสวิชา AIM3304  รายวิชา ธุรกิจงานสื่อสารการตลาด   </vt:lpstr>
      <vt:lpstr> HOMEWORK งานกลุ่ม </vt:lpstr>
      <vt:lpstr>จับกลุ่ม</vt:lpstr>
      <vt:lpstr>จัดทำบริษัทด้านโฆษณาและสื่อสารการตลาดกลุ่มละ 1 บริษัท </vt:lpstr>
      <vt:lpstr> HOMEWORK  กลุ่ม </vt:lpstr>
      <vt:lpstr>ตัวอย่างการกำหนดโครงสร้างองค์กร</vt:lpstr>
      <vt:lpstr> HOMEWORK  กลุ่ม </vt:lpstr>
      <vt:lpstr> HOMEWORK  กลุ่ม </vt:lpstr>
      <vt:lpstr>HOMEWORK งานเดี่ยว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พฤติกรรมผู้บริโภค 2(2-0-4)  (Consumer Behavior)</dc:title>
  <dc:creator>TAO</dc:creator>
  <cp:lastModifiedBy>TAO</cp:lastModifiedBy>
  <cp:revision>34</cp:revision>
  <dcterms:created xsi:type="dcterms:W3CDTF">2020-06-09T06:44:17Z</dcterms:created>
  <dcterms:modified xsi:type="dcterms:W3CDTF">2021-02-17T07:21:49Z</dcterms:modified>
</cp:coreProperties>
</file>