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79" r:id="rId4"/>
    <p:sldId id="280" r:id="rId5"/>
    <p:sldId id="281" r:id="rId6"/>
    <p:sldId id="282" r:id="rId7"/>
    <p:sldId id="283" r:id="rId8"/>
    <p:sldId id="284" r:id="rId9"/>
    <p:sldId id="285" r:id="rId10"/>
    <p:sldId id="286" r:id="rId11"/>
    <p:sldId id="287" r:id="rId12"/>
    <p:sldId id="288" r:id="rId13"/>
    <p:sldId id="289" r:id="rId14"/>
    <p:sldId id="290" r:id="rId15"/>
    <p:sldId id="291" r:id="rId16"/>
    <p:sldId id="292" r:id="rId17"/>
    <p:sldId id="293" r:id="rId18"/>
    <p:sldId id="294" r:id="rId19"/>
    <p:sldId id="295" r:id="rId20"/>
    <p:sldId id="296" r:id="rId21"/>
    <p:sldId id="297" r:id="rId22"/>
    <p:sldId id="298" r:id="rId23"/>
    <p:sldId id="299" r:id="rId24"/>
    <p:sldId id="300" r:id="rId25"/>
    <p:sldId id="301" r:id="rId26"/>
    <p:sldId id="302" r:id="rId27"/>
    <p:sldId id="303" r:id="rId28"/>
    <p:sldId id="304" r:id="rId29"/>
    <p:sldId id="305" r:id="rId30"/>
    <p:sldId id="306" r:id="rId31"/>
    <p:sldId id="307" r:id="rId32"/>
    <p:sldId id="308" r:id="rId33"/>
    <p:sldId id="309" r:id="rId34"/>
    <p:sldId id="310" r:id="rId35"/>
    <p:sldId id="311" r:id="rId36"/>
    <p:sldId id="312" r:id="rId37"/>
    <p:sldId id="313" r:id="rId38"/>
    <p:sldId id="314" r:id="rId39"/>
    <p:sldId id="315" r:id="rId40"/>
    <p:sldId id="316" r:id="rId41"/>
    <p:sldId id="317" r:id="rId42"/>
    <p:sldId id="318" r:id="rId43"/>
    <p:sldId id="319" r:id="rId44"/>
    <p:sldId id="320" r:id="rId45"/>
    <p:sldId id="321" r:id="rId46"/>
    <p:sldId id="322" r:id="rId47"/>
    <p:sldId id="323" r:id="rId48"/>
    <p:sldId id="324" r:id="rId49"/>
    <p:sldId id="325" r:id="rId50"/>
    <p:sldId id="326" r:id="rId51"/>
    <p:sldId id="327" r:id="rId52"/>
    <p:sldId id="328" r:id="rId53"/>
    <p:sldId id="329" r:id="rId54"/>
    <p:sldId id="330" r:id="rId55"/>
    <p:sldId id="331" r:id="rId56"/>
    <p:sldId id="332" r:id="rId57"/>
    <p:sldId id="333" r:id="rId58"/>
    <p:sldId id="334" r:id="rId59"/>
    <p:sldId id="335" r:id="rId60"/>
    <p:sldId id="336" r:id="rId61"/>
    <p:sldId id="337" r:id="rId62"/>
    <p:sldId id="338" r:id="rId63"/>
    <p:sldId id="258" r:id="rId64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64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viewProps" Target="view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6350C-CF3E-4DB7-AF03-55B612A946E3}" type="datetimeFigureOut">
              <a:rPr lang="th-TH" smtClean="0"/>
              <a:t>02/11/61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F7801-6F06-4A79-AC60-F1686012FAF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3171062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6350C-CF3E-4DB7-AF03-55B612A946E3}" type="datetimeFigureOut">
              <a:rPr lang="th-TH" smtClean="0"/>
              <a:t>02/11/61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F7801-6F06-4A79-AC60-F1686012FAF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977311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6350C-CF3E-4DB7-AF03-55B612A946E3}" type="datetimeFigureOut">
              <a:rPr lang="th-TH" smtClean="0"/>
              <a:t>02/11/61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F7801-6F06-4A79-AC60-F1686012FAF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236584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6350C-CF3E-4DB7-AF03-55B612A946E3}" type="datetimeFigureOut">
              <a:rPr lang="th-TH" smtClean="0"/>
              <a:t>02/11/61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F7801-6F06-4A79-AC60-F1686012FAF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9855424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6350C-CF3E-4DB7-AF03-55B612A946E3}" type="datetimeFigureOut">
              <a:rPr lang="th-TH" smtClean="0"/>
              <a:t>02/11/61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F7801-6F06-4A79-AC60-F1686012FAF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6719918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6350C-CF3E-4DB7-AF03-55B612A946E3}" type="datetimeFigureOut">
              <a:rPr lang="th-TH" smtClean="0"/>
              <a:t>02/11/61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F7801-6F06-4A79-AC60-F1686012FAF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6816259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6350C-CF3E-4DB7-AF03-55B612A946E3}" type="datetimeFigureOut">
              <a:rPr lang="th-TH" smtClean="0"/>
              <a:t>02/11/61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F7801-6F06-4A79-AC60-F1686012FAF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4092535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6350C-CF3E-4DB7-AF03-55B612A946E3}" type="datetimeFigureOut">
              <a:rPr lang="th-TH" smtClean="0"/>
              <a:t>02/11/61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F7801-6F06-4A79-AC60-F1686012FAF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3619172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6350C-CF3E-4DB7-AF03-55B612A946E3}" type="datetimeFigureOut">
              <a:rPr lang="th-TH" smtClean="0"/>
              <a:t>02/11/61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F7801-6F06-4A79-AC60-F1686012FAF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962921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6350C-CF3E-4DB7-AF03-55B612A946E3}" type="datetimeFigureOut">
              <a:rPr lang="th-TH" smtClean="0"/>
              <a:t>02/11/61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F7801-6F06-4A79-AC60-F1686012FAF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7976413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6350C-CF3E-4DB7-AF03-55B612A946E3}" type="datetimeFigureOut">
              <a:rPr lang="th-TH" smtClean="0"/>
              <a:t>02/11/61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F7801-6F06-4A79-AC60-F1686012FAF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6849073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76350C-CF3E-4DB7-AF03-55B612A946E3}" type="datetimeFigureOut">
              <a:rPr lang="th-TH" smtClean="0"/>
              <a:t>02/11/61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8F7801-6F06-4A79-AC60-F1686012FAF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4336034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mailto:isaritiaw@gmail.com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hyperlink" Target="http://digital.nbtc.go.th/article_detail.php?article=143" TargetMode="Externa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2100943"/>
            <a:ext cx="5867400" cy="17526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2200" dirty="0"/>
              <a:t>MCA 2102  </a:t>
            </a:r>
            <a:endParaRPr lang="th-TH" sz="2200" dirty="0" smtClean="0"/>
          </a:p>
          <a:p>
            <a:pPr algn="ctr">
              <a:buNone/>
            </a:pPr>
            <a:r>
              <a:rPr lang="th-TH" sz="2200" dirty="0" smtClean="0"/>
              <a:t>การ</a:t>
            </a:r>
            <a:r>
              <a:rPr lang="th-TH" sz="2200" dirty="0"/>
              <a:t>จัดการธุรกิจ</a:t>
            </a:r>
            <a:r>
              <a:rPr lang="th-TH" sz="2200" dirty="0" smtClean="0"/>
              <a:t>สื่อสารมวลชน</a:t>
            </a:r>
          </a:p>
          <a:p>
            <a:pPr algn="ctr">
              <a:buNone/>
            </a:pPr>
            <a:r>
              <a:rPr lang="en-US" sz="2200" dirty="0"/>
              <a:t>Mass Communication Business Management </a:t>
            </a:r>
            <a:r>
              <a:rPr lang="th-TH" sz="2200" dirty="0" smtClean="0"/>
              <a:t> 	</a:t>
            </a:r>
            <a:endParaRPr lang="en-US" sz="2200" dirty="0"/>
          </a:p>
        </p:txBody>
      </p:sp>
      <p:sp>
        <p:nvSpPr>
          <p:cNvPr id="4" name="Rectangle 3"/>
          <p:cNvSpPr/>
          <p:nvPr/>
        </p:nvSpPr>
        <p:spPr>
          <a:xfrm>
            <a:off x="5410200" y="5105400"/>
            <a:ext cx="3429000" cy="1246495"/>
          </a:xfrm>
          <a:prstGeom prst="rect">
            <a:avLst/>
          </a:prstGeom>
          <a:solidFill>
            <a:schemeClr val="accent2"/>
          </a:solidFill>
        </p:spPr>
        <p:txBody>
          <a:bodyPr wrap="square">
            <a:spAutoFit/>
          </a:bodyPr>
          <a:lstStyle/>
          <a:p>
            <a:pPr algn="r"/>
            <a:r>
              <a:rPr lang="th-TH" sz="2500" b="1" dirty="0" smtClean="0">
                <a:solidFill>
                  <a:schemeClr val="bg1"/>
                </a:solidFill>
              </a:rPr>
              <a:t>อ. อิสรี ไพเราะ (อ.ต๊ะ)</a:t>
            </a:r>
          </a:p>
          <a:p>
            <a:pPr algn="r"/>
            <a:r>
              <a:rPr lang="en-US" sz="2500" b="1" dirty="0" smtClean="0">
                <a:solidFill>
                  <a:schemeClr val="bg1"/>
                </a:solidFill>
                <a:hlinkClick r:id="rId2"/>
              </a:rPr>
              <a:t>isaritiaw@gmail.com</a:t>
            </a:r>
            <a:endParaRPr lang="th-TH" sz="2500" b="1" dirty="0" smtClean="0">
              <a:solidFill>
                <a:schemeClr val="bg1"/>
              </a:solidFill>
            </a:endParaRPr>
          </a:p>
          <a:p>
            <a:pPr algn="r"/>
            <a:r>
              <a:rPr lang="en-US" sz="2500" b="1" dirty="0" smtClean="0">
                <a:solidFill>
                  <a:schemeClr val="bg1"/>
                </a:solidFill>
              </a:rPr>
              <a:t>MB. 0863583508</a:t>
            </a:r>
            <a:endParaRPr lang="en-US" sz="2500" dirty="0">
              <a:solidFill>
                <a:schemeClr val="bg1"/>
              </a:solidFill>
            </a:endParaRPr>
          </a:p>
        </p:txBody>
      </p:sp>
      <p:pic>
        <p:nvPicPr>
          <p:cNvPr id="31746" name="Picture 2" descr="http://www.theiiat.or.th/media/km/thumbnail/20/90210141120/nw-9021014112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3886200"/>
            <a:ext cx="2895600" cy="2362200"/>
          </a:xfrm>
          <a:prstGeom prst="rect">
            <a:avLst/>
          </a:prstGeom>
          <a:noFill/>
        </p:spPr>
      </p:pic>
      <p:pic>
        <p:nvPicPr>
          <p:cNvPr id="31748" name="Picture 4" descr="http://www.oknation.net/blog/home/blog_data/202/31202/images/teamwork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4800" y="685800"/>
            <a:ext cx="2819400" cy="236220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6372200" y="214290"/>
            <a:ext cx="2343204" cy="1077218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sz="3200" b="1" dirty="0" smtClean="0">
                <a:solidFill>
                  <a:schemeClr val="bg1"/>
                </a:solidFill>
              </a:rPr>
              <a:t>Week 13-14  </a:t>
            </a:r>
          </a:p>
          <a:p>
            <a:pPr algn="r"/>
            <a:r>
              <a:rPr lang="en-US" sz="3200" b="1" dirty="0" smtClean="0">
                <a:solidFill>
                  <a:schemeClr val="bg1"/>
                </a:solidFill>
              </a:rPr>
              <a:t>Chapter 7 </a:t>
            </a:r>
            <a:endParaRPr lang="en-US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716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th-TH" b="1" spc="-10" dirty="0" smtClean="0">
                <a:latin typeface="TH SarabunPSK"/>
                <a:cs typeface="TH SarabunPSK"/>
              </a:rPr>
              <a:t>คุณ</a:t>
            </a:r>
            <a:r>
              <a:rPr lang="th-TH" b="1" spc="-15" dirty="0" smtClean="0">
                <a:latin typeface="TH SarabunPSK"/>
                <a:cs typeface="TH SarabunPSK"/>
              </a:rPr>
              <a:t>ล</a:t>
            </a:r>
            <a:r>
              <a:rPr lang="th-TH" b="1" spc="-5" dirty="0" smtClean="0">
                <a:latin typeface="TH SarabunPSK"/>
                <a:cs typeface="TH SarabunPSK"/>
              </a:rPr>
              <a:t>ัก</a:t>
            </a:r>
            <a:r>
              <a:rPr lang="th-TH" b="1" spc="-15" dirty="0" smtClean="0">
                <a:latin typeface="TH SarabunPSK"/>
                <a:cs typeface="TH SarabunPSK"/>
              </a:rPr>
              <a:t>ษ</a:t>
            </a:r>
            <a:r>
              <a:rPr lang="th-TH" b="1" spc="-10" dirty="0" smtClean="0">
                <a:latin typeface="TH SarabunPSK"/>
                <a:cs typeface="TH SarabunPSK"/>
              </a:rPr>
              <a:t>ณ</a:t>
            </a:r>
            <a:r>
              <a:rPr lang="th-TH" b="1" spc="-15" dirty="0" smtClean="0">
                <a:latin typeface="TH SarabunPSK"/>
                <a:cs typeface="TH SarabunPSK"/>
              </a:rPr>
              <a:t>ะ</a:t>
            </a:r>
            <a:r>
              <a:rPr lang="th-TH" b="1" spc="-5" dirty="0" smtClean="0">
                <a:latin typeface="TH SarabunPSK"/>
                <a:cs typeface="TH SarabunPSK"/>
              </a:rPr>
              <a:t>เ</a:t>
            </a:r>
            <a:r>
              <a:rPr lang="th-TH" b="1" spc="-15" dirty="0" smtClean="0">
                <a:latin typeface="TH SarabunPSK"/>
                <a:cs typeface="TH SarabunPSK"/>
              </a:rPr>
              <a:t>บ</a:t>
            </a:r>
            <a:r>
              <a:rPr lang="th-TH" b="1" spc="0" dirty="0" smtClean="0">
                <a:latin typeface="TH SarabunPSK"/>
                <a:cs typeface="TH SarabunPSK"/>
              </a:rPr>
              <a:t>ื</a:t>
            </a:r>
            <a:r>
              <a:rPr lang="th-TH" b="1" spc="-5" dirty="0" smtClean="0">
                <a:latin typeface="TH SarabunPSK"/>
                <a:cs typeface="TH SarabunPSK"/>
              </a:rPr>
              <a:t>้</a:t>
            </a:r>
            <a:r>
              <a:rPr lang="th-TH" b="1" spc="-15" dirty="0" smtClean="0">
                <a:latin typeface="TH SarabunPSK"/>
                <a:cs typeface="TH SarabunPSK"/>
              </a:rPr>
              <a:t>อ</a:t>
            </a:r>
            <a:r>
              <a:rPr lang="th-TH" b="1" spc="-10" dirty="0" smtClean="0">
                <a:latin typeface="TH SarabunPSK"/>
                <a:cs typeface="TH SarabunPSK"/>
              </a:rPr>
              <a:t>ง</a:t>
            </a:r>
            <a:r>
              <a:rPr lang="th-TH" b="1" spc="-5" dirty="0" smtClean="0">
                <a:latin typeface="TH SarabunPSK"/>
                <a:cs typeface="TH SarabunPSK"/>
              </a:rPr>
              <a:t>ตนข</a:t>
            </a:r>
            <a:r>
              <a:rPr lang="th-TH" b="1" spc="-15" dirty="0" smtClean="0">
                <a:latin typeface="TH SarabunPSK"/>
                <a:cs typeface="TH SarabunPSK"/>
              </a:rPr>
              <a:t>อ</a:t>
            </a:r>
            <a:r>
              <a:rPr lang="th-TH" b="1" spc="-10" dirty="0" smtClean="0">
                <a:latin typeface="TH SarabunPSK"/>
                <a:cs typeface="TH SarabunPSK"/>
              </a:rPr>
              <a:t>ง</a:t>
            </a:r>
            <a:r>
              <a:rPr lang="th-TH" b="1" spc="-15" dirty="0" smtClean="0">
                <a:latin typeface="TH SarabunPSK"/>
                <a:cs typeface="TH SarabunPSK"/>
              </a:rPr>
              <a:t>ส</a:t>
            </a:r>
            <a:r>
              <a:rPr lang="th-TH" b="1" spc="0" dirty="0" smtClean="0">
                <a:latin typeface="TH SarabunPSK"/>
                <a:cs typeface="TH SarabunPSK"/>
              </a:rPr>
              <a:t>ื</a:t>
            </a:r>
            <a:r>
              <a:rPr lang="th-TH" b="1" spc="-5" dirty="0" smtClean="0">
                <a:latin typeface="TH SarabunPSK"/>
                <a:cs typeface="TH SarabunPSK"/>
              </a:rPr>
              <a:t>่</a:t>
            </a:r>
            <a:r>
              <a:rPr lang="th-TH" b="1" spc="-15" dirty="0" smtClean="0">
                <a:latin typeface="TH SarabunPSK"/>
                <a:cs typeface="TH SarabunPSK"/>
              </a:rPr>
              <a:t>อว</a:t>
            </a:r>
            <a:r>
              <a:rPr lang="th-TH" b="1" spc="0" dirty="0" smtClean="0">
                <a:latin typeface="TH SarabunPSK"/>
                <a:cs typeface="TH SarabunPSK"/>
              </a:rPr>
              <a:t>ิ</a:t>
            </a:r>
            <a:r>
              <a:rPr lang="th-TH" b="1" spc="-5" dirty="0" smtClean="0">
                <a:latin typeface="TH SarabunPSK"/>
                <a:cs typeface="TH SarabunPSK"/>
              </a:rPr>
              <a:t>ท</a:t>
            </a:r>
            <a:r>
              <a:rPr lang="th-TH" b="1" spc="-15" dirty="0" smtClean="0">
                <a:latin typeface="TH SarabunPSK"/>
                <a:cs typeface="TH SarabunPSK"/>
              </a:rPr>
              <a:t>ย</a:t>
            </a:r>
            <a:r>
              <a:rPr lang="th-TH" b="1" spc="-5" dirty="0" smtClean="0">
                <a:latin typeface="TH SarabunPSK"/>
                <a:cs typeface="TH SarabunPSK"/>
              </a:rPr>
              <a:t>ุกร</a:t>
            </a:r>
            <a:r>
              <a:rPr lang="th-TH" b="1" spc="-15" dirty="0" smtClean="0">
                <a:latin typeface="TH SarabunPSK"/>
                <a:cs typeface="TH SarabunPSK"/>
              </a:rPr>
              <a:t>ะ</a:t>
            </a:r>
            <a:r>
              <a:rPr lang="th-TH" b="1" spc="-10" dirty="0" smtClean="0">
                <a:latin typeface="TH SarabunPSK"/>
                <a:cs typeface="TH SarabunPSK"/>
              </a:rPr>
              <a:t>จ</a:t>
            </a:r>
            <a:r>
              <a:rPr lang="th-TH" b="1" spc="5" dirty="0" smtClean="0">
                <a:latin typeface="TH SarabunPSK"/>
                <a:cs typeface="TH SarabunPSK"/>
              </a:rPr>
              <a:t>า</a:t>
            </a:r>
            <a:r>
              <a:rPr lang="th-TH" b="1" spc="-15" dirty="0" smtClean="0">
                <a:latin typeface="TH SarabunPSK"/>
                <a:cs typeface="TH SarabunPSK"/>
              </a:rPr>
              <a:t>ย</a:t>
            </a:r>
            <a:r>
              <a:rPr lang="th-TH" b="1" spc="-5" dirty="0" smtClean="0">
                <a:latin typeface="TH SarabunPSK"/>
                <a:cs typeface="TH SarabunPSK"/>
              </a:rPr>
              <a:t>เ</a:t>
            </a:r>
            <a:r>
              <a:rPr lang="th-TH" b="1" spc="-15" dirty="0" smtClean="0">
                <a:latin typeface="TH SarabunPSK"/>
                <a:cs typeface="TH SarabunPSK"/>
              </a:rPr>
              <a:t>ส</a:t>
            </a:r>
            <a:r>
              <a:rPr lang="th-TH" b="1" spc="0" dirty="0" smtClean="0">
                <a:latin typeface="TH SarabunPSK"/>
                <a:cs typeface="TH SarabunPSK"/>
              </a:rPr>
              <a:t>ี</a:t>
            </a:r>
            <a:r>
              <a:rPr lang="th-TH" b="1" spc="-15" dirty="0" smtClean="0">
                <a:latin typeface="TH SarabunPSK"/>
                <a:cs typeface="TH SarabunPSK"/>
              </a:rPr>
              <a:t>ย</a:t>
            </a:r>
            <a:r>
              <a:rPr lang="th-TH" b="1" spc="-5" dirty="0" smtClean="0">
                <a:latin typeface="TH SarabunPSK"/>
                <a:cs typeface="TH SarabunPSK"/>
              </a:rPr>
              <a:t>ง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thaiDist">
              <a:buNone/>
            </a:pPr>
            <a:r>
              <a:rPr lang="th-TH" dirty="0" smtClean="0"/>
              <a:t>	</a:t>
            </a:r>
            <a:endParaRPr lang="th-TH" dirty="0"/>
          </a:p>
        </p:txBody>
      </p:sp>
      <p:sp>
        <p:nvSpPr>
          <p:cNvPr id="4" name="Rectangle 3"/>
          <p:cNvSpPr/>
          <p:nvPr/>
        </p:nvSpPr>
        <p:spPr>
          <a:xfrm>
            <a:off x="467544" y="1844824"/>
            <a:ext cx="8064896" cy="28067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69900">
              <a:lnSpc>
                <a:spcPct val="100000"/>
              </a:lnSpc>
              <a:spcBef>
                <a:spcPts val="155"/>
              </a:spcBef>
            </a:pPr>
            <a:r>
              <a:rPr lang="th-TH" b="1" i="1" spc="-15" dirty="0" smtClean="0">
                <a:latin typeface="TH SarabunPSK"/>
                <a:cs typeface="TH SarabunPSK"/>
              </a:rPr>
              <a:t>7</a:t>
            </a:r>
            <a:r>
              <a:rPr lang="th-TH" b="1" i="1" spc="-5" dirty="0" smtClean="0">
                <a:latin typeface="TH SarabunPSK"/>
                <a:cs typeface="TH SarabunPSK"/>
              </a:rPr>
              <a:t>. ผั</a:t>
            </a:r>
            <a:r>
              <a:rPr lang="th-TH" b="1" i="1" spc="-15" dirty="0" smtClean="0">
                <a:latin typeface="TH SarabunPSK"/>
                <a:cs typeface="TH SarabunPSK"/>
              </a:rPr>
              <a:t>ง</a:t>
            </a:r>
            <a:r>
              <a:rPr lang="th-TH" b="1" i="1" spc="-10" dirty="0" smtClean="0">
                <a:latin typeface="TH SarabunPSK"/>
                <a:cs typeface="TH SarabunPSK"/>
              </a:rPr>
              <a:t>รา</a:t>
            </a:r>
            <a:r>
              <a:rPr lang="th-TH" b="1" i="1" spc="-15" dirty="0" smtClean="0">
                <a:latin typeface="TH SarabunPSK"/>
                <a:cs typeface="TH SarabunPSK"/>
              </a:rPr>
              <a:t>ย</a:t>
            </a:r>
            <a:r>
              <a:rPr lang="th-TH" b="1" i="1" spc="-10" dirty="0" smtClean="0">
                <a:latin typeface="TH SarabunPSK"/>
                <a:cs typeface="TH SarabunPSK"/>
              </a:rPr>
              <a:t>การ</a:t>
            </a:r>
            <a:r>
              <a:rPr lang="th-TH" b="1" i="1" spc="-20" dirty="0" smtClean="0">
                <a:latin typeface="TH SarabunPSK"/>
                <a:cs typeface="TH SarabunPSK"/>
              </a:rPr>
              <a:t>ม</a:t>
            </a:r>
            <a:r>
              <a:rPr lang="th-TH" b="1" i="1" spc="-5" dirty="0" smtClean="0">
                <a:latin typeface="TH SarabunPSK"/>
                <a:cs typeface="TH SarabunPSK"/>
              </a:rPr>
              <a:t>ีการ</a:t>
            </a:r>
            <a:r>
              <a:rPr lang="th-TH" b="1" i="1" spc="0" dirty="0" smtClean="0">
                <a:latin typeface="TH SarabunPSK"/>
                <a:cs typeface="TH SarabunPSK"/>
              </a:rPr>
              <a:t>ไ</a:t>
            </a:r>
            <a:r>
              <a:rPr lang="th-TH" b="1" i="1" spc="-15" dirty="0" smtClean="0">
                <a:latin typeface="TH SarabunPSK"/>
                <a:cs typeface="TH SarabunPSK"/>
              </a:rPr>
              <a:t>หล</a:t>
            </a:r>
            <a:r>
              <a:rPr lang="th-TH" b="1" i="1" spc="0" dirty="0" smtClean="0">
                <a:latin typeface="TH SarabunPSK"/>
                <a:cs typeface="TH SarabunPSK"/>
              </a:rPr>
              <a:t>ไ</a:t>
            </a:r>
            <a:r>
              <a:rPr lang="th-TH" b="1" i="1" spc="-15" dirty="0" smtClean="0">
                <a:latin typeface="TH SarabunPSK"/>
                <a:cs typeface="TH SarabunPSK"/>
              </a:rPr>
              <a:t>ป</a:t>
            </a:r>
            <a:r>
              <a:rPr lang="th-TH" b="1" i="1" spc="-5" dirty="0" smtClean="0">
                <a:latin typeface="TH SarabunPSK"/>
                <a:cs typeface="TH SarabunPSK"/>
              </a:rPr>
              <a:t>แ</a:t>
            </a:r>
            <a:r>
              <a:rPr lang="th-TH" b="1" i="1" spc="-15" dirty="0" smtClean="0">
                <a:latin typeface="TH SarabunPSK"/>
                <a:cs typeface="TH SarabunPSK"/>
              </a:rPr>
              <a:t>ละข</a:t>
            </a:r>
            <a:r>
              <a:rPr lang="th-TH" b="1" i="1" spc="-5" dirty="0" smtClean="0">
                <a:latin typeface="TH SarabunPSK"/>
                <a:cs typeface="TH SarabunPSK"/>
              </a:rPr>
              <a:t>ัดจัด</a:t>
            </a:r>
            <a:r>
              <a:rPr lang="th-TH" b="1" i="1" spc="-15" dirty="0" smtClean="0">
                <a:latin typeface="TH SarabunPSK"/>
                <a:cs typeface="TH SarabunPSK"/>
              </a:rPr>
              <a:t>งหว</a:t>
            </a:r>
            <a:r>
              <a:rPr lang="th-TH" b="1" i="1" spc="-10" dirty="0" smtClean="0">
                <a:latin typeface="TH SarabunPSK"/>
                <a:cs typeface="TH SarabunPSK"/>
              </a:rPr>
              <a:t>ะ</a:t>
            </a:r>
            <a:r>
              <a:rPr lang="th-TH" b="1" i="1" spc="40" dirty="0" smtClean="0">
                <a:latin typeface="TH SarabunPSK"/>
                <a:cs typeface="TH SarabunPSK"/>
              </a:rPr>
              <a:t> </a:t>
            </a:r>
            <a:r>
              <a:rPr lang="th-TH" b="1" i="1" spc="-15" dirty="0" smtClean="0">
                <a:latin typeface="TH SarabunPSK"/>
                <a:cs typeface="TH SarabunPSK"/>
              </a:rPr>
              <a:t>(</a:t>
            </a:r>
            <a:r>
              <a:rPr lang="en-US" b="1" i="1" spc="-5" dirty="0" smtClean="0">
                <a:latin typeface="TH SarabunPSK"/>
                <a:cs typeface="TH SarabunPSK"/>
              </a:rPr>
              <a:t>f</a:t>
            </a:r>
            <a:r>
              <a:rPr lang="en-US" b="1" i="1" spc="-10" dirty="0" smtClean="0">
                <a:latin typeface="TH SarabunPSK"/>
                <a:cs typeface="TH SarabunPSK"/>
              </a:rPr>
              <a:t>low</a:t>
            </a:r>
            <a:r>
              <a:rPr lang="en-US" b="1" i="1" spc="10" dirty="0" smtClean="0">
                <a:latin typeface="TH SarabunPSK"/>
                <a:cs typeface="TH SarabunPSK"/>
              </a:rPr>
              <a:t> </a:t>
            </a:r>
            <a:r>
              <a:rPr lang="en-US" b="1" i="1" spc="-15" dirty="0" smtClean="0">
                <a:latin typeface="TH SarabunPSK"/>
                <a:cs typeface="TH SarabunPSK"/>
              </a:rPr>
              <a:t>an</a:t>
            </a:r>
            <a:r>
              <a:rPr lang="en-US" b="1" i="1" spc="-10" dirty="0" smtClean="0">
                <a:latin typeface="TH SarabunPSK"/>
                <a:cs typeface="TH SarabunPSK"/>
              </a:rPr>
              <a:t>d</a:t>
            </a:r>
            <a:r>
              <a:rPr lang="en-US" b="1" i="1" spc="10" dirty="0" smtClean="0">
                <a:latin typeface="TH SarabunPSK"/>
                <a:cs typeface="TH SarabunPSK"/>
              </a:rPr>
              <a:t> </a:t>
            </a:r>
            <a:r>
              <a:rPr lang="en-US" b="1" i="1" spc="-5" dirty="0" smtClean="0">
                <a:latin typeface="TH SarabunPSK"/>
                <a:cs typeface="TH SarabunPSK"/>
              </a:rPr>
              <a:t>i</a:t>
            </a:r>
            <a:r>
              <a:rPr lang="en-US" b="1" i="1" spc="-15" dirty="0" smtClean="0">
                <a:latin typeface="TH SarabunPSK"/>
                <a:cs typeface="TH SarabunPSK"/>
              </a:rPr>
              <a:t>nte</a:t>
            </a:r>
            <a:r>
              <a:rPr lang="en-US" b="1" i="1" spc="-5" dirty="0" smtClean="0">
                <a:latin typeface="TH SarabunPSK"/>
                <a:cs typeface="TH SarabunPSK"/>
              </a:rPr>
              <a:t>rru</a:t>
            </a:r>
            <a:r>
              <a:rPr lang="en-US" b="1" i="1" spc="-15" dirty="0" smtClean="0">
                <a:latin typeface="TH SarabunPSK"/>
                <a:cs typeface="TH SarabunPSK"/>
              </a:rPr>
              <a:t>pt</a:t>
            </a:r>
            <a:r>
              <a:rPr lang="en-US" b="1" i="1" spc="-5" dirty="0" smtClean="0">
                <a:latin typeface="TH SarabunPSK"/>
                <a:cs typeface="TH SarabunPSK"/>
              </a:rPr>
              <a:t>io</a:t>
            </a:r>
            <a:r>
              <a:rPr lang="en-US" b="1" i="1" spc="-15" dirty="0" smtClean="0">
                <a:latin typeface="TH SarabunPSK"/>
                <a:cs typeface="TH SarabunPSK"/>
              </a:rPr>
              <a:t>n</a:t>
            </a:r>
            <a:r>
              <a:rPr lang="en-US" b="1" i="1" spc="-5" dirty="0" smtClean="0">
                <a:latin typeface="TH SarabunPSK"/>
                <a:cs typeface="TH SarabunPSK"/>
              </a:rPr>
              <a:t>)</a:t>
            </a:r>
            <a:endParaRPr lang="en-US" dirty="0" smtClean="0">
              <a:latin typeface="TH SarabunPSK"/>
              <a:cs typeface="TH SarabunPSK"/>
            </a:endParaRPr>
          </a:p>
          <a:p>
            <a:pPr marL="12700" marR="14604" indent="457200" algn="just">
              <a:lnSpc>
                <a:spcPct val="108100"/>
              </a:lnSpc>
            </a:pPr>
            <a:r>
              <a:rPr lang="th-TH" spc="-5" dirty="0" smtClean="0">
                <a:latin typeface="TH SarabunPSK"/>
                <a:cs typeface="TH SarabunPSK"/>
              </a:rPr>
              <a:t>ก</a:t>
            </a:r>
            <a:r>
              <a:rPr lang="th-TH" spc="10" dirty="0" smtClean="0">
                <a:latin typeface="TH SarabunPSK"/>
                <a:cs typeface="TH SarabunPSK"/>
              </a:rPr>
              <a:t>า</a:t>
            </a:r>
            <a:r>
              <a:rPr lang="th-TH" spc="0" dirty="0" smtClean="0">
                <a:latin typeface="TH SarabunPSK"/>
                <a:cs typeface="TH SarabunPSK"/>
              </a:rPr>
              <a:t>ร</a:t>
            </a:r>
            <a:r>
              <a:rPr lang="th-TH" spc="-10" dirty="0" smtClean="0">
                <a:latin typeface="TH SarabunPSK"/>
                <a:cs typeface="TH SarabunPSK"/>
              </a:rPr>
              <a:t>จ</a:t>
            </a:r>
            <a:r>
              <a:rPr lang="th-TH" spc="15" dirty="0" smtClean="0">
                <a:latin typeface="TH SarabunPSK"/>
                <a:cs typeface="TH SarabunPSK"/>
              </a:rPr>
              <a:t>ัด</a:t>
            </a:r>
            <a:r>
              <a:rPr lang="th-TH" spc="-10" dirty="0" smtClean="0">
                <a:latin typeface="TH SarabunPSK"/>
                <a:cs typeface="TH SarabunPSK"/>
              </a:rPr>
              <a:t>ผ</a:t>
            </a:r>
            <a:r>
              <a:rPr lang="th-TH" spc="-5" dirty="0" smtClean="0">
                <a:latin typeface="TH SarabunPSK"/>
                <a:cs typeface="TH SarabunPSK"/>
              </a:rPr>
              <a:t>ั</a:t>
            </a:r>
            <a:r>
              <a:rPr lang="th-TH" spc="15" dirty="0" smtClean="0">
                <a:latin typeface="TH SarabunPSK"/>
                <a:cs typeface="TH SarabunPSK"/>
              </a:rPr>
              <a:t>ง</a:t>
            </a:r>
            <a:r>
              <a:rPr lang="th-TH" spc="0" dirty="0" smtClean="0">
                <a:latin typeface="TH SarabunPSK"/>
                <a:cs typeface="TH SarabunPSK"/>
              </a:rPr>
              <a:t>ร</a:t>
            </a:r>
            <a:r>
              <a:rPr lang="th-TH" spc="10" dirty="0" smtClean="0">
                <a:latin typeface="TH SarabunPSK"/>
                <a:cs typeface="TH SarabunPSK"/>
              </a:rPr>
              <a:t>า</a:t>
            </a:r>
            <a:r>
              <a:rPr lang="th-TH" spc="15" dirty="0" smtClean="0">
                <a:latin typeface="TH SarabunPSK"/>
                <a:cs typeface="TH SarabunPSK"/>
              </a:rPr>
              <a:t>ย</a:t>
            </a:r>
            <a:r>
              <a:rPr lang="th-TH" spc="-5" dirty="0" smtClean="0">
                <a:latin typeface="TH SarabunPSK"/>
                <a:cs typeface="TH SarabunPSK"/>
              </a:rPr>
              <a:t>ก</a:t>
            </a:r>
            <a:r>
              <a:rPr lang="th-TH" spc="10" dirty="0" smtClean="0">
                <a:latin typeface="TH SarabunPSK"/>
                <a:cs typeface="TH SarabunPSK"/>
              </a:rPr>
              <a:t>า</a:t>
            </a:r>
            <a:r>
              <a:rPr lang="th-TH" spc="0" dirty="0" smtClean="0">
                <a:latin typeface="TH SarabunPSK"/>
                <a:cs typeface="TH SarabunPSK"/>
              </a:rPr>
              <a:t>ร</a:t>
            </a:r>
            <a:r>
              <a:rPr lang="th-TH" spc="-5" dirty="0" smtClean="0">
                <a:latin typeface="TH SarabunPSK"/>
                <a:cs typeface="TH SarabunPSK"/>
              </a:rPr>
              <a:t>ว</a:t>
            </a:r>
            <a:r>
              <a:rPr lang="th-TH" spc="15" dirty="0" smtClean="0">
                <a:latin typeface="TH SarabunPSK"/>
                <a:cs typeface="TH SarabunPSK"/>
              </a:rPr>
              <a:t>ิท</a:t>
            </a:r>
            <a:r>
              <a:rPr lang="th-TH" spc="-10" dirty="0" smtClean="0">
                <a:latin typeface="TH SarabunPSK"/>
                <a:cs typeface="TH SarabunPSK"/>
              </a:rPr>
              <a:t>ย</a:t>
            </a:r>
            <a:r>
              <a:rPr lang="th-TH" spc="-5" dirty="0" smtClean="0">
                <a:latin typeface="TH SarabunPSK"/>
                <a:cs typeface="TH SarabunPSK"/>
              </a:rPr>
              <a:t>ุ</a:t>
            </a:r>
            <a:r>
              <a:rPr lang="th-TH" spc="-15" dirty="0" smtClean="0">
                <a:latin typeface="TH SarabunPSK"/>
                <a:cs typeface="TH SarabunPSK"/>
              </a:rPr>
              <a:t>ม</a:t>
            </a:r>
            <a:r>
              <a:rPr lang="th-TH" spc="20" dirty="0" smtClean="0">
                <a:latin typeface="TH SarabunPSK"/>
                <a:cs typeface="TH SarabunPSK"/>
              </a:rPr>
              <a:t>ี</a:t>
            </a:r>
            <a:r>
              <a:rPr lang="th-TH" spc="-10" dirty="0" smtClean="0">
                <a:latin typeface="TH SarabunPSK"/>
                <a:cs typeface="TH SarabunPSK"/>
              </a:rPr>
              <a:t>ล</a:t>
            </a:r>
            <a:r>
              <a:rPr lang="th-TH" spc="-5" dirty="0" smtClean="0">
                <a:latin typeface="TH SarabunPSK"/>
                <a:cs typeface="TH SarabunPSK"/>
              </a:rPr>
              <a:t>ั</a:t>
            </a:r>
            <a:r>
              <a:rPr lang="th-TH" spc="10" dirty="0" smtClean="0">
                <a:latin typeface="TH SarabunPSK"/>
                <a:cs typeface="TH SarabunPSK"/>
              </a:rPr>
              <a:t>กษ</a:t>
            </a:r>
            <a:r>
              <a:rPr lang="th-TH" spc="-5" dirty="0" smtClean="0">
                <a:latin typeface="TH SarabunPSK"/>
                <a:cs typeface="TH SarabunPSK"/>
              </a:rPr>
              <a:t>ณ</a:t>
            </a:r>
            <a:r>
              <a:rPr lang="th-TH" spc="5" dirty="0" smtClean="0">
                <a:latin typeface="TH SarabunPSK"/>
                <a:cs typeface="TH SarabunPSK"/>
              </a:rPr>
              <a:t>ะ</a:t>
            </a:r>
            <a:r>
              <a:rPr lang="th-TH" spc="-5" dirty="0" smtClean="0">
                <a:latin typeface="TH SarabunPSK"/>
                <a:cs typeface="TH SarabunPSK"/>
              </a:rPr>
              <a:t>ก</a:t>
            </a:r>
            <a:r>
              <a:rPr lang="th-TH" spc="10" dirty="0" smtClean="0">
                <a:latin typeface="TH SarabunPSK"/>
                <a:cs typeface="TH SarabunPSK"/>
              </a:rPr>
              <a:t>า</a:t>
            </a:r>
            <a:r>
              <a:rPr lang="th-TH" spc="15" dirty="0" smtClean="0">
                <a:latin typeface="TH SarabunPSK"/>
                <a:cs typeface="TH SarabunPSK"/>
              </a:rPr>
              <a:t>ร</a:t>
            </a:r>
            <a:r>
              <a:rPr lang="th-TH" spc="0" dirty="0" smtClean="0">
                <a:latin typeface="TH SarabunPSK"/>
                <a:cs typeface="TH SarabunPSK"/>
              </a:rPr>
              <a:t>ไ</a:t>
            </a:r>
            <a:r>
              <a:rPr lang="th-TH" spc="15" dirty="0" smtClean="0">
                <a:latin typeface="TH SarabunPSK"/>
                <a:cs typeface="TH SarabunPSK"/>
              </a:rPr>
              <a:t>ห</a:t>
            </a:r>
            <a:r>
              <a:rPr lang="th-TH" spc="5" dirty="0" smtClean="0">
                <a:latin typeface="TH SarabunPSK"/>
                <a:cs typeface="TH SarabunPSK"/>
              </a:rPr>
              <a:t>ล</a:t>
            </a:r>
            <a:r>
              <a:rPr lang="th-TH" spc="10" dirty="0" smtClean="0">
                <a:latin typeface="TH SarabunPSK"/>
                <a:cs typeface="TH SarabunPSK"/>
              </a:rPr>
              <a:t>ไป</a:t>
            </a:r>
            <a:r>
              <a:rPr lang="th-TH" spc="0" dirty="0" smtClean="0">
                <a:latin typeface="TH SarabunPSK"/>
                <a:cs typeface="TH SarabunPSK"/>
              </a:rPr>
              <a:t>แ</a:t>
            </a:r>
            <a:r>
              <a:rPr lang="th-TH" spc="15" dirty="0" smtClean="0">
                <a:latin typeface="TH SarabunPSK"/>
                <a:cs typeface="TH SarabunPSK"/>
              </a:rPr>
              <a:t>ล</a:t>
            </a:r>
            <a:r>
              <a:rPr lang="th-TH" spc="-5" dirty="0" smtClean="0">
                <a:latin typeface="TH SarabunPSK"/>
                <a:cs typeface="TH SarabunPSK"/>
              </a:rPr>
              <a:t>ะ</a:t>
            </a:r>
            <a:r>
              <a:rPr lang="th-TH" spc="-15" dirty="0" smtClean="0">
                <a:latin typeface="TH SarabunPSK"/>
                <a:cs typeface="TH SarabunPSK"/>
              </a:rPr>
              <a:t>ข</a:t>
            </a:r>
            <a:r>
              <a:rPr lang="th-TH" spc="15" dirty="0" smtClean="0">
                <a:latin typeface="TH SarabunPSK"/>
                <a:cs typeface="TH SarabunPSK"/>
              </a:rPr>
              <a:t>ัด</a:t>
            </a:r>
            <a:r>
              <a:rPr lang="th-TH" spc="-10" dirty="0" smtClean="0">
                <a:latin typeface="TH SarabunPSK"/>
                <a:cs typeface="TH SarabunPSK"/>
              </a:rPr>
              <a:t>จ</a:t>
            </a:r>
            <a:r>
              <a:rPr lang="th-TH" spc="-5" dirty="0" smtClean="0">
                <a:latin typeface="TH SarabunPSK"/>
                <a:cs typeface="TH SarabunPSK"/>
              </a:rPr>
              <a:t>ั</a:t>
            </a:r>
            <a:r>
              <a:rPr lang="th-TH" spc="15" dirty="0" smtClean="0">
                <a:latin typeface="TH SarabunPSK"/>
                <a:cs typeface="TH SarabunPSK"/>
              </a:rPr>
              <a:t>งห</a:t>
            </a:r>
            <a:r>
              <a:rPr lang="th-TH" spc="5" dirty="0" smtClean="0">
                <a:latin typeface="TH SarabunPSK"/>
                <a:cs typeface="TH SarabunPSK"/>
              </a:rPr>
              <a:t>ว</a:t>
            </a:r>
            <a:r>
              <a:rPr lang="th-TH" spc="-10" dirty="0" smtClean="0">
                <a:latin typeface="TH SarabunPSK"/>
                <a:cs typeface="TH SarabunPSK"/>
              </a:rPr>
              <a:t>ะ</a:t>
            </a:r>
            <a:r>
              <a:rPr lang="th-TH" spc="30" dirty="0" smtClean="0">
                <a:latin typeface="TH SarabunPSK"/>
                <a:cs typeface="TH SarabunPSK"/>
              </a:rPr>
              <a:t> </a:t>
            </a:r>
            <a:r>
              <a:rPr lang="th-TH" spc="10" dirty="0" smtClean="0">
                <a:latin typeface="TH SarabunPSK"/>
                <a:cs typeface="TH SarabunPSK"/>
              </a:rPr>
              <a:t>(</a:t>
            </a:r>
            <a:r>
              <a:rPr lang="en-US" spc="-10" dirty="0" smtClean="0">
                <a:latin typeface="TH SarabunPSK"/>
                <a:cs typeface="TH SarabunPSK"/>
              </a:rPr>
              <a:t>flow  </a:t>
            </a:r>
            <a:r>
              <a:rPr lang="en-US" spc="-145" dirty="0" smtClean="0">
                <a:latin typeface="TH SarabunPSK"/>
                <a:cs typeface="TH SarabunPSK"/>
              </a:rPr>
              <a:t> </a:t>
            </a:r>
            <a:r>
              <a:rPr lang="en-US" spc="-10" dirty="0" smtClean="0">
                <a:latin typeface="TH SarabunPSK"/>
                <a:cs typeface="TH SarabunPSK"/>
              </a:rPr>
              <a:t>and  </a:t>
            </a:r>
            <a:r>
              <a:rPr lang="en-US" spc="-130" dirty="0" smtClean="0">
                <a:latin typeface="TH SarabunPSK"/>
                <a:cs typeface="TH SarabunPSK"/>
              </a:rPr>
              <a:t> </a:t>
            </a:r>
            <a:r>
              <a:rPr lang="en-US" spc="-10" dirty="0" smtClean="0">
                <a:latin typeface="TH SarabunPSK"/>
                <a:cs typeface="TH SarabunPSK"/>
              </a:rPr>
              <a:t>i</a:t>
            </a:r>
            <a:r>
              <a:rPr lang="en-US" spc="-5" dirty="0" smtClean="0">
                <a:latin typeface="TH SarabunPSK"/>
                <a:cs typeface="TH SarabunPSK"/>
              </a:rPr>
              <a:t>nterru</a:t>
            </a:r>
            <a:r>
              <a:rPr lang="en-US" spc="-15" dirty="0" smtClean="0">
                <a:latin typeface="TH SarabunPSK"/>
                <a:cs typeface="TH SarabunPSK"/>
              </a:rPr>
              <a:t>p</a:t>
            </a:r>
            <a:r>
              <a:rPr lang="en-US" spc="-5" dirty="0" smtClean="0">
                <a:latin typeface="TH SarabunPSK"/>
                <a:cs typeface="TH SarabunPSK"/>
              </a:rPr>
              <a:t>t</a:t>
            </a:r>
            <a:r>
              <a:rPr lang="en-US" spc="-10" dirty="0" smtClean="0">
                <a:latin typeface="TH SarabunPSK"/>
                <a:cs typeface="TH SarabunPSK"/>
              </a:rPr>
              <a:t>ion</a:t>
            </a:r>
            <a:r>
              <a:rPr lang="en-US" spc="15" dirty="0" smtClean="0">
                <a:latin typeface="TH SarabunPSK"/>
                <a:cs typeface="TH SarabunPSK"/>
              </a:rPr>
              <a:t>)</a:t>
            </a:r>
            <a:r>
              <a:rPr lang="th-TH" spc="-15" dirty="0" smtClean="0">
                <a:latin typeface="TH SarabunPSK"/>
                <a:cs typeface="TH SarabunPSK"/>
              </a:rPr>
              <a:t>ค</a:t>
            </a:r>
            <a:r>
              <a:rPr lang="th-TH" spc="-5" dirty="0" smtClean="0">
                <a:latin typeface="TH SarabunPSK"/>
                <a:cs typeface="TH SarabunPSK"/>
              </a:rPr>
              <a:t>ื</a:t>
            </a:r>
            <a:r>
              <a:rPr lang="th-TH" spc="5" dirty="0" smtClean="0">
                <a:latin typeface="TH SarabunPSK"/>
                <a:cs typeface="TH SarabunPSK"/>
              </a:rPr>
              <a:t>อ</a:t>
            </a:r>
            <a:r>
              <a:rPr lang="th-TH" spc="-15" dirty="0" smtClean="0">
                <a:latin typeface="TH SarabunPSK"/>
                <a:cs typeface="TH SarabunPSK"/>
              </a:rPr>
              <a:t>ม</a:t>
            </a:r>
            <a:r>
              <a:rPr lang="th-TH" spc="-5" dirty="0" smtClean="0">
                <a:latin typeface="TH SarabunPSK"/>
                <a:cs typeface="TH SarabunPSK"/>
              </a:rPr>
              <a:t>ี</a:t>
            </a:r>
            <a:r>
              <a:rPr lang="th-TH" spc="10" dirty="0" smtClean="0">
                <a:latin typeface="TH SarabunPSK"/>
                <a:cs typeface="TH SarabunPSK"/>
              </a:rPr>
              <a:t>กา</a:t>
            </a:r>
            <a:r>
              <a:rPr lang="th-TH" spc="0" dirty="0" smtClean="0">
                <a:latin typeface="TH SarabunPSK"/>
                <a:cs typeface="TH SarabunPSK"/>
              </a:rPr>
              <a:t>ร</a:t>
            </a:r>
            <a:r>
              <a:rPr lang="th-TH" spc="15" dirty="0" smtClean="0">
                <a:latin typeface="TH SarabunPSK"/>
                <a:cs typeface="TH SarabunPSK"/>
              </a:rPr>
              <a:t>ว</a:t>
            </a:r>
            <a:r>
              <a:rPr lang="th-TH" spc="10" dirty="0" smtClean="0">
                <a:latin typeface="TH SarabunPSK"/>
                <a:cs typeface="TH SarabunPSK"/>
              </a:rPr>
              <a:t>า</a:t>
            </a:r>
            <a:r>
              <a:rPr lang="th-TH" spc="-5" dirty="0" smtClean="0">
                <a:latin typeface="TH SarabunPSK"/>
                <a:cs typeface="TH SarabunPSK"/>
              </a:rPr>
              <a:t>ง </a:t>
            </a:r>
            <a:r>
              <a:rPr lang="th-TH" spc="0" dirty="0" smtClean="0">
                <a:latin typeface="TH SarabunPSK"/>
                <a:cs typeface="TH SarabunPSK"/>
              </a:rPr>
              <a:t>โ</a:t>
            </a:r>
            <a:r>
              <a:rPr lang="th-TH" spc="-15" dirty="0" smtClean="0">
                <a:latin typeface="TH SarabunPSK"/>
                <a:cs typeface="TH SarabunPSK"/>
              </a:rPr>
              <a:t>ฆษณ</a:t>
            </a:r>
            <a:r>
              <a:rPr lang="th-TH" spc="-5" dirty="0" smtClean="0">
                <a:latin typeface="TH SarabunPSK"/>
                <a:cs typeface="TH SarabunPSK"/>
              </a:rPr>
              <a:t>า</a:t>
            </a:r>
            <a:r>
              <a:rPr lang="th-TH" spc="-15" dirty="0" smtClean="0">
                <a:latin typeface="TH SarabunPSK"/>
                <a:cs typeface="TH SarabunPSK"/>
              </a:rPr>
              <a:t>ค</a:t>
            </a:r>
            <a:r>
              <a:rPr lang="th-TH" spc="-5" dirty="0" smtClean="0">
                <a:latin typeface="TH SarabunPSK"/>
                <a:cs typeface="TH SarabunPSK"/>
              </a:rPr>
              <a:t>ั่นช</a:t>
            </a:r>
            <a:r>
              <a:rPr lang="th-TH" spc="0" dirty="0" smtClean="0">
                <a:latin typeface="TH SarabunPSK"/>
                <a:cs typeface="TH SarabunPSK"/>
              </a:rPr>
              <a:t></a:t>
            </a:r>
            <a:r>
              <a:rPr lang="th-TH" spc="-5" dirty="0" smtClean="0">
                <a:latin typeface="TH SarabunPSK"/>
                <a:cs typeface="TH SarabunPSK"/>
              </a:rPr>
              <a:t>ว</a:t>
            </a:r>
            <a:r>
              <a:rPr lang="th-TH" spc="-10" dirty="0" smtClean="0">
                <a:latin typeface="TH SarabunPSK"/>
                <a:cs typeface="TH SarabunPSK"/>
              </a:rPr>
              <a:t>งราย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5" dirty="0" smtClean="0">
                <a:latin typeface="TH SarabunPSK"/>
                <a:cs typeface="TH SarabunPSK"/>
              </a:rPr>
              <a:t>าร </a:t>
            </a:r>
            <a:r>
              <a:rPr lang="th-TH" spc="-15" dirty="0" smtClean="0">
                <a:latin typeface="TH SarabunPSK"/>
                <a:cs typeface="TH SarabunPSK"/>
              </a:rPr>
              <a:t>ค</a:t>
            </a:r>
            <a:r>
              <a:rPr lang="th-TH" spc="-5" dirty="0" smtClean="0">
                <a:latin typeface="TH SarabunPSK"/>
                <a:cs typeface="TH SarabunPSK"/>
              </a:rPr>
              <a:t>ลาย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5" dirty="0" smtClean="0">
                <a:latin typeface="TH SarabunPSK"/>
                <a:cs typeface="TH SarabunPSK"/>
              </a:rPr>
              <a:t>ารวา</a:t>
            </a:r>
            <a:r>
              <a:rPr lang="th-TH" spc="-10" dirty="0" smtClean="0">
                <a:latin typeface="TH SarabunPSK"/>
                <a:cs typeface="TH SarabunPSK"/>
              </a:rPr>
              <a:t>ง</a:t>
            </a:r>
            <a:r>
              <a:rPr lang="th-TH" spc="-5" dirty="0" smtClean="0">
                <a:latin typeface="TH SarabunPSK"/>
                <a:cs typeface="TH SarabunPSK"/>
              </a:rPr>
              <a:t>ผั</a:t>
            </a:r>
            <a:r>
              <a:rPr lang="th-TH" spc="-10" dirty="0" smtClean="0">
                <a:latin typeface="TH SarabunPSK"/>
                <a:cs typeface="TH SarabunPSK"/>
              </a:rPr>
              <a:t>ง</a:t>
            </a:r>
            <a:r>
              <a:rPr lang="th-TH" spc="-15" dirty="0" smtClean="0">
                <a:latin typeface="TH SarabunPSK"/>
                <a:cs typeface="TH SarabunPSK"/>
              </a:rPr>
              <a:t>ข</a:t>
            </a:r>
            <a:r>
              <a:rPr lang="th-TH" spc="-20" dirty="0" smtClean="0">
                <a:latin typeface="TH SarabunPSK"/>
                <a:cs typeface="TH SarabunPSK"/>
              </a:rPr>
              <a:t>อ</a:t>
            </a:r>
            <a:r>
              <a:rPr lang="th-TH" spc="-10" dirty="0" smtClean="0">
                <a:latin typeface="TH SarabunPSK"/>
                <a:cs typeface="TH SarabunPSK"/>
              </a:rPr>
              <a:t>งราย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0" dirty="0" smtClean="0">
                <a:latin typeface="TH SarabunPSK"/>
                <a:cs typeface="TH SarabunPSK"/>
              </a:rPr>
              <a:t>าร</a:t>
            </a:r>
            <a:r>
              <a:rPr lang="th-TH" spc="10" dirty="0" smtClean="0">
                <a:latin typeface="TH SarabunPSK"/>
                <a:cs typeface="TH SarabunPSK"/>
              </a:rPr>
              <a:t>โ</a:t>
            </a:r>
            <a:r>
              <a:rPr lang="th-TH" spc="-5" dirty="0" smtClean="0">
                <a:latin typeface="TH SarabunPSK"/>
                <a:cs typeface="TH SarabunPSK"/>
              </a:rPr>
              <a:t>ท</a:t>
            </a:r>
            <a:r>
              <a:rPr lang="th-TH" spc="0" dirty="0" smtClean="0">
                <a:latin typeface="TH SarabunPSK"/>
                <a:cs typeface="TH SarabunPSK"/>
              </a:rPr>
              <a:t>ร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-5" dirty="0" smtClean="0">
                <a:latin typeface="TH SarabunPSK"/>
                <a:cs typeface="TH SarabunPSK"/>
              </a:rPr>
              <a:t>ัศน</a:t>
            </a:r>
            <a:r>
              <a:rPr lang="th-TH" spc="10" dirty="0" smtClean="0">
                <a:latin typeface="TH SarabunPSK"/>
                <a:cs typeface="TH SarabunPSK"/>
              </a:rPr>
              <a:t> โ</a:t>
            </a:r>
            <a:r>
              <a:rPr lang="th-TH" spc="0" dirty="0" smtClean="0">
                <a:latin typeface="TH SarabunPSK"/>
                <a:cs typeface="TH SarabunPSK"/>
              </a:rPr>
              <a:t>ดยใน</a:t>
            </a:r>
            <a:r>
              <a:rPr lang="th-TH" spc="-10" dirty="0" smtClean="0">
                <a:latin typeface="TH SarabunPSK"/>
                <a:cs typeface="TH SarabunPSK"/>
              </a:rPr>
              <a:t>ป</a:t>
            </a:r>
            <a:r>
              <a:rPr lang="th-TH" spc="-5" dirty="0" smtClean="0">
                <a:latin typeface="TH SarabunPSK"/>
                <a:cs typeface="TH SarabunPSK"/>
              </a:rPr>
              <a:t></a:t>
            </a:r>
            <a:r>
              <a:rPr lang="th-TH" spc="0" dirty="0" smtClean="0">
                <a:latin typeface="TH SarabunPSK"/>
                <a:cs typeface="TH SarabunPSK"/>
              </a:rPr>
              <a:t>จ</a:t>
            </a:r>
            <a:r>
              <a:rPr lang="th-TH" spc="-10" dirty="0" smtClean="0">
                <a:latin typeface="TH SarabunPSK"/>
                <a:cs typeface="TH SarabunPSK"/>
              </a:rPr>
              <a:t>จ</a:t>
            </a:r>
            <a:r>
              <a:rPr lang="th-TH" spc="-5" dirty="0" smtClean="0">
                <a:latin typeface="TH SarabunPSK"/>
                <a:cs typeface="TH SarabunPSK"/>
              </a:rPr>
              <a:t>ุ</a:t>
            </a:r>
            <a:r>
              <a:rPr lang="th-TH" spc="-10" dirty="0" smtClean="0">
                <a:latin typeface="TH SarabunPSK"/>
                <a:cs typeface="TH SarabunPSK"/>
              </a:rPr>
              <a:t>บ</a:t>
            </a:r>
            <a:r>
              <a:rPr lang="th-TH" spc="-5" dirty="0" smtClean="0">
                <a:latin typeface="TH SarabunPSK"/>
                <a:cs typeface="TH SarabunPSK"/>
              </a:rPr>
              <a:t>ั</a:t>
            </a:r>
            <a:r>
              <a:rPr lang="th-TH" spc="-10" dirty="0" smtClean="0">
                <a:latin typeface="TH SarabunPSK"/>
                <a:cs typeface="TH SarabunPSK"/>
              </a:rPr>
              <a:t>น</a:t>
            </a:r>
            <a:r>
              <a:rPr lang="th-TH" spc="25" dirty="0" smtClean="0">
                <a:latin typeface="TH SarabunPSK"/>
                <a:cs typeface="TH SarabunPSK"/>
              </a:rPr>
              <a:t> </a:t>
            </a:r>
            <a:r>
              <a:rPr lang="th-TH" spc="0" dirty="0" smtClean="0">
                <a:latin typeface="TH SarabunPSK"/>
                <a:cs typeface="TH SarabunPSK"/>
              </a:rPr>
              <a:t>(</a:t>
            </a:r>
            <a:r>
              <a:rPr lang="th-TH" spc="-5" dirty="0" smtClean="0">
                <a:latin typeface="TH SarabunPSK"/>
                <a:cs typeface="TH SarabunPSK"/>
              </a:rPr>
              <a:t>พ</a:t>
            </a:r>
            <a:r>
              <a:rPr lang="th-TH" spc="10" dirty="0" smtClean="0">
                <a:latin typeface="TH SarabunPSK"/>
                <a:cs typeface="TH SarabunPSK"/>
              </a:rPr>
              <a:t>.</a:t>
            </a:r>
            <a:r>
              <a:rPr lang="th-TH" spc="-5" dirty="0" smtClean="0">
                <a:latin typeface="TH SarabunPSK"/>
                <a:cs typeface="TH SarabunPSK"/>
              </a:rPr>
              <a:t>ศ.</a:t>
            </a:r>
            <a:r>
              <a:rPr lang="th-TH" spc="30" dirty="0" smtClean="0">
                <a:latin typeface="TH SarabunPSK"/>
                <a:cs typeface="TH SarabunPSK"/>
              </a:rPr>
              <a:t> </a:t>
            </a:r>
            <a:r>
              <a:rPr lang="th-TH" spc="0" dirty="0" smtClean="0">
                <a:latin typeface="TH SarabunPSK"/>
                <a:cs typeface="TH SarabunPSK"/>
              </a:rPr>
              <a:t>2557</a:t>
            </a:r>
            <a:r>
              <a:rPr lang="th-TH" spc="-5" dirty="0" smtClean="0">
                <a:latin typeface="TH SarabunPSK"/>
                <a:cs typeface="TH SarabunPSK"/>
              </a:rPr>
              <a:t>)</a:t>
            </a:r>
            <a:r>
              <a:rPr lang="th-TH" spc="20" dirty="0" smtClean="0">
                <a:latin typeface="TH SarabunPSK"/>
                <a:cs typeface="TH SarabunPSK"/>
              </a:rPr>
              <a:t> </a:t>
            </a:r>
            <a:r>
              <a:rPr lang="th-TH" spc="-5" dirty="0" smtClean="0">
                <a:latin typeface="TH SarabunPSK"/>
                <a:cs typeface="TH SarabunPSK"/>
              </a:rPr>
              <a:t>ก</a:t>
            </a:r>
            <a:r>
              <a:rPr lang="th-TH" spc="5" dirty="0" smtClean="0">
                <a:latin typeface="TH SarabunPSK"/>
                <a:cs typeface="TH SarabunPSK"/>
              </a:rPr>
              <a:t>ฎ</a:t>
            </a:r>
            <a:r>
              <a:rPr lang="th-TH" spc="0" dirty="0" smtClean="0">
                <a:latin typeface="TH SarabunPSK"/>
                <a:cs typeface="TH SarabunPSK"/>
              </a:rPr>
              <a:t>ห</a:t>
            </a:r>
            <a:r>
              <a:rPr lang="th-TH" spc="-5" dirty="0" smtClean="0">
                <a:latin typeface="TH SarabunPSK"/>
                <a:cs typeface="TH SarabunPSK"/>
              </a:rPr>
              <a:t>ม</a:t>
            </a:r>
            <a:r>
              <a:rPr lang="th-TH" spc="0" dirty="0" smtClean="0">
                <a:latin typeface="TH SarabunPSK"/>
                <a:cs typeface="TH SarabunPSK"/>
              </a:rPr>
              <a:t>าย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5" dirty="0" smtClean="0">
                <a:latin typeface="TH SarabunPSK"/>
                <a:cs typeface="TH SarabunPSK"/>
              </a:rPr>
              <a:t>ํ</a:t>
            </a:r>
            <a:r>
              <a:rPr lang="th-TH" spc="0" dirty="0" smtClean="0">
                <a:latin typeface="TH SarabunPSK"/>
                <a:cs typeface="TH SarabunPSK"/>
              </a:rPr>
              <a:t>าหนดใ</a:t>
            </a:r>
            <a:r>
              <a:rPr lang="th-TH" spc="-5" dirty="0" smtClean="0">
                <a:latin typeface="TH SarabunPSK"/>
                <a:cs typeface="TH SarabunPSK"/>
              </a:rPr>
              <a:t>ห</a:t>
            </a:r>
            <a:endParaRPr lang="th-TH" dirty="0" smtClean="0">
              <a:latin typeface="TH SarabunPSK"/>
              <a:cs typeface="TH SarabunPSK"/>
            </a:endParaRPr>
          </a:p>
          <a:p>
            <a:pPr marL="12700">
              <a:lnSpc>
                <a:spcPct val="100000"/>
              </a:lnSpc>
              <a:spcBef>
                <a:spcPts val="165"/>
              </a:spcBef>
            </a:pPr>
            <a:r>
              <a:rPr lang="th-TH" spc="-5" dirty="0" smtClean="0">
                <a:latin typeface="TH SarabunPSK"/>
                <a:cs typeface="TH SarabunPSK"/>
              </a:rPr>
              <a:t>ว</a:t>
            </a:r>
            <a:r>
              <a:rPr lang="th-TH" spc="0" dirty="0" smtClean="0">
                <a:latin typeface="TH SarabunPSK"/>
                <a:cs typeface="TH SarabunPSK"/>
              </a:rPr>
              <a:t>ิ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-5" dirty="0" smtClean="0">
                <a:latin typeface="TH SarabunPSK"/>
                <a:cs typeface="TH SarabunPSK"/>
              </a:rPr>
              <a:t>ยุ</a:t>
            </a:r>
            <a:r>
              <a:rPr lang="th-TH" spc="-15" dirty="0" smtClean="0">
                <a:latin typeface="TH SarabunPSK"/>
                <a:cs typeface="TH SarabunPSK"/>
              </a:rPr>
              <a:t>แ</a:t>
            </a:r>
            <a:r>
              <a:rPr lang="th-TH" spc="-10" dirty="0" smtClean="0">
                <a:latin typeface="TH SarabunPSK"/>
                <a:cs typeface="TH SarabunPSK"/>
              </a:rPr>
              <a:t>ล</a:t>
            </a:r>
            <a:r>
              <a:rPr lang="th-TH" spc="-20" dirty="0" smtClean="0">
                <a:latin typeface="TH SarabunPSK"/>
                <a:cs typeface="TH SarabunPSK"/>
              </a:rPr>
              <a:t>ะ</a:t>
            </a:r>
            <a:r>
              <a:rPr lang="th-TH" spc="0" dirty="0" smtClean="0">
                <a:latin typeface="TH SarabunPSK"/>
                <a:cs typeface="TH SarabunPSK"/>
              </a:rPr>
              <a:t>โ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-5" dirty="0" smtClean="0">
                <a:latin typeface="TH SarabunPSK"/>
                <a:cs typeface="TH SarabunPSK"/>
              </a:rPr>
              <a:t>ร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0" dirty="0" smtClean="0">
                <a:latin typeface="TH SarabunPSK"/>
                <a:cs typeface="TH SarabunPSK"/>
              </a:rPr>
              <a:t>ั</a:t>
            </a:r>
            <a:r>
              <a:rPr lang="th-TH" spc="-15" dirty="0" smtClean="0">
                <a:latin typeface="TH SarabunPSK"/>
                <a:cs typeface="TH SarabunPSK"/>
              </a:rPr>
              <a:t>ศ</a:t>
            </a:r>
            <a:r>
              <a:rPr lang="th-TH" spc="-5" dirty="0" smtClean="0">
                <a:latin typeface="TH SarabunPSK"/>
                <a:cs typeface="TH SarabunPSK"/>
              </a:rPr>
              <a:t>นปร</a:t>
            </a:r>
            <a:r>
              <a:rPr lang="th-TH" spc="-20" dirty="0" smtClean="0">
                <a:latin typeface="TH SarabunPSK"/>
                <a:cs typeface="TH SarabunPSK"/>
              </a:rPr>
              <a:t>ะ</a:t>
            </a:r>
            <a:r>
              <a:rPr lang="th-TH" spc="-5" dirty="0" smtClean="0">
                <a:latin typeface="TH SarabunPSK"/>
                <a:cs typeface="TH SarabunPSK"/>
              </a:rPr>
              <a:t>เภ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-5" dirty="0" smtClean="0">
                <a:latin typeface="TH SarabunPSK"/>
                <a:cs typeface="TH SarabunPSK"/>
              </a:rPr>
              <a:t>ธุร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5" dirty="0" smtClean="0">
                <a:latin typeface="TH SarabunPSK"/>
                <a:cs typeface="TH SarabunPSK"/>
              </a:rPr>
              <a:t>ิจ</a:t>
            </a:r>
            <a:r>
              <a:rPr lang="th-TH" spc="0" dirty="0" smtClean="0">
                <a:latin typeface="TH SarabunPSK"/>
                <a:cs typeface="TH SarabunPSK"/>
              </a:rPr>
              <a:t>โ</a:t>
            </a:r>
            <a:r>
              <a:rPr lang="th-TH" spc="-15" dirty="0" smtClean="0">
                <a:latin typeface="TH SarabunPSK"/>
                <a:cs typeface="TH SarabunPSK"/>
              </a:rPr>
              <a:t>ฆษณ</a:t>
            </a:r>
            <a:r>
              <a:rPr lang="th-TH" spc="-5" dirty="0" smtClean="0">
                <a:latin typeface="TH SarabunPSK"/>
                <a:cs typeface="TH SarabunPSK"/>
              </a:rPr>
              <a:t>า</a:t>
            </a:r>
            <a:r>
              <a:rPr lang="th-TH" spc="-15" dirty="0" smtClean="0">
                <a:latin typeface="TH SarabunPSK"/>
                <a:cs typeface="TH SarabunPSK"/>
              </a:rPr>
              <a:t>ไ</a:t>
            </a:r>
            <a:r>
              <a:rPr lang="th-TH" spc="-5" dirty="0" smtClean="0">
                <a:latin typeface="TH SarabunPSK"/>
                <a:cs typeface="TH SarabunPSK"/>
              </a:rPr>
              <a:t>ด</a:t>
            </a:r>
            <a:r>
              <a:rPr lang="th-TH" spc="-15" dirty="0" smtClean="0">
                <a:latin typeface="TH SarabunPSK"/>
                <a:cs typeface="TH SarabunPSK"/>
              </a:rPr>
              <a:t>ไม</a:t>
            </a:r>
            <a:r>
              <a:rPr lang="th-TH" spc="-5" dirty="0" smtClean="0">
                <a:latin typeface="TH SarabunPSK"/>
                <a:cs typeface="TH SarabunPSK"/>
              </a:rPr>
              <a:t>เ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5" dirty="0" smtClean="0">
                <a:latin typeface="TH SarabunPSK"/>
                <a:cs typeface="TH SarabunPSK"/>
              </a:rPr>
              <a:t>ิน</a:t>
            </a:r>
            <a:r>
              <a:rPr lang="th-TH" spc="60" dirty="0" smtClean="0">
                <a:latin typeface="TH SarabunPSK"/>
                <a:cs typeface="TH SarabunPSK"/>
              </a:rPr>
              <a:t> </a:t>
            </a:r>
            <a:r>
              <a:rPr lang="th-TH" spc="-15" dirty="0" smtClean="0">
                <a:latin typeface="TH SarabunPSK"/>
                <a:cs typeface="TH SarabunPSK"/>
              </a:rPr>
              <a:t>12</a:t>
            </a:r>
            <a:r>
              <a:rPr lang="th-TH" spc="0" dirty="0" smtClean="0">
                <a:latin typeface="TH SarabunPSK"/>
                <a:cs typeface="TH SarabunPSK"/>
              </a:rPr>
              <a:t>.</a:t>
            </a:r>
            <a:r>
              <a:rPr lang="th-TH" spc="-15" dirty="0" smtClean="0">
                <a:latin typeface="TH SarabunPSK"/>
                <a:cs typeface="TH SarabunPSK"/>
              </a:rPr>
              <a:t>3</a:t>
            </a:r>
            <a:r>
              <a:rPr lang="th-TH" spc="-10" dirty="0" smtClean="0">
                <a:latin typeface="TH SarabunPSK"/>
                <a:cs typeface="TH SarabunPSK"/>
              </a:rPr>
              <a:t>0 นา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-5" dirty="0" smtClean="0">
                <a:latin typeface="TH SarabunPSK"/>
                <a:cs typeface="TH SarabunPSK"/>
              </a:rPr>
              <a:t>ีต</a:t>
            </a:r>
            <a:r>
              <a:rPr lang="th-TH" spc="-20" dirty="0" smtClean="0">
                <a:latin typeface="TH SarabunPSK"/>
                <a:cs typeface="TH SarabunPSK"/>
              </a:rPr>
              <a:t>อ</a:t>
            </a:r>
            <a:r>
              <a:rPr lang="th-TH" spc="-5" dirty="0" smtClean="0">
                <a:latin typeface="TH SarabunPSK"/>
                <a:cs typeface="TH SarabunPSK"/>
              </a:rPr>
              <a:t>ช</a:t>
            </a:r>
            <a:r>
              <a:rPr lang="th-TH" spc="0" dirty="0" smtClean="0">
                <a:latin typeface="TH SarabunPSK"/>
                <a:cs typeface="TH SarabunPSK"/>
              </a:rPr>
              <a:t>ั่</a:t>
            </a:r>
            <a:r>
              <a:rPr lang="th-TH" spc="-5" dirty="0" smtClean="0">
                <a:latin typeface="TH SarabunPSK"/>
                <a:cs typeface="TH SarabunPSK"/>
              </a:rPr>
              <a:t>ว</a:t>
            </a:r>
            <a:r>
              <a:rPr lang="th-TH" spc="0" dirty="0" smtClean="0">
                <a:latin typeface="TH SarabunPSK"/>
                <a:cs typeface="TH SarabunPSK"/>
              </a:rPr>
              <a:t>โ</a:t>
            </a:r>
            <a:r>
              <a:rPr lang="th-TH" spc="-15" dirty="0" smtClean="0">
                <a:latin typeface="TH SarabunPSK"/>
                <a:cs typeface="TH SarabunPSK"/>
              </a:rPr>
              <a:t>ม</a:t>
            </a:r>
            <a:r>
              <a:rPr lang="th-TH" spc="-5" dirty="0" smtClean="0">
                <a:latin typeface="TH SarabunPSK"/>
                <a:cs typeface="TH SarabunPSK"/>
              </a:rPr>
              <a:t>ง</a:t>
            </a:r>
            <a:r>
              <a:rPr lang="th-TH" spc="10" dirty="0" smtClean="0">
                <a:latin typeface="TH SarabunPSK"/>
                <a:cs typeface="TH SarabunPSK"/>
              </a:rPr>
              <a:t> </a:t>
            </a:r>
            <a:r>
              <a:rPr lang="th-TH" spc="-15" dirty="0" smtClean="0">
                <a:latin typeface="TH SarabunPSK"/>
                <a:cs typeface="TH SarabunPSK"/>
              </a:rPr>
              <a:t>แ</a:t>
            </a:r>
            <a:r>
              <a:rPr lang="th-TH" spc="-10" dirty="0" smtClean="0">
                <a:latin typeface="TH SarabunPSK"/>
                <a:cs typeface="TH SarabunPSK"/>
              </a:rPr>
              <a:t>ล</a:t>
            </a:r>
            <a:r>
              <a:rPr lang="th-TH" spc="-20" dirty="0" smtClean="0">
                <a:latin typeface="TH SarabunPSK"/>
                <a:cs typeface="TH SarabunPSK"/>
              </a:rPr>
              <a:t>ะ</a:t>
            </a:r>
            <a:r>
              <a:rPr lang="th-TH" spc="-5" dirty="0" smtClean="0">
                <a:latin typeface="TH SarabunPSK"/>
                <a:cs typeface="TH SarabunPSK"/>
              </a:rPr>
              <a:t>เ</a:t>
            </a:r>
            <a:r>
              <a:rPr lang="th-TH" spc="-15" dirty="0" smtClean="0">
                <a:latin typeface="TH SarabunPSK"/>
                <a:cs typeface="TH SarabunPSK"/>
              </a:rPr>
              <a:t>ฉ</a:t>
            </a:r>
            <a:r>
              <a:rPr lang="th-TH" spc="-5" dirty="0" smtClean="0">
                <a:latin typeface="TH SarabunPSK"/>
                <a:cs typeface="TH SarabunPSK"/>
              </a:rPr>
              <a:t>ลี่ย</a:t>
            </a:r>
            <a:r>
              <a:rPr lang="th-TH" spc="-15" dirty="0" smtClean="0">
                <a:latin typeface="TH SarabunPSK"/>
                <a:cs typeface="TH SarabunPSK"/>
              </a:rPr>
              <a:t>ไม</a:t>
            </a:r>
            <a:r>
              <a:rPr lang="th-TH" spc="-5" dirty="0" smtClean="0">
                <a:latin typeface="TH SarabunPSK"/>
                <a:cs typeface="TH SarabunPSK"/>
              </a:rPr>
              <a:t>เ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5" dirty="0" smtClean="0">
                <a:latin typeface="TH SarabunPSK"/>
                <a:cs typeface="TH SarabunPSK"/>
              </a:rPr>
              <a:t>ิน</a:t>
            </a:r>
            <a:r>
              <a:rPr lang="th-TH" spc="25" dirty="0" smtClean="0">
                <a:latin typeface="TH SarabunPSK"/>
                <a:cs typeface="TH SarabunPSK"/>
              </a:rPr>
              <a:t> </a:t>
            </a:r>
            <a:r>
              <a:rPr lang="th-TH" spc="-15" dirty="0" smtClean="0">
                <a:latin typeface="TH SarabunPSK"/>
                <a:cs typeface="TH SarabunPSK"/>
              </a:rPr>
              <a:t>1</a:t>
            </a:r>
            <a:r>
              <a:rPr lang="th-TH" spc="-10" dirty="0" smtClean="0">
                <a:latin typeface="TH SarabunPSK"/>
                <a:cs typeface="TH SarabunPSK"/>
              </a:rPr>
              <a:t>0 นา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-5" dirty="0" smtClean="0">
                <a:latin typeface="TH SarabunPSK"/>
                <a:cs typeface="TH SarabunPSK"/>
              </a:rPr>
              <a:t>ีต</a:t>
            </a:r>
            <a:r>
              <a:rPr lang="th-TH" spc="-20" dirty="0" smtClean="0">
                <a:latin typeface="TH SarabunPSK"/>
                <a:cs typeface="TH SarabunPSK"/>
              </a:rPr>
              <a:t>อ</a:t>
            </a:r>
            <a:r>
              <a:rPr lang="th-TH" spc="-5" dirty="0" smtClean="0">
                <a:latin typeface="TH SarabunPSK"/>
                <a:cs typeface="TH SarabunPSK"/>
              </a:rPr>
              <a:t>ช</a:t>
            </a:r>
            <a:r>
              <a:rPr lang="th-TH" spc="0" dirty="0" smtClean="0">
                <a:latin typeface="TH SarabunPSK"/>
                <a:cs typeface="TH SarabunPSK"/>
              </a:rPr>
              <a:t>ั่</a:t>
            </a:r>
            <a:r>
              <a:rPr lang="th-TH" spc="-5" dirty="0" smtClean="0">
                <a:latin typeface="TH SarabunPSK"/>
                <a:cs typeface="TH SarabunPSK"/>
              </a:rPr>
              <a:t>ว</a:t>
            </a:r>
            <a:r>
              <a:rPr lang="th-TH" spc="0" dirty="0" smtClean="0">
                <a:latin typeface="TH SarabunPSK"/>
                <a:cs typeface="TH SarabunPSK"/>
              </a:rPr>
              <a:t>โ</a:t>
            </a:r>
            <a:r>
              <a:rPr lang="th-TH" spc="-15" dirty="0" smtClean="0">
                <a:latin typeface="TH SarabunPSK"/>
                <a:cs typeface="TH SarabunPSK"/>
              </a:rPr>
              <a:t>ม</a:t>
            </a:r>
            <a:r>
              <a:rPr lang="th-TH" spc="-5" dirty="0" smtClean="0">
                <a:latin typeface="TH SarabunPSK"/>
                <a:cs typeface="TH SarabunPSK"/>
              </a:rPr>
              <a:t>ง</a:t>
            </a:r>
            <a:endParaRPr lang="th-TH" dirty="0">
              <a:latin typeface="TH SarabunPSK"/>
              <a:cs typeface="TH SarabunPSK"/>
            </a:endParaRPr>
          </a:p>
        </p:txBody>
      </p:sp>
    </p:spTree>
    <p:extLst>
      <p:ext uri="{BB962C8B-B14F-4D97-AF65-F5344CB8AC3E}">
        <p14:creationId xmlns:p14="http://schemas.microsoft.com/office/powerpoint/2010/main" val="37206411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th-TH" b="1" spc="-10" dirty="0" smtClean="0">
                <a:latin typeface="TH SarabunPSK"/>
                <a:cs typeface="TH SarabunPSK"/>
              </a:rPr>
              <a:t>ประวัติ พัฒนาการของวทิทยุกระจายเสียงในประเทศไทย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thaiDist">
              <a:buNone/>
            </a:pPr>
            <a:r>
              <a:rPr lang="th-TH" spc="-10" dirty="0" smtClean="0">
                <a:latin typeface="TH SarabunPSK"/>
                <a:cs typeface="TH SarabunPSK"/>
              </a:rPr>
              <a:t>ในส่วนนี้จะนำเสน</a:t>
            </a:r>
            <a:r>
              <a:rPr lang="th-TH" spc="-20" dirty="0" smtClean="0">
                <a:latin typeface="TH SarabunPSK"/>
                <a:cs typeface="TH SarabunPSK"/>
              </a:rPr>
              <a:t>อ</a:t>
            </a:r>
            <a:r>
              <a:rPr lang="th-TH" spc="-15" dirty="0" smtClean="0">
                <a:latin typeface="TH SarabunPSK"/>
                <a:cs typeface="TH SarabunPSK"/>
              </a:rPr>
              <a:t>ข้อมูลด้านกิจการวิทยุกระจายเสียง</a:t>
            </a:r>
            <a:r>
              <a:rPr lang="th-TH" spc="-10" dirty="0" smtClean="0">
                <a:latin typeface="TH SarabunPSK"/>
                <a:cs typeface="TH SarabunPSK"/>
              </a:rPr>
              <a:t>ย</a:t>
            </a:r>
            <a:r>
              <a:rPr lang="th-TH" spc="-5" dirty="0" smtClean="0">
                <a:latin typeface="TH SarabunPSK"/>
                <a:cs typeface="TH SarabunPSK"/>
              </a:rPr>
              <a:t>ุขอ</a:t>
            </a:r>
            <a:r>
              <a:rPr lang="th-TH" spc="5" dirty="0" smtClean="0">
                <a:latin typeface="TH SarabunPSK"/>
                <a:cs typeface="TH SarabunPSK"/>
              </a:rPr>
              <a:t>ง</a:t>
            </a:r>
            <a:r>
              <a:rPr lang="th-TH" spc="0" dirty="0" smtClean="0">
                <a:latin typeface="TH SarabunPSK"/>
                <a:cs typeface="TH SarabunPSK"/>
              </a:rPr>
              <a:t>ไ</a:t>
            </a:r>
            <a:r>
              <a:rPr lang="th-TH" spc="-5" dirty="0" smtClean="0">
                <a:latin typeface="TH SarabunPSK"/>
                <a:cs typeface="TH SarabunPSK"/>
              </a:rPr>
              <a:t>ท</a:t>
            </a:r>
            <a:r>
              <a:rPr lang="th-TH" spc="0" dirty="0" smtClean="0">
                <a:latin typeface="TH SarabunPSK"/>
                <a:cs typeface="TH SarabunPSK"/>
              </a:rPr>
              <a:t>ย</a:t>
            </a:r>
            <a:r>
              <a:rPr lang="th-TH" spc="-10" dirty="0" smtClean="0">
                <a:latin typeface="TH SarabunPSK"/>
                <a:cs typeface="TH SarabunPSK"/>
              </a:rPr>
              <a:t>ตั้ง</a:t>
            </a:r>
            <a:r>
              <a:rPr lang="th-TH" spc="0" dirty="0" smtClean="0">
                <a:latin typeface="TH SarabunPSK"/>
                <a:cs typeface="TH SarabunPSK"/>
              </a:rPr>
              <a:t>แ</a:t>
            </a:r>
            <a:r>
              <a:rPr lang="th-TH" spc="-10" dirty="0" smtClean="0">
                <a:latin typeface="TH SarabunPSK"/>
                <a:cs typeface="TH SarabunPSK"/>
              </a:rPr>
              <a:t>ต</a:t>
            </a:r>
            <a:r>
              <a:rPr lang="th-TH" spc="-5" dirty="0" smtClean="0">
                <a:latin typeface="TH SarabunPSK"/>
                <a:cs typeface="TH SarabunPSK"/>
              </a:rPr>
              <a:t>วิท</a:t>
            </a:r>
            <a:r>
              <a:rPr lang="th-TH" spc="-10" dirty="0" smtClean="0">
                <a:latin typeface="TH SarabunPSK"/>
                <a:cs typeface="TH SarabunPSK"/>
              </a:rPr>
              <a:t>ย</a:t>
            </a:r>
            <a:r>
              <a:rPr lang="th-TH" spc="5" dirty="0" smtClean="0">
                <a:latin typeface="TH SarabunPSK"/>
                <a:cs typeface="TH SarabunPSK"/>
              </a:rPr>
              <a:t>ุเริ่มเ</a:t>
            </a:r>
            <a:r>
              <a:rPr lang="th-TH" spc="-15" dirty="0" smtClean="0">
                <a:latin typeface="TH SarabunPSK"/>
                <a:cs typeface="TH SarabunPSK"/>
              </a:rPr>
              <a:t>ข</a:t>
            </a:r>
            <a:r>
              <a:rPr lang="th-TH" spc="5" dirty="0" smtClean="0">
                <a:latin typeface="TH SarabunPSK"/>
                <a:cs typeface="TH SarabunPSK"/>
              </a:rPr>
              <a:t>า</a:t>
            </a:r>
            <a:r>
              <a:rPr lang="th-TH" spc="-5" dirty="0" smtClean="0">
                <a:latin typeface="TH SarabunPSK"/>
                <a:cs typeface="TH SarabunPSK"/>
              </a:rPr>
              <a:t>ม</a:t>
            </a:r>
            <a:r>
              <a:rPr lang="th-TH" spc="0" dirty="0" smtClean="0">
                <a:latin typeface="TH SarabunPSK"/>
                <a:cs typeface="TH SarabunPSK"/>
              </a:rPr>
              <a:t>าในปร</a:t>
            </a:r>
            <a:r>
              <a:rPr lang="th-TH" spc="-5" dirty="0" smtClean="0">
                <a:latin typeface="TH SarabunPSK"/>
                <a:cs typeface="TH SarabunPSK"/>
              </a:rPr>
              <a:t>ะ</a:t>
            </a:r>
            <a:r>
              <a:rPr lang="th-TH" spc="5" dirty="0" smtClean="0">
                <a:latin typeface="TH SarabunPSK"/>
                <a:cs typeface="TH SarabunPSK"/>
              </a:rPr>
              <a:t>เ</a:t>
            </a:r>
            <a:r>
              <a:rPr lang="th-TH" spc="-5" dirty="0" smtClean="0">
                <a:latin typeface="TH SarabunPSK"/>
                <a:cs typeface="TH SarabunPSK"/>
              </a:rPr>
              <a:t>ทศ</a:t>
            </a:r>
            <a:r>
              <a:rPr lang="th-TH" spc="0" dirty="0" smtClean="0">
                <a:latin typeface="TH SarabunPSK"/>
                <a:cs typeface="TH SarabunPSK"/>
              </a:rPr>
              <a:t>ไ</a:t>
            </a:r>
            <a:r>
              <a:rPr lang="th-TH" spc="-5" dirty="0" smtClean="0">
                <a:latin typeface="TH SarabunPSK"/>
                <a:cs typeface="TH SarabunPSK"/>
              </a:rPr>
              <a:t>ท</a:t>
            </a:r>
            <a:r>
              <a:rPr lang="th-TH" spc="5" dirty="0" smtClean="0">
                <a:latin typeface="TH SarabunPSK"/>
                <a:cs typeface="TH SarabunPSK"/>
              </a:rPr>
              <a:t>ยเป็นครั้งแรกเพื่อให้ผู้อ่า</a:t>
            </a:r>
            <a:r>
              <a:rPr lang="th-TH" spc="15" dirty="0" smtClean="0">
                <a:latin typeface="TH SarabunPSK"/>
                <a:cs typeface="TH SarabunPSK"/>
              </a:rPr>
              <a:t>น</a:t>
            </a:r>
            <a:r>
              <a:rPr lang="th-TH" spc="30" dirty="0" smtClean="0">
                <a:latin typeface="TH SarabunPSK"/>
                <a:cs typeface="TH SarabunPSK"/>
              </a:rPr>
              <a:t>เ</a:t>
            </a:r>
            <a:r>
              <a:rPr lang="th-TH" spc="-10" dirty="0" smtClean="0">
                <a:latin typeface="TH SarabunPSK"/>
                <a:cs typeface="TH SarabunPSK"/>
              </a:rPr>
              <a:t>ห</a:t>
            </a:r>
            <a:r>
              <a:rPr lang="th-TH" spc="20" dirty="0" smtClean="0">
                <a:latin typeface="TH SarabunPSK"/>
                <a:cs typeface="TH SarabunPSK"/>
              </a:rPr>
              <a:t>็</a:t>
            </a:r>
            <a:r>
              <a:rPr lang="th-TH" spc="25" dirty="0" smtClean="0">
                <a:latin typeface="TH SarabunPSK"/>
                <a:cs typeface="TH SarabunPSK"/>
              </a:rPr>
              <a:t>น</a:t>
            </a:r>
            <a:r>
              <a:rPr lang="th-TH" spc="10" dirty="0" smtClean="0">
                <a:latin typeface="TH SarabunPSK"/>
                <a:cs typeface="TH SarabunPSK"/>
              </a:rPr>
              <a:t>ค</a:t>
            </a:r>
            <a:r>
              <a:rPr lang="th-TH" spc="30" dirty="0" smtClean="0">
                <a:latin typeface="TH SarabunPSK"/>
                <a:cs typeface="TH SarabunPSK"/>
              </a:rPr>
              <a:t>ว</a:t>
            </a:r>
            <a:r>
              <a:rPr lang="th-TH" spc="10" dirty="0" smtClean="0">
                <a:latin typeface="TH SarabunPSK"/>
                <a:cs typeface="TH SarabunPSK"/>
              </a:rPr>
              <a:t>า</a:t>
            </a:r>
            <a:r>
              <a:rPr lang="th-TH" spc="20" dirty="0" smtClean="0">
                <a:latin typeface="TH SarabunPSK"/>
                <a:cs typeface="TH SarabunPSK"/>
              </a:rPr>
              <a:t>ม</a:t>
            </a:r>
            <a:r>
              <a:rPr lang="th-TH" spc="-10" dirty="0" smtClean="0">
                <a:latin typeface="TH SarabunPSK"/>
                <a:cs typeface="TH SarabunPSK"/>
              </a:rPr>
              <a:t>ส</a:t>
            </a:r>
            <a:r>
              <a:rPr lang="th-TH" spc="15" dirty="0" smtClean="0">
                <a:latin typeface="TH SarabunPSK"/>
                <a:cs typeface="TH SarabunPSK"/>
              </a:rPr>
              <a:t>ัม</a:t>
            </a:r>
            <a:r>
              <a:rPr lang="th-TH" spc="-20" dirty="0" smtClean="0">
                <a:latin typeface="TH SarabunPSK"/>
                <a:cs typeface="TH SarabunPSK"/>
              </a:rPr>
              <a:t>พ</a:t>
            </a:r>
            <a:r>
              <a:rPr lang="th-TH" spc="20" dirty="0" smtClean="0">
                <a:latin typeface="TH SarabunPSK"/>
                <a:cs typeface="TH SarabunPSK"/>
              </a:rPr>
              <a:t>ั</a:t>
            </a:r>
            <a:r>
              <a:rPr lang="th-TH" spc="15" dirty="0" smtClean="0">
                <a:latin typeface="TH SarabunPSK"/>
                <a:cs typeface="TH SarabunPSK"/>
              </a:rPr>
              <a:t>น</a:t>
            </a:r>
            <a:r>
              <a:rPr lang="th-TH" spc="-5" dirty="0" smtClean="0">
                <a:latin typeface="TH SarabunPSK"/>
                <a:cs typeface="TH SarabunPSK"/>
              </a:rPr>
              <a:t>ธ</a:t>
            </a:r>
            <a:r>
              <a:rPr lang="th-TH" spc="20" dirty="0" smtClean="0">
                <a:latin typeface="TH SarabunPSK"/>
                <a:cs typeface="TH SarabunPSK"/>
              </a:rPr>
              <a:t></a:t>
            </a:r>
            <a:r>
              <a:rPr lang="th-TH" spc="15" dirty="0" smtClean="0">
                <a:latin typeface="TH SarabunPSK"/>
                <a:cs typeface="TH SarabunPSK"/>
              </a:rPr>
              <a:t>ร</a:t>
            </a:r>
            <a:r>
              <a:rPr lang="th-TH" spc="20" dirty="0" smtClean="0">
                <a:latin typeface="TH SarabunPSK"/>
                <a:cs typeface="TH SarabunPSK"/>
              </a:rPr>
              <a:t>ะ</a:t>
            </a:r>
            <a:r>
              <a:rPr lang="th-TH" spc="15" dirty="0" smtClean="0">
                <a:latin typeface="TH SarabunPSK"/>
                <a:cs typeface="TH SarabunPSK"/>
              </a:rPr>
              <a:t>ห</a:t>
            </a:r>
            <a:r>
              <a:rPr lang="th-TH" spc="-5" dirty="0" smtClean="0">
                <a:latin typeface="TH SarabunPSK"/>
                <a:cs typeface="TH SarabunPSK"/>
              </a:rPr>
              <a:t>ว</a:t>
            </a:r>
            <a:r>
              <a:rPr lang="th-TH" spc="15" dirty="0" smtClean="0">
                <a:latin typeface="TH SarabunPSK"/>
                <a:cs typeface="TH SarabunPSK"/>
              </a:rPr>
              <a:t>า</a:t>
            </a:r>
            <a:r>
              <a:rPr lang="th-TH" spc="25" dirty="0" smtClean="0">
                <a:latin typeface="TH SarabunPSK"/>
                <a:cs typeface="TH SarabunPSK"/>
              </a:rPr>
              <a:t>ง</a:t>
            </a:r>
            <a:r>
              <a:rPr lang="th-TH" spc="10" dirty="0" smtClean="0">
                <a:latin typeface="TH SarabunPSK"/>
                <a:cs typeface="TH SarabunPSK"/>
              </a:rPr>
              <a:t>บ</a:t>
            </a:r>
            <a:r>
              <a:rPr lang="th-TH" spc="-5" dirty="0" smtClean="0">
                <a:latin typeface="TH SarabunPSK"/>
                <a:cs typeface="TH SarabunPSK"/>
              </a:rPr>
              <a:t>ร</a:t>
            </a:r>
            <a:r>
              <a:rPr lang="th-TH" spc="20" dirty="0" smtClean="0">
                <a:latin typeface="TH SarabunPSK"/>
                <a:cs typeface="TH SarabunPSK"/>
              </a:rPr>
              <a:t>ิ</a:t>
            </a:r>
            <a:r>
              <a:rPr lang="th-TH" spc="10" dirty="0" smtClean="0">
                <a:latin typeface="TH SarabunPSK"/>
                <a:cs typeface="TH SarabunPSK"/>
              </a:rPr>
              <a:t>บท</a:t>
            </a:r>
            <a:r>
              <a:rPr lang="th-TH" spc="20" dirty="0" smtClean="0">
                <a:latin typeface="TH SarabunPSK"/>
                <a:cs typeface="TH SarabunPSK"/>
              </a:rPr>
              <a:t>ท</a:t>
            </a:r>
            <a:r>
              <a:rPr lang="th-TH" spc="10" dirty="0" smtClean="0">
                <a:latin typeface="TH SarabunPSK"/>
                <a:cs typeface="TH SarabunPSK"/>
              </a:rPr>
              <a:t>า</a:t>
            </a:r>
            <a:r>
              <a:rPr lang="th-TH" spc="25" dirty="0" smtClean="0">
                <a:latin typeface="TH SarabunPSK"/>
                <a:cs typeface="TH SarabunPSK"/>
              </a:rPr>
              <a:t>ง</a:t>
            </a:r>
            <a:r>
              <a:rPr lang="th-TH" spc="-10" dirty="0" smtClean="0">
                <a:latin typeface="TH SarabunPSK"/>
                <a:cs typeface="TH SarabunPSK"/>
              </a:rPr>
              <a:t>ส</a:t>
            </a:r>
            <a:r>
              <a:rPr lang="th-TH" spc="20" dirty="0" smtClean="0">
                <a:latin typeface="TH SarabunPSK"/>
                <a:cs typeface="TH SarabunPSK"/>
              </a:rPr>
              <a:t>ั</a:t>
            </a:r>
            <a:r>
              <a:rPr lang="th-TH" spc="25" dirty="0" smtClean="0">
                <a:latin typeface="TH SarabunPSK"/>
                <a:cs typeface="TH SarabunPSK"/>
              </a:rPr>
              <a:t>ง</a:t>
            </a:r>
            <a:r>
              <a:rPr lang="th-TH" spc="10" dirty="0" smtClean="0">
                <a:latin typeface="TH SarabunPSK"/>
                <a:cs typeface="TH SarabunPSK"/>
              </a:rPr>
              <a:t>ค</a:t>
            </a:r>
            <a:r>
              <a:rPr lang="th-TH" spc="20" dirty="0" smtClean="0">
                <a:latin typeface="TH SarabunPSK"/>
                <a:cs typeface="TH SarabunPSK"/>
              </a:rPr>
              <a:t>ม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20" dirty="0" smtClean="0">
                <a:latin typeface="TH SarabunPSK"/>
                <a:cs typeface="TH SarabunPSK"/>
              </a:rPr>
              <a:t>ั</a:t>
            </a:r>
            <a:r>
              <a:rPr lang="th-TH" spc="25" dirty="0" smtClean="0">
                <a:latin typeface="TH SarabunPSK"/>
                <a:cs typeface="TH SarabunPSK"/>
              </a:rPr>
              <a:t>บ</a:t>
            </a:r>
            <a:r>
              <a:rPr lang="th-TH" spc="15" dirty="0" smtClean="0">
                <a:latin typeface="TH SarabunPSK"/>
                <a:cs typeface="TH SarabunPSK"/>
              </a:rPr>
              <a:t>ร</a:t>
            </a:r>
            <a:r>
              <a:rPr lang="th-TH" spc="20" dirty="0" smtClean="0">
                <a:latin typeface="TH SarabunPSK"/>
                <a:cs typeface="TH SarabunPSK"/>
              </a:rPr>
              <a:t>ะ</a:t>
            </a:r>
            <a:r>
              <a:rPr lang="th-TH" spc="15" dirty="0" smtClean="0">
                <a:latin typeface="TH SarabunPSK"/>
                <a:cs typeface="TH SarabunPSK"/>
              </a:rPr>
              <a:t>บ</a:t>
            </a:r>
            <a:r>
              <a:rPr lang="th-TH" spc="10" dirty="0" smtClean="0">
                <a:latin typeface="TH SarabunPSK"/>
                <a:cs typeface="TH SarabunPSK"/>
              </a:rPr>
              <a:t>บ</a:t>
            </a:r>
            <a:r>
              <a:rPr lang="th-TH" spc="35" dirty="0" smtClean="0">
                <a:latin typeface="TH SarabunPSK"/>
                <a:cs typeface="TH SarabunPSK"/>
              </a:rPr>
              <a:t>โ</a:t>
            </a:r>
            <a:r>
              <a:rPr lang="th-TH" spc="10" dirty="0" smtClean="0">
                <a:latin typeface="TH SarabunPSK"/>
                <a:cs typeface="TH SarabunPSK"/>
              </a:rPr>
              <a:t>ค</a:t>
            </a:r>
            <a:r>
              <a:rPr lang="th-TH" spc="25" dirty="0" smtClean="0">
                <a:latin typeface="TH SarabunPSK"/>
                <a:cs typeface="TH SarabunPSK"/>
              </a:rPr>
              <a:t>ร</a:t>
            </a:r>
            <a:r>
              <a:rPr lang="th-TH" spc="15" dirty="0" smtClean="0">
                <a:latin typeface="TH SarabunPSK"/>
                <a:cs typeface="TH SarabunPSK"/>
              </a:rPr>
              <a:t>ง</a:t>
            </a:r>
            <a:r>
              <a:rPr lang="th-TH" spc="25" dirty="0" smtClean="0">
                <a:latin typeface="TH SarabunPSK"/>
                <a:cs typeface="TH SarabunPSK"/>
              </a:rPr>
              <a:t>ส</a:t>
            </a:r>
            <a:r>
              <a:rPr lang="th-TH" spc="-5" dirty="0" smtClean="0">
                <a:latin typeface="TH SarabunPSK"/>
                <a:cs typeface="TH SarabunPSK"/>
              </a:rPr>
              <a:t>ร</a:t>
            </a:r>
            <a:r>
              <a:rPr lang="th-TH" spc="20" dirty="0" smtClean="0">
                <a:latin typeface="TH SarabunPSK"/>
                <a:cs typeface="TH SarabunPSK"/>
              </a:rPr>
              <a:t></a:t>
            </a:r>
            <a:r>
              <a:rPr lang="th-TH" spc="25" dirty="0" smtClean="0">
                <a:latin typeface="TH SarabunPSK"/>
                <a:cs typeface="TH SarabunPSK"/>
              </a:rPr>
              <a:t>า</a:t>
            </a:r>
            <a:r>
              <a:rPr lang="th-TH" spc="15" dirty="0" smtClean="0">
                <a:latin typeface="TH SarabunPSK"/>
                <a:cs typeface="TH SarabunPSK"/>
              </a:rPr>
              <a:t>ง</a:t>
            </a:r>
            <a:r>
              <a:rPr lang="th-TH" spc="-5" dirty="0" smtClean="0">
                <a:latin typeface="TH SarabunPSK"/>
                <a:cs typeface="TH SarabunPSK"/>
              </a:rPr>
              <a:t>ว</a:t>
            </a:r>
            <a:r>
              <a:rPr lang="th-TH" spc="20" dirty="0" smtClean="0">
                <a:latin typeface="TH SarabunPSK"/>
                <a:cs typeface="TH SarabunPSK"/>
              </a:rPr>
              <a:t>ิ</a:t>
            </a:r>
            <a:r>
              <a:rPr lang="th-TH" spc="10" dirty="0" smtClean="0">
                <a:latin typeface="TH SarabunPSK"/>
                <a:cs typeface="TH SarabunPSK"/>
              </a:rPr>
              <a:t>ท</a:t>
            </a:r>
            <a:r>
              <a:rPr lang="th-TH" spc="-10" dirty="0" smtClean="0">
                <a:latin typeface="TH SarabunPSK"/>
                <a:cs typeface="TH SarabunPSK"/>
              </a:rPr>
              <a:t>ย</a:t>
            </a:r>
            <a:r>
              <a:rPr lang="th-TH" spc="20" dirty="0" smtClean="0">
                <a:latin typeface="TH SarabunPSK"/>
                <a:cs typeface="TH SarabunPSK"/>
              </a:rPr>
              <a:t>ุก</a:t>
            </a:r>
            <a:r>
              <a:rPr lang="th-TH" spc="15" dirty="0" smtClean="0">
                <a:latin typeface="TH SarabunPSK"/>
                <a:cs typeface="TH SarabunPSK"/>
              </a:rPr>
              <a:t>ร</a:t>
            </a:r>
            <a:r>
              <a:rPr lang="th-TH" spc="20" dirty="0" smtClean="0">
                <a:latin typeface="TH SarabunPSK"/>
                <a:cs typeface="TH SarabunPSK"/>
              </a:rPr>
              <a:t>ะ</a:t>
            </a:r>
            <a:r>
              <a:rPr lang="th-TH" spc="15" dirty="0" smtClean="0">
                <a:latin typeface="TH SarabunPSK"/>
                <a:cs typeface="TH SarabunPSK"/>
              </a:rPr>
              <a:t>จ</a:t>
            </a:r>
            <a:r>
              <a:rPr lang="th-TH" spc="25" dirty="0" smtClean="0">
                <a:latin typeface="TH SarabunPSK"/>
                <a:cs typeface="TH SarabunPSK"/>
              </a:rPr>
              <a:t>า</a:t>
            </a:r>
            <a:r>
              <a:rPr lang="th-TH" spc="15" dirty="0" smtClean="0">
                <a:latin typeface="TH SarabunPSK"/>
                <a:cs typeface="TH SarabunPSK"/>
              </a:rPr>
              <a:t>ย</a:t>
            </a:r>
            <a:r>
              <a:rPr lang="th-TH" spc="30" dirty="0" smtClean="0">
                <a:latin typeface="TH SarabunPSK"/>
                <a:cs typeface="TH SarabunPSK"/>
              </a:rPr>
              <a:t>เ</a:t>
            </a:r>
            <a:r>
              <a:rPr lang="th-TH" spc="-10" dirty="0" smtClean="0">
                <a:latin typeface="TH SarabunPSK"/>
                <a:cs typeface="TH SarabunPSK"/>
              </a:rPr>
              <a:t>ส</a:t>
            </a:r>
            <a:r>
              <a:rPr lang="th-TH" spc="20" dirty="0" smtClean="0">
                <a:latin typeface="TH SarabunPSK"/>
                <a:cs typeface="TH SarabunPSK"/>
              </a:rPr>
              <a:t>ี</a:t>
            </a:r>
            <a:r>
              <a:rPr lang="th-TH" spc="25" dirty="0" smtClean="0">
                <a:latin typeface="TH SarabunPSK"/>
                <a:cs typeface="TH SarabunPSK"/>
              </a:rPr>
              <a:t>ย</a:t>
            </a:r>
            <a:r>
              <a:rPr lang="th-TH" spc="15" dirty="0" smtClean="0">
                <a:latin typeface="TH SarabunPSK"/>
                <a:cs typeface="TH SarabunPSK"/>
              </a:rPr>
              <a:t>ง</a:t>
            </a:r>
            <a:r>
              <a:rPr lang="th-TH" spc="20" dirty="0" smtClean="0">
                <a:latin typeface="TH SarabunPSK"/>
                <a:cs typeface="TH SarabunPSK"/>
              </a:rPr>
              <a:t>ข</a:t>
            </a:r>
            <a:r>
              <a:rPr lang="th-TH" spc="5" dirty="0" smtClean="0">
                <a:latin typeface="TH SarabunPSK"/>
                <a:cs typeface="TH SarabunPSK"/>
              </a:rPr>
              <a:t>อ</a:t>
            </a:r>
            <a:r>
              <a:rPr lang="th-TH" spc="15" dirty="0" smtClean="0">
                <a:latin typeface="TH SarabunPSK"/>
                <a:cs typeface="TH SarabunPSK"/>
              </a:rPr>
              <a:t>ง</a:t>
            </a:r>
            <a:r>
              <a:rPr lang="th-TH" spc="25" dirty="0" smtClean="0">
                <a:latin typeface="TH SarabunPSK"/>
                <a:cs typeface="TH SarabunPSK"/>
              </a:rPr>
              <a:t>ไ</a:t>
            </a:r>
            <a:r>
              <a:rPr lang="th-TH" spc="10" dirty="0" smtClean="0">
                <a:latin typeface="TH SarabunPSK"/>
                <a:cs typeface="TH SarabunPSK"/>
              </a:rPr>
              <a:t>ท</a:t>
            </a:r>
            <a:r>
              <a:rPr lang="th-TH" spc="25" dirty="0" smtClean="0">
                <a:latin typeface="TH SarabunPSK"/>
                <a:cs typeface="TH SarabunPSK"/>
              </a:rPr>
              <a:t>ย</a:t>
            </a:r>
            <a:r>
              <a:rPr lang="th-TH" spc="-5" dirty="0" smtClean="0">
                <a:latin typeface="TH SarabunPSK"/>
                <a:cs typeface="TH SarabunPSK"/>
              </a:rPr>
              <a:t>ช</a:t>
            </a:r>
            <a:r>
              <a:rPr lang="th-TH" spc="20" dirty="0" smtClean="0">
                <a:latin typeface="TH SarabunPSK"/>
                <a:cs typeface="TH SarabunPSK"/>
              </a:rPr>
              <a:t>ั</a:t>
            </a:r>
            <a:r>
              <a:rPr lang="th-TH" spc="25" dirty="0" smtClean="0">
                <a:latin typeface="TH SarabunPSK"/>
                <a:cs typeface="TH SarabunPSK"/>
              </a:rPr>
              <a:t>ด</a:t>
            </a:r>
            <a:r>
              <a:rPr lang="th-TH" spc="15" dirty="0" smtClean="0">
                <a:latin typeface="TH SarabunPSK"/>
                <a:cs typeface="TH SarabunPSK"/>
              </a:rPr>
              <a:t>เ</a:t>
            </a:r>
            <a:r>
              <a:rPr lang="th-TH" spc="25" dirty="0" smtClean="0">
                <a:latin typeface="TH SarabunPSK"/>
                <a:cs typeface="TH SarabunPSK"/>
              </a:rPr>
              <a:t>จ</a:t>
            </a:r>
            <a:r>
              <a:rPr lang="th-TH" spc="15" dirty="0" smtClean="0">
                <a:latin typeface="TH SarabunPSK"/>
                <a:cs typeface="TH SarabunPSK"/>
              </a:rPr>
              <a:t>น</a:t>
            </a:r>
            <a:r>
              <a:rPr lang="th-TH" spc="-10" dirty="0" smtClean="0">
                <a:latin typeface="TH SarabunPSK"/>
                <a:cs typeface="TH SarabunPSK"/>
              </a:rPr>
              <a:t>ยิ่งขึ้น</a:t>
            </a:r>
            <a:endParaRPr lang="th-TH" dirty="0" smtClean="0">
              <a:latin typeface="TH SarabunPSK"/>
              <a:cs typeface="TH SarabunPSK"/>
            </a:endParaRPr>
          </a:p>
          <a:p>
            <a:pPr marL="0" indent="0" algn="thaiDist">
              <a:buNone/>
            </a:pP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8124891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th-TH" b="1" spc="-10" dirty="0" smtClean="0">
                <a:latin typeface="TH SarabunPSK"/>
                <a:cs typeface="TH SarabunPSK"/>
              </a:rPr>
              <a:t>ประวัติ พัฒนาการของวทิทยุกระจายเสียงในประเทศไทย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thaiDist">
              <a:buNone/>
            </a:pPr>
            <a:r>
              <a:rPr lang="th-TH" spc="-10" dirty="0" smtClean="0">
                <a:latin typeface="TH SarabunPSK"/>
                <a:cs typeface="TH SarabunPSK"/>
              </a:rPr>
              <a:t>	ในส่วนนี้จะนำเสน</a:t>
            </a:r>
            <a:r>
              <a:rPr lang="th-TH" spc="-20" dirty="0" smtClean="0">
                <a:latin typeface="TH SarabunPSK"/>
                <a:cs typeface="TH SarabunPSK"/>
              </a:rPr>
              <a:t>อ</a:t>
            </a:r>
            <a:r>
              <a:rPr lang="th-TH" spc="-15" dirty="0" smtClean="0">
                <a:latin typeface="TH SarabunPSK"/>
                <a:cs typeface="TH SarabunPSK"/>
              </a:rPr>
              <a:t>ข้อมูลด้านกิจการวิทยุกระจายเสียง</a:t>
            </a:r>
            <a:r>
              <a:rPr lang="th-TH" spc="-10" dirty="0" smtClean="0">
                <a:latin typeface="TH SarabunPSK"/>
                <a:cs typeface="TH SarabunPSK"/>
              </a:rPr>
              <a:t>ย</a:t>
            </a:r>
            <a:r>
              <a:rPr lang="th-TH" spc="-5" dirty="0" smtClean="0">
                <a:latin typeface="TH SarabunPSK"/>
                <a:cs typeface="TH SarabunPSK"/>
              </a:rPr>
              <a:t>ุขอ</a:t>
            </a:r>
            <a:r>
              <a:rPr lang="th-TH" spc="5" dirty="0" smtClean="0">
                <a:latin typeface="TH SarabunPSK"/>
                <a:cs typeface="TH SarabunPSK"/>
              </a:rPr>
              <a:t>ง</a:t>
            </a:r>
            <a:r>
              <a:rPr lang="th-TH" spc="0" dirty="0" smtClean="0">
                <a:latin typeface="TH SarabunPSK"/>
                <a:cs typeface="TH SarabunPSK"/>
              </a:rPr>
              <a:t>ไ</a:t>
            </a:r>
            <a:r>
              <a:rPr lang="th-TH" spc="-5" dirty="0" smtClean="0">
                <a:latin typeface="TH SarabunPSK"/>
                <a:cs typeface="TH SarabunPSK"/>
              </a:rPr>
              <a:t>ท</a:t>
            </a:r>
            <a:r>
              <a:rPr lang="th-TH" spc="0" dirty="0" smtClean="0">
                <a:latin typeface="TH SarabunPSK"/>
                <a:cs typeface="TH SarabunPSK"/>
              </a:rPr>
              <a:t>ย</a:t>
            </a:r>
            <a:r>
              <a:rPr lang="th-TH" spc="-10" dirty="0" smtClean="0">
                <a:latin typeface="TH SarabunPSK"/>
                <a:cs typeface="TH SarabunPSK"/>
              </a:rPr>
              <a:t>ตั้ง</a:t>
            </a:r>
            <a:r>
              <a:rPr lang="th-TH" spc="0" dirty="0" smtClean="0">
                <a:latin typeface="TH SarabunPSK"/>
                <a:cs typeface="TH SarabunPSK"/>
              </a:rPr>
              <a:t>แ</a:t>
            </a:r>
            <a:r>
              <a:rPr lang="th-TH" spc="-10" dirty="0" smtClean="0">
                <a:latin typeface="TH SarabunPSK"/>
                <a:cs typeface="TH SarabunPSK"/>
              </a:rPr>
              <a:t>ต</a:t>
            </a:r>
            <a:r>
              <a:rPr lang="th-TH" spc="-5" dirty="0" smtClean="0">
                <a:latin typeface="TH SarabunPSK"/>
                <a:cs typeface="TH SarabunPSK"/>
              </a:rPr>
              <a:t>วิท</a:t>
            </a:r>
            <a:r>
              <a:rPr lang="th-TH" spc="-10" dirty="0" smtClean="0">
                <a:latin typeface="TH SarabunPSK"/>
                <a:cs typeface="TH SarabunPSK"/>
              </a:rPr>
              <a:t>ย</a:t>
            </a:r>
            <a:r>
              <a:rPr lang="th-TH" spc="5" dirty="0" smtClean="0">
                <a:latin typeface="TH SarabunPSK"/>
                <a:cs typeface="TH SarabunPSK"/>
              </a:rPr>
              <a:t>ุเริ่มเ</a:t>
            </a:r>
            <a:r>
              <a:rPr lang="th-TH" spc="-15" dirty="0" smtClean="0">
                <a:latin typeface="TH SarabunPSK"/>
                <a:cs typeface="TH SarabunPSK"/>
              </a:rPr>
              <a:t>ข</a:t>
            </a:r>
            <a:r>
              <a:rPr lang="th-TH" spc="5" dirty="0" smtClean="0">
                <a:latin typeface="TH SarabunPSK"/>
                <a:cs typeface="TH SarabunPSK"/>
              </a:rPr>
              <a:t>า</a:t>
            </a:r>
            <a:r>
              <a:rPr lang="th-TH" spc="-5" dirty="0" smtClean="0">
                <a:latin typeface="TH SarabunPSK"/>
                <a:cs typeface="TH SarabunPSK"/>
              </a:rPr>
              <a:t>ม</a:t>
            </a:r>
            <a:r>
              <a:rPr lang="th-TH" spc="0" dirty="0" smtClean="0">
                <a:latin typeface="TH SarabunPSK"/>
                <a:cs typeface="TH SarabunPSK"/>
              </a:rPr>
              <a:t>าในปร</a:t>
            </a:r>
            <a:r>
              <a:rPr lang="th-TH" spc="-5" dirty="0" smtClean="0">
                <a:latin typeface="TH SarabunPSK"/>
                <a:cs typeface="TH SarabunPSK"/>
              </a:rPr>
              <a:t>ะ</a:t>
            </a:r>
            <a:r>
              <a:rPr lang="th-TH" spc="5" dirty="0" smtClean="0">
                <a:latin typeface="TH SarabunPSK"/>
                <a:cs typeface="TH SarabunPSK"/>
              </a:rPr>
              <a:t>เ</a:t>
            </a:r>
            <a:r>
              <a:rPr lang="th-TH" spc="-5" dirty="0" smtClean="0">
                <a:latin typeface="TH SarabunPSK"/>
                <a:cs typeface="TH SarabunPSK"/>
              </a:rPr>
              <a:t>ทศ</a:t>
            </a:r>
            <a:r>
              <a:rPr lang="th-TH" spc="0" dirty="0" smtClean="0">
                <a:latin typeface="TH SarabunPSK"/>
                <a:cs typeface="TH SarabunPSK"/>
              </a:rPr>
              <a:t>ไ</a:t>
            </a:r>
            <a:r>
              <a:rPr lang="th-TH" spc="-5" dirty="0" smtClean="0">
                <a:latin typeface="TH SarabunPSK"/>
                <a:cs typeface="TH SarabunPSK"/>
              </a:rPr>
              <a:t>ท</a:t>
            </a:r>
            <a:r>
              <a:rPr lang="th-TH" spc="5" dirty="0" smtClean="0">
                <a:latin typeface="TH SarabunPSK"/>
                <a:cs typeface="TH SarabunPSK"/>
              </a:rPr>
              <a:t>ยเป็นครั้งแรกเพื่อให้ผู้อ่า</a:t>
            </a:r>
            <a:r>
              <a:rPr lang="th-TH" spc="15" dirty="0" smtClean="0">
                <a:latin typeface="TH SarabunPSK"/>
                <a:cs typeface="TH SarabunPSK"/>
              </a:rPr>
              <a:t>น</a:t>
            </a:r>
            <a:r>
              <a:rPr lang="th-TH" spc="30" dirty="0" smtClean="0">
                <a:latin typeface="TH SarabunPSK"/>
                <a:cs typeface="TH SarabunPSK"/>
              </a:rPr>
              <a:t>เ</a:t>
            </a:r>
            <a:r>
              <a:rPr lang="th-TH" spc="-10" dirty="0" smtClean="0">
                <a:latin typeface="TH SarabunPSK"/>
                <a:cs typeface="TH SarabunPSK"/>
              </a:rPr>
              <a:t>ห</a:t>
            </a:r>
            <a:r>
              <a:rPr lang="th-TH" spc="20" dirty="0" smtClean="0">
                <a:latin typeface="TH SarabunPSK"/>
                <a:cs typeface="TH SarabunPSK"/>
              </a:rPr>
              <a:t>็</a:t>
            </a:r>
            <a:r>
              <a:rPr lang="th-TH" spc="25" dirty="0" smtClean="0">
                <a:latin typeface="TH SarabunPSK"/>
                <a:cs typeface="TH SarabunPSK"/>
              </a:rPr>
              <a:t>น</a:t>
            </a:r>
            <a:r>
              <a:rPr lang="th-TH" spc="10" dirty="0" smtClean="0">
                <a:latin typeface="TH SarabunPSK"/>
                <a:cs typeface="TH SarabunPSK"/>
              </a:rPr>
              <a:t>ค</a:t>
            </a:r>
            <a:r>
              <a:rPr lang="th-TH" spc="30" dirty="0" smtClean="0">
                <a:latin typeface="TH SarabunPSK"/>
                <a:cs typeface="TH SarabunPSK"/>
              </a:rPr>
              <a:t>ว</a:t>
            </a:r>
            <a:r>
              <a:rPr lang="th-TH" spc="10" dirty="0" smtClean="0">
                <a:latin typeface="TH SarabunPSK"/>
                <a:cs typeface="TH SarabunPSK"/>
              </a:rPr>
              <a:t>า</a:t>
            </a:r>
            <a:r>
              <a:rPr lang="th-TH" spc="20" dirty="0" smtClean="0">
                <a:latin typeface="TH SarabunPSK"/>
                <a:cs typeface="TH SarabunPSK"/>
              </a:rPr>
              <a:t>ม</a:t>
            </a:r>
            <a:r>
              <a:rPr lang="th-TH" spc="-10" dirty="0" smtClean="0">
                <a:latin typeface="TH SarabunPSK"/>
                <a:cs typeface="TH SarabunPSK"/>
              </a:rPr>
              <a:t>ส</a:t>
            </a:r>
            <a:r>
              <a:rPr lang="th-TH" spc="15" dirty="0" smtClean="0">
                <a:latin typeface="TH SarabunPSK"/>
                <a:cs typeface="TH SarabunPSK"/>
              </a:rPr>
              <a:t>ัม</a:t>
            </a:r>
            <a:r>
              <a:rPr lang="th-TH" spc="-20" dirty="0" smtClean="0">
                <a:latin typeface="TH SarabunPSK"/>
                <a:cs typeface="TH SarabunPSK"/>
              </a:rPr>
              <a:t>พ</a:t>
            </a:r>
            <a:r>
              <a:rPr lang="th-TH" spc="20" dirty="0" smtClean="0">
                <a:latin typeface="TH SarabunPSK"/>
                <a:cs typeface="TH SarabunPSK"/>
              </a:rPr>
              <a:t>ั</a:t>
            </a:r>
            <a:r>
              <a:rPr lang="th-TH" spc="15" dirty="0" smtClean="0">
                <a:latin typeface="TH SarabunPSK"/>
                <a:cs typeface="TH SarabunPSK"/>
              </a:rPr>
              <a:t>น</a:t>
            </a:r>
            <a:r>
              <a:rPr lang="th-TH" spc="-5" dirty="0" smtClean="0">
                <a:latin typeface="TH SarabunPSK"/>
                <a:cs typeface="TH SarabunPSK"/>
              </a:rPr>
              <a:t>ธ</a:t>
            </a:r>
            <a:r>
              <a:rPr lang="th-TH" spc="20" dirty="0" smtClean="0">
                <a:latin typeface="TH SarabunPSK"/>
                <a:cs typeface="TH SarabunPSK"/>
              </a:rPr>
              <a:t></a:t>
            </a:r>
            <a:r>
              <a:rPr lang="th-TH" spc="15" dirty="0" smtClean="0">
                <a:latin typeface="TH SarabunPSK"/>
                <a:cs typeface="TH SarabunPSK"/>
              </a:rPr>
              <a:t>ร</a:t>
            </a:r>
            <a:r>
              <a:rPr lang="th-TH" spc="20" dirty="0" smtClean="0">
                <a:latin typeface="TH SarabunPSK"/>
                <a:cs typeface="TH SarabunPSK"/>
              </a:rPr>
              <a:t>ะ</a:t>
            </a:r>
            <a:r>
              <a:rPr lang="th-TH" spc="15" dirty="0" smtClean="0">
                <a:latin typeface="TH SarabunPSK"/>
                <a:cs typeface="TH SarabunPSK"/>
              </a:rPr>
              <a:t>ห</a:t>
            </a:r>
            <a:r>
              <a:rPr lang="th-TH" spc="-5" dirty="0" smtClean="0">
                <a:latin typeface="TH SarabunPSK"/>
                <a:cs typeface="TH SarabunPSK"/>
              </a:rPr>
              <a:t>ว</a:t>
            </a:r>
            <a:r>
              <a:rPr lang="th-TH" spc="15" dirty="0" smtClean="0">
                <a:latin typeface="TH SarabunPSK"/>
                <a:cs typeface="TH SarabunPSK"/>
              </a:rPr>
              <a:t>า</a:t>
            </a:r>
            <a:r>
              <a:rPr lang="th-TH" spc="25" dirty="0" smtClean="0">
                <a:latin typeface="TH SarabunPSK"/>
                <a:cs typeface="TH SarabunPSK"/>
              </a:rPr>
              <a:t>ง</a:t>
            </a:r>
            <a:r>
              <a:rPr lang="th-TH" spc="10" dirty="0" smtClean="0">
                <a:latin typeface="TH SarabunPSK"/>
                <a:cs typeface="TH SarabunPSK"/>
              </a:rPr>
              <a:t>บ</a:t>
            </a:r>
            <a:r>
              <a:rPr lang="th-TH" spc="-5" dirty="0" smtClean="0">
                <a:latin typeface="TH SarabunPSK"/>
                <a:cs typeface="TH SarabunPSK"/>
              </a:rPr>
              <a:t>ร</a:t>
            </a:r>
            <a:r>
              <a:rPr lang="th-TH" spc="20" dirty="0" smtClean="0">
                <a:latin typeface="TH SarabunPSK"/>
                <a:cs typeface="TH SarabunPSK"/>
              </a:rPr>
              <a:t>ิ</a:t>
            </a:r>
            <a:r>
              <a:rPr lang="th-TH" spc="10" dirty="0" smtClean="0">
                <a:latin typeface="TH SarabunPSK"/>
                <a:cs typeface="TH SarabunPSK"/>
              </a:rPr>
              <a:t>บท</a:t>
            </a:r>
            <a:r>
              <a:rPr lang="th-TH" spc="20" dirty="0" smtClean="0">
                <a:latin typeface="TH SarabunPSK"/>
                <a:cs typeface="TH SarabunPSK"/>
              </a:rPr>
              <a:t>ท</a:t>
            </a:r>
            <a:r>
              <a:rPr lang="th-TH" spc="10" dirty="0" smtClean="0">
                <a:latin typeface="TH SarabunPSK"/>
                <a:cs typeface="TH SarabunPSK"/>
              </a:rPr>
              <a:t>า</a:t>
            </a:r>
            <a:r>
              <a:rPr lang="th-TH" spc="25" dirty="0" smtClean="0">
                <a:latin typeface="TH SarabunPSK"/>
                <a:cs typeface="TH SarabunPSK"/>
              </a:rPr>
              <a:t>ง</a:t>
            </a:r>
            <a:r>
              <a:rPr lang="th-TH" spc="-10" dirty="0" smtClean="0">
                <a:latin typeface="TH SarabunPSK"/>
                <a:cs typeface="TH SarabunPSK"/>
              </a:rPr>
              <a:t>ส</a:t>
            </a:r>
            <a:r>
              <a:rPr lang="th-TH" spc="20" dirty="0" smtClean="0">
                <a:latin typeface="TH SarabunPSK"/>
                <a:cs typeface="TH SarabunPSK"/>
              </a:rPr>
              <a:t>ั</a:t>
            </a:r>
            <a:r>
              <a:rPr lang="th-TH" spc="25" dirty="0" smtClean="0">
                <a:latin typeface="TH SarabunPSK"/>
                <a:cs typeface="TH SarabunPSK"/>
              </a:rPr>
              <a:t>ง</a:t>
            </a:r>
            <a:r>
              <a:rPr lang="th-TH" spc="10" dirty="0" smtClean="0">
                <a:latin typeface="TH SarabunPSK"/>
                <a:cs typeface="TH SarabunPSK"/>
              </a:rPr>
              <a:t>ค</a:t>
            </a:r>
            <a:r>
              <a:rPr lang="th-TH" spc="20" dirty="0" smtClean="0">
                <a:latin typeface="TH SarabunPSK"/>
                <a:cs typeface="TH SarabunPSK"/>
              </a:rPr>
              <a:t>ม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20" dirty="0" smtClean="0">
                <a:latin typeface="TH SarabunPSK"/>
                <a:cs typeface="TH SarabunPSK"/>
              </a:rPr>
              <a:t>ั</a:t>
            </a:r>
            <a:r>
              <a:rPr lang="th-TH" spc="25" dirty="0" smtClean="0">
                <a:latin typeface="TH SarabunPSK"/>
                <a:cs typeface="TH SarabunPSK"/>
              </a:rPr>
              <a:t>บ</a:t>
            </a:r>
            <a:r>
              <a:rPr lang="th-TH" spc="15" dirty="0" smtClean="0">
                <a:latin typeface="TH SarabunPSK"/>
                <a:cs typeface="TH SarabunPSK"/>
              </a:rPr>
              <a:t>ร</a:t>
            </a:r>
            <a:r>
              <a:rPr lang="th-TH" spc="20" dirty="0" smtClean="0">
                <a:latin typeface="TH SarabunPSK"/>
                <a:cs typeface="TH SarabunPSK"/>
              </a:rPr>
              <a:t>ะ</a:t>
            </a:r>
            <a:r>
              <a:rPr lang="th-TH" spc="15" dirty="0" smtClean="0">
                <a:latin typeface="TH SarabunPSK"/>
                <a:cs typeface="TH SarabunPSK"/>
              </a:rPr>
              <a:t>บ</a:t>
            </a:r>
            <a:r>
              <a:rPr lang="th-TH" spc="10" dirty="0" smtClean="0">
                <a:latin typeface="TH SarabunPSK"/>
                <a:cs typeface="TH SarabunPSK"/>
              </a:rPr>
              <a:t>บ</a:t>
            </a:r>
            <a:r>
              <a:rPr lang="th-TH" spc="35" dirty="0" smtClean="0">
                <a:latin typeface="TH SarabunPSK"/>
                <a:cs typeface="TH SarabunPSK"/>
              </a:rPr>
              <a:t>โ</a:t>
            </a:r>
            <a:r>
              <a:rPr lang="th-TH" spc="10" dirty="0" smtClean="0">
                <a:latin typeface="TH SarabunPSK"/>
                <a:cs typeface="TH SarabunPSK"/>
              </a:rPr>
              <a:t>ค</a:t>
            </a:r>
            <a:r>
              <a:rPr lang="th-TH" spc="25" dirty="0" smtClean="0">
                <a:latin typeface="TH SarabunPSK"/>
                <a:cs typeface="TH SarabunPSK"/>
              </a:rPr>
              <a:t>ร</a:t>
            </a:r>
            <a:r>
              <a:rPr lang="th-TH" spc="15" dirty="0" smtClean="0">
                <a:latin typeface="TH SarabunPSK"/>
                <a:cs typeface="TH SarabunPSK"/>
              </a:rPr>
              <a:t>ง</a:t>
            </a:r>
            <a:r>
              <a:rPr lang="th-TH" spc="25" dirty="0" smtClean="0">
                <a:latin typeface="TH SarabunPSK"/>
                <a:cs typeface="TH SarabunPSK"/>
              </a:rPr>
              <a:t>ส</a:t>
            </a:r>
            <a:r>
              <a:rPr lang="th-TH" spc="-5" dirty="0" smtClean="0">
                <a:latin typeface="TH SarabunPSK"/>
                <a:cs typeface="TH SarabunPSK"/>
              </a:rPr>
              <a:t>ร</a:t>
            </a:r>
            <a:r>
              <a:rPr lang="th-TH" spc="20" dirty="0" smtClean="0">
                <a:latin typeface="TH SarabunPSK"/>
                <a:cs typeface="TH SarabunPSK"/>
              </a:rPr>
              <a:t></a:t>
            </a:r>
            <a:r>
              <a:rPr lang="th-TH" spc="25" dirty="0" smtClean="0">
                <a:latin typeface="TH SarabunPSK"/>
                <a:cs typeface="TH SarabunPSK"/>
              </a:rPr>
              <a:t>า</a:t>
            </a:r>
            <a:r>
              <a:rPr lang="th-TH" spc="15" dirty="0" smtClean="0">
                <a:latin typeface="TH SarabunPSK"/>
                <a:cs typeface="TH SarabunPSK"/>
              </a:rPr>
              <a:t>ง</a:t>
            </a:r>
            <a:r>
              <a:rPr lang="th-TH" spc="-5" dirty="0" smtClean="0">
                <a:latin typeface="TH SarabunPSK"/>
                <a:cs typeface="TH SarabunPSK"/>
              </a:rPr>
              <a:t>ว</a:t>
            </a:r>
            <a:r>
              <a:rPr lang="th-TH" spc="20" dirty="0" smtClean="0">
                <a:latin typeface="TH SarabunPSK"/>
                <a:cs typeface="TH SarabunPSK"/>
              </a:rPr>
              <a:t>ิ</a:t>
            </a:r>
            <a:r>
              <a:rPr lang="th-TH" spc="10" dirty="0" smtClean="0">
                <a:latin typeface="TH SarabunPSK"/>
                <a:cs typeface="TH SarabunPSK"/>
              </a:rPr>
              <a:t>ท</a:t>
            </a:r>
            <a:r>
              <a:rPr lang="th-TH" spc="-10" dirty="0" smtClean="0">
                <a:latin typeface="TH SarabunPSK"/>
                <a:cs typeface="TH SarabunPSK"/>
              </a:rPr>
              <a:t>ย</a:t>
            </a:r>
            <a:r>
              <a:rPr lang="th-TH" spc="20" dirty="0" smtClean="0">
                <a:latin typeface="TH SarabunPSK"/>
                <a:cs typeface="TH SarabunPSK"/>
              </a:rPr>
              <a:t>ุก</a:t>
            </a:r>
            <a:r>
              <a:rPr lang="th-TH" spc="15" dirty="0" smtClean="0">
                <a:latin typeface="TH SarabunPSK"/>
                <a:cs typeface="TH SarabunPSK"/>
              </a:rPr>
              <a:t>ร</a:t>
            </a:r>
            <a:r>
              <a:rPr lang="th-TH" spc="20" dirty="0" smtClean="0">
                <a:latin typeface="TH SarabunPSK"/>
                <a:cs typeface="TH SarabunPSK"/>
              </a:rPr>
              <a:t>ะ</a:t>
            </a:r>
            <a:r>
              <a:rPr lang="th-TH" spc="15" dirty="0" smtClean="0">
                <a:latin typeface="TH SarabunPSK"/>
                <a:cs typeface="TH SarabunPSK"/>
              </a:rPr>
              <a:t>จ</a:t>
            </a:r>
            <a:r>
              <a:rPr lang="th-TH" spc="25" dirty="0" smtClean="0">
                <a:latin typeface="TH SarabunPSK"/>
                <a:cs typeface="TH SarabunPSK"/>
              </a:rPr>
              <a:t>า</a:t>
            </a:r>
            <a:r>
              <a:rPr lang="th-TH" spc="15" dirty="0" smtClean="0">
                <a:latin typeface="TH SarabunPSK"/>
                <a:cs typeface="TH SarabunPSK"/>
              </a:rPr>
              <a:t>ย</a:t>
            </a:r>
            <a:r>
              <a:rPr lang="th-TH" spc="30" dirty="0" smtClean="0">
                <a:latin typeface="TH SarabunPSK"/>
                <a:cs typeface="TH SarabunPSK"/>
              </a:rPr>
              <a:t>เ</a:t>
            </a:r>
            <a:r>
              <a:rPr lang="th-TH" spc="-10" dirty="0" smtClean="0">
                <a:latin typeface="TH SarabunPSK"/>
                <a:cs typeface="TH SarabunPSK"/>
              </a:rPr>
              <a:t>ส</a:t>
            </a:r>
            <a:r>
              <a:rPr lang="th-TH" spc="20" dirty="0" smtClean="0">
                <a:latin typeface="TH SarabunPSK"/>
                <a:cs typeface="TH SarabunPSK"/>
              </a:rPr>
              <a:t>ี</a:t>
            </a:r>
            <a:r>
              <a:rPr lang="th-TH" spc="25" dirty="0" smtClean="0">
                <a:latin typeface="TH SarabunPSK"/>
                <a:cs typeface="TH SarabunPSK"/>
              </a:rPr>
              <a:t>ย</a:t>
            </a:r>
            <a:r>
              <a:rPr lang="th-TH" spc="15" dirty="0" smtClean="0">
                <a:latin typeface="TH SarabunPSK"/>
                <a:cs typeface="TH SarabunPSK"/>
              </a:rPr>
              <a:t>ง</a:t>
            </a:r>
            <a:r>
              <a:rPr lang="th-TH" spc="20" dirty="0" smtClean="0">
                <a:latin typeface="TH SarabunPSK"/>
                <a:cs typeface="TH SarabunPSK"/>
              </a:rPr>
              <a:t>ข</a:t>
            </a:r>
            <a:r>
              <a:rPr lang="th-TH" spc="5" dirty="0" smtClean="0">
                <a:latin typeface="TH SarabunPSK"/>
                <a:cs typeface="TH SarabunPSK"/>
              </a:rPr>
              <a:t>อ</a:t>
            </a:r>
            <a:r>
              <a:rPr lang="th-TH" spc="15" dirty="0" smtClean="0">
                <a:latin typeface="TH SarabunPSK"/>
                <a:cs typeface="TH SarabunPSK"/>
              </a:rPr>
              <a:t>ง</a:t>
            </a:r>
            <a:r>
              <a:rPr lang="th-TH" spc="25" dirty="0" smtClean="0">
                <a:latin typeface="TH SarabunPSK"/>
                <a:cs typeface="TH SarabunPSK"/>
              </a:rPr>
              <a:t>ไ</a:t>
            </a:r>
            <a:r>
              <a:rPr lang="th-TH" spc="10" dirty="0" smtClean="0">
                <a:latin typeface="TH SarabunPSK"/>
                <a:cs typeface="TH SarabunPSK"/>
              </a:rPr>
              <a:t>ท</a:t>
            </a:r>
            <a:r>
              <a:rPr lang="th-TH" spc="25" dirty="0" smtClean="0">
                <a:latin typeface="TH SarabunPSK"/>
                <a:cs typeface="TH SarabunPSK"/>
              </a:rPr>
              <a:t>ย</a:t>
            </a:r>
            <a:r>
              <a:rPr lang="th-TH" spc="-5" dirty="0" smtClean="0">
                <a:latin typeface="TH SarabunPSK"/>
                <a:cs typeface="TH SarabunPSK"/>
              </a:rPr>
              <a:t>ช</a:t>
            </a:r>
            <a:r>
              <a:rPr lang="th-TH" spc="20" dirty="0" smtClean="0">
                <a:latin typeface="TH SarabunPSK"/>
                <a:cs typeface="TH SarabunPSK"/>
              </a:rPr>
              <a:t>ั</a:t>
            </a:r>
            <a:r>
              <a:rPr lang="th-TH" spc="25" dirty="0" smtClean="0">
                <a:latin typeface="TH SarabunPSK"/>
                <a:cs typeface="TH SarabunPSK"/>
              </a:rPr>
              <a:t>ด</a:t>
            </a:r>
            <a:r>
              <a:rPr lang="th-TH" spc="15" dirty="0" smtClean="0">
                <a:latin typeface="TH SarabunPSK"/>
                <a:cs typeface="TH SarabunPSK"/>
              </a:rPr>
              <a:t>เ</a:t>
            </a:r>
            <a:r>
              <a:rPr lang="th-TH" spc="25" dirty="0" smtClean="0">
                <a:latin typeface="TH SarabunPSK"/>
                <a:cs typeface="TH SarabunPSK"/>
              </a:rPr>
              <a:t>จ</a:t>
            </a:r>
            <a:r>
              <a:rPr lang="th-TH" spc="15" dirty="0" smtClean="0">
                <a:latin typeface="TH SarabunPSK"/>
                <a:cs typeface="TH SarabunPSK"/>
              </a:rPr>
              <a:t>น</a:t>
            </a:r>
            <a:r>
              <a:rPr lang="th-TH" spc="-10" dirty="0" smtClean="0">
                <a:latin typeface="TH SarabunPSK"/>
                <a:cs typeface="TH SarabunPSK"/>
              </a:rPr>
              <a:t>ยิ่งขึ้น</a:t>
            </a:r>
            <a:endParaRPr lang="th-TH" dirty="0" smtClean="0">
              <a:latin typeface="TH SarabunPSK"/>
              <a:cs typeface="TH SarabunPSK"/>
            </a:endParaRPr>
          </a:p>
          <a:p>
            <a:pPr marL="0" indent="0" algn="thaiDist">
              <a:buNone/>
            </a:pP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21289507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th-TH" b="1" spc="-10" dirty="0" smtClean="0">
                <a:latin typeface="TH SarabunPSK"/>
                <a:cs typeface="TH SarabunPSK"/>
              </a:rPr>
              <a:t>ประวัติ พัฒนาการของวทิทยุกระจายเสียงในประเทศไทย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127000" indent="0">
              <a:lnSpc>
                <a:spcPct val="100000"/>
              </a:lnSpc>
              <a:spcBef>
                <a:spcPts val="155"/>
              </a:spcBef>
              <a:buNone/>
              <a:tabLst>
                <a:tab pos="1736089" algn="l"/>
                <a:tab pos="2496820" algn="l"/>
              </a:tabLst>
            </a:pPr>
            <a:r>
              <a:rPr lang="th-TH" b="1" spc="-15" dirty="0" smtClean="0">
                <a:latin typeface="TH SarabunPSK"/>
                <a:cs typeface="TH SarabunPSK"/>
              </a:rPr>
              <a:t>2</a:t>
            </a:r>
            <a:r>
              <a:rPr lang="th-TH" b="1" spc="-5" dirty="0" smtClean="0">
                <a:latin typeface="TH SarabunPSK"/>
                <a:cs typeface="TH SarabunPSK"/>
              </a:rPr>
              <a:t>.1</a:t>
            </a:r>
            <a:r>
              <a:rPr lang="th-TH" b="1" spc="5" dirty="0" smtClean="0">
                <a:latin typeface="TH SarabunPSK"/>
                <a:cs typeface="TH SarabunPSK"/>
              </a:rPr>
              <a:t> </a:t>
            </a:r>
            <a:r>
              <a:rPr lang="th-TH" b="1" spc="-15" dirty="0" smtClean="0">
                <a:latin typeface="TH SarabunPSK"/>
                <a:cs typeface="TH SarabunPSK"/>
              </a:rPr>
              <a:t>ก</a:t>
            </a:r>
            <a:r>
              <a:rPr lang="th-TH" b="1" spc="-5" dirty="0" smtClean="0">
                <a:latin typeface="TH SarabunPSK"/>
                <a:cs typeface="TH SarabunPSK"/>
              </a:rPr>
              <a:t>ารเข้ามาของวิทยุก</a:t>
            </a:r>
            <a:r>
              <a:rPr lang="th-TH" b="1" spc="-10" dirty="0" smtClean="0">
                <a:latin typeface="TH SarabunPSK"/>
                <a:cs typeface="TH SarabunPSK"/>
              </a:rPr>
              <a:t>ร</a:t>
            </a:r>
            <a:r>
              <a:rPr lang="th-TH" b="1" spc="-15" dirty="0" smtClean="0">
                <a:latin typeface="TH SarabunPSK"/>
                <a:cs typeface="TH SarabunPSK"/>
              </a:rPr>
              <a:t>ะ</a:t>
            </a:r>
            <a:r>
              <a:rPr lang="th-TH" b="1" spc="-10" dirty="0" smtClean="0">
                <a:latin typeface="TH SarabunPSK"/>
                <a:cs typeface="TH SarabunPSK"/>
              </a:rPr>
              <a:t>จา</a:t>
            </a:r>
            <a:r>
              <a:rPr lang="th-TH" b="1" spc="-15" dirty="0" smtClean="0">
                <a:latin typeface="TH SarabunPSK"/>
                <a:cs typeface="TH SarabunPSK"/>
              </a:rPr>
              <a:t>ย</a:t>
            </a:r>
            <a:r>
              <a:rPr lang="th-TH" b="1" spc="-5" dirty="0" smtClean="0">
                <a:latin typeface="TH SarabunPSK"/>
                <a:cs typeface="TH SarabunPSK"/>
              </a:rPr>
              <a:t>เสียงน</a:t>
            </a:r>
            <a:r>
              <a:rPr lang="th-TH" b="1" spc="-15" dirty="0" smtClean="0">
                <a:latin typeface="TH SarabunPSK"/>
                <a:cs typeface="TH SarabunPSK"/>
              </a:rPr>
              <a:t>ป</a:t>
            </a:r>
            <a:r>
              <a:rPr lang="th-TH" b="1" spc="-10" dirty="0" smtClean="0">
                <a:latin typeface="TH SarabunPSK"/>
                <a:cs typeface="TH SarabunPSK"/>
              </a:rPr>
              <a:t>ร</a:t>
            </a:r>
            <a:r>
              <a:rPr lang="th-TH" b="1" spc="-15" dirty="0" smtClean="0">
                <a:latin typeface="TH SarabunPSK"/>
                <a:cs typeface="TH SarabunPSK"/>
              </a:rPr>
              <a:t>ะ</a:t>
            </a:r>
            <a:r>
              <a:rPr lang="th-TH" b="1" spc="-5" dirty="0" smtClean="0">
                <a:latin typeface="TH SarabunPSK"/>
                <a:cs typeface="TH SarabunPSK"/>
              </a:rPr>
              <a:t>เ</a:t>
            </a:r>
            <a:r>
              <a:rPr lang="th-TH" b="1" spc="-15" dirty="0" smtClean="0">
                <a:latin typeface="TH SarabunPSK"/>
                <a:cs typeface="TH SarabunPSK"/>
              </a:rPr>
              <a:t>ท</a:t>
            </a:r>
            <a:r>
              <a:rPr lang="th-TH" b="1" spc="-10" dirty="0" smtClean="0">
                <a:latin typeface="TH SarabunPSK"/>
                <a:cs typeface="TH SarabunPSK"/>
              </a:rPr>
              <a:t>ศ</a:t>
            </a:r>
            <a:r>
              <a:rPr lang="th-TH" b="1" spc="0" dirty="0" smtClean="0">
                <a:latin typeface="TH SarabunPSK"/>
                <a:cs typeface="TH SarabunPSK"/>
              </a:rPr>
              <a:t>ไ</a:t>
            </a:r>
            <a:r>
              <a:rPr lang="th-TH" b="1" spc="-15" dirty="0" smtClean="0">
                <a:latin typeface="TH SarabunPSK"/>
                <a:cs typeface="TH SarabunPSK"/>
              </a:rPr>
              <a:t>ทย</a:t>
            </a:r>
            <a:endParaRPr lang="th-TH" dirty="0" smtClean="0">
              <a:latin typeface="TH SarabunPSK"/>
              <a:cs typeface="TH SarabunPSK"/>
            </a:endParaRPr>
          </a:p>
          <a:p>
            <a:pPr marL="12700" marR="12700" indent="0" algn="just">
              <a:lnSpc>
                <a:spcPct val="108300"/>
              </a:lnSpc>
              <a:spcBef>
                <a:spcPts val="5"/>
              </a:spcBef>
              <a:buNone/>
            </a:pPr>
            <a:r>
              <a:rPr lang="th-TH" spc="-5" dirty="0" smtClean="0">
                <a:latin typeface="TH SarabunPSK"/>
                <a:cs typeface="TH SarabunPSK"/>
              </a:rPr>
              <a:t>	ว</a:t>
            </a:r>
            <a:r>
              <a:rPr lang="th-TH" spc="0" dirty="0" smtClean="0">
                <a:latin typeface="TH SarabunPSK"/>
                <a:cs typeface="TH SarabunPSK"/>
              </a:rPr>
              <a:t>ิ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-5" dirty="0" smtClean="0">
                <a:latin typeface="TH SarabunPSK"/>
                <a:cs typeface="TH SarabunPSK"/>
              </a:rPr>
              <a:t>ยุ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5" dirty="0" smtClean="0">
                <a:latin typeface="TH SarabunPSK"/>
                <a:cs typeface="TH SarabunPSK"/>
              </a:rPr>
              <a:t>ร</a:t>
            </a:r>
            <a:r>
              <a:rPr lang="th-TH" spc="-20" dirty="0" smtClean="0">
                <a:latin typeface="TH SarabunPSK"/>
                <a:cs typeface="TH SarabunPSK"/>
              </a:rPr>
              <a:t>ะ</a:t>
            </a:r>
            <a:r>
              <a:rPr lang="th-TH" spc="-5" dirty="0" smtClean="0">
                <a:latin typeface="TH SarabunPSK"/>
                <a:cs typeface="TH SarabunPSK"/>
              </a:rPr>
              <a:t>จายเสีย</a:t>
            </a:r>
            <a:r>
              <a:rPr lang="th-TH" spc="-10" dirty="0" smtClean="0">
                <a:latin typeface="TH SarabunPSK"/>
                <a:cs typeface="TH SarabunPSK"/>
              </a:rPr>
              <a:t>ง</a:t>
            </a:r>
            <a:r>
              <a:rPr lang="th-TH" spc="-5" dirty="0" smtClean="0">
                <a:latin typeface="TH SarabunPSK"/>
                <a:cs typeface="TH SarabunPSK"/>
              </a:rPr>
              <a:t>เ</a:t>
            </a:r>
            <a:r>
              <a:rPr lang="th-TH" spc="-15" dirty="0" smtClean="0">
                <a:latin typeface="TH SarabunPSK"/>
                <a:cs typeface="TH SarabunPSK"/>
              </a:rPr>
              <a:t>ข</a:t>
            </a:r>
            <a:r>
              <a:rPr lang="th-TH" spc="-5" dirty="0" smtClean="0">
                <a:latin typeface="TH SarabunPSK"/>
                <a:cs typeface="TH SarabunPSK"/>
              </a:rPr>
              <a:t>า</a:t>
            </a:r>
            <a:r>
              <a:rPr lang="th-TH" spc="-15" dirty="0" smtClean="0">
                <a:latin typeface="TH SarabunPSK"/>
                <a:cs typeface="TH SarabunPSK"/>
              </a:rPr>
              <a:t>ม</a:t>
            </a:r>
            <a:r>
              <a:rPr lang="th-TH" spc="-5" dirty="0" smtClean="0">
                <a:latin typeface="TH SarabunPSK"/>
                <a:cs typeface="TH SarabunPSK"/>
              </a:rPr>
              <a:t>า</a:t>
            </a:r>
            <a:r>
              <a:rPr lang="th-TH" spc="-10" dirty="0" smtClean="0">
                <a:latin typeface="TH SarabunPSK"/>
                <a:cs typeface="TH SarabunPSK"/>
              </a:rPr>
              <a:t>ในปร</a:t>
            </a:r>
            <a:r>
              <a:rPr lang="th-TH" spc="-20" dirty="0" smtClean="0">
                <a:latin typeface="TH SarabunPSK"/>
                <a:cs typeface="TH SarabunPSK"/>
              </a:rPr>
              <a:t>ะ</a:t>
            </a:r>
            <a:r>
              <a:rPr lang="th-TH" spc="-5" dirty="0" smtClean="0">
                <a:latin typeface="TH SarabunPSK"/>
                <a:cs typeface="TH SarabunPSK"/>
              </a:rPr>
              <a:t>เ</a:t>
            </a:r>
            <a:r>
              <a:rPr lang="th-TH" spc="-15" dirty="0" smtClean="0">
                <a:latin typeface="TH SarabunPSK"/>
                <a:cs typeface="TH SarabunPSK"/>
              </a:rPr>
              <a:t>ทศไ</a:t>
            </a:r>
            <a:r>
              <a:rPr lang="th-TH" spc="-5" dirty="0" smtClean="0">
                <a:latin typeface="TH SarabunPSK"/>
                <a:cs typeface="TH SarabunPSK"/>
              </a:rPr>
              <a:t>ท</a:t>
            </a:r>
            <a:r>
              <a:rPr lang="th-TH" spc="0" dirty="0" smtClean="0">
                <a:latin typeface="TH SarabunPSK"/>
                <a:cs typeface="TH SarabunPSK"/>
              </a:rPr>
              <a:t>ย</a:t>
            </a:r>
            <a:r>
              <a:rPr lang="th-TH" spc="-5" dirty="0" smtClean="0">
                <a:latin typeface="TH SarabunPSK"/>
                <a:cs typeface="TH SarabunPSK"/>
              </a:rPr>
              <a:t>ครั้</a:t>
            </a:r>
            <a:r>
              <a:rPr lang="th-TH" spc="5" dirty="0" smtClean="0">
                <a:latin typeface="TH SarabunPSK"/>
                <a:cs typeface="TH SarabunPSK"/>
              </a:rPr>
              <a:t>ง</a:t>
            </a:r>
            <a:r>
              <a:rPr lang="th-TH" spc="0" dirty="0" smtClean="0">
                <a:latin typeface="TH SarabunPSK"/>
                <a:cs typeface="TH SarabunPSK"/>
              </a:rPr>
              <a:t>แร</a:t>
            </a:r>
            <a:r>
              <a:rPr lang="th-TH" spc="-5" dirty="0" smtClean="0">
                <a:latin typeface="TH SarabunPSK"/>
                <a:cs typeface="TH SarabunPSK"/>
              </a:rPr>
              <a:t>ก</a:t>
            </a:r>
            <a:r>
              <a:rPr lang="th-TH" spc="5" dirty="0" smtClean="0">
                <a:latin typeface="TH SarabunPSK"/>
                <a:cs typeface="TH SarabunPSK"/>
              </a:rPr>
              <a:t>เ</a:t>
            </a:r>
            <a:r>
              <a:rPr lang="th-TH" spc="-15" dirty="0" smtClean="0">
                <a:latin typeface="TH SarabunPSK"/>
                <a:cs typeface="TH SarabunPSK"/>
              </a:rPr>
              <a:t>ม</a:t>
            </a:r>
            <a:r>
              <a:rPr lang="th-TH" spc="0" dirty="0" smtClean="0">
                <a:latin typeface="TH SarabunPSK"/>
                <a:cs typeface="TH SarabunPSK"/>
              </a:rPr>
              <a:t>ื</a:t>
            </a:r>
            <a:r>
              <a:rPr lang="th-TH" spc="-5" dirty="0" smtClean="0">
                <a:latin typeface="TH SarabunPSK"/>
                <a:cs typeface="TH SarabunPSK"/>
              </a:rPr>
              <a:t>่อป</a:t>
            </a:r>
            <a:r>
              <a:rPr lang="th-TH" spc="10" dirty="0" smtClean="0">
                <a:latin typeface="TH SarabunPSK"/>
                <a:cs typeface="TH SarabunPSK"/>
              </a:rPr>
              <a:t> </a:t>
            </a:r>
            <a:r>
              <a:rPr lang="th-TH" spc="0" dirty="0" smtClean="0">
                <a:latin typeface="TH SarabunPSK"/>
                <a:cs typeface="TH SarabunPSK"/>
              </a:rPr>
              <a:t>247</a:t>
            </a:r>
            <a:r>
              <a:rPr lang="th-TH" spc="-10" dirty="0" smtClean="0">
                <a:latin typeface="TH SarabunPSK"/>
                <a:cs typeface="TH SarabunPSK"/>
              </a:rPr>
              <a:t>0</a:t>
            </a:r>
            <a:r>
              <a:rPr lang="th-TH" spc="20" dirty="0" smtClean="0">
                <a:latin typeface="TH SarabunPSK"/>
                <a:cs typeface="TH SarabunPSK"/>
              </a:rPr>
              <a:t> </a:t>
            </a:r>
            <a:r>
              <a:rPr lang="th-TH" spc="10" dirty="0" smtClean="0">
                <a:latin typeface="TH SarabunPSK"/>
                <a:cs typeface="TH SarabunPSK"/>
              </a:rPr>
              <a:t>โ</a:t>
            </a:r>
            <a:r>
              <a:rPr lang="th-TH" spc="0" dirty="0" smtClean="0">
                <a:latin typeface="TH SarabunPSK"/>
                <a:cs typeface="TH SarabunPSK"/>
              </a:rPr>
              <a:t>ดย</a:t>
            </a:r>
            <a:r>
              <a:rPr lang="th-TH" spc="-5" dirty="0" smtClean="0">
                <a:latin typeface="TH SarabunPSK"/>
                <a:cs typeface="TH SarabunPSK"/>
              </a:rPr>
              <a:t>พ</a:t>
            </a:r>
            <a:r>
              <a:rPr lang="th-TH" spc="5" dirty="0" smtClean="0">
                <a:latin typeface="TH SarabunPSK"/>
                <a:cs typeface="TH SarabunPSK"/>
              </a:rPr>
              <a:t>ลเ</a:t>
            </a:r>
            <a:r>
              <a:rPr lang="th-TH" spc="-5" dirty="0" smtClean="0">
                <a:latin typeface="TH SarabunPSK"/>
                <a:cs typeface="TH SarabunPSK"/>
              </a:rPr>
              <a:t>อกพ</a:t>
            </a:r>
            <a:r>
              <a:rPr lang="th-TH" spc="0" dirty="0" smtClean="0">
                <a:latin typeface="TH SarabunPSK"/>
                <a:cs typeface="TH SarabunPSK"/>
              </a:rPr>
              <a:t>ร</a:t>
            </a:r>
            <a:r>
              <a:rPr lang="th-TH" spc="-5" dirty="0" smtClean="0">
                <a:latin typeface="TH SarabunPSK"/>
                <a:cs typeface="TH SarabunPSK"/>
              </a:rPr>
              <a:t>ะ</a:t>
            </a:r>
            <a:r>
              <a:rPr lang="th-TH" spc="5" dirty="0" smtClean="0">
                <a:latin typeface="TH SarabunPSK"/>
                <a:cs typeface="TH SarabunPSK"/>
              </a:rPr>
              <a:t>เ</a:t>
            </a:r>
            <a:r>
              <a:rPr lang="th-TH" spc="-10" dirty="0" smtClean="0">
                <a:latin typeface="TH SarabunPSK"/>
                <a:cs typeface="TH SarabunPSK"/>
              </a:rPr>
              <a:t>จ</a:t>
            </a:r>
            <a:r>
              <a:rPr lang="th-TH" spc="-5" dirty="0" smtClean="0">
                <a:latin typeface="TH SarabunPSK"/>
                <a:cs typeface="TH SarabunPSK"/>
              </a:rPr>
              <a:t></a:t>
            </a:r>
            <a:r>
              <a:rPr lang="th-TH" spc="0" dirty="0" smtClean="0">
                <a:latin typeface="TH SarabunPSK"/>
                <a:cs typeface="TH SarabunPSK"/>
              </a:rPr>
              <a:t>าบร</a:t>
            </a:r>
            <a:r>
              <a:rPr lang="th-TH" spc="-5" dirty="0" smtClean="0">
                <a:latin typeface="TH SarabunPSK"/>
                <a:cs typeface="TH SarabunPSK"/>
              </a:rPr>
              <a:t>ม</a:t>
            </a:r>
            <a:r>
              <a:rPr lang="th-TH" spc="5" dirty="0" smtClean="0">
                <a:latin typeface="TH SarabunPSK"/>
                <a:cs typeface="TH SarabunPSK"/>
              </a:rPr>
              <a:t>วง</a:t>
            </a:r>
            <a:r>
              <a:rPr lang="th-TH" spc="-15" dirty="0" smtClean="0">
                <a:latin typeface="TH SarabunPSK"/>
                <a:cs typeface="TH SarabunPSK"/>
              </a:rPr>
              <a:t>ศ</a:t>
            </a:r>
            <a:r>
              <a:rPr lang="th-TH" spc="-5" dirty="0" smtClean="0">
                <a:latin typeface="TH SarabunPSK"/>
                <a:cs typeface="TH SarabunPSK"/>
              </a:rPr>
              <a:t></a:t>
            </a:r>
            <a:r>
              <a:rPr lang="th-TH" spc="5" dirty="0" smtClean="0">
                <a:latin typeface="TH SarabunPSK"/>
                <a:cs typeface="TH SarabunPSK"/>
              </a:rPr>
              <a:t>เธ</a:t>
            </a:r>
            <a:r>
              <a:rPr lang="th-TH" spc="-10" dirty="0" smtClean="0">
                <a:latin typeface="TH SarabunPSK"/>
                <a:cs typeface="TH SarabunPSK"/>
              </a:rPr>
              <a:t>อ</a:t>
            </a:r>
            <a:r>
              <a:rPr lang="th-TH" spc="20" dirty="0" smtClean="0">
                <a:latin typeface="TH SarabunPSK"/>
                <a:cs typeface="TH SarabunPSK"/>
              </a:rPr>
              <a:t> </a:t>
            </a:r>
            <a:r>
              <a:rPr lang="th-TH" spc="-5" dirty="0" smtClean="0">
                <a:latin typeface="TH SarabunPSK"/>
                <a:cs typeface="TH SarabunPSK"/>
              </a:rPr>
              <a:t>พ</a:t>
            </a:r>
            <a:r>
              <a:rPr lang="th-TH" spc="0" dirty="0" smtClean="0">
                <a:latin typeface="TH SarabunPSK"/>
                <a:cs typeface="TH SarabunPSK"/>
              </a:rPr>
              <a:t>ร</a:t>
            </a:r>
            <a:r>
              <a:rPr lang="th-TH" spc="-5" dirty="0" smtClean="0">
                <a:latin typeface="TH SarabunPSK"/>
                <a:cs typeface="TH SarabunPSK"/>
              </a:rPr>
              <a:t>ะอ</a:t>
            </a:r>
            <a:r>
              <a:rPr lang="th-TH" spc="5" dirty="0" smtClean="0">
                <a:latin typeface="TH SarabunPSK"/>
                <a:cs typeface="TH SarabunPSK"/>
              </a:rPr>
              <a:t>ง</a:t>
            </a:r>
            <a:r>
              <a:rPr lang="th-TH" spc="-15" dirty="0" smtClean="0">
                <a:latin typeface="TH SarabunPSK"/>
                <a:cs typeface="TH SarabunPSK"/>
              </a:rPr>
              <a:t>ค</a:t>
            </a:r>
            <a:r>
              <a:rPr lang="th-TH" spc="0" dirty="0" smtClean="0">
                <a:latin typeface="TH SarabunPSK"/>
                <a:cs typeface="TH SarabunPSK"/>
              </a:rPr>
              <a:t>เจ้าบุรฉัตรชัยกร 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0" dirty="0" smtClean="0">
                <a:latin typeface="TH SarabunPSK"/>
                <a:cs typeface="TH SarabunPSK"/>
              </a:rPr>
              <a:t>ร</a:t>
            </a:r>
            <a:r>
              <a:rPr lang="th-TH" spc="-5" dirty="0" smtClean="0">
                <a:latin typeface="TH SarabunPSK"/>
                <a:cs typeface="TH SarabunPSK"/>
              </a:rPr>
              <a:t>มพ</a:t>
            </a:r>
            <a:r>
              <a:rPr lang="th-TH" spc="0" dirty="0" smtClean="0">
                <a:latin typeface="TH SarabunPSK"/>
                <a:cs typeface="TH SarabunPSK"/>
              </a:rPr>
              <a:t>ร</a:t>
            </a:r>
            <a:r>
              <a:rPr lang="th-TH" spc="-5" dirty="0" smtClean="0">
                <a:latin typeface="TH SarabunPSK"/>
                <a:cs typeface="TH SarabunPSK"/>
              </a:rPr>
              <a:t>ะ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5" dirty="0" smtClean="0">
                <a:latin typeface="TH SarabunPSK"/>
                <a:cs typeface="TH SarabunPSK"/>
              </a:rPr>
              <a:t>ํา</a:t>
            </a:r>
            <a:r>
              <a:rPr lang="th-TH" spc="0" dirty="0" smtClean="0">
                <a:latin typeface="TH SarabunPSK"/>
                <a:cs typeface="TH SarabunPSK"/>
              </a:rPr>
              <a:t>แ</a:t>
            </a:r>
            <a:r>
              <a:rPr lang="th-TH" spc="-5" dirty="0" smtClean="0">
                <a:latin typeface="TH SarabunPSK"/>
                <a:cs typeface="TH SarabunPSK"/>
              </a:rPr>
              <a:t>พ</a:t>
            </a:r>
            <a:r>
              <a:rPr lang="th-TH" spc="5" dirty="0" smtClean="0">
                <a:latin typeface="TH SarabunPSK"/>
                <a:cs typeface="TH SarabunPSK"/>
              </a:rPr>
              <a:t>งเ</a:t>
            </a:r>
            <a:r>
              <a:rPr lang="th-TH" spc="-5" dirty="0" smtClean="0">
                <a:latin typeface="TH SarabunPSK"/>
                <a:cs typeface="TH SarabunPSK"/>
              </a:rPr>
              <a:t>พ</a:t>
            </a:r>
            <a:r>
              <a:rPr lang="th-TH" spc="5" dirty="0" smtClean="0">
                <a:latin typeface="TH SarabunPSK"/>
                <a:cs typeface="TH SarabunPSK"/>
              </a:rPr>
              <a:t>ช</a:t>
            </a:r>
            <a:r>
              <a:rPr lang="th-TH" spc="0" dirty="0" smtClean="0">
                <a:latin typeface="TH SarabunPSK"/>
                <a:cs typeface="TH SarabunPSK"/>
              </a:rPr>
              <a:t>ร</a:t>
            </a:r>
            <a:r>
              <a:rPr lang="th-TH" spc="-20" dirty="0" smtClean="0">
                <a:latin typeface="TH SarabunPSK"/>
                <a:cs typeface="TH SarabunPSK"/>
              </a:rPr>
              <a:t>อ</a:t>
            </a:r>
            <a:r>
              <a:rPr lang="th-TH" spc="-5" dirty="0" smtClean="0">
                <a:latin typeface="TH SarabunPSK"/>
                <a:cs typeface="TH SarabunPSK"/>
              </a:rPr>
              <a:t>ัค</a:t>
            </a:r>
            <a:r>
              <a:rPr lang="th-TH" spc="0" dirty="0" smtClean="0">
                <a:latin typeface="TH SarabunPSK"/>
                <a:cs typeface="TH SarabunPSK"/>
              </a:rPr>
              <a:t>ร</a:t>
            </a:r>
            <a:r>
              <a:rPr lang="th-TH" spc="10" dirty="0" smtClean="0">
                <a:latin typeface="TH SarabunPSK"/>
                <a:cs typeface="TH SarabunPSK"/>
              </a:rPr>
              <a:t>โ</a:t>
            </a:r>
            <a:r>
              <a:rPr lang="th-TH" spc="0" dirty="0" smtClean="0">
                <a:latin typeface="TH SarabunPSK"/>
                <a:cs typeface="TH SarabunPSK"/>
              </a:rPr>
              <a:t>ย</a:t>
            </a:r>
            <a:r>
              <a:rPr lang="th-TH" spc="-5" dirty="0" smtClean="0">
                <a:latin typeface="TH SarabunPSK"/>
                <a:cs typeface="TH SarabunPSK"/>
              </a:rPr>
              <a:t>ธิ</a:t>
            </a:r>
            <a:r>
              <a:rPr lang="th-TH" spc="-10" dirty="0" smtClean="0">
                <a:latin typeface="TH SarabunPSK"/>
                <a:cs typeface="TH SarabunPSK"/>
              </a:rPr>
              <a:t>น</a:t>
            </a:r>
            <a:r>
              <a:rPr lang="th-TH" spc="25" dirty="0" smtClean="0">
                <a:latin typeface="TH SarabunPSK"/>
                <a:cs typeface="TH SarabunPSK"/>
              </a:rPr>
              <a:t> </a:t>
            </a:r>
            <a:r>
              <a:rPr lang="th-TH" spc="-5" dirty="0" smtClean="0">
                <a:latin typeface="TH SarabunPSK"/>
                <a:cs typeface="TH SarabunPSK"/>
              </a:rPr>
              <a:t>ท</a:t>
            </a:r>
            <a:r>
              <a:rPr lang="th-TH" spc="0" dirty="0" smtClean="0">
                <a:latin typeface="TH SarabunPSK"/>
                <a:cs typeface="TH SarabunPSK"/>
              </a:rPr>
              <a:t>ร</a:t>
            </a:r>
            <a:r>
              <a:rPr lang="th-TH" spc="5" dirty="0" smtClean="0">
                <a:latin typeface="TH SarabunPSK"/>
                <a:cs typeface="TH SarabunPSK"/>
              </a:rPr>
              <a:t>ง</a:t>
            </a:r>
            <a:r>
              <a:rPr lang="th-TH" spc="-10" dirty="0" smtClean="0">
                <a:latin typeface="TH SarabunPSK"/>
                <a:cs typeface="TH SarabunPSK"/>
              </a:rPr>
              <a:t>น</a:t>
            </a:r>
            <a:r>
              <a:rPr lang="th-TH" spc="-5" dirty="0" smtClean="0">
                <a:latin typeface="TH SarabunPSK"/>
                <a:cs typeface="TH SarabunPSK"/>
              </a:rPr>
              <a:t>ํ</a:t>
            </a:r>
            <a:r>
              <a:rPr lang="th-TH" spc="0" dirty="0" smtClean="0">
                <a:latin typeface="TH SarabunPSK"/>
                <a:cs typeface="TH SarabunPSK"/>
              </a:rPr>
              <a:t>า</a:t>
            </a:r>
            <a:r>
              <a:rPr lang="th-TH" spc="5" dirty="0" smtClean="0">
                <a:latin typeface="TH SarabunPSK"/>
                <a:cs typeface="TH SarabunPSK"/>
              </a:rPr>
              <a:t>เครื่</a:t>
            </a:r>
            <a:r>
              <a:rPr lang="th-TH" spc="-5" dirty="0" smtClean="0">
                <a:latin typeface="TH SarabunPSK"/>
                <a:cs typeface="TH SarabunPSK"/>
              </a:rPr>
              <a:t>อ</a:t>
            </a:r>
            <a:r>
              <a:rPr lang="th-TH" spc="5" dirty="0" smtClean="0">
                <a:latin typeface="TH SarabunPSK"/>
                <a:cs typeface="TH SarabunPSK"/>
              </a:rPr>
              <a:t>งส่ง</a:t>
            </a:r>
            <a:r>
              <a:rPr lang="th-TH" spc="-5" dirty="0" smtClean="0">
                <a:latin typeface="TH SarabunPSK"/>
                <a:cs typeface="TH SarabunPSK"/>
              </a:rPr>
              <a:t>วิท</a:t>
            </a:r>
            <a:r>
              <a:rPr lang="th-TH" spc="-10" dirty="0" smtClean="0">
                <a:latin typeface="TH SarabunPSK"/>
                <a:cs typeface="TH SarabunPSK"/>
              </a:rPr>
              <a:t>ย</a:t>
            </a:r>
            <a:r>
              <a:rPr lang="th-TH" spc="-5" dirty="0" smtClean="0">
                <a:latin typeface="TH SarabunPSK"/>
                <a:cs typeface="TH SarabunPSK"/>
              </a:rPr>
              <a:t>ุม</a:t>
            </a:r>
            <a:r>
              <a:rPr lang="th-TH" spc="0" dirty="0" smtClean="0">
                <a:latin typeface="TH SarabunPSK"/>
                <a:cs typeface="TH SarabunPSK"/>
              </a:rPr>
              <a:t>า</a:t>
            </a:r>
            <a:r>
              <a:rPr lang="th-TH" spc="-5" dirty="0" smtClean="0">
                <a:latin typeface="TH SarabunPSK"/>
                <a:cs typeface="TH SarabunPSK"/>
              </a:rPr>
              <a:t>ท</a:t>
            </a:r>
            <a:r>
              <a:rPr lang="th-TH" spc="0" dirty="0" smtClean="0">
                <a:latin typeface="TH SarabunPSK"/>
                <a:cs typeface="TH SarabunPSK"/>
              </a:rPr>
              <a:t>ด</a:t>
            </a:r>
            <a:r>
              <a:rPr lang="th-TH" spc="5" dirty="0" smtClean="0">
                <a:latin typeface="TH SarabunPSK"/>
                <a:cs typeface="TH SarabunPSK"/>
              </a:rPr>
              <a:t>ล</a:t>
            </a:r>
            <a:r>
              <a:rPr lang="th-TH" spc="-5" dirty="0" smtClean="0">
                <a:latin typeface="TH SarabunPSK"/>
                <a:cs typeface="TH SarabunPSK"/>
              </a:rPr>
              <a:t>อ</a:t>
            </a:r>
            <a:r>
              <a:rPr lang="th-TH" spc="5" dirty="0" smtClean="0">
                <a:latin typeface="TH SarabunPSK"/>
                <a:cs typeface="TH SarabunPSK"/>
              </a:rPr>
              <a:t>ง</a:t>
            </a:r>
            <a:r>
              <a:rPr lang="th-TH" spc="-5" dirty="0" smtClean="0">
                <a:latin typeface="TH SarabunPSK"/>
                <a:cs typeface="TH SarabunPSK"/>
              </a:rPr>
              <a:t>ออกอ</a:t>
            </a:r>
            <a:r>
              <a:rPr lang="th-TH" spc="0" dirty="0" smtClean="0">
                <a:latin typeface="TH SarabunPSK"/>
                <a:cs typeface="TH SarabunPSK"/>
              </a:rPr>
              <a:t>า</a:t>
            </a:r>
            <a:r>
              <a:rPr lang="th-TH" spc="-5" dirty="0" smtClean="0">
                <a:latin typeface="TH SarabunPSK"/>
                <a:cs typeface="TH SarabunPSK"/>
              </a:rPr>
              <a:t>ก</a:t>
            </a:r>
            <a:r>
              <a:rPr lang="th-TH" spc="0" dirty="0" smtClean="0">
                <a:latin typeface="TH SarabunPSK"/>
                <a:cs typeface="TH SarabunPSK"/>
              </a:rPr>
              <a:t>า</a:t>
            </a:r>
            <a:r>
              <a:rPr lang="th-TH" spc="-5" dirty="0" smtClean="0">
                <a:latin typeface="TH SarabunPSK"/>
                <a:cs typeface="TH SarabunPSK"/>
              </a:rPr>
              <a:t>ศที่วังบ้</a:t>
            </a:r>
            <a:r>
              <a:rPr lang="th-TH" spc="0" dirty="0" smtClean="0">
                <a:latin typeface="TH SarabunPSK"/>
                <a:cs typeface="TH SarabunPSK"/>
              </a:rPr>
              <a:t>านด</a:t>
            </a:r>
            <a:r>
              <a:rPr lang="th-TH" spc="-5" dirty="0" smtClean="0">
                <a:latin typeface="TH SarabunPSK"/>
                <a:cs typeface="TH SarabunPSK"/>
              </a:rPr>
              <a:t>อก</a:t>
            </a:r>
            <a:r>
              <a:rPr lang="th-TH" spc="0" dirty="0" smtClean="0">
                <a:latin typeface="TH SarabunPSK"/>
                <a:cs typeface="TH SarabunPSK"/>
              </a:rPr>
              <a:t>ไ</a:t>
            </a:r>
            <a:r>
              <a:rPr lang="th-TH" spc="-15" dirty="0" smtClean="0">
                <a:latin typeface="TH SarabunPSK"/>
                <a:cs typeface="TH SarabunPSK"/>
              </a:rPr>
              <a:t>ม</a:t>
            </a:r>
            <a:r>
              <a:rPr lang="th-TH" spc="0" dirty="0" smtClean="0">
                <a:latin typeface="TH SarabunPSK"/>
                <a:cs typeface="TH SarabunPSK"/>
              </a:rPr>
              <a:t></a:t>
            </a:r>
            <a:r>
              <a:rPr lang="th-TH" spc="-5" dirty="0" smtClean="0">
                <a:latin typeface="TH SarabunPSK"/>
                <a:cs typeface="TH SarabunPSK"/>
              </a:rPr>
              <a:t> </a:t>
            </a:r>
            <a:r>
              <a:rPr lang="th-TH" spc="0" dirty="0" smtClean="0">
                <a:latin typeface="TH SarabunPSK"/>
                <a:cs typeface="TH SarabunPSK"/>
              </a:rPr>
              <a:t>ใ</a:t>
            </a:r>
            <a:r>
              <a:rPr lang="th-TH" spc="15" dirty="0" smtClean="0">
                <a:latin typeface="TH SarabunPSK"/>
                <a:cs typeface="TH SarabunPSK"/>
              </a:rPr>
              <a:t>นร</a:t>
            </a:r>
            <a:r>
              <a:rPr lang="th-TH" spc="5" dirty="0" smtClean="0">
                <a:latin typeface="TH SarabunPSK"/>
                <a:cs typeface="TH SarabunPSK"/>
              </a:rPr>
              <a:t>ะ</a:t>
            </a:r>
            <a:r>
              <a:rPr lang="th-TH" spc="15" dirty="0" smtClean="0">
                <a:latin typeface="TH SarabunPSK"/>
                <a:cs typeface="TH SarabunPSK"/>
              </a:rPr>
              <a:t>ย</a:t>
            </a:r>
            <a:r>
              <a:rPr lang="th-TH" spc="5" dirty="0" smtClean="0">
                <a:latin typeface="TH SarabunPSK"/>
                <a:cs typeface="TH SarabunPSK"/>
              </a:rPr>
              <a:t>ะ</a:t>
            </a:r>
            <a:r>
              <a:rPr lang="th-TH" spc="10" dirty="0" smtClean="0">
                <a:latin typeface="TH SarabunPSK"/>
                <a:cs typeface="TH SarabunPSK"/>
              </a:rPr>
              <a:t>แ</a:t>
            </a:r>
            <a:r>
              <a:rPr lang="th-TH" spc="15" dirty="0" smtClean="0">
                <a:latin typeface="TH SarabunPSK"/>
                <a:cs typeface="TH SarabunPSK"/>
              </a:rPr>
              <a:t>ร</a:t>
            </a:r>
            <a:r>
              <a:rPr lang="th-TH" spc="10" dirty="0" smtClean="0">
                <a:latin typeface="TH SarabunPSK"/>
                <a:cs typeface="TH SarabunPSK"/>
              </a:rPr>
              <a:t>ก</a:t>
            </a:r>
            <a:r>
              <a:rPr lang="th-TH" spc="-5" dirty="0" smtClean="0">
                <a:latin typeface="TH SarabunPSK"/>
                <a:cs typeface="TH SarabunPSK"/>
              </a:rPr>
              <a:t>ว</a:t>
            </a:r>
            <a:r>
              <a:rPr lang="th-TH" spc="5" dirty="0" smtClean="0">
                <a:latin typeface="TH SarabunPSK"/>
                <a:cs typeface="TH SarabunPSK"/>
              </a:rPr>
              <a:t>ิ</a:t>
            </a:r>
            <a:r>
              <a:rPr lang="th-TH" spc="10" dirty="0" smtClean="0">
                <a:latin typeface="TH SarabunPSK"/>
                <a:cs typeface="TH SarabunPSK"/>
              </a:rPr>
              <a:t>ท</a:t>
            </a:r>
            <a:r>
              <a:rPr lang="th-TH" spc="-10" dirty="0" smtClean="0">
                <a:latin typeface="TH SarabunPSK"/>
                <a:cs typeface="TH SarabunPSK"/>
              </a:rPr>
              <a:t>ย</a:t>
            </a:r>
            <a:r>
              <a:rPr lang="th-TH" spc="20" dirty="0" smtClean="0">
                <a:latin typeface="TH SarabunPSK"/>
                <a:cs typeface="TH SarabunPSK"/>
              </a:rPr>
              <a:t>ุ</a:t>
            </a:r>
            <a:r>
              <a:rPr lang="th-TH" spc="-10" dirty="0" smtClean="0">
                <a:latin typeface="TH SarabunPSK"/>
                <a:cs typeface="TH SarabunPSK"/>
              </a:rPr>
              <a:t>ย</a:t>
            </a:r>
            <a:r>
              <a:rPr lang="th-TH" spc="15" dirty="0" smtClean="0">
                <a:latin typeface="TH SarabunPSK"/>
                <a:cs typeface="TH SarabunPSK"/>
              </a:rPr>
              <a:t>ัง</a:t>
            </a:r>
            <a:r>
              <a:rPr lang="th-TH" spc="10" dirty="0" smtClean="0">
                <a:latin typeface="TH SarabunPSK"/>
                <a:cs typeface="TH SarabunPSK"/>
              </a:rPr>
              <a:t>ไ</a:t>
            </a:r>
            <a:r>
              <a:rPr lang="th-TH" spc="-15" dirty="0" smtClean="0">
                <a:latin typeface="TH SarabunPSK"/>
                <a:cs typeface="TH SarabunPSK"/>
              </a:rPr>
              <a:t>ม</a:t>
            </a:r>
            <a:r>
              <a:rPr lang="th-TH" spc="-5" dirty="0" smtClean="0">
                <a:latin typeface="TH SarabunPSK"/>
                <a:cs typeface="TH SarabunPSK"/>
              </a:rPr>
              <a:t></a:t>
            </a:r>
            <a:r>
              <a:rPr lang="th-TH" spc="10" dirty="0" smtClean="0">
                <a:latin typeface="TH SarabunPSK"/>
                <a:cs typeface="TH SarabunPSK"/>
              </a:rPr>
              <a:t>แ</a:t>
            </a:r>
            <a:r>
              <a:rPr lang="th-TH" spc="5" dirty="0" smtClean="0">
                <a:latin typeface="TH SarabunPSK"/>
                <a:cs typeface="TH SarabunPSK"/>
              </a:rPr>
              <a:t>พ</a:t>
            </a:r>
            <a:r>
              <a:rPr lang="th-TH" spc="-5" dirty="0" smtClean="0">
                <a:latin typeface="TH SarabunPSK"/>
                <a:cs typeface="TH SarabunPSK"/>
              </a:rPr>
              <a:t>ร</a:t>
            </a:r>
            <a:r>
              <a:rPr lang="th-TH" spc="20" dirty="0" smtClean="0">
                <a:latin typeface="TH SarabunPSK"/>
                <a:cs typeface="TH SarabunPSK"/>
              </a:rPr>
              <a:t></a:t>
            </a:r>
            <a:r>
              <a:rPr lang="th-TH" spc="15" dirty="0" smtClean="0">
                <a:latin typeface="TH SarabunPSK"/>
                <a:cs typeface="TH SarabunPSK"/>
              </a:rPr>
              <a:t>หล</a:t>
            </a:r>
            <a:r>
              <a:rPr lang="th-TH" spc="10" dirty="0" smtClean="0">
                <a:latin typeface="TH SarabunPSK"/>
                <a:cs typeface="TH SarabunPSK"/>
              </a:rPr>
              <a:t>า</a:t>
            </a:r>
            <a:r>
              <a:rPr lang="th-TH" spc="15" dirty="0" smtClean="0">
                <a:latin typeface="TH SarabunPSK"/>
                <a:cs typeface="TH SarabunPSK"/>
              </a:rPr>
              <a:t>ย</a:t>
            </a:r>
            <a:r>
              <a:rPr lang="th-TH" spc="10" dirty="0" smtClean="0">
                <a:latin typeface="TH SarabunPSK"/>
                <a:cs typeface="TH SarabunPSK"/>
              </a:rPr>
              <a:t>มาก</a:t>
            </a:r>
            <a:r>
              <a:rPr lang="th-TH" spc="-10" dirty="0" smtClean="0">
                <a:latin typeface="TH SarabunPSK"/>
                <a:cs typeface="TH SarabunPSK"/>
              </a:rPr>
              <a:t>น</a:t>
            </a:r>
            <a:r>
              <a:rPr lang="th-TH" spc="20" dirty="0" smtClean="0">
                <a:latin typeface="TH SarabunPSK"/>
                <a:cs typeface="TH SarabunPSK"/>
              </a:rPr>
              <a:t>ั</a:t>
            </a:r>
            <a:r>
              <a:rPr lang="th-TH" spc="-10" dirty="0" smtClean="0">
                <a:latin typeface="TH SarabunPSK"/>
                <a:cs typeface="TH SarabunPSK"/>
              </a:rPr>
              <a:t>ก</a:t>
            </a:r>
            <a:r>
              <a:rPr lang="th-TH" spc="45" dirty="0" smtClean="0">
                <a:latin typeface="TH SarabunPSK"/>
                <a:cs typeface="TH SarabunPSK"/>
              </a:rPr>
              <a:t> </a:t>
            </a:r>
            <a:r>
              <a:rPr lang="th-TH" spc="-15" dirty="0" smtClean="0">
                <a:latin typeface="TH SarabunPSK"/>
                <a:cs typeface="TH SarabunPSK"/>
              </a:rPr>
              <a:t>ม</a:t>
            </a:r>
            <a:r>
              <a:rPr lang="th-TH" spc="20" dirty="0" smtClean="0">
                <a:latin typeface="TH SarabunPSK"/>
                <a:cs typeface="TH SarabunPSK"/>
              </a:rPr>
              <a:t>ี</a:t>
            </a:r>
            <a:r>
              <a:rPr lang="th-TH" spc="0" dirty="0" smtClean="0">
                <a:latin typeface="TH SarabunPSK"/>
                <a:cs typeface="TH SarabunPSK"/>
              </a:rPr>
              <a:t>ป</a:t>
            </a:r>
            <a:r>
              <a:rPr lang="th-TH" spc="15" dirty="0" smtClean="0">
                <a:latin typeface="TH SarabunPSK"/>
                <a:cs typeface="TH SarabunPSK"/>
              </a:rPr>
              <a:t>ร</a:t>
            </a:r>
            <a:r>
              <a:rPr lang="th-TH" spc="5" dirty="0" smtClean="0">
                <a:latin typeface="TH SarabunPSK"/>
                <a:cs typeface="TH SarabunPSK"/>
              </a:rPr>
              <a:t>ะ</a:t>
            </a:r>
            <a:r>
              <a:rPr lang="th-TH" spc="10" dirty="0" smtClean="0">
                <a:latin typeface="TH SarabunPSK"/>
                <a:cs typeface="TH SarabunPSK"/>
              </a:rPr>
              <a:t>มา</a:t>
            </a:r>
            <a:r>
              <a:rPr lang="th-TH" spc="-10" dirty="0" smtClean="0">
                <a:latin typeface="TH SarabunPSK"/>
                <a:cs typeface="TH SarabunPSK"/>
              </a:rPr>
              <a:t>ณ</a:t>
            </a:r>
            <a:r>
              <a:rPr lang="th-TH" spc="45" dirty="0" smtClean="0">
                <a:latin typeface="TH SarabunPSK"/>
                <a:cs typeface="TH SarabunPSK"/>
              </a:rPr>
              <a:t> </a:t>
            </a:r>
            <a:r>
              <a:rPr lang="th-TH" spc="10" dirty="0" smtClean="0">
                <a:latin typeface="TH SarabunPSK"/>
                <a:cs typeface="TH SarabunPSK"/>
              </a:rPr>
              <a:t>1</a:t>
            </a:r>
            <a:r>
              <a:rPr lang="th-TH" spc="-10" dirty="0" smtClean="0">
                <a:latin typeface="TH SarabunPSK"/>
                <a:cs typeface="TH SarabunPSK"/>
              </a:rPr>
              <a:t>0</a:t>
            </a:r>
            <a:r>
              <a:rPr lang="th-TH" spc="45" dirty="0" smtClean="0">
                <a:latin typeface="TH SarabunPSK"/>
                <a:cs typeface="TH SarabunPSK"/>
              </a:rPr>
              <a:t> </a:t>
            </a:r>
            <a:r>
              <a:rPr lang="th-TH" spc="15" dirty="0" smtClean="0">
                <a:latin typeface="TH SarabunPSK"/>
                <a:cs typeface="TH SarabunPSK"/>
              </a:rPr>
              <a:t>เครื่อง</a:t>
            </a:r>
            <a:r>
              <a:rPr lang="th-TH" spc="10" dirty="0" smtClean="0">
                <a:latin typeface="TH SarabunPSK"/>
                <a:cs typeface="TH SarabunPSK"/>
              </a:rPr>
              <a:t>แ</a:t>
            </a:r>
            <a:r>
              <a:rPr lang="th-TH" spc="15" dirty="0" smtClean="0">
                <a:latin typeface="TH SarabunPSK"/>
                <a:cs typeface="TH SarabunPSK"/>
              </a:rPr>
              <a:t>ล</a:t>
            </a:r>
            <a:r>
              <a:rPr lang="th-TH" spc="5" dirty="0" smtClean="0">
                <a:latin typeface="TH SarabunPSK"/>
                <a:cs typeface="TH SarabunPSK"/>
              </a:rPr>
              <a:t>ะอ</a:t>
            </a:r>
            <a:r>
              <a:rPr lang="th-TH" spc="-10" dirty="0" smtClean="0">
                <a:latin typeface="TH SarabunPSK"/>
                <a:cs typeface="TH SarabunPSK"/>
              </a:rPr>
              <a:t>ย</a:t>
            </a:r>
            <a:r>
              <a:rPr lang="th-TH" spc="15" dirty="0" smtClean="0">
                <a:latin typeface="TH SarabunPSK"/>
                <a:cs typeface="TH SarabunPSK"/>
              </a:rPr>
              <a:t>ในกบลุ่มชนชั้นสูง </a:t>
            </a:r>
          </a:p>
          <a:p>
            <a:pPr marL="12700" marR="12700" indent="0" algn="just">
              <a:lnSpc>
                <a:spcPct val="108300"/>
              </a:lnSpc>
              <a:spcBef>
                <a:spcPts val="5"/>
              </a:spcBef>
              <a:buNone/>
            </a:pPr>
            <a:r>
              <a:rPr lang="th-TH" spc="15" dirty="0">
                <a:latin typeface="TH SarabunPSK"/>
                <a:cs typeface="TH SarabunPSK"/>
              </a:rPr>
              <a:t>	</a:t>
            </a:r>
            <a:r>
              <a:rPr lang="th-TH" spc="15" dirty="0" smtClean="0">
                <a:latin typeface="TH SarabunPSK"/>
                <a:cs typeface="TH SarabunPSK"/>
              </a:rPr>
              <a:t>ใน</a:t>
            </a:r>
            <a:r>
              <a:rPr lang="th-TH" spc="-5" dirty="0" smtClean="0">
                <a:latin typeface="TH SarabunPSK"/>
                <a:cs typeface="TH SarabunPSK"/>
              </a:rPr>
              <a:t>ป </a:t>
            </a:r>
            <a:r>
              <a:rPr lang="th-TH" spc="10" dirty="0" smtClean="0">
                <a:latin typeface="TH SarabunPSK"/>
                <a:cs typeface="TH SarabunPSK"/>
              </a:rPr>
              <a:t>247</a:t>
            </a:r>
            <a:r>
              <a:rPr lang="th-TH" spc="-10" dirty="0" smtClean="0">
                <a:latin typeface="TH SarabunPSK"/>
                <a:cs typeface="TH SarabunPSK"/>
              </a:rPr>
              <a:t>3</a:t>
            </a:r>
            <a:r>
              <a:rPr lang="th-TH" spc="60" dirty="0" smtClean="0">
                <a:latin typeface="TH SarabunPSK"/>
                <a:cs typeface="TH SarabunPSK"/>
              </a:rPr>
              <a:t> </a:t>
            </a:r>
            <a:r>
              <a:rPr lang="th-TH" spc="15" dirty="0" smtClean="0">
                <a:latin typeface="TH SarabunPSK"/>
                <a:cs typeface="TH SarabunPSK"/>
              </a:rPr>
              <a:t>ส</a:t>
            </a:r>
            <a:r>
              <a:rPr lang="th-TH" spc="20" dirty="0" smtClean="0">
                <a:latin typeface="TH SarabunPSK"/>
                <a:cs typeface="TH SarabunPSK"/>
              </a:rPr>
              <a:t>ถ</a:t>
            </a:r>
            <a:r>
              <a:rPr lang="th-TH" spc="10" dirty="0" smtClean="0">
                <a:latin typeface="TH SarabunPSK"/>
                <a:cs typeface="TH SarabunPSK"/>
              </a:rPr>
              <a:t>า</a:t>
            </a:r>
            <a:r>
              <a:rPr lang="th-TH" spc="-10" dirty="0" smtClean="0">
                <a:latin typeface="TH SarabunPSK"/>
                <a:cs typeface="TH SarabunPSK"/>
              </a:rPr>
              <a:t>น</a:t>
            </a:r>
            <a:r>
              <a:rPr lang="th-TH" spc="20" dirty="0" smtClean="0">
                <a:latin typeface="TH SarabunPSK"/>
                <a:cs typeface="TH SarabunPSK"/>
              </a:rPr>
              <a:t>ี</a:t>
            </a:r>
            <a:r>
              <a:rPr lang="th-TH" spc="-5" dirty="0" smtClean="0">
                <a:latin typeface="TH SarabunPSK"/>
                <a:cs typeface="TH SarabunPSK"/>
              </a:rPr>
              <a:t>ว</a:t>
            </a:r>
            <a:r>
              <a:rPr lang="th-TH" spc="20" dirty="0" smtClean="0">
                <a:latin typeface="TH SarabunPSK"/>
                <a:cs typeface="TH SarabunPSK"/>
              </a:rPr>
              <a:t>ิ</a:t>
            </a:r>
            <a:r>
              <a:rPr lang="th-TH" spc="10" dirty="0" smtClean="0">
                <a:latin typeface="TH SarabunPSK"/>
                <a:cs typeface="TH SarabunPSK"/>
              </a:rPr>
              <a:t>ท</a:t>
            </a:r>
            <a:r>
              <a:rPr lang="th-TH" spc="-10" dirty="0" smtClean="0">
                <a:latin typeface="TH SarabunPSK"/>
                <a:cs typeface="TH SarabunPSK"/>
              </a:rPr>
              <a:t>ย</a:t>
            </a:r>
            <a:r>
              <a:rPr lang="th-TH" spc="20" dirty="0" smtClean="0">
                <a:latin typeface="TH SarabunPSK"/>
                <a:cs typeface="TH SarabunPSK"/>
              </a:rPr>
              <a:t>ุก</a:t>
            </a:r>
            <a:r>
              <a:rPr lang="th-TH" spc="15" dirty="0" smtClean="0">
                <a:latin typeface="TH SarabunPSK"/>
                <a:cs typeface="TH SarabunPSK"/>
              </a:rPr>
              <a:t>ร</a:t>
            </a:r>
            <a:r>
              <a:rPr lang="th-TH" spc="5" dirty="0" smtClean="0">
                <a:latin typeface="TH SarabunPSK"/>
                <a:cs typeface="TH SarabunPSK"/>
              </a:rPr>
              <a:t>ะ</a:t>
            </a:r>
            <a:r>
              <a:rPr lang="th-TH" spc="25" dirty="0" smtClean="0">
                <a:latin typeface="TH SarabunPSK"/>
                <a:cs typeface="TH SarabunPSK"/>
              </a:rPr>
              <a:t>จ</a:t>
            </a:r>
            <a:r>
              <a:rPr lang="th-TH" spc="10" dirty="0" smtClean="0">
                <a:latin typeface="TH SarabunPSK"/>
                <a:cs typeface="TH SarabunPSK"/>
              </a:rPr>
              <a:t>า</a:t>
            </a:r>
            <a:r>
              <a:rPr lang="th-TH" spc="15" dirty="0" smtClean="0">
                <a:latin typeface="TH SarabunPSK"/>
                <a:cs typeface="TH SarabunPSK"/>
              </a:rPr>
              <a:t>ย</a:t>
            </a:r>
            <a:r>
              <a:rPr lang="th-TH" spc="30" dirty="0" smtClean="0">
                <a:latin typeface="TH SarabunPSK"/>
                <a:cs typeface="TH SarabunPSK"/>
              </a:rPr>
              <a:t>เ</a:t>
            </a:r>
            <a:r>
              <a:rPr lang="th-TH" spc="-10" dirty="0" smtClean="0">
                <a:latin typeface="TH SarabunPSK"/>
                <a:cs typeface="TH SarabunPSK"/>
              </a:rPr>
              <a:t>ส</a:t>
            </a:r>
            <a:r>
              <a:rPr lang="th-TH" spc="20" dirty="0" smtClean="0">
                <a:latin typeface="TH SarabunPSK"/>
                <a:cs typeface="TH SarabunPSK"/>
              </a:rPr>
              <a:t>ี</a:t>
            </a:r>
            <a:r>
              <a:rPr lang="th-TH" spc="15" dirty="0" smtClean="0">
                <a:latin typeface="TH SarabunPSK"/>
                <a:cs typeface="TH SarabunPSK"/>
              </a:rPr>
              <a:t>ย</a:t>
            </a:r>
            <a:r>
              <a:rPr lang="th-TH" spc="25" dirty="0" smtClean="0">
                <a:latin typeface="TH SarabunPSK"/>
                <a:cs typeface="TH SarabunPSK"/>
              </a:rPr>
              <a:t>ง</a:t>
            </a:r>
            <a:r>
              <a:rPr lang="th-TH" spc="10" dirty="0" smtClean="0">
                <a:latin typeface="TH SarabunPSK"/>
                <a:cs typeface="TH SarabunPSK"/>
              </a:rPr>
              <a:t>ถา</a:t>
            </a:r>
            <a:r>
              <a:rPr lang="th-TH" spc="30" dirty="0" smtClean="0">
                <a:latin typeface="TH SarabunPSK"/>
                <a:cs typeface="TH SarabunPSK"/>
              </a:rPr>
              <a:t>ว</a:t>
            </a:r>
            <a:r>
              <a:rPr lang="th-TH" spc="15" dirty="0" smtClean="0">
                <a:latin typeface="TH SarabunPSK"/>
                <a:cs typeface="TH SarabunPSK"/>
              </a:rPr>
              <a:t>ร</a:t>
            </a:r>
            <a:r>
              <a:rPr lang="th-TH" spc="10" dirty="0" smtClean="0">
                <a:latin typeface="TH SarabunPSK"/>
                <a:cs typeface="TH SarabunPSK"/>
              </a:rPr>
              <a:t>แ</a:t>
            </a:r>
            <a:r>
              <a:rPr lang="th-TH" spc="-10" dirty="0" smtClean="0">
                <a:latin typeface="TH SarabunPSK"/>
                <a:cs typeface="TH SarabunPSK"/>
              </a:rPr>
              <a:t>ห</a:t>
            </a:r>
            <a:r>
              <a:rPr lang="th-TH" spc="20" dirty="0" smtClean="0">
                <a:latin typeface="TH SarabunPSK"/>
                <a:cs typeface="TH SarabunPSK"/>
              </a:rPr>
              <a:t></a:t>
            </a:r>
            <a:r>
              <a:rPr lang="th-TH" spc="15" dirty="0" smtClean="0">
                <a:latin typeface="TH SarabunPSK"/>
                <a:cs typeface="TH SarabunPSK"/>
              </a:rPr>
              <a:t>ง</a:t>
            </a:r>
            <a:r>
              <a:rPr lang="th-TH" spc="10" dirty="0" smtClean="0">
                <a:latin typeface="TH SarabunPSK"/>
                <a:cs typeface="TH SarabunPSK"/>
              </a:rPr>
              <a:t>แ</a:t>
            </a:r>
            <a:r>
              <a:rPr lang="th-TH" spc="25" dirty="0" smtClean="0">
                <a:latin typeface="TH SarabunPSK"/>
                <a:cs typeface="TH SarabunPSK"/>
              </a:rPr>
              <a:t>ร</a:t>
            </a:r>
            <a:r>
              <a:rPr lang="th-TH" spc="10" dirty="0" smtClean="0">
                <a:latin typeface="TH SarabunPSK"/>
                <a:cs typeface="TH SarabunPSK"/>
              </a:rPr>
              <a:t>กข</a:t>
            </a:r>
            <a:r>
              <a:rPr lang="th-TH" spc="20" dirty="0" smtClean="0">
                <a:latin typeface="TH SarabunPSK"/>
                <a:cs typeface="TH SarabunPSK"/>
              </a:rPr>
              <a:t>อ</a:t>
            </a:r>
            <a:r>
              <a:rPr lang="th-TH" spc="15" dirty="0" smtClean="0">
                <a:latin typeface="TH SarabunPSK"/>
                <a:cs typeface="TH SarabunPSK"/>
              </a:rPr>
              <a:t>ง</a:t>
            </a:r>
            <a:r>
              <a:rPr lang="th-TH" spc="10" dirty="0" smtClean="0">
                <a:latin typeface="TH SarabunPSK"/>
                <a:cs typeface="TH SarabunPSK"/>
              </a:rPr>
              <a:t>ป</a:t>
            </a:r>
            <a:r>
              <a:rPr lang="th-TH" spc="25" dirty="0" smtClean="0">
                <a:latin typeface="TH SarabunPSK"/>
                <a:cs typeface="TH SarabunPSK"/>
              </a:rPr>
              <a:t>ร</a:t>
            </a:r>
            <a:r>
              <a:rPr lang="th-TH" spc="5" dirty="0" smtClean="0">
                <a:latin typeface="TH SarabunPSK"/>
                <a:cs typeface="TH SarabunPSK"/>
              </a:rPr>
              <a:t>ะ</a:t>
            </a:r>
            <a:r>
              <a:rPr lang="th-TH" spc="15" dirty="0" smtClean="0">
                <a:latin typeface="TH SarabunPSK"/>
                <a:cs typeface="TH SarabunPSK"/>
              </a:rPr>
              <a:t>เ</a:t>
            </a:r>
            <a:r>
              <a:rPr lang="th-TH" spc="20" dirty="0" smtClean="0">
                <a:latin typeface="TH SarabunPSK"/>
                <a:cs typeface="TH SarabunPSK"/>
              </a:rPr>
              <a:t>ท</a:t>
            </a:r>
            <a:r>
              <a:rPr lang="th-TH" spc="10" dirty="0" smtClean="0">
                <a:latin typeface="TH SarabunPSK"/>
                <a:cs typeface="TH SarabunPSK"/>
              </a:rPr>
              <a:t>ศไ</a:t>
            </a:r>
            <a:r>
              <a:rPr lang="th-TH" spc="20" dirty="0" smtClean="0">
                <a:latin typeface="TH SarabunPSK"/>
                <a:cs typeface="TH SarabunPSK"/>
              </a:rPr>
              <a:t>ท</a:t>
            </a:r>
            <a:r>
              <a:rPr lang="th-TH" spc="15" dirty="0" smtClean="0">
                <a:latin typeface="TH SarabunPSK"/>
                <a:cs typeface="TH SarabunPSK"/>
              </a:rPr>
              <a:t>ย</a:t>
            </a:r>
            <a:r>
              <a:rPr lang="th-TH" spc="-15" dirty="0" smtClean="0">
                <a:latin typeface="TH SarabunPSK"/>
                <a:cs typeface="TH SarabunPSK"/>
              </a:rPr>
              <a:t>ถ</a:t>
            </a:r>
            <a:r>
              <a:rPr lang="th-TH" spc="20" dirty="0" smtClean="0">
                <a:latin typeface="TH SarabunPSK"/>
                <a:cs typeface="TH SarabunPSK"/>
              </a:rPr>
              <a:t>ือ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15" dirty="0" smtClean="0">
                <a:latin typeface="TH SarabunPSK"/>
                <a:cs typeface="TH SarabunPSK"/>
              </a:rPr>
              <a:t>ํา</a:t>
            </a:r>
            <a:r>
              <a:rPr lang="th-TH" spc="30" dirty="0" smtClean="0">
                <a:latin typeface="TH SarabunPSK"/>
                <a:cs typeface="TH SarabunPSK"/>
              </a:rPr>
              <a:t>เ</a:t>
            </a:r>
            <a:r>
              <a:rPr lang="th-TH" spc="-10" dirty="0" smtClean="0">
                <a:latin typeface="TH SarabunPSK"/>
                <a:cs typeface="TH SarabunPSK"/>
              </a:rPr>
              <a:t>น</a:t>
            </a:r>
            <a:r>
              <a:rPr lang="th-TH" spc="15" dirty="0" smtClean="0">
                <a:latin typeface="TH SarabunPSK"/>
                <a:cs typeface="TH SarabunPSK"/>
              </a:rPr>
              <a:t>ิด</a:t>
            </a:r>
            <a:r>
              <a:rPr lang="th-TH" spc="-15" dirty="0" smtClean="0">
                <a:latin typeface="TH SarabunPSK"/>
                <a:cs typeface="TH SarabunPSK"/>
              </a:rPr>
              <a:t>ขึ้น ชื่อว่า</a:t>
            </a:r>
            <a:r>
              <a:rPr lang="th-TH" spc="15" dirty="0" smtClean="0">
                <a:latin typeface="TH SarabunPSK"/>
                <a:cs typeface="TH SarabunPSK"/>
              </a:rPr>
              <a:t>ส</a:t>
            </a:r>
            <a:r>
              <a:rPr lang="th-TH" spc="20" dirty="0" smtClean="0">
                <a:latin typeface="TH SarabunPSK"/>
                <a:cs typeface="TH SarabunPSK"/>
              </a:rPr>
              <a:t>ถ</a:t>
            </a:r>
            <a:r>
              <a:rPr lang="th-TH" spc="10" dirty="0" smtClean="0">
                <a:latin typeface="TH SarabunPSK"/>
                <a:cs typeface="TH SarabunPSK"/>
              </a:rPr>
              <a:t>า</a:t>
            </a:r>
            <a:r>
              <a:rPr lang="th-TH" spc="-10" dirty="0" smtClean="0">
                <a:latin typeface="TH SarabunPSK"/>
                <a:cs typeface="TH SarabunPSK"/>
              </a:rPr>
              <a:t>น</a:t>
            </a:r>
            <a:r>
              <a:rPr lang="th-TH" spc="20" dirty="0" smtClean="0">
                <a:latin typeface="TH SarabunPSK"/>
                <a:cs typeface="TH SarabunPSK"/>
              </a:rPr>
              <a:t>ี</a:t>
            </a:r>
            <a:r>
              <a:rPr lang="th-TH" spc="-5" dirty="0" smtClean="0">
                <a:latin typeface="TH SarabunPSK"/>
                <a:cs typeface="TH SarabunPSK"/>
              </a:rPr>
              <a:t>ว</a:t>
            </a:r>
            <a:r>
              <a:rPr lang="th-TH" spc="20" dirty="0" smtClean="0">
                <a:latin typeface="TH SarabunPSK"/>
                <a:cs typeface="TH SarabunPSK"/>
              </a:rPr>
              <a:t>ิ</a:t>
            </a:r>
            <a:r>
              <a:rPr lang="th-TH" spc="10" dirty="0" smtClean="0">
                <a:latin typeface="TH SarabunPSK"/>
                <a:cs typeface="TH SarabunPSK"/>
              </a:rPr>
              <a:t>ท</a:t>
            </a:r>
            <a:r>
              <a:rPr lang="th-TH" spc="-10" dirty="0" smtClean="0">
                <a:latin typeface="TH SarabunPSK"/>
                <a:cs typeface="TH SarabunPSK"/>
              </a:rPr>
              <a:t>ย</a:t>
            </a:r>
            <a:r>
              <a:rPr lang="th-TH" spc="20" dirty="0" smtClean="0">
                <a:latin typeface="TH SarabunPSK"/>
                <a:cs typeface="TH SarabunPSK"/>
              </a:rPr>
              <a:t>ุก</a:t>
            </a:r>
            <a:r>
              <a:rPr lang="th-TH" spc="-5" dirty="0" smtClean="0">
                <a:latin typeface="TH SarabunPSK"/>
                <a:cs typeface="TH SarabunPSK"/>
              </a:rPr>
              <a:t>ร</a:t>
            </a:r>
            <a:r>
              <a:rPr lang="th-TH" spc="15" dirty="0" smtClean="0">
                <a:latin typeface="TH SarabunPSK"/>
                <a:cs typeface="TH SarabunPSK"/>
              </a:rPr>
              <a:t>ุง</a:t>
            </a:r>
            <a:r>
              <a:rPr lang="th-TH" spc="30" dirty="0" smtClean="0">
                <a:latin typeface="TH SarabunPSK"/>
                <a:cs typeface="TH SarabunPSK"/>
              </a:rPr>
              <a:t>เ</a:t>
            </a:r>
            <a:r>
              <a:rPr lang="th-TH" spc="10" dirty="0" smtClean="0">
                <a:latin typeface="TH SarabunPSK"/>
                <a:cs typeface="TH SarabunPSK"/>
              </a:rPr>
              <a:t>ท</a:t>
            </a:r>
            <a:r>
              <a:rPr lang="th-TH" spc="5" dirty="0" smtClean="0">
                <a:latin typeface="TH SarabunPSK"/>
                <a:cs typeface="TH SarabunPSK"/>
              </a:rPr>
              <a:t>พ</a:t>
            </a:r>
            <a:r>
              <a:rPr lang="th-TH" spc="-10" dirty="0" smtClean="0">
                <a:latin typeface="TH SarabunPSK"/>
                <a:cs typeface="TH SarabunPSK"/>
              </a:rPr>
              <a:t>ฯ</a:t>
            </a:r>
            <a:r>
              <a:rPr lang="th-TH" spc="60" dirty="0" smtClean="0">
                <a:latin typeface="TH SarabunPSK"/>
                <a:cs typeface="TH SarabunPSK"/>
              </a:rPr>
              <a:t> </a:t>
            </a:r>
            <a:r>
              <a:rPr lang="th-TH" spc="-15" dirty="0" smtClean="0">
                <a:latin typeface="TH SarabunPSK"/>
                <a:cs typeface="TH SarabunPSK"/>
              </a:rPr>
              <a:t>ที่วัง</a:t>
            </a:r>
            <a:r>
              <a:rPr lang="th-TH" spc="-5" dirty="0" smtClean="0">
                <a:latin typeface="TH SarabunPSK"/>
                <a:cs typeface="TH SarabunPSK"/>
              </a:rPr>
              <a:t>พ</a:t>
            </a:r>
            <a:r>
              <a:rPr lang="th-TH" spc="0" dirty="0" smtClean="0">
                <a:latin typeface="TH SarabunPSK"/>
                <a:cs typeface="TH SarabunPSK"/>
              </a:rPr>
              <a:t>ญาไ</a:t>
            </a:r>
            <a:r>
              <a:rPr lang="th-TH" spc="-10" dirty="0" smtClean="0">
                <a:latin typeface="TH SarabunPSK"/>
                <a:cs typeface="TH SarabunPSK"/>
              </a:rPr>
              <a:t>ท</a:t>
            </a:r>
            <a:r>
              <a:rPr lang="th-TH" spc="35" dirty="0" smtClean="0">
                <a:latin typeface="TH SarabunPSK"/>
                <a:cs typeface="TH SarabunPSK"/>
              </a:rPr>
              <a:t> </a:t>
            </a:r>
            <a:r>
              <a:rPr lang="th-TH" spc="0" dirty="0" smtClean="0">
                <a:latin typeface="TH SarabunPSK"/>
                <a:cs typeface="TH SarabunPSK"/>
              </a:rPr>
              <a:t>แ</a:t>
            </a:r>
            <a:r>
              <a:rPr lang="th-TH" spc="5" dirty="0" smtClean="0">
                <a:latin typeface="TH SarabunPSK"/>
                <a:cs typeface="TH SarabunPSK"/>
              </a:rPr>
              <a:t>ล</a:t>
            </a:r>
            <a:r>
              <a:rPr lang="th-TH" spc="-5" dirty="0" smtClean="0">
                <a:latin typeface="TH SarabunPSK"/>
                <a:cs typeface="TH SarabunPSK"/>
              </a:rPr>
              <a:t>ะ</a:t>
            </a:r>
            <a:r>
              <a:rPr lang="th-TH" spc="0" dirty="0" smtClean="0">
                <a:latin typeface="TH SarabunPSK"/>
                <a:cs typeface="TH SarabunPSK"/>
              </a:rPr>
              <a:t>ใน</a:t>
            </a:r>
            <a:r>
              <a:rPr lang="th-TH" spc="-10" dirty="0" smtClean="0">
                <a:latin typeface="TH SarabunPSK"/>
                <a:cs typeface="TH SarabunPSK"/>
              </a:rPr>
              <a:t>ป</a:t>
            </a:r>
            <a:r>
              <a:rPr lang="th-TH" spc="5" dirty="0" smtClean="0">
                <a:latin typeface="TH SarabunPSK"/>
                <a:cs typeface="TH SarabunPSK"/>
              </a:rPr>
              <a:t></a:t>
            </a:r>
            <a:r>
              <a:rPr lang="th-TH" spc="-10" dirty="0" smtClean="0">
                <a:latin typeface="TH SarabunPSK"/>
                <a:cs typeface="TH SarabunPSK"/>
              </a:rPr>
              <a:t>ด</a:t>
            </a:r>
            <a:r>
              <a:rPr lang="th-TH" spc="5" dirty="0" smtClean="0">
                <a:latin typeface="TH SarabunPSK"/>
                <a:cs typeface="TH SarabunPSK"/>
              </a:rPr>
              <a:t>ัง</a:t>
            </a:r>
            <a:r>
              <a:rPr lang="th-TH" spc="-5" dirty="0" smtClean="0">
                <a:latin typeface="TH SarabunPSK"/>
                <a:cs typeface="TH SarabunPSK"/>
              </a:rPr>
              <a:t>ก</a:t>
            </a:r>
            <a:r>
              <a:rPr lang="th-TH" spc="-10" dirty="0" smtClean="0">
                <a:latin typeface="TH SarabunPSK"/>
                <a:cs typeface="TH SarabunPSK"/>
              </a:rPr>
              <a:t>ล</a:t>
            </a:r>
            <a:r>
              <a:rPr lang="th-TH" spc="5" dirty="0" smtClean="0">
                <a:latin typeface="TH SarabunPSK"/>
                <a:cs typeface="TH SarabunPSK"/>
              </a:rPr>
              <a:t>า</a:t>
            </a:r>
            <a:r>
              <a:rPr lang="th-TH" spc="-10" dirty="0" smtClean="0">
                <a:latin typeface="TH SarabunPSK"/>
                <a:cs typeface="TH SarabunPSK"/>
              </a:rPr>
              <a:t>ว</a:t>
            </a:r>
            <a:r>
              <a:rPr lang="th-TH" spc="40" dirty="0" smtClean="0">
                <a:latin typeface="TH SarabunPSK"/>
                <a:cs typeface="TH SarabunPSK"/>
              </a:rPr>
              <a:t> </a:t>
            </a:r>
            <a:r>
              <a:rPr lang="th-TH" spc="5" dirty="0" smtClean="0">
                <a:latin typeface="TH SarabunPSK"/>
                <a:cs typeface="TH SarabunPSK"/>
              </a:rPr>
              <a:t>ภ</a:t>
            </a:r>
            <a:r>
              <a:rPr lang="th-TH" spc="0" dirty="0" smtClean="0">
                <a:latin typeface="TH SarabunPSK"/>
                <a:cs typeface="TH SarabunPSK"/>
              </a:rPr>
              <a:t>า</a:t>
            </a:r>
            <a:r>
              <a:rPr lang="th-TH" spc="-5" dirty="0" smtClean="0">
                <a:latin typeface="TH SarabunPSK"/>
                <a:cs typeface="TH SarabunPSK"/>
              </a:rPr>
              <a:t>ครั</a:t>
            </a:r>
            <a:r>
              <a:rPr lang="th-TH" spc="15" dirty="0" smtClean="0">
                <a:latin typeface="TH SarabunPSK"/>
                <a:cs typeface="TH SarabunPSK"/>
              </a:rPr>
              <a:t>ฐ</a:t>
            </a:r>
            <a:r>
              <a:rPr lang="th-TH" spc="-10" dirty="0" smtClean="0">
                <a:latin typeface="TH SarabunPSK"/>
                <a:cs typeface="TH SarabunPSK"/>
              </a:rPr>
              <a:t>ย</a:t>
            </a:r>
            <a:r>
              <a:rPr lang="th-TH" spc="5" dirty="0" smtClean="0">
                <a:latin typeface="TH SarabunPSK"/>
                <a:cs typeface="TH SarabunPSK"/>
              </a:rPr>
              <a:t>ังเ</a:t>
            </a:r>
            <a:r>
              <a:rPr lang="th-TH" spc="-10" dirty="0" smtClean="0">
                <a:latin typeface="TH SarabunPSK"/>
                <a:cs typeface="TH SarabunPSK"/>
              </a:rPr>
              <a:t>ป</a:t>
            </a:r>
            <a:r>
              <a:rPr lang="th-TH" spc="-5" dirty="0" smtClean="0">
                <a:latin typeface="TH SarabunPSK"/>
                <a:cs typeface="TH SarabunPSK"/>
              </a:rPr>
              <a:t></a:t>
            </a:r>
            <a:r>
              <a:rPr lang="th-TH" spc="0" dirty="0" smtClean="0">
                <a:latin typeface="TH SarabunPSK"/>
                <a:cs typeface="TH SarabunPSK"/>
              </a:rPr>
              <a:t>ด</a:t>
            </a:r>
            <a:r>
              <a:rPr lang="th-TH" spc="20" dirty="0" smtClean="0">
                <a:latin typeface="TH SarabunPSK"/>
                <a:cs typeface="TH SarabunPSK"/>
              </a:rPr>
              <a:t>โ</a:t>
            </a:r>
            <a:r>
              <a:rPr lang="th-TH" spc="-5" dirty="0" smtClean="0">
                <a:latin typeface="TH SarabunPSK"/>
                <a:cs typeface="TH SarabunPSK"/>
              </a:rPr>
              <a:t>อก</a:t>
            </a:r>
            <a:r>
              <a:rPr lang="th-TH" spc="0" dirty="0" smtClean="0">
                <a:latin typeface="TH SarabunPSK"/>
                <a:cs typeface="TH SarabunPSK"/>
              </a:rPr>
              <a:t>า</a:t>
            </a:r>
            <a:r>
              <a:rPr lang="th-TH" spc="5" dirty="0" smtClean="0">
                <a:latin typeface="TH SarabunPSK"/>
                <a:cs typeface="TH SarabunPSK"/>
              </a:rPr>
              <a:t>ส</a:t>
            </a:r>
            <a:r>
              <a:rPr lang="th-TH" spc="0" dirty="0" smtClean="0">
                <a:latin typeface="TH SarabunPSK"/>
                <a:cs typeface="TH SarabunPSK"/>
              </a:rPr>
              <a:t>ใ</a:t>
            </a:r>
            <a:r>
              <a:rPr lang="th-TH" spc="-10" dirty="0" smtClean="0">
                <a:latin typeface="TH SarabunPSK"/>
                <a:cs typeface="TH SarabunPSK"/>
              </a:rPr>
              <a:t>ห</a:t>
            </a:r>
            <a:r>
              <a:rPr lang="th-TH" spc="5" dirty="0" smtClean="0">
                <a:latin typeface="TH SarabunPSK"/>
                <a:cs typeface="TH SarabunPSK"/>
              </a:rPr>
              <a:t></a:t>
            </a:r>
            <a:r>
              <a:rPr lang="th-TH" spc="0" dirty="0" smtClean="0">
                <a:latin typeface="TH SarabunPSK"/>
                <a:cs typeface="TH SarabunPSK"/>
              </a:rPr>
              <a:t>ปร</a:t>
            </a:r>
            <a:r>
              <a:rPr lang="th-TH" spc="-5" dirty="0" smtClean="0">
                <a:latin typeface="TH SarabunPSK"/>
                <a:cs typeface="TH SarabunPSK"/>
              </a:rPr>
              <a:t>ะ</a:t>
            </a:r>
            <a:r>
              <a:rPr lang="th-TH" spc="5" dirty="0" smtClean="0">
                <a:latin typeface="TH SarabunPSK"/>
                <a:cs typeface="TH SarabunPSK"/>
              </a:rPr>
              <a:t>ช</a:t>
            </a:r>
            <a:r>
              <a:rPr lang="th-TH" spc="0" dirty="0" smtClean="0">
                <a:latin typeface="TH SarabunPSK"/>
                <a:cs typeface="TH SarabunPSK"/>
              </a:rPr>
              <a:t>า</a:t>
            </a:r>
            <a:r>
              <a:rPr lang="th-TH" spc="15" dirty="0" smtClean="0">
                <a:latin typeface="TH SarabunPSK"/>
                <a:cs typeface="TH SarabunPSK"/>
              </a:rPr>
              <a:t>ช</a:t>
            </a:r>
            <a:r>
              <a:rPr lang="th-TH" spc="0" dirty="0" smtClean="0">
                <a:latin typeface="TH SarabunPSK"/>
                <a:cs typeface="TH SarabunPSK"/>
              </a:rPr>
              <a:t>น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-5" dirty="0" smtClean="0">
                <a:latin typeface="TH SarabunPSK"/>
                <a:cs typeface="TH SarabunPSK"/>
              </a:rPr>
              <a:t>ั่ว</a:t>
            </a:r>
            <a:r>
              <a:rPr lang="th-TH" spc="0" dirty="0" smtClean="0">
                <a:latin typeface="TH SarabunPSK"/>
                <a:cs typeface="TH SarabunPSK"/>
              </a:rPr>
              <a:t>ไป</a:t>
            </a:r>
            <a:r>
              <a:rPr lang="th-TH" spc="-15" dirty="0" smtClean="0">
                <a:latin typeface="TH SarabunPSK"/>
                <a:cs typeface="TH SarabunPSK"/>
              </a:rPr>
              <a:t>ม</a:t>
            </a:r>
            <a:r>
              <a:rPr lang="th-TH" spc="5" dirty="0" smtClean="0">
                <a:latin typeface="TH SarabunPSK"/>
                <a:cs typeface="TH SarabunPSK"/>
              </a:rPr>
              <a:t>ีเครื่องรับ</a:t>
            </a:r>
            <a:r>
              <a:rPr lang="th-TH" spc="-5" dirty="0" smtClean="0">
                <a:latin typeface="TH SarabunPSK"/>
                <a:cs typeface="TH SarabunPSK"/>
              </a:rPr>
              <a:t>ว</a:t>
            </a:r>
            <a:r>
              <a:rPr lang="th-TH" spc="10" dirty="0" smtClean="0">
                <a:latin typeface="TH SarabunPSK"/>
                <a:cs typeface="TH SarabunPSK"/>
              </a:rPr>
              <a:t>ิ</a:t>
            </a:r>
            <a:r>
              <a:rPr lang="th-TH" spc="-5" dirty="0" smtClean="0">
                <a:latin typeface="TH SarabunPSK"/>
                <a:cs typeface="TH SarabunPSK"/>
              </a:rPr>
              <a:t>ท</a:t>
            </a:r>
            <a:r>
              <a:rPr lang="th-TH" spc="-10" dirty="0" smtClean="0">
                <a:latin typeface="TH SarabunPSK"/>
                <a:cs typeface="TH SarabunPSK"/>
              </a:rPr>
              <a:t>ย</a:t>
            </a:r>
            <a:r>
              <a:rPr lang="th-TH" spc="-5" dirty="0" smtClean="0">
                <a:latin typeface="TH SarabunPSK"/>
                <a:cs typeface="TH SarabunPSK"/>
              </a:rPr>
              <a:t>ุได</a:t>
            </a:r>
            <a:r>
              <a:rPr lang="th-TH" spc="20" dirty="0" smtClean="0">
                <a:latin typeface="TH SarabunPSK"/>
                <a:cs typeface="TH SarabunPSK"/>
              </a:rPr>
              <a:t> </a:t>
            </a:r>
            <a:r>
              <a:rPr lang="th-TH" spc="0" dirty="0" smtClean="0">
                <a:latin typeface="TH SarabunPSK"/>
                <a:cs typeface="TH SarabunPSK"/>
              </a:rPr>
              <a:t>แ</a:t>
            </a:r>
            <a:r>
              <a:rPr lang="th-TH" spc="-15" dirty="0" smtClean="0">
                <a:latin typeface="TH SarabunPSK"/>
                <a:cs typeface="TH SarabunPSK"/>
              </a:rPr>
              <a:t>ต</a:t>
            </a:r>
            <a:r>
              <a:rPr lang="th-TH" spc="10" dirty="0" smtClean="0">
                <a:latin typeface="TH SarabunPSK"/>
                <a:cs typeface="TH SarabunPSK"/>
              </a:rPr>
              <a:t></a:t>
            </a:r>
            <a:r>
              <a:rPr lang="th-TH" spc="-15" dirty="0" smtClean="0">
                <a:latin typeface="TH SarabunPSK"/>
                <a:cs typeface="TH SarabunPSK"/>
              </a:rPr>
              <a:t>ต</a:t>
            </a:r>
            <a:r>
              <a:rPr lang="th-TH" spc="10" dirty="0" smtClean="0">
                <a:latin typeface="TH SarabunPSK"/>
                <a:cs typeface="TH SarabunPSK"/>
              </a:rPr>
              <a:t></a:t>
            </a:r>
            <a:r>
              <a:rPr lang="th-TH" spc="-5" dirty="0" smtClean="0">
                <a:latin typeface="TH SarabunPSK"/>
                <a:cs typeface="TH SarabunPSK"/>
              </a:rPr>
              <a:t>อ</a:t>
            </a:r>
            <a:r>
              <a:rPr lang="th-TH" spc="15" dirty="0" smtClean="0">
                <a:latin typeface="TH SarabunPSK"/>
                <a:cs typeface="TH SarabunPSK"/>
              </a:rPr>
              <a:t>ง</a:t>
            </a:r>
            <a:r>
              <a:rPr lang="th-TH" spc="-5" dirty="0" smtClean="0">
                <a:latin typeface="TH SarabunPSK"/>
                <a:cs typeface="TH SarabunPSK"/>
              </a:rPr>
              <a:t>ขออ</a:t>
            </a:r>
            <a:r>
              <a:rPr lang="th-TH" spc="-10" dirty="0" smtClean="0">
                <a:latin typeface="TH SarabunPSK"/>
                <a:cs typeface="TH SarabunPSK"/>
              </a:rPr>
              <a:t>น</a:t>
            </a:r>
            <a:r>
              <a:rPr lang="th-TH" spc="-5" dirty="0" smtClean="0">
                <a:latin typeface="TH SarabunPSK"/>
                <a:cs typeface="TH SarabunPSK"/>
              </a:rPr>
              <a:t>ุ</a:t>
            </a:r>
            <a:r>
              <a:rPr lang="th-TH" spc="0" dirty="0" smtClean="0">
                <a:latin typeface="TH SarabunPSK"/>
                <a:cs typeface="TH SarabunPSK"/>
              </a:rPr>
              <a:t>ญ</a:t>
            </a:r>
            <a:r>
              <a:rPr lang="th-TH" spc="10" dirty="0" smtClean="0">
                <a:latin typeface="TH SarabunPSK"/>
                <a:cs typeface="TH SarabunPSK"/>
              </a:rPr>
              <a:t>า</a:t>
            </a:r>
            <a:r>
              <a:rPr lang="th-TH" spc="-10" dirty="0" smtClean="0">
                <a:latin typeface="TH SarabunPSK"/>
                <a:cs typeface="TH SarabunPSK"/>
              </a:rPr>
              <a:t>ต</a:t>
            </a:r>
            <a:r>
              <a:rPr lang="th-TH" spc="25" dirty="0" smtClean="0">
                <a:latin typeface="TH SarabunPSK"/>
                <a:cs typeface="TH SarabunPSK"/>
              </a:rPr>
              <a:t> 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-5" dirty="0" smtClean="0">
                <a:latin typeface="TH SarabunPSK"/>
                <a:cs typeface="TH SarabunPSK"/>
              </a:rPr>
              <a:t>ํ</a:t>
            </a:r>
            <a:r>
              <a:rPr lang="th-TH" spc="0" dirty="0" smtClean="0">
                <a:latin typeface="TH SarabunPSK"/>
                <a:cs typeface="TH SarabunPSK"/>
              </a:rPr>
              <a:t>า</a:t>
            </a:r>
            <a:r>
              <a:rPr lang="th-TH" spc="15" dirty="0" smtClean="0">
                <a:latin typeface="TH SarabunPSK"/>
                <a:cs typeface="TH SarabunPSK"/>
              </a:rPr>
              <a:t>ใ</a:t>
            </a:r>
            <a:r>
              <a:rPr lang="th-TH" spc="-5" dirty="0" smtClean="0">
                <a:latin typeface="TH SarabunPSK"/>
                <a:cs typeface="TH SarabunPSK"/>
              </a:rPr>
              <a:t>หเ</a:t>
            </a:r>
            <a:r>
              <a:rPr lang="th-TH" spc="-15" dirty="0" smtClean="0">
                <a:latin typeface="TH SarabunPSK"/>
                <a:cs typeface="TH SarabunPSK"/>
              </a:rPr>
              <a:t>ค</a:t>
            </a:r>
            <a:r>
              <a:rPr lang="th-TH" spc="-5" dirty="0" smtClean="0">
                <a:latin typeface="TH SarabunPSK"/>
                <a:cs typeface="TH SarabunPSK"/>
              </a:rPr>
              <a:t>รื่</a:t>
            </a:r>
            <a:r>
              <a:rPr lang="th-TH" spc="-20" dirty="0" smtClean="0">
                <a:latin typeface="TH SarabunPSK"/>
                <a:cs typeface="TH SarabunPSK"/>
              </a:rPr>
              <a:t>อ</a:t>
            </a:r>
            <a:r>
              <a:rPr lang="th-TH" spc="-10" dirty="0" smtClean="0">
                <a:latin typeface="TH SarabunPSK"/>
                <a:cs typeface="TH SarabunPSK"/>
              </a:rPr>
              <a:t>ง</a:t>
            </a:r>
            <a:r>
              <a:rPr lang="th-TH" spc="-5" dirty="0" smtClean="0">
                <a:latin typeface="TH SarabunPSK"/>
                <a:cs typeface="TH SarabunPSK"/>
              </a:rPr>
              <a:t>รับว</a:t>
            </a:r>
            <a:r>
              <a:rPr lang="th-TH" spc="0" dirty="0" smtClean="0">
                <a:latin typeface="TH SarabunPSK"/>
                <a:cs typeface="TH SarabunPSK"/>
              </a:rPr>
              <a:t>ิ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-5" dirty="0" smtClean="0">
                <a:latin typeface="TH SarabunPSK"/>
                <a:cs typeface="TH SarabunPSK"/>
              </a:rPr>
              <a:t>ยุ</a:t>
            </a:r>
            <a:r>
              <a:rPr lang="th-TH" spc="-10" dirty="0" smtClean="0">
                <a:latin typeface="TH SarabunPSK"/>
                <a:cs typeface="TH SarabunPSK"/>
              </a:rPr>
              <a:t>ในปร</a:t>
            </a:r>
            <a:r>
              <a:rPr lang="th-TH" spc="-20" dirty="0" smtClean="0">
                <a:latin typeface="TH SarabunPSK"/>
                <a:cs typeface="TH SarabunPSK"/>
              </a:rPr>
              <a:t>ะ</a:t>
            </a:r>
            <a:r>
              <a:rPr lang="th-TH" spc="-5" dirty="0" smtClean="0">
                <a:latin typeface="TH SarabunPSK"/>
                <a:cs typeface="TH SarabunPSK"/>
              </a:rPr>
              <a:t>เ</a:t>
            </a:r>
            <a:r>
              <a:rPr lang="th-TH" spc="-15" dirty="0" smtClean="0">
                <a:latin typeface="TH SarabunPSK"/>
                <a:cs typeface="TH SarabunPSK"/>
              </a:rPr>
              <a:t>ทศไท</a:t>
            </a:r>
            <a:r>
              <a:rPr lang="th-TH" spc="-5" dirty="0" smtClean="0">
                <a:latin typeface="TH SarabunPSK"/>
                <a:cs typeface="TH SarabunPSK"/>
              </a:rPr>
              <a:t>ยเ</a:t>
            </a:r>
            <a:r>
              <a:rPr lang="th-TH" spc="-20" dirty="0" smtClean="0">
                <a:latin typeface="TH SarabunPSK"/>
                <a:cs typeface="TH SarabunPSK"/>
              </a:rPr>
              <a:t>พ</a:t>
            </a:r>
            <a:r>
              <a:rPr lang="th-TH" spc="0" dirty="0" smtClean="0">
                <a:latin typeface="TH SarabunPSK"/>
                <a:cs typeface="TH SarabunPSK"/>
              </a:rPr>
              <a:t>ิ่</a:t>
            </a:r>
            <a:r>
              <a:rPr lang="th-TH" spc="-15" dirty="0" smtClean="0">
                <a:latin typeface="TH SarabunPSK"/>
                <a:cs typeface="TH SarabunPSK"/>
              </a:rPr>
              <a:t>ม</a:t>
            </a:r>
            <a:r>
              <a:rPr lang="th-TH" spc="-10" dirty="0" smtClean="0">
                <a:latin typeface="TH SarabunPSK"/>
                <a:cs typeface="TH SarabunPSK"/>
              </a:rPr>
              <a:t>จาก</a:t>
            </a:r>
            <a:r>
              <a:rPr lang="th-TH" spc="55" dirty="0" smtClean="0">
                <a:latin typeface="TH SarabunPSK"/>
                <a:cs typeface="TH SarabunPSK"/>
              </a:rPr>
              <a:t> </a:t>
            </a:r>
            <a:r>
              <a:rPr lang="th-TH" spc="-15" dirty="0" smtClean="0">
                <a:latin typeface="TH SarabunPSK"/>
                <a:cs typeface="TH SarabunPSK"/>
              </a:rPr>
              <a:t>1</a:t>
            </a:r>
            <a:r>
              <a:rPr lang="th-TH" spc="-10" dirty="0" smtClean="0">
                <a:latin typeface="TH SarabunPSK"/>
                <a:cs typeface="TH SarabunPSK"/>
              </a:rPr>
              <a:t>0 </a:t>
            </a:r>
            <a:r>
              <a:rPr lang="th-TH" spc="-5" dirty="0" smtClean="0">
                <a:latin typeface="TH SarabunPSK"/>
                <a:cs typeface="TH SarabunPSK"/>
              </a:rPr>
              <a:t>เ</a:t>
            </a:r>
            <a:r>
              <a:rPr lang="th-TH" spc="-15" dirty="0" smtClean="0">
                <a:latin typeface="TH SarabunPSK"/>
                <a:cs typeface="TH SarabunPSK"/>
              </a:rPr>
              <a:t>ค</a:t>
            </a:r>
            <a:r>
              <a:rPr lang="th-TH" spc="-5" dirty="0" smtClean="0">
                <a:latin typeface="TH SarabunPSK"/>
                <a:cs typeface="TH SarabunPSK"/>
              </a:rPr>
              <a:t>รื่</a:t>
            </a:r>
            <a:r>
              <a:rPr lang="th-TH" spc="-20" dirty="0" smtClean="0">
                <a:latin typeface="TH SarabunPSK"/>
                <a:cs typeface="TH SarabunPSK"/>
              </a:rPr>
              <a:t>อ</a:t>
            </a:r>
            <a:r>
              <a:rPr lang="th-TH" spc="-5" dirty="0" smtClean="0">
                <a:latin typeface="TH SarabunPSK"/>
                <a:cs typeface="TH SarabunPSK"/>
              </a:rPr>
              <a:t>ง</a:t>
            </a:r>
            <a:r>
              <a:rPr lang="th-TH" spc="10" dirty="0" smtClean="0">
                <a:latin typeface="TH SarabunPSK"/>
                <a:cs typeface="TH SarabunPSK"/>
              </a:rPr>
              <a:t> </a:t>
            </a:r>
            <a:r>
              <a:rPr lang="th-TH" spc="-5" dirty="0" smtClean="0">
                <a:latin typeface="TH SarabunPSK"/>
                <a:cs typeface="TH SarabunPSK"/>
              </a:rPr>
              <a:t>เปน </a:t>
            </a:r>
            <a:r>
              <a:rPr lang="th-TH" spc="-15" dirty="0" smtClean="0">
                <a:latin typeface="TH SarabunPSK"/>
                <a:cs typeface="TH SarabunPSK"/>
              </a:rPr>
              <a:t>11</a:t>
            </a:r>
            <a:r>
              <a:rPr lang="th-TH" spc="0" dirty="0" smtClean="0">
                <a:latin typeface="TH SarabunPSK"/>
                <a:cs typeface="TH SarabunPSK"/>
              </a:rPr>
              <a:t>,</a:t>
            </a:r>
            <a:r>
              <a:rPr lang="th-TH" spc="-15" dirty="0" smtClean="0">
                <a:latin typeface="TH SarabunPSK"/>
                <a:cs typeface="TH SarabunPSK"/>
              </a:rPr>
              <a:t>00</a:t>
            </a:r>
            <a:r>
              <a:rPr lang="th-TH" spc="-10" dirty="0" smtClean="0">
                <a:latin typeface="TH SarabunPSK"/>
                <a:cs typeface="TH SarabunPSK"/>
              </a:rPr>
              <a:t>0</a:t>
            </a:r>
            <a:r>
              <a:rPr lang="th-TH" spc="10" dirty="0" smtClean="0">
                <a:latin typeface="TH SarabunPSK"/>
                <a:cs typeface="TH SarabunPSK"/>
              </a:rPr>
              <a:t> </a:t>
            </a:r>
            <a:r>
              <a:rPr lang="th-TH" spc="-5" dirty="0" smtClean="0">
                <a:latin typeface="TH SarabunPSK"/>
                <a:cs typeface="TH SarabunPSK"/>
              </a:rPr>
              <a:t>เ</a:t>
            </a:r>
            <a:r>
              <a:rPr lang="th-TH" spc="-15" dirty="0" smtClean="0">
                <a:latin typeface="TH SarabunPSK"/>
                <a:cs typeface="TH SarabunPSK"/>
              </a:rPr>
              <a:t>ค</a:t>
            </a:r>
            <a:r>
              <a:rPr lang="th-TH" spc="-5" dirty="0" smtClean="0">
                <a:latin typeface="TH SarabunPSK"/>
                <a:cs typeface="TH SarabunPSK"/>
              </a:rPr>
              <a:t>รื่</a:t>
            </a:r>
            <a:r>
              <a:rPr lang="th-TH" spc="-20" dirty="0" smtClean="0">
                <a:latin typeface="TH SarabunPSK"/>
                <a:cs typeface="TH SarabunPSK"/>
              </a:rPr>
              <a:t>อ</a:t>
            </a:r>
            <a:r>
              <a:rPr lang="th-TH" spc="-5" dirty="0" smtClean="0">
                <a:latin typeface="TH SarabunPSK"/>
                <a:cs typeface="TH SarabunPSK"/>
              </a:rPr>
              <a:t>ง ซึ่ง</a:t>
            </a:r>
            <a:r>
              <a:rPr lang="th-TH" spc="-10" dirty="0" smtClean="0">
                <a:latin typeface="TH SarabunPSK"/>
                <a:cs typeface="TH SarabunPSK"/>
              </a:rPr>
              <a:t>จ</a:t>
            </a:r>
            <a:r>
              <a:rPr lang="th-TH" spc="-5" dirty="0" smtClean="0">
                <a:latin typeface="TH SarabunPSK"/>
                <a:cs typeface="TH SarabunPSK"/>
              </a:rPr>
              <a:t>ุ</a:t>
            </a:r>
            <a:r>
              <a:rPr lang="th-TH" spc="10" dirty="0" smtClean="0">
                <a:latin typeface="TH SarabunPSK"/>
                <a:cs typeface="TH SarabunPSK"/>
              </a:rPr>
              <a:t>ดเป</a:t>
            </a:r>
            <a:r>
              <a:rPr lang="th-TH" spc="-10" dirty="0" smtClean="0">
                <a:latin typeface="TH SarabunPSK"/>
                <a:cs typeface="TH SarabunPSK"/>
              </a:rPr>
              <a:t>ลียนที่ส</a:t>
            </a:r>
            <a:r>
              <a:rPr lang="th-TH" spc="15" dirty="0" smtClean="0">
                <a:latin typeface="TH SarabunPSK"/>
                <a:cs typeface="TH SarabunPSK"/>
              </a:rPr>
              <a:t>ํา</a:t>
            </a:r>
            <a:r>
              <a:rPr lang="th-TH" spc="-15" dirty="0" smtClean="0">
                <a:latin typeface="TH SarabunPSK"/>
                <a:cs typeface="TH SarabunPSK"/>
              </a:rPr>
              <a:t>ค</a:t>
            </a:r>
            <a:r>
              <a:rPr lang="th-TH" spc="15" dirty="0" smtClean="0">
                <a:latin typeface="TH SarabunPSK"/>
                <a:cs typeface="TH SarabunPSK"/>
              </a:rPr>
              <a:t>ัญ</a:t>
            </a:r>
            <a:r>
              <a:rPr lang="th-TH" spc="-5" dirty="0" smtClean="0">
                <a:latin typeface="TH SarabunPSK"/>
                <a:cs typeface="TH SarabunPSK"/>
              </a:rPr>
              <a:t>ข</a:t>
            </a:r>
            <a:r>
              <a:rPr lang="th-TH" spc="5" dirty="0" smtClean="0">
                <a:latin typeface="TH SarabunPSK"/>
                <a:cs typeface="TH SarabunPSK"/>
              </a:rPr>
              <a:t>อ</a:t>
            </a:r>
            <a:r>
              <a:rPr lang="th-TH" spc="15" dirty="0" smtClean="0">
                <a:latin typeface="TH SarabunPSK"/>
                <a:cs typeface="TH SarabunPSK"/>
              </a:rPr>
              <a:t>ง</a:t>
            </a:r>
            <a:r>
              <a:rPr lang="th-TH" spc="5" dirty="0" smtClean="0">
                <a:latin typeface="TH SarabunPSK"/>
                <a:cs typeface="TH SarabunPSK"/>
              </a:rPr>
              <a:t>ก</a:t>
            </a:r>
            <a:r>
              <a:rPr lang="th-TH" spc="10" dirty="0" smtClean="0">
                <a:latin typeface="TH SarabunPSK"/>
                <a:cs typeface="TH SarabunPSK"/>
              </a:rPr>
              <a:t>า</a:t>
            </a:r>
            <a:r>
              <a:rPr lang="th-TH" spc="15" dirty="0" smtClean="0">
                <a:latin typeface="TH SarabunPSK"/>
                <a:cs typeface="TH SarabunPSK"/>
              </a:rPr>
              <a:t>ร</a:t>
            </a:r>
            <a:r>
              <a:rPr lang="th-TH" spc="-5" dirty="0" smtClean="0">
                <a:latin typeface="TH SarabunPSK"/>
                <a:cs typeface="TH SarabunPSK"/>
              </a:rPr>
              <a:t>ข</a:t>
            </a:r>
            <a:r>
              <a:rPr lang="th-TH" spc="15" dirty="0" smtClean="0">
                <a:latin typeface="TH SarabunPSK"/>
                <a:cs typeface="TH SarabunPSK"/>
              </a:rPr>
              <a:t>ย</a:t>
            </a:r>
            <a:r>
              <a:rPr lang="th-TH" spc="10" dirty="0" smtClean="0">
                <a:latin typeface="TH SarabunPSK"/>
                <a:cs typeface="TH SarabunPSK"/>
              </a:rPr>
              <a:t>า</a:t>
            </a:r>
            <a:r>
              <a:rPr lang="th-TH" spc="15" dirty="0" smtClean="0">
                <a:latin typeface="TH SarabunPSK"/>
                <a:cs typeface="TH SarabunPSK"/>
              </a:rPr>
              <a:t>ย</a:t>
            </a:r>
            <a:r>
              <a:rPr lang="th-TH" spc="-10" dirty="0" smtClean="0">
                <a:latin typeface="TH SarabunPSK"/>
                <a:cs typeface="TH SarabunPSK"/>
              </a:rPr>
              <a:t>ต</a:t>
            </a:r>
            <a:r>
              <a:rPr lang="th-TH" spc="20" dirty="0" smtClean="0">
                <a:latin typeface="TH SarabunPSK"/>
                <a:cs typeface="TH SarabunPSK"/>
              </a:rPr>
              <a:t>ั</a:t>
            </a:r>
            <a:r>
              <a:rPr lang="th-TH" spc="15" dirty="0" smtClean="0">
                <a:latin typeface="TH SarabunPSK"/>
                <a:cs typeface="TH SarabunPSK"/>
              </a:rPr>
              <a:t>ว</a:t>
            </a:r>
            <a:r>
              <a:rPr lang="th-TH" spc="-5" dirty="0" smtClean="0">
                <a:latin typeface="TH SarabunPSK"/>
                <a:cs typeface="TH SarabunPSK"/>
              </a:rPr>
              <a:t>ข</a:t>
            </a:r>
            <a:r>
              <a:rPr lang="th-TH" spc="5" dirty="0" smtClean="0">
                <a:latin typeface="TH SarabunPSK"/>
                <a:cs typeface="TH SarabunPSK"/>
              </a:rPr>
              <a:t>อ</a:t>
            </a:r>
            <a:r>
              <a:rPr lang="th-TH" spc="15" dirty="0" smtClean="0">
                <a:latin typeface="TH SarabunPSK"/>
                <a:cs typeface="TH SarabunPSK"/>
              </a:rPr>
              <a:t>งเครื่อง</a:t>
            </a:r>
            <a:r>
              <a:rPr lang="th-TH" spc="-5" dirty="0" smtClean="0">
                <a:latin typeface="TH SarabunPSK"/>
                <a:cs typeface="TH SarabunPSK"/>
              </a:rPr>
              <a:t>ร</a:t>
            </a:r>
            <a:r>
              <a:rPr lang="th-TH" spc="15" dirty="0" smtClean="0">
                <a:latin typeface="TH SarabunPSK"/>
                <a:cs typeface="TH SarabunPSK"/>
              </a:rPr>
              <a:t>ับ</a:t>
            </a:r>
            <a:r>
              <a:rPr lang="th-TH" spc="-5" dirty="0" smtClean="0">
                <a:latin typeface="TH SarabunPSK"/>
                <a:cs typeface="TH SarabunPSK"/>
              </a:rPr>
              <a:t>ว</a:t>
            </a:r>
            <a:r>
              <a:rPr lang="th-TH" spc="15" dirty="0" smtClean="0">
                <a:latin typeface="TH SarabunPSK"/>
                <a:cs typeface="TH SarabunPSK"/>
              </a:rPr>
              <a:t>ิท</a:t>
            </a:r>
            <a:r>
              <a:rPr lang="th-TH" spc="-10" dirty="0" smtClean="0">
                <a:latin typeface="TH SarabunPSK"/>
                <a:cs typeface="TH SarabunPSK"/>
              </a:rPr>
              <a:t>ย</a:t>
            </a:r>
            <a:r>
              <a:rPr lang="th-TH" spc="-5" dirty="0" smtClean="0">
                <a:latin typeface="TH SarabunPSK"/>
                <a:cs typeface="TH SarabunPSK"/>
              </a:rPr>
              <a:t>ุ</a:t>
            </a:r>
            <a:r>
              <a:rPr lang="th-TH" spc="10" dirty="0" smtClean="0">
                <a:latin typeface="TH SarabunPSK"/>
                <a:cs typeface="TH SarabunPSK"/>
              </a:rPr>
              <a:t>ก</a:t>
            </a:r>
            <a:r>
              <a:rPr lang="th-TH" spc="15" dirty="0" smtClean="0">
                <a:latin typeface="TH SarabunPSK"/>
                <a:cs typeface="TH SarabunPSK"/>
              </a:rPr>
              <a:t>ร</a:t>
            </a:r>
            <a:r>
              <a:rPr lang="th-TH" spc="5" dirty="0" smtClean="0">
                <a:latin typeface="TH SarabunPSK"/>
                <a:cs typeface="TH SarabunPSK"/>
              </a:rPr>
              <a:t>ะ</a:t>
            </a:r>
            <a:r>
              <a:rPr lang="th-TH" spc="15" dirty="0" smtClean="0">
                <a:latin typeface="TH SarabunPSK"/>
                <a:cs typeface="TH SarabunPSK"/>
              </a:rPr>
              <a:t>จ</a:t>
            </a:r>
            <a:r>
              <a:rPr lang="th-TH" spc="0" dirty="0" smtClean="0">
                <a:latin typeface="TH SarabunPSK"/>
                <a:cs typeface="TH SarabunPSK"/>
              </a:rPr>
              <a:t>า</a:t>
            </a:r>
            <a:r>
              <a:rPr lang="th-TH" spc="15" dirty="0" smtClean="0">
                <a:latin typeface="TH SarabunPSK"/>
                <a:cs typeface="TH SarabunPSK"/>
              </a:rPr>
              <a:t>ยเ</a:t>
            </a:r>
            <a:r>
              <a:rPr lang="th-TH" spc="-10" dirty="0" smtClean="0">
                <a:latin typeface="TH SarabunPSK"/>
                <a:cs typeface="TH SarabunPSK"/>
              </a:rPr>
              <a:t>ส</a:t>
            </a:r>
            <a:r>
              <a:rPr lang="th-TH" spc="20" dirty="0" smtClean="0">
                <a:latin typeface="TH SarabunPSK"/>
                <a:cs typeface="TH SarabunPSK"/>
              </a:rPr>
              <a:t>ี</a:t>
            </a:r>
            <a:r>
              <a:rPr lang="th-TH" spc="15" dirty="0" smtClean="0">
                <a:latin typeface="TH SarabunPSK"/>
                <a:cs typeface="TH SarabunPSK"/>
              </a:rPr>
              <a:t>ยง</a:t>
            </a:r>
            <a:r>
              <a:rPr lang="th-TH" spc="0" dirty="0" smtClean="0">
                <a:latin typeface="TH SarabunPSK"/>
                <a:cs typeface="TH SarabunPSK"/>
              </a:rPr>
              <a:t>ใ</a:t>
            </a:r>
            <a:r>
              <a:rPr lang="th-TH" spc="15" dirty="0" smtClean="0">
                <a:latin typeface="TH SarabunPSK"/>
                <a:cs typeface="TH SarabunPSK"/>
              </a:rPr>
              <a:t>น</a:t>
            </a:r>
            <a:r>
              <a:rPr lang="th-TH" spc="10" dirty="0" smtClean="0">
                <a:latin typeface="TH SarabunPSK"/>
                <a:cs typeface="TH SarabunPSK"/>
              </a:rPr>
              <a:t>ป</a:t>
            </a:r>
            <a:r>
              <a:rPr lang="th-TH" spc="15" dirty="0" smtClean="0">
                <a:latin typeface="TH SarabunPSK"/>
                <a:cs typeface="TH SarabunPSK"/>
              </a:rPr>
              <a:t>ร</a:t>
            </a:r>
            <a:r>
              <a:rPr lang="th-TH" spc="5" dirty="0" smtClean="0">
                <a:latin typeface="TH SarabunPSK"/>
                <a:cs typeface="TH SarabunPSK"/>
              </a:rPr>
              <a:t>ะ</a:t>
            </a:r>
            <a:r>
              <a:rPr lang="th-TH" spc="15" dirty="0" smtClean="0">
                <a:latin typeface="TH SarabunPSK"/>
                <a:cs typeface="TH SarabunPSK"/>
              </a:rPr>
              <a:t>เ</a:t>
            </a:r>
            <a:r>
              <a:rPr lang="th-TH" spc="-5" dirty="0" smtClean="0">
                <a:latin typeface="TH SarabunPSK"/>
                <a:cs typeface="TH SarabunPSK"/>
              </a:rPr>
              <a:t>ท</a:t>
            </a:r>
            <a:r>
              <a:rPr lang="th-TH" spc="10" dirty="0" smtClean="0">
                <a:latin typeface="TH SarabunPSK"/>
                <a:cs typeface="TH SarabunPSK"/>
              </a:rPr>
              <a:t>ศไท</a:t>
            </a:r>
            <a:r>
              <a:rPr lang="th-TH" spc="15" dirty="0" smtClean="0">
                <a:latin typeface="TH SarabunPSK"/>
                <a:cs typeface="TH SarabunPSK"/>
              </a:rPr>
              <a:t>ย</a:t>
            </a:r>
            <a:r>
              <a:rPr lang="th-TH" spc="-15" dirty="0" smtClean="0">
                <a:latin typeface="TH SarabunPSK"/>
                <a:cs typeface="TH SarabunPSK"/>
              </a:rPr>
              <a:t>ค</a:t>
            </a:r>
            <a:r>
              <a:rPr lang="th-TH" spc="20" dirty="0" smtClean="0">
                <a:latin typeface="TH SarabunPSK"/>
                <a:cs typeface="TH SarabunPSK"/>
              </a:rPr>
              <a:t>ื</a:t>
            </a:r>
            <a:r>
              <a:rPr lang="th-TH" spc="-5" dirty="0" smtClean="0">
                <a:latin typeface="TH SarabunPSK"/>
                <a:cs typeface="TH SarabunPSK"/>
              </a:rPr>
              <a:t>อป</a:t>
            </a:r>
            <a:r>
              <a:rPr lang="th-TH" spc="30" dirty="0" smtClean="0">
                <a:latin typeface="TH SarabunPSK"/>
                <a:cs typeface="TH SarabunPSK"/>
              </a:rPr>
              <a:t> </a:t>
            </a:r>
            <a:r>
              <a:rPr lang="th-TH" spc="10" dirty="0" smtClean="0">
                <a:latin typeface="TH SarabunPSK"/>
                <a:cs typeface="TH SarabunPSK"/>
              </a:rPr>
              <a:t>249</a:t>
            </a:r>
            <a:r>
              <a:rPr lang="th-TH" spc="-10" dirty="0" smtClean="0">
                <a:latin typeface="TH SarabunPSK"/>
                <a:cs typeface="TH SarabunPSK"/>
              </a:rPr>
              <a:t>2</a:t>
            </a:r>
            <a:r>
              <a:rPr lang="th-TH" spc="35" dirty="0" smtClean="0">
                <a:latin typeface="TH SarabunPSK"/>
                <a:cs typeface="TH SarabunPSK"/>
              </a:rPr>
              <a:t> </a:t>
            </a:r>
            <a:r>
              <a:rPr lang="th-TH" spc="-5" dirty="0" smtClean="0">
                <a:latin typeface="TH SarabunPSK"/>
                <a:cs typeface="TH SarabunPSK"/>
              </a:rPr>
              <a:t>ร</a:t>
            </a:r>
            <a:r>
              <a:rPr lang="th-TH" spc="20" dirty="0" smtClean="0">
                <a:latin typeface="TH SarabunPSK"/>
                <a:cs typeface="TH SarabunPSK"/>
              </a:rPr>
              <a:t>ั</a:t>
            </a:r>
            <a:r>
              <a:rPr lang="th-TH" spc="15" dirty="0" smtClean="0">
                <a:latin typeface="TH SarabunPSK"/>
                <a:cs typeface="TH SarabunPSK"/>
              </a:rPr>
              <a:t>ฐ</a:t>
            </a:r>
            <a:r>
              <a:rPr lang="th-TH" spc="10" dirty="0" smtClean="0">
                <a:latin typeface="TH SarabunPSK"/>
                <a:cs typeface="TH SarabunPSK"/>
              </a:rPr>
              <a:t>บาล</a:t>
            </a:r>
            <a:r>
              <a:rPr lang="th-TH" spc="15" dirty="0" smtClean="0">
                <a:latin typeface="TH SarabunPSK"/>
                <a:cs typeface="TH SarabunPSK"/>
              </a:rPr>
              <a:t>ย</a:t>
            </a:r>
            <a:r>
              <a:rPr lang="th-TH" spc="20" dirty="0" smtClean="0">
                <a:latin typeface="TH SarabunPSK"/>
                <a:cs typeface="TH SarabunPSK"/>
              </a:rPr>
              <a:t>ก</a:t>
            </a:r>
            <a:r>
              <a:rPr lang="th-TH" spc="30" dirty="0" smtClean="0">
                <a:latin typeface="TH SarabunPSK"/>
                <a:cs typeface="TH SarabunPSK"/>
              </a:rPr>
              <a:t>เ</a:t>
            </a:r>
            <a:r>
              <a:rPr lang="th-TH" spc="-10" dirty="0" smtClean="0">
                <a:latin typeface="TH SarabunPSK"/>
                <a:cs typeface="TH SarabunPSK"/>
              </a:rPr>
              <a:t>ล</a:t>
            </a:r>
            <a:r>
              <a:rPr lang="th-TH" spc="35" dirty="0" smtClean="0">
                <a:latin typeface="TH SarabunPSK"/>
                <a:cs typeface="TH SarabunPSK"/>
              </a:rPr>
              <a:t>ิ</a:t>
            </a:r>
            <a:r>
              <a:rPr lang="th-TH" spc="20" dirty="0" smtClean="0">
                <a:latin typeface="TH SarabunPSK"/>
                <a:cs typeface="TH SarabunPSK"/>
              </a:rPr>
              <a:t>กก</a:t>
            </a:r>
            <a:r>
              <a:rPr lang="th-TH" spc="10" dirty="0" smtClean="0">
                <a:latin typeface="TH SarabunPSK"/>
                <a:cs typeface="TH SarabunPSK"/>
              </a:rPr>
              <a:t>า</a:t>
            </a:r>
            <a:r>
              <a:rPr lang="th-TH" spc="25" dirty="0" smtClean="0">
                <a:latin typeface="TH SarabunPSK"/>
                <a:cs typeface="TH SarabunPSK"/>
              </a:rPr>
              <a:t>รจด</a:t>
            </a:r>
            <a:r>
              <a:rPr lang="th-TH" spc="20" dirty="0" smtClean="0">
                <a:latin typeface="TH SarabunPSK"/>
                <a:cs typeface="TH SarabunPSK"/>
              </a:rPr>
              <a:t>ทะเบียนเครื่องรับ</a:t>
            </a:r>
            <a:r>
              <a:rPr lang="th-TH" spc="-5" dirty="0" smtClean="0">
                <a:latin typeface="TH SarabunPSK"/>
                <a:cs typeface="TH SarabunPSK"/>
              </a:rPr>
              <a:t>ว</a:t>
            </a:r>
            <a:r>
              <a:rPr lang="th-TH" spc="20" dirty="0" smtClean="0">
                <a:latin typeface="TH SarabunPSK"/>
                <a:cs typeface="TH SarabunPSK"/>
              </a:rPr>
              <a:t>ิท</a:t>
            </a:r>
            <a:r>
              <a:rPr lang="th-TH" spc="-5" dirty="0" smtClean="0">
                <a:latin typeface="TH SarabunPSK"/>
                <a:cs typeface="TH SarabunPSK"/>
              </a:rPr>
              <a:t>ยุ</a:t>
            </a:r>
            <a:r>
              <a:rPr lang="th-TH" spc="45" dirty="0" smtClean="0">
                <a:latin typeface="TH SarabunPSK"/>
                <a:cs typeface="TH SarabunPSK"/>
              </a:rPr>
              <a:t> </a:t>
            </a:r>
            <a:r>
              <a:rPr lang="th-TH" spc="25" dirty="0" smtClean="0">
                <a:latin typeface="TH SarabunPSK"/>
                <a:cs typeface="TH SarabunPSK"/>
              </a:rPr>
              <a:t>ปร</a:t>
            </a:r>
            <a:r>
              <a:rPr lang="th-TH" spc="20" dirty="0" smtClean="0">
                <a:latin typeface="TH SarabunPSK"/>
                <a:cs typeface="TH SarabunPSK"/>
              </a:rPr>
              <a:t>ะ</a:t>
            </a:r>
            <a:r>
              <a:rPr lang="th-TH" spc="30" dirty="0" smtClean="0">
                <a:latin typeface="TH SarabunPSK"/>
                <a:cs typeface="TH SarabunPSK"/>
              </a:rPr>
              <a:t>ช</a:t>
            </a:r>
            <a:r>
              <a:rPr lang="th-TH" spc="25" dirty="0" smtClean="0">
                <a:latin typeface="TH SarabunPSK"/>
                <a:cs typeface="TH SarabunPSK"/>
              </a:rPr>
              <a:t>า</a:t>
            </a:r>
            <a:r>
              <a:rPr lang="th-TH" spc="30" dirty="0" smtClean="0">
                <a:latin typeface="TH SarabunPSK"/>
                <a:cs typeface="TH SarabunPSK"/>
              </a:rPr>
              <a:t>ช</a:t>
            </a:r>
            <a:r>
              <a:rPr lang="th-TH" spc="15" dirty="0" smtClean="0">
                <a:latin typeface="TH SarabunPSK"/>
                <a:cs typeface="TH SarabunPSK"/>
              </a:rPr>
              <a:t>น</a:t>
            </a:r>
            <a:r>
              <a:rPr lang="th-TH" spc="-15" dirty="0" smtClean="0">
                <a:latin typeface="TH SarabunPSK"/>
                <a:cs typeface="TH SarabunPSK"/>
              </a:rPr>
              <a:t>ม</a:t>
            </a:r>
            <a:r>
              <a:rPr lang="th-TH" spc="30" dirty="0" smtClean="0">
                <a:latin typeface="TH SarabunPSK"/>
                <a:cs typeface="TH SarabunPSK"/>
              </a:rPr>
              <a:t>ีเครื่อง</a:t>
            </a:r>
            <a:r>
              <a:rPr lang="th-TH" spc="-5" dirty="0" smtClean="0">
                <a:latin typeface="TH SarabunPSK"/>
                <a:cs typeface="TH SarabunPSK"/>
              </a:rPr>
              <a:t>ร</a:t>
            </a:r>
            <a:r>
              <a:rPr lang="th-TH" spc="5" dirty="0" smtClean="0">
                <a:latin typeface="TH SarabunPSK"/>
                <a:cs typeface="TH SarabunPSK"/>
              </a:rPr>
              <a:t>ั</a:t>
            </a:r>
            <a:r>
              <a:rPr lang="th-TH" spc="25" dirty="0" smtClean="0">
                <a:latin typeface="TH SarabunPSK"/>
                <a:cs typeface="TH SarabunPSK"/>
              </a:rPr>
              <a:t>บไ</a:t>
            </a:r>
            <a:r>
              <a:rPr lang="th-TH" spc="-10" dirty="0" smtClean="0">
                <a:latin typeface="TH SarabunPSK"/>
                <a:cs typeface="TH SarabunPSK"/>
              </a:rPr>
              <a:t>ด</a:t>
            </a:r>
            <a:r>
              <a:rPr lang="th-TH" spc="35" dirty="0" smtClean="0">
                <a:latin typeface="TH SarabunPSK"/>
                <a:cs typeface="TH SarabunPSK"/>
              </a:rPr>
              <a:t>โ</a:t>
            </a:r>
            <a:r>
              <a:rPr lang="th-TH" spc="25" dirty="0" smtClean="0">
                <a:latin typeface="TH SarabunPSK"/>
                <a:cs typeface="TH SarabunPSK"/>
              </a:rPr>
              <a:t>ดย</a:t>
            </a:r>
            <a:r>
              <a:rPr lang="th-TH" spc="10" dirty="0" smtClean="0">
                <a:latin typeface="TH SarabunPSK"/>
                <a:cs typeface="TH SarabunPSK"/>
              </a:rPr>
              <a:t>ไ</a:t>
            </a:r>
            <a:r>
              <a:rPr lang="th-TH" spc="-15" dirty="0" smtClean="0">
                <a:latin typeface="TH SarabunPSK"/>
                <a:cs typeface="TH SarabunPSK"/>
              </a:rPr>
              <a:t>ม</a:t>
            </a:r>
            <a:r>
              <a:rPr lang="th-TH" spc="35" dirty="0" smtClean="0">
                <a:latin typeface="TH SarabunPSK"/>
                <a:cs typeface="TH SarabunPSK"/>
              </a:rPr>
              <a:t></a:t>
            </a:r>
            <a:r>
              <a:rPr lang="th-TH" spc="-10" dirty="0" smtClean="0">
                <a:latin typeface="TH SarabunPSK"/>
                <a:cs typeface="TH SarabunPSK"/>
              </a:rPr>
              <a:t>ต</a:t>
            </a:r>
            <a:r>
              <a:rPr lang="th-TH" spc="20" dirty="0" smtClean="0">
                <a:latin typeface="TH SarabunPSK"/>
                <a:cs typeface="TH SarabunPSK"/>
              </a:rPr>
              <a:t>อ</a:t>
            </a:r>
            <a:r>
              <a:rPr lang="th-TH" spc="25" dirty="0" smtClean="0">
                <a:latin typeface="TH SarabunPSK"/>
                <a:cs typeface="TH SarabunPSK"/>
              </a:rPr>
              <a:t>ง</a:t>
            </a:r>
            <a:r>
              <a:rPr lang="th-TH" spc="20" dirty="0" smtClean="0">
                <a:latin typeface="TH SarabunPSK"/>
                <a:cs typeface="TH SarabunPSK"/>
              </a:rPr>
              <a:t>ข</a:t>
            </a:r>
            <a:r>
              <a:rPr lang="th-TH" spc="5" dirty="0" smtClean="0">
                <a:latin typeface="TH SarabunPSK"/>
                <a:cs typeface="TH SarabunPSK"/>
              </a:rPr>
              <a:t>อ</a:t>
            </a:r>
            <a:r>
              <a:rPr lang="th-TH" spc="20" dirty="0" smtClean="0">
                <a:latin typeface="TH SarabunPSK"/>
                <a:cs typeface="TH SarabunPSK"/>
              </a:rPr>
              <a:t>อ</a:t>
            </a:r>
            <a:r>
              <a:rPr lang="th-TH" spc="-10" dirty="0" smtClean="0">
                <a:latin typeface="TH SarabunPSK"/>
                <a:cs typeface="TH SarabunPSK"/>
              </a:rPr>
              <a:t>น</a:t>
            </a:r>
            <a:r>
              <a:rPr lang="th-TH" spc="30" dirty="0" smtClean="0">
                <a:latin typeface="TH SarabunPSK"/>
                <a:cs typeface="TH SarabunPSK"/>
              </a:rPr>
              <a:t>ุญ</a:t>
            </a:r>
            <a:r>
              <a:rPr lang="th-TH" spc="25" dirty="0" smtClean="0">
                <a:latin typeface="TH SarabunPSK"/>
                <a:cs typeface="TH SarabunPSK"/>
              </a:rPr>
              <a:t>าต</a:t>
            </a:r>
            <a:r>
              <a:rPr lang="th-TH" spc="20" dirty="0" smtClean="0">
                <a:latin typeface="TH SarabunPSK"/>
                <a:cs typeface="TH SarabunPSK"/>
              </a:rPr>
              <a:t>แ</a:t>
            </a:r>
            <a:r>
              <a:rPr lang="th-TH" spc="15" dirty="0" smtClean="0">
                <a:latin typeface="TH SarabunPSK"/>
                <a:cs typeface="TH SarabunPSK"/>
              </a:rPr>
              <a:t>ล</a:t>
            </a:r>
            <a:r>
              <a:rPr lang="th-TH" spc="20" dirty="0" smtClean="0">
                <a:latin typeface="TH SarabunPSK"/>
                <a:cs typeface="TH SarabunPSK"/>
              </a:rPr>
              <a:t>ะ</a:t>
            </a:r>
            <a:r>
              <a:rPr lang="th-TH" spc="25" dirty="0" smtClean="0">
                <a:latin typeface="TH SarabunPSK"/>
                <a:cs typeface="TH SarabunPSK"/>
              </a:rPr>
              <a:t>ใ</a:t>
            </a:r>
            <a:r>
              <a:rPr lang="th-TH" spc="-10" dirty="0" smtClean="0">
                <a:latin typeface="TH SarabunPSK"/>
                <a:cs typeface="TH SarabunPSK"/>
              </a:rPr>
              <a:t>ห</a:t>
            </a:r>
            <a:r>
              <a:rPr lang="th-TH" spc="20" dirty="0" smtClean="0">
                <a:latin typeface="TH SarabunPSK"/>
                <a:cs typeface="TH SarabunPSK"/>
              </a:rPr>
              <a:t></a:t>
            </a:r>
            <a:r>
              <a:rPr lang="th-TH" spc="-10" dirty="0" smtClean="0">
                <a:latin typeface="TH SarabunPSK"/>
                <a:cs typeface="TH SarabunPSK"/>
              </a:rPr>
              <a:t>ส</a:t>
            </a:r>
            <a:r>
              <a:rPr lang="th-TH" spc="20" dirty="0" smtClean="0">
                <a:latin typeface="TH SarabunPSK"/>
                <a:cs typeface="TH SarabunPSK"/>
              </a:rPr>
              <a:t></a:t>
            </a:r>
            <a:r>
              <a:rPr lang="th-TH" spc="30" dirty="0" smtClean="0">
                <a:latin typeface="TH SarabunPSK"/>
                <a:cs typeface="TH SarabunPSK"/>
              </a:rPr>
              <a:t>ว</a:t>
            </a:r>
            <a:r>
              <a:rPr lang="th-TH" spc="25" dirty="0" smtClean="0">
                <a:latin typeface="TH SarabunPSK"/>
                <a:cs typeface="TH SarabunPSK"/>
              </a:rPr>
              <a:t>น</a:t>
            </a:r>
            <a:r>
              <a:rPr lang="th-TH" spc="15" dirty="0" smtClean="0">
                <a:latin typeface="TH SarabunPSK"/>
                <a:cs typeface="TH SarabunPSK"/>
              </a:rPr>
              <a:t>ร</a:t>
            </a:r>
            <a:r>
              <a:rPr lang="th-TH" spc="25" dirty="0" smtClean="0">
                <a:latin typeface="TH SarabunPSK"/>
                <a:cs typeface="TH SarabunPSK"/>
              </a:rPr>
              <a:t>า</a:t>
            </a:r>
            <a:r>
              <a:rPr lang="th-TH" spc="30" dirty="0" smtClean="0">
                <a:latin typeface="TH SarabunPSK"/>
                <a:cs typeface="TH SarabunPSK"/>
              </a:rPr>
              <a:t>ช</a:t>
            </a:r>
            <a:r>
              <a:rPr lang="th-TH" spc="20" dirty="0" smtClean="0">
                <a:latin typeface="TH SarabunPSK"/>
                <a:cs typeface="TH SarabunPSK"/>
              </a:rPr>
              <a:t>ก</a:t>
            </a:r>
            <a:r>
              <a:rPr lang="th-TH" spc="25" dirty="0" smtClean="0">
                <a:latin typeface="TH SarabunPSK"/>
                <a:cs typeface="TH SarabunPSK"/>
              </a:rPr>
              <a:t>าร </a:t>
            </a:r>
            <a:r>
              <a:rPr lang="th-TH" spc="-10" dirty="0" smtClean="0">
                <a:latin typeface="TH SarabunPSK"/>
                <a:cs typeface="TH SarabunPSK"/>
              </a:rPr>
              <a:t>น</a:t>
            </a:r>
            <a:r>
              <a:rPr lang="th-TH" spc="-20" dirty="0" smtClean="0">
                <a:latin typeface="TH SarabunPSK"/>
                <a:cs typeface="TH SarabunPSK"/>
              </a:rPr>
              <a:t>อ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10" dirty="0" smtClean="0">
                <a:latin typeface="TH SarabunPSK"/>
                <a:cs typeface="TH SarabunPSK"/>
              </a:rPr>
              <a:t>จา</a:t>
            </a:r>
            <a:r>
              <a:rPr lang="th-TH" spc="-15" dirty="0" smtClean="0">
                <a:latin typeface="TH SarabunPSK"/>
                <a:cs typeface="TH SarabunPSK"/>
              </a:rPr>
              <a:t>กก</a:t>
            </a:r>
            <a:r>
              <a:rPr lang="th-TH" spc="-5" dirty="0" smtClean="0">
                <a:latin typeface="TH SarabunPSK"/>
                <a:cs typeface="TH SarabunPSK"/>
              </a:rPr>
              <a:t>ร</a:t>
            </a:r>
            <a:r>
              <a:rPr lang="th-TH" spc="-15" dirty="0" smtClean="0">
                <a:latin typeface="TH SarabunPSK"/>
                <a:cs typeface="TH SarabunPSK"/>
              </a:rPr>
              <a:t>ม</a:t>
            </a:r>
            <a:r>
              <a:rPr lang="th-TH" spc="0" dirty="0" smtClean="0">
                <a:latin typeface="TH SarabunPSK"/>
                <a:cs typeface="TH SarabunPSK"/>
              </a:rPr>
              <a:t>โ</a:t>
            </a:r>
            <a:r>
              <a:rPr lang="th-TH" spc="-15" dirty="0" smtClean="0">
                <a:latin typeface="TH SarabunPSK"/>
                <a:cs typeface="TH SarabunPSK"/>
              </a:rPr>
              <a:t>ฆษณ</a:t>
            </a:r>
            <a:r>
              <a:rPr lang="th-TH" spc="-5" dirty="0" smtClean="0">
                <a:latin typeface="TH SarabunPSK"/>
                <a:cs typeface="TH SarabunPSK"/>
              </a:rPr>
              <a:t>า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5" dirty="0" smtClean="0">
                <a:latin typeface="TH SarabunPSK"/>
                <a:cs typeface="TH SarabunPSK"/>
              </a:rPr>
              <a:t>าร</a:t>
            </a:r>
            <a:r>
              <a:rPr lang="th-TH" spc="-15" dirty="0" smtClean="0">
                <a:latin typeface="TH SarabunPSK"/>
                <a:cs typeface="TH SarabunPSK"/>
              </a:rPr>
              <a:t>แ</a:t>
            </a:r>
            <a:r>
              <a:rPr lang="th-TH" spc="-10" dirty="0" smtClean="0">
                <a:latin typeface="TH SarabunPSK"/>
                <a:cs typeface="TH SarabunPSK"/>
              </a:rPr>
              <a:t>ล</a:t>
            </a:r>
            <a:r>
              <a:rPr lang="th-TH" spc="-20" dirty="0" smtClean="0">
                <a:latin typeface="TH SarabunPSK"/>
                <a:cs typeface="TH SarabunPSK"/>
              </a:rPr>
              <a:t>ะ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5" dirty="0" smtClean="0">
                <a:latin typeface="TH SarabunPSK"/>
                <a:cs typeface="TH SarabunPSK"/>
              </a:rPr>
              <a:t>ร</a:t>
            </a:r>
            <a:r>
              <a:rPr lang="th-TH" spc="-15" dirty="0" smtClean="0">
                <a:latin typeface="TH SarabunPSK"/>
                <a:cs typeface="TH SarabunPSK"/>
              </a:rPr>
              <a:t>มไ</a:t>
            </a:r>
            <a:r>
              <a:rPr lang="th-TH" spc="-10" dirty="0" smtClean="0">
                <a:latin typeface="TH SarabunPSK"/>
                <a:cs typeface="TH SarabunPSK"/>
              </a:rPr>
              <a:t>ปร</a:t>
            </a:r>
            <a:r>
              <a:rPr lang="th-TH" spc="-15" dirty="0" smtClean="0">
                <a:latin typeface="TH SarabunPSK"/>
                <a:cs typeface="TH SarabunPSK"/>
              </a:rPr>
              <a:t>ษณ</a:t>
            </a:r>
            <a:r>
              <a:rPr lang="th-TH" spc="-5" dirty="0" smtClean="0">
                <a:latin typeface="TH SarabunPSK"/>
                <a:cs typeface="TH SarabunPSK"/>
              </a:rPr>
              <a:t>ีย</a:t>
            </a:r>
            <a:r>
              <a:rPr lang="th-TH" spc="-15" dirty="0" smtClean="0">
                <a:latin typeface="TH SarabunPSK"/>
                <a:cs typeface="TH SarabunPSK"/>
              </a:rPr>
              <a:t> </a:t>
            </a:r>
            <a:r>
              <a:rPr lang="th-TH" spc="-5" dirty="0" smtClean="0">
                <a:latin typeface="TH SarabunPSK"/>
                <a:cs typeface="TH SarabunPSK"/>
              </a:rPr>
              <a:t>ส</a:t>
            </a:r>
            <a:r>
              <a:rPr lang="th-TH" spc="-10" dirty="0" smtClean="0">
                <a:latin typeface="TH SarabunPSK"/>
                <a:cs typeface="TH SarabunPSK"/>
              </a:rPr>
              <a:t>ง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5" dirty="0" smtClean="0">
                <a:latin typeface="TH SarabunPSK"/>
                <a:cs typeface="TH SarabunPSK"/>
              </a:rPr>
              <a:t>ร</a:t>
            </a:r>
            <a:r>
              <a:rPr lang="th-TH" spc="-20" dirty="0" smtClean="0">
                <a:latin typeface="TH SarabunPSK"/>
                <a:cs typeface="TH SarabunPSK"/>
              </a:rPr>
              <a:t>ะ</a:t>
            </a:r>
            <a:r>
              <a:rPr lang="th-TH" spc="-5" dirty="0" smtClean="0">
                <a:latin typeface="TH SarabunPSK"/>
                <a:cs typeface="TH SarabunPSK"/>
              </a:rPr>
              <a:t>จายเสีย</a:t>
            </a:r>
            <a:r>
              <a:rPr lang="th-TH" spc="-10" dirty="0" smtClean="0">
                <a:latin typeface="TH SarabunPSK"/>
                <a:cs typeface="TH SarabunPSK"/>
              </a:rPr>
              <a:t>ง</a:t>
            </a:r>
            <a:r>
              <a:rPr lang="th-TH" spc="-15" dirty="0" smtClean="0">
                <a:latin typeface="TH SarabunPSK"/>
                <a:cs typeface="TH SarabunPSK"/>
              </a:rPr>
              <a:t>ไ</a:t>
            </a:r>
            <a:r>
              <a:rPr lang="th-TH" spc="-5" dirty="0" smtClean="0">
                <a:latin typeface="TH SarabunPSK"/>
                <a:cs typeface="TH SarabunPSK"/>
              </a:rPr>
              <a:t>ด สื่</a:t>
            </a:r>
            <a:r>
              <a:rPr lang="th-TH" spc="-20" dirty="0" smtClean="0">
                <a:latin typeface="TH SarabunPSK"/>
                <a:cs typeface="TH SarabunPSK"/>
              </a:rPr>
              <a:t>อ</a:t>
            </a:r>
            <a:r>
              <a:rPr lang="th-TH" spc="-5" dirty="0" smtClean="0">
                <a:latin typeface="TH SarabunPSK"/>
                <a:cs typeface="TH SarabunPSK"/>
              </a:rPr>
              <a:t>จึงมีการขยาย</a:t>
            </a:r>
            <a:r>
              <a:rPr lang="th-TH" spc="-10" dirty="0" smtClean="0">
                <a:latin typeface="TH SarabunPSK"/>
                <a:cs typeface="TH SarabunPSK"/>
              </a:rPr>
              <a:t>ต</a:t>
            </a:r>
            <a:r>
              <a:rPr lang="th-TH" spc="10" dirty="0" smtClean="0">
                <a:latin typeface="TH SarabunPSK"/>
                <a:cs typeface="TH SarabunPSK"/>
              </a:rPr>
              <a:t>ั</a:t>
            </a:r>
            <a:r>
              <a:rPr lang="th-TH" spc="5" dirty="0" smtClean="0">
                <a:latin typeface="TH SarabunPSK"/>
                <a:cs typeface="TH SarabunPSK"/>
              </a:rPr>
              <a:t>ว</a:t>
            </a:r>
            <a:r>
              <a:rPr lang="th-TH" spc="-5" dirty="0" smtClean="0">
                <a:latin typeface="TH SarabunPSK"/>
                <a:cs typeface="TH SarabunPSK"/>
              </a:rPr>
              <a:t>อ</a:t>
            </a:r>
            <a:r>
              <a:rPr lang="th-TH" spc="-10" dirty="0" smtClean="0">
                <a:latin typeface="TH SarabunPSK"/>
                <a:cs typeface="TH SarabunPSK"/>
              </a:rPr>
              <a:t>ย</a:t>
            </a:r>
            <a:r>
              <a:rPr lang="th-TH" spc="5" dirty="0" smtClean="0">
                <a:latin typeface="TH SarabunPSK"/>
                <a:cs typeface="TH SarabunPSK"/>
              </a:rPr>
              <a:t>าง</a:t>
            </a:r>
            <a:r>
              <a:rPr lang="th-TH" spc="-5" dirty="0" smtClean="0">
                <a:latin typeface="TH SarabunPSK"/>
                <a:cs typeface="TH SarabunPSK"/>
              </a:rPr>
              <a:t>ม</a:t>
            </a:r>
            <a:r>
              <a:rPr lang="th-TH" spc="0" dirty="0" smtClean="0">
                <a:latin typeface="TH SarabunPSK"/>
                <a:cs typeface="TH SarabunPSK"/>
              </a:rPr>
              <a:t>า</a:t>
            </a:r>
            <a:r>
              <a:rPr lang="th-TH" spc="-10" dirty="0" smtClean="0">
                <a:latin typeface="TH SarabunPSK"/>
                <a:cs typeface="TH SarabunPSK"/>
              </a:rPr>
              <a:t>ก</a:t>
            </a:r>
            <a:r>
              <a:rPr lang="th-TH" spc="20" dirty="0" smtClean="0">
                <a:latin typeface="TH SarabunPSK"/>
                <a:cs typeface="TH SarabunPSK"/>
              </a:rPr>
              <a:t>เนื่อจาก</a:t>
            </a:r>
            <a:r>
              <a:rPr lang="th-TH" spc="-20" dirty="0" smtClean="0">
                <a:latin typeface="TH SarabunPSK"/>
                <a:cs typeface="TH SarabunPSK"/>
              </a:rPr>
              <a:t>อ</a:t>
            </a:r>
            <a:r>
              <a:rPr lang="th-TH" spc="5" dirty="0" smtClean="0">
                <a:latin typeface="TH SarabunPSK"/>
                <a:cs typeface="TH SarabunPSK"/>
              </a:rPr>
              <a:t>ุปส</a:t>
            </a:r>
            <a:r>
              <a:rPr lang="th-TH" spc="0" dirty="0" smtClean="0">
                <a:latin typeface="TH SarabunPSK"/>
                <a:cs typeface="TH SarabunPSK"/>
              </a:rPr>
              <a:t>รร</a:t>
            </a:r>
            <a:r>
              <a:rPr lang="th-TH" spc="-5" dirty="0" smtClean="0">
                <a:latin typeface="TH SarabunPSK"/>
                <a:cs typeface="TH SarabunPSK"/>
              </a:rPr>
              <a:t>ค</a:t>
            </a:r>
            <a:r>
              <a:rPr lang="th-TH" spc="-15" dirty="0" smtClean="0">
                <a:latin typeface="TH SarabunPSK"/>
                <a:cs typeface="TH SarabunPSK"/>
              </a:rPr>
              <a:t>ที่ข</a:t>
            </a:r>
            <a:r>
              <a:rPr lang="th-TH" spc="-5" dirty="0" smtClean="0">
                <a:latin typeface="TH SarabunPSK"/>
                <a:cs typeface="TH SarabunPSK"/>
              </a:rPr>
              <a:t>ัด</a:t>
            </a:r>
            <a:r>
              <a:rPr lang="th-TH" spc="-15" dirty="0" smtClean="0">
                <a:latin typeface="TH SarabunPSK"/>
                <a:cs typeface="TH SarabunPSK"/>
              </a:rPr>
              <a:t>ข</a:t>
            </a:r>
            <a:r>
              <a:rPr lang="th-TH" spc="-5" dirty="0" smtClean="0">
                <a:latin typeface="TH SarabunPSK"/>
                <a:cs typeface="TH SarabunPSK"/>
              </a:rPr>
              <a:t>วา</a:t>
            </a:r>
            <a:r>
              <a:rPr lang="th-TH" spc="-10" dirty="0" smtClean="0">
                <a:latin typeface="TH SarabunPSK"/>
                <a:cs typeface="TH SarabunPSK"/>
              </a:rPr>
              <a:t>ง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5" dirty="0" smtClean="0">
                <a:latin typeface="TH SarabunPSK"/>
                <a:cs typeface="TH SarabunPSK"/>
              </a:rPr>
              <a:t>าร</a:t>
            </a:r>
            <a:r>
              <a:rPr lang="th-TH" spc="-15" dirty="0" smtClean="0">
                <a:latin typeface="TH SarabunPSK"/>
                <a:cs typeface="TH SarabunPSK"/>
              </a:rPr>
              <a:t>ข</a:t>
            </a:r>
            <a:r>
              <a:rPr lang="th-TH" spc="-5" dirty="0" smtClean="0">
                <a:latin typeface="TH SarabunPSK"/>
                <a:cs typeface="TH SarabunPSK"/>
              </a:rPr>
              <a:t>ยายตัว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0" dirty="0" smtClean="0">
                <a:latin typeface="TH SarabunPSK"/>
                <a:cs typeface="TH SarabunPSK"/>
              </a:rPr>
              <a:t>ั้</a:t>
            </a:r>
            <a:r>
              <a:rPr lang="th-TH" spc="-10" dirty="0" smtClean="0">
                <a:latin typeface="TH SarabunPSK"/>
                <a:cs typeface="TH SarabunPSK"/>
              </a:rPr>
              <a:t>งใ</a:t>
            </a:r>
            <a:r>
              <a:rPr lang="th-TH" spc="-5" dirty="0" smtClean="0">
                <a:latin typeface="TH SarabunPSK"/>
                <a:cs typeface="TH SarabunPSK"/>
              </a:rPr>
              <a:t>นสวนผูส</a:t>
            </a:r>
            <a:r>
              <a:rPr lang="th-TH" spc="-10" dirty="0" smtClean="0">
                <a:latin typeface="TH SarabunPSK"/>
                <a:cs typeface="TH SarabunPSK"/>
              </a:rPr>
              <a:t>งสาร</a:t>
            </a:r>
            <a:r>
              <a:rPr lang="th-TH" spc="-15" dirty="0" smtClean="0">
                <a:latin typeface="TH SarabunPSK"/>
                <a:cs typeface="TH SarabunPSK"/>
              </a:rPr>
              <a:t>แ</a:t>
            </a:r>
            <a:r>
              <a:rPr lang="th-TH" spc="-10" dirty="0" smtClean="0">
                <a:latin typeface="TH SarabunPSK"/>
                <a:cs typeface="TH SarabunPSK"/>
              </a:rPr>
              <a:t>ล</a:t>
            </a:r>
            <a:r>
              <a:rPr lang="th-TH" spc="-20" dirty="0" smtClean="0">
                <a:latin typeface="TH SarabunPSK"/>
                <a:cs typeface="TH SarabunPSK"/>
              </a:rPr>
              <a:t>ะ</a:t>
            </a:r>
            <a:r>
              <a:rPr lang="th-TH" spc="-5" dirty="0" smtClean="0">
                <a:latin typeface="TH SarabunPSK"/>
                <a:cs typeface="TH SarabunPSK"/>
              </a:rPr>
              <a:t>ผูรับสาร</a:t>
            </a:r>
            <a:r>
              <a:rPr lang="th-TH" spc="-15" dirty="0" smtClean="0">
                <a:latin typeface="TH SarabunPSK"/>
                <a:cs typeface="TH SarabunPSK"/>
              </a:rPr>
              <a:t>ถ</a:t>
            </a:r>
            <a:r>
              <a:rPr lang="th-TH" spc="0" dirty="0" smtClean="0">
                <a:latin typeface="TH SarabunPSK"/>
                <a:cs typeface="TH SarabunPSK"/>
              </a:rPr>
              <a:t>ู</a:t>
            </a:r>
            <a:r>
              <a:rPr lang="th-TH" spc="-15" dirty="0" smtClean="0">
                <a:latin typeface="TH SarabunPSK"/>
                <a:cs typeface="TH SarabunPSK"/>
              </a:rPr>
              <a:t>กท</a:t>
            </a:r>
            <a:r>
              <a:rPr lang="th-TH" spc="-5" dirty="0" smtClean="0">
                <a:latin typeface="TH SarabunPSK"/>
                <a:cs typeface="TH SarabunPSK"/>
              </a:rPr>
              <a:t>ําลาย</a:t>
            </a:r>
            <a:endParaRPr lang="th-TH" dirty="0" smtClean="0">
              <a:latin typeface="TH SarabunPSK"/>
              <a:cs typeface="TH SarabunPSK"/>
            </a:endParaRPr>
          </a:p>
          <a:p>
            <a:pPr marL="0" indent="0" algn="thaiDist">
              <a:buNone/>
            </a:pP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16278311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th-TH" b="1" spc="-10" dirty="0" smtClean="0">
                <a:latin typeface="TH SarabunPSK"/>
                <a:cs typeface="TH SarabunPSK"/>
              </a:rPr>
              <a:t>ประวัติ พัฒนาการของวทิทยุกระจายเสียงในประเทศไทย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thaiDist">
              <a:buNone/>
            </a:pPr>
            <a:r>
              <a:rPr lang="th-TH" b="1" spc="-15" dirty="0" smtClean="0">
                <a:latin typeface="TH SarabunPSK"/>
                <a:cs typeface="TH SarabunPSK"/>
              </a:rPr>
              <a:t>2</a:t>
            </a:r>
            <a:r>
              <a:rPr lang="th-TH" b="1" spc="-5" dirty="0" smtClean="0">
                <a:latin typeface="TH SarabunPSK"/>
                <a:cs typeface="TH SarabunPSK"/>
              </a:rPr>
              <a:t>.2</a:t>
            </a:r>
            <a:r>
              <a:rPr lang="th-TH" b="1" spc="5" dirty="0" smtClean="0">
                <a:latin typeface="TH SarabunPSK"/>
                <a:cs typeface="TH SarabunPSK"/>
              </a:rPr>
              <a:t> </a:t>
            </a:r>
            <a:r>
              <a:rPr lang="th-TH" b="1" spc="-15" dirty="0" smtClean="0">
                <a:latin typeface="TH SarabunPSK"/>
                <a:cs typeface="TH SarabunPSK"/>
              </a:rPr>
              <a:t>ว</a:t>
            </a:r>
            <a:r>
              <a:rPr lang="th-TH" b="1" spc="0" dirty="0" smtClean="0">
                <a:latin typeface="TH SarabunPSK"/>
                <a:cs typeface="TH SarabunPSK"/>
              </a:rPr>
              <a:t>ิ</a:t>
            </a:r>
            <a:r>
              <a:rPr lang="th-TH" b="1" spc="-15" dirty="0" smtClean="0">
                <a:latin typeface="TH SarabunPSK"/>
                <a:cs typeface="TH SarabunPSK"/>
              </a:rPr>
              <a:t>ทย</a:t>
            </a:r>
            <a:r>
              <a:rPr lang="th-TH" b="1" spc="-5" dirty="0" smtClean="0">
                <a:latin typeface="TH SarabunPSK"/>
                <a:cs typeface="TH SarabunPSK"/>
              </a:rPr>
              <a:t>ุกั</a:t>
            </a:r>
            <a:r>
              <a:rPr lang="th-TH" b="1" spc="-15" dirty="0" smtClean="0">
                <a:latin typeface="TH SarabunPSK"/>
                <a:cs typeface="TH SarabunPSK"/>
              </a:rPr>
              <a:t>บ</a:t>
            </a:r>
            <a:r>
              <a:rPr lang="th-TH" b="1" spc="-5" dirty="0" smtClean="0">
                <a:latin typeface="TH SarabunPSK"/>
                <a:cs typeface="TH SarabunPSK"/>
              </a:rPr>
              <a:t>ตั</a:t>
            </a:r>
            <a:r>
              <a:rPr lang="th-TH" b="1" spc="-15" dirty="0" smtClean="0">
                <a:latin typeface="TH SarabunPSK"/>
                <a:cs typeface="TH SarabunPSK"/>
              </a:rPr>
              <a:t>ว</a:t>
            </a:r>
            <a:r>
              <a:rPr lang="th-TH" b="1" spc="-5" dirty="0" smtClean="0">
                <a:latin typeface="TH SarabunPSK"/>
                <a:cs typeface="TH SarabunPSK"/>
              </a:rPr>
              <a:t>แ</a:t>
            </a:r>
            <a:r>
              <a:rPr lang="th-TH" b="1" spc="-15" dirty="0" smtClean="0">
                <a:latin typeface="TH SarabunPSK"/>
                <a:cs typeface="TH SarabunPSK"/>
              </a:rPr>
              <a:t>ป</a:t>
            </a:r>
            <a:r>
              <a:rPr lang="th-TH" b="1" spc="-5" dirty="0" smtClean="0">
                <a:latin typeface="TH SarabunPSK"/>
                <a:cs typeface="TH SarabunPSK"/>
              </a:rPr>
              <a:t>รดานการเ</a:t>
            </a:r>
            <a:r>
              <a:rPr lang="th-TH" b="1" spc="-20" dirty="0" smtClean="0">
                <a:latin typeface="TH SarabunPSK"/>
                <a:cs typeface="TH SarabunPSK"/>
              </a:rPr>
              <a:t>ม</a:t>
            </a:r>
            <a:r>
              <a:rPr lang="th-TH" b="1" spc="0" dirty="0" smtClean="0">
                <a:latin typeface="TH SarabunPSK"/>
                <a:cs typeface="TH SarabunPSK"/>
              </a:rPr>
              <a:t>ื</a:t>
            </a:r>
            <a:r>
              <a:rPr lang="th-TH" b="1" spc="-15" dirty="0" smtClean="0">
                <a:latin typeface="TH SarabunPSK"/>
                <a:cs typeface="TH SarabunPSK"/>
              </a:rPr>
              <a:t>อ</a:t>
            </a:r>
            <a:r>
              <a:rPr lang="th-TH" b="1" spc="-10" dirty="0" smtClean="0">
                <a:latin typeface="TH SarabunPSK"/>
                <a:cs typeface="TH SarabunPSK"/>
              </a:rPr>
              <a:t>ง</a:t>
            </a:r>
            <a:r>
              <a:rPr lang="th-TH" b="1" spc="-5" dirty="0" smtClean="0">
                <a:latin typeface="TH SarabunPSK"/>
                <a:cs typeface="TH SarabunPSK"/>
              </a:rPr>
              <a:t>ก</a:t>
            </a:r>
            <a:r>
              <a:rPr lang="th-TH" b="1" spc="-15" dirty="0" smtClean="0">
                <a:latin typeface="TH SarabunPSK"/>
                <a:cs typeface="TH SarabunPSK"/>
              </a:rPr>
              <a:t>อ</a:t>
            </a:r>
            <a:r>
              <a:rPr lang="th-TH" b="1" spc="-5" dirty="0" smtClean="0">
                <a:latin typeface="TH SarabunPSK"/>
                <a:cs typeface="TH SarabunPSK"/>
              </a:rPr>
              <a:t>นการเกิด</a:t>
            </a:r>
            <a:r>
              <a:rPr lang="th-TH" b="1" spc="-15" dirty="0" smtClean="0">
                <a:latin typeface="TH SarabunPSK"/>
                <a:cs typeface="TH SarabunPSK"/>
              </a:rPr>
              <a:t>ข</a:t>
            </a:r>
            <a:r>
              <a:rPr lang="th-TH" b="1" spc="0" dirty="0" smtClean="0">
                <a:latin typeface="TH SarabunPSK"/>
                <a:cs typeface="TH SarabunPSK"/>
              </a:rPr>
              <a:t>ึ้</a:t>
            </a:r>
            <a:r>
              <a:rPr lang="th-TH" b="1" spc="-5" dirty="0" smtClean="0">
                <a:latin typeface="TH SarabunPSK"/>
                <a:cs typeface="TH SarabunPSK"/>
              </a:rPr>
              <a:t>น</a:t>
            </a:r>
            <a:r>
              <a:rPr lang="th-TH" b="1" spc="-15" dirty="0" smtClean="0">
                <a:latin typeface="TH SarabunPSK"/>
                <a:cs typeface="TH SarabunPSK"/>
              </a:rPr>
              <a:t>ขอ</a:t>
            </a:r>
            <a:r>
              <a:rPr lang="th-TH" b="1" spc="-5" dirty="0" smtClean="0">
                <a:latin typeface="TH SarabunPSK"/>
                <a:cs typeface="TH SarabunPSK"/>
              </a:rPr>
              <a:t>ง</a:t>
            </a:r>
            <a:r>
              <a:rPr lang="th-TH" b="1" spc="40" dirty="0" smtClean="0">
                <a:latin typeface="TH SarabunPSK"/>
                <a:cs typeface="TH SarabunPSK"/>
              </a:rPr>
              <a:t> </a:t>
            </a:r>
            <a:r>
              <a:rPr lang="th-TH" b="1" spc="-10" dirty="0" smtClean="0">
                <a:latin typeface="TH SarabunPSK"/>
                <a:cs typeface="TH SarabunPSK"/>
              </a:rPr>
              <a:t>ก</a:t>
            </a:r>
            <a:r>
              <a:rPr lang="th-TH" b="1" spc="-15" dirty="0" smtClean="0">
                <a:latin typeface="TH SarabunPSK"/>
                <a:cs typeface="TH SarabunPSK"/>
              </a:rPr>
              <a:t>สทช</a:t>
            </a:r>
            <a:r>
              <a:rPr lang="th-TH" b="1" spc="-5" dirty="0" smtClean="0">
                <a:latin typeface="TH SarabunPSK"/>
                <a:cs typeface="TH SarabunPSK"/>
              </a:rPr>
              <a:t>.</a:t>
            </a:r>
            <a:endParaRPr lang="th-TH" dirty="0" smtClean="0">
              <a:latin typeface="TH SarabunPSK"/>
              <a:cs typeface="TH SarabunPSK"/>
            </a:endParaRPr>
          </a:p>
          <a:p>
            <a:pPr marL="13335" marR="13335" indent="0" algn="thaiDist">
              <a:lnSpc>
                <a:spcPct val="108300"/>
              </a:lnSpc>
              <a:buNone/>
            </a:pPr>
            <a:r>
              <a:rPr lang="en-US" spc="15" dirty="0" smtClean="0">
                <a:latin typeface="TH SarabunPSK"/>
                <a:cs typeface="TH SarabunPSK"/>
              </a:rPr>
              <a:t>	</a:t>
            </a:r>
            <a:r>
              <a:rPr lang="th-TH" spc="15" dirty="0" smtClean="0">
                <a:latin typeface="TH SarabunPSK"/>
                <a:cs typeface="TH SarabunPSK"/>
              </a:rPr>
              <a:t>จ</a:t>
            </a:r>
            <a:r>
              <a:rPr lang="th-TH" spc="10" dirty="0" smtClean="0">
                <a:latin typeface="TH SarabunPSK"/>
                <a:cs typeface="TH SarabunPSK"/>
              </a:rPr>
              <a:t>า</a:t>
            </a:r>
            <a:r>
              <a:rPr lang="th-TH" spc="20" dirty="0" smtClean="0">
                <a:latin typeface="TH SarabunPSK"/>
                <a:cs typeface="TH SarabunPSK"/>
              </a:rPr>
              <a:t>ก</a:t>
            </a:r>
            <a:r>
              <a:rPr lang="th-TH" spc="10" dirty="0" smtClean="0">
                <a:latin typeface="TH SarabunPSK"/>
                <a:cs typeface="TH SarabunPSK"/>
              </a:rPr>
              <a:t>กา</a:t>
            </a:r>
            <a:r>
              <a:rPr lang="th-TH" spc="25" dirty="0" smtClean="0">
                <a:latin typeface="TH SarabunPSK"/>
                <a:cs typeface="TH SarabunPSK"/>
              </a:rPr>
              <a:t>ร</a:t>
            </a:r>
            <a:r>
              <a:rPr lang="th-TH" spc="-15" dirty="0" smtClean="0">
                <a:latin typeface="TH SarabunPSK"/>
                <a:cs typeface="TH SarabunPSK"/>
              </a:rPr>
              <a:t>ศ</a:t>
            </a:r>
            <a:r>
              <a:rPr lang="th-TH" spc="20" dirty="0" smtClean="0">
                <a:latin typeface="TH SarabunPSK"/>
                <a:cs typeface="TH SarabunPSK"/>
              </a:rPr>
              <a:t>ึก</a:t>
            </a:r>
            <a:r>
              <a:rPr lang="th-TH" spc="10" dirty="0" smtClean="0">
                <a:latin typeface="TH SarabunPSK"/>
                <a:cs typeface="TH SarabunPSK"/>
              </a:rPr>
              <a:t>ษา</a:t>
            </a:r>
            <a:r>
              <a:rPr lang="th-TH" spc="25" dirty="0" smtClean="0">
                <a:latin typeface="TH SarabunPSK"/>
                <a:cs typeface="TH SarabunPSK"/>
              </a:rPr>
              <a:t>ป</a:t>
            </a:r>
            <a:r>
              <a:rPr lang="th-TH" spc="15" dirty="0" smtClean="0">
                <a:latin typeface="TH SarabunPSK"/>
                <a:cs typeface="TH SarabunPSK"/>
              </a:rPr>
              <a:t>ร</a:t>
            </a:r>
            <a:r>
              <a:rPr lang="th-TH" spc="5" dirty="0" smtClean="0">
                <a:latin typeface="TH SarabunPSK"/>
                <a:cs typeface="TH SarabunPSK"/>
              </a:rPr>
              <a:t>ะ</a:t>
            </a:r>
            <a:r>
              <a:rPr lang="th-TH" spc="-5" dirty="0" smtClean="0">
                <a:latin typeface="TH SarabunPSK"/>
                <a:cs typeface="TH SarabunPSK"/>
              </a:rPr>
              <a:t>ว</a:t>
            </a:r>
            <a:r>
              <a:rPr lang="th-TH" spc="20" dirty="0" smtClean="0">
                <a:latin typeface="TH SarabunPSK"/>
                <a:cs typeface="TH SarabunPSK"/>
              </a:rPr>
              <a:t>ั</a:t>
            </a:r>
            <a:r>
              <a:rPr lang="th-TH" spc="-10" dirty="0" smtClean="0">
                <a:latin typeface="TH SarabunPSK"/>
                <a:cs typeface="TH SarabunPSK"/>
              </a:rPr>
              <a:t>ต</a:t>
            </a:r>
            <a:r>
              <a:rPr lang="th-TH" spc="20" dirty="0" smtClean="0">
                <a:latin typeface="TH SarabunPSK"/>
                <a:cs typeface="TH SarabunPSK"/>
              </a:rPr>
              <a:t>ิ</a:t>
            </a:r>
            <a:r>
              <a:rPr lang="th-TH" spc="-20" dirty="0" smtClean="0">
                <a:latin typeface="TH SarabunPSK"/>
                <a:cs typeface="TH SarabunPSK"/>
              </a:rPr>
              <a:t>พ</a:t>
            </a:r>
            <a:r>
              <a:rPr lang="th-TH" spc="20" dirty="0" smtClean="0">
                <a:latin typeface="TH SarabunPSK"/>
                <a:cs typeface="TH SarabunPSK"/>
              </a:rPr>
              <a:t>ั</a:t>
            </a:r>
            <a:r>
              <a:rPr lang="th-TH" spc="15" dirty="0" smtClean="0">
                <a:latin typeface="TH SarabunPSK"/>
                <a:cs typeface="TH SarabunPSK"/>
              </a:rPr>
              <a:t>ฒน</a:t>
            </a:r>
            <a:r>
              <a:rPr lang="th-TH" spc="25" dirty="0" smtClean="0">
                <a:latin typeface="TH SarabunPSK"/>
                <a:cs typeface="TH SarabunPSK"/>
              </a:rPr>
              <a:t>า</a:t>
            </a:r>
            <a:r>
              <a:rPr lang="th-TH" spc="10" dirty="0" smtClean="0">
                <a:latin typeface="TH SarabunPSK"/>
                <a:cs typeface="TH SarabunPSK"/>
              </a:rPr>
              <a:t>ข</a:t>
            </a:r>
            <a:r>
              <a:rPr lang="th-TH" spc="20" dirty="0" smtClean="0">
                <a:latin typeface="TH SarabunPSK"/>
                <a:cs typeface="TH SarabunPSK"/>
              </a:rPr>
              <a:t>อ</a:t>
            </a:r>
            <a:r>
              <a:rPr lang="th-TH" spc="15" dirty="0" smtClean="0">
                <a:latin typeface="TH SarabunPSK"/>
                <a:cs typeface="TH SarabunPSK"/>
              </a:rPr>
              <a:t>ง</a:t>
            </a:r>
            <a:r>
              <a:rPr lang="th-TH" spc="-5" dirty="0" smtClean="0">
                <a:latin typeface="TH SarabunPSK"/>
                <a:cs typeface="TH SarabunPSK"/>
              </a:rPr>
              <a:t>ว</a:t>
            </a:r>
            <a:r>
              <a:rPr lang="th-TH" spc="20" dirty="0" smtClean="0">
                <a:latin typeface="TH SarabunPSK"/>
                <a:cs typeface="TH SarabunPSK"/>
              </a:rPr>
              <a:t>ิท</a:t>
            </a:r>
            <a:r>
              <a:rPr lang="th-TH" spc="-10" dirty="0" smtClean="0">
                <a:latin typeface="TH SarabunPSK"/>
                <a:cs typeface="TH SarabunPSK"/>
              </a:rPr>
              <a:t>ย</a:t>
            </a:r>
            <a:r>
              <a:rPr lang="th-TH" spc="5" dirty="0" smtClean="0">
                <a:latin typeface="TH SarabunPSK"/>
                <a:cs typeface="TH SarabunPSK"/>
              </a:rPr>
              <a:t>ุ</a:t>
            </a:r>
            <a:r>
              <a:rPr lang="th-TH" spc="10" dirty="0" smtClean="0">
                <a:latin typeface="TH SarabunPSK"/>
                <a:cs typeface="TH SarabunPSK"/>
              </a:rPr>
              <a:t>ก</a:t>
            </a:r>
            <a:r>
              <a:rPr lang="th-TH" spc="25" dirty="0" smtClean="0">
                <a:latin typeface="TH SarabunPSK"/>
                <a:cs typeface="TH SarabunPSK"/>
              </a:rPr>
              <a:t>ร</a:t>
            </a:r>
            <a:r>
              <a:rPr lang="th-TH" spc="5" dirty="0" smtClean="0">
                <a:latin typeface="TH SarabunPSK"/>
                <a:cs typeface="TH SarabunPSK"/>
              </a:rPr>
              <a:t>ะ</a:t>
            </a:r>
            <a:r>
              <a:rPr lang="th-TH" spc="25" dirty="0" smtClean="0">
                <a:latin typeface="TH SarabunPSK"/>
                <a:cs typeface="TH SarabunPSK"/>
              </a:rPr>
              <a:t>จ</a:t>
            </a:r>
            <a:r>
              <a:rPr lang="th-TH" spc="10" dirty="0" smtClean="0">
                <a:latin typeface="TH SarabunPSK"/>
                <a:cs typeface="TH SarabunPSK"/>
              </a:rPr>
              <a:t>า</a:t>
            </a:r>
            <a:r>
              <a:rPr lang="th-TH" spc="15" dirty="0" smtClean="0">
                <a:latin typeface="TH SarabunPSK"/>
                <a:cs typeface="TH SarabunPSK"/>
              </a:rPr>
              <a:t>ย</a:t>
            </a:r>
            <a:r>
              <a:rPr lang="th-TH" spc="30" dirty="0" smtClean="0">
                <a:latin typeface="TH SarabunPSK"/>
                <a:cs typeface="TH SarabunPSK"/>
              </a:rPr>
              <a:t>เ</a:t>
            </a:r>
            <a:r>
              <a:rPr lang="th-TH" spc="-10" dirty="0" smtClean="0">
                <a:latin typeface="TH SarabunPSK"/>
                <a:cs typeface="TH SarabunPSK"/>
              </a:rPr>
              <a:t>ส</a:t>
            </a:r>
            <a:r>
              <a:rPr lang="th-TH" spc="20" dirty="0" smtClean="0">
                <a:latin typeface="TH SarabunPSK"/>
                <a:cs typeface="TH SarabunPSK"/>
              </a:rPr>
              <a:t>ี</a:t>
            </a:r>
            <a:r>
              <a:rPr lang="th-TH" spc="25" dirty="0" smtClean="0">
                <a:latin typeface="TH SarabunPSK"/>
                <a:cs typeface="TH SarabunPSK"/>
              </a:rPr>
              <a:t>ย</a:t>
            </a:r>
            <a:r>
              <a:rPr lang="th-TH" spc="15" dirty="0" smtClean="0">
                <a:latin typeface="TH SarabunPSK"/>
                <a:cs typeface="TH SarabunPSK"/>
              </a:rPr>
              <a:t>งใ</a:t>
            </a:r>
            <a:r>
              <a:rPr lang="th-TH" spc="25" dirty="0" smtClean="0">
                <a:latin typeface="TH SarabunPSK"/>
                <a:cs typeface="TH SarabunPSK"/>
              </a:rPr>
              <a:t>น</a:t>
            </a:r>
            <a:r>
              <a:rPr lang="th-TH" spc="10" dirty="0" smtClean="0">
                <a:latin typeface="TH SarabunPSK"/>
                <a:cs typeface="TH SarabunPSK"/>
              </a:rPr>
              <a:t>ป</a:t>
            </a:r>
            <a:r>
              <a:rPr lang="th-TH" spc="15" dirty="0" smtClean="0">
                <a:latin typeface="TH SarabunPSK"/>
                <a:cs typeface="TH SarabunPSK"/>
              </a:rPr>
              <a:t>ร</a:t>
            </a:r>
            <a:r>
              <a:rPr lang="th-TH" spc="20" dirty="0" smtClean="0">
                <a:latin typeface="TH SarabunPSK"/>
                <a:cs typeface="TH SarabunPSK"/>
              </a:rPr>
              <a:t>ะ</a:t>
            </a:r>
            <a:r>
              <a:rPr lang="th-TH" spc="15" dirty="0" smtClean="0">
                <a:latin typeface="TH SarabunPSK"/>
                <a:cs typeface="TH SarabunPSK"/>
              </a:rPr>
              <a:t>เ</a:t>
            </a:r>
            <a:r>
              <a:rPr lang="th-TH" spc="20" dirty="0" smtClean="0">
                <a:latin typeface="TH SarabunPSK"/>
                <a:cs typeface="TH SarabunPSK"/>
              </a:rPr>
              <a:t>ท</a:t>
            </a:r>
            <a:r>
              <a:rPr lang="th-TH" spc="10" dirty="0" smtClean="0">
                <a:latin typeface="TH SarabunPSK"/>
                <a:cs typeface="TH SarabunPSK"/>
              </a:rPr>
              <a:t>ศไ</a:t>
            </a:r>
            <a:r>
              <a:rPr lang="th-TH" spc="20" dirty="0" smtClean="0">
                <a:latin typeface="TH SarabunPSK"/>
                <a:cs typeface="TH SarabunPSK"/>
              </a:rPr>
              <a:t>ท</a:t>
            </a:r>
            <a:r>
              <a:rPr lang="th-TH" spc="15" dirty="0" smtClean="0">
                <a:latin typeface="TH SarabunPSK"/>
                <a:cs typeface="TH SarabunPSK"/>
              </a:rPr>
              <a:t>ยใ</a:t>
            </a:r>
            <a:r>
              <a:rPr lang="th-TH" spc="25" dirty="0" smtClean="0">
                <a:latin typeface="TH SarabunPSK"/>
                <a:cs typeface="TH SarabunPSK"/>
              </a:rPr>
              <a:t>น</a:t>
            </a:r>
            <a:r>
              <a:rPr lang="th-TH" spc="15" dirty="0" smtClean="0">
                <a:latin typeface="TH SarabunPSK"/>
                <a:cs typeface="TH SarabunPSK"/>
              </a:rPr>
              <a:t>ภ</a:t>
            </a:r>
            <a:r>
              <a:rPr lang="th-TH" spc="25" dirty="0" smtClean="0">
                <a:latin typeface="TH SarabunPSK"/>
                <a:cs typeface="TH SarabunPSK"/>
              </a:rPr>
              <a:t>า</a:t>
            </a:r>
            <a:r>
              <a:rPr lang="th-TH" spc="5" dirty="0" smtClean="0">
                <a:latin typeface="TH SarabunPSK"/>
                <a:cs typeface="TH SarabunPSK"/>
              </a:rPr>
              <a:t>พ</a:t>
            </a:r>
            <a:r>
              <a:rPr lang="th-TH" spc="15" dirty="0" smtClean="0">
                <a:latin typeface="TH SarabunPSK"/>
                <a:cs typeface="TH SarabunPSK"/>
              </a:rPr>
              <a:t>ร</a:t>
            </a:r>
            <a:r>
              <a:rPr lang="th-TH" spc="30" dirty="0" smtClean="0">
                <a:latin typeface="TH SarabunPSK"/>
                <a:cs typeface="TH SarabunPSK"/>
              </a:rPr>
              <a:t>ว</a:t>
            </a:r>
            <a:r>
              <a:rPr lang="th-TH" spc="10" dirty="0" smtClean="0">
                <a:latin typeface="TH SarabunPSK"/>
                <a:cs typeface="TH SarabunPSK"/>
              </a:rPr>
              <a:t>ม            </a:t>
            </a:r>
            <a:r>
              <a:rPr lang="th-TH" spc="20" dirty="0" smtClean="0">
                <a:latin typeface="TH SarabunPSK"/>
                <a:cs typeface="TH SarabunPSK"/>
              </a:rPr>
              <a:t>พ</a:t>
            </a:r>
            <a:r>
              <a:rPr lang="th-TH" spc="10" dirty="0" smtClean="0">
                <a:latin typeface="TH SarabunPSK"/>
                <a:cs typeface="TH SarabunPSK"/>
              </a:rPr>
              <a:t>บ</a:t>
            </a:r>
            <a:r>
              <a:rPr lang="th-TH" spc="-5" dirty="0" smtClean="0">
                <a:latin typeface="TH SarabunPSK"/>
                <a:cs typeface="TH SarabunPSK"/>
              </a:rPr>
              <a:t>ว</a:t>
            </a:r>
            <a:r>
              <a:rPr lang="th-TH" spc="20" dirty="0" smtClean="0">
                <a:latin typeface="TH SarabunPSK"/>
                <a:cs typeface="TH SarabunPSK"/>
              </a:rPr>
              <a:t></a:t>
            </a:r>
            <a:r>
              <a:rPr lang="th-TH" spc="-5" dirty="0" smtClean="0">
                <a:latin typeface="TH SarabunPSK"/>
                <a:cs typeface="TH SarabunPSK"/>
              </a:rPr>
              <a:t>า</a:t>
            </a:r>
            <a:r>
              <a:rPr lang="th-TH" spc="60" dirty="0" smtClean="0">
                <a:latin typeface="TH SarabunPSK"/>
                <a:cs typeface="TH SarabunPSK"/>
              </a:rPr>
              <a:t> </a:t>
            </a:r>
            <a:r>
              <a:rPr lang="th-TH" spc="-5" dirty="0" smtClean="0">
                <a:latin typeface="TH SarabunPSK"/>
                <a:cs typeface="TH SarabunPSK"/>
              </a:rPr>
              <a:t>ว</a:t>
            </a:r>
            <a:r>
              <a:rPr lang="th-TH" spc="20" dirty="0" smtClean="0">
                <a:latin typeface="TH SarabunPSK"/>
                <a:cs typeface="TH SarabunPSK"/>
              </a:rPr>
              <a:t>ิท</a:t>
            </a:r>
            <a:r>
              <a:rPr lang="th-TH" spc="-10" dirty="0" smtClean="0">
                <a:latin typeface="TH SarabunPSK"/>
                <a:cs typeface="TH SarabunPSK"/>
              </a:rPr>
              <a:t>ย</a:t>
            </a:r>
            <a:r>
              <a:rPr lang="th-TH" spc="20" dirty="0" smtClean="0">
                <a:latin typeface="TH SarabunPSK"/>
                <a:cs typeface="TH SarabunPSK"/>
              </a:rPr>
              <a:t>ุ</a:t>
            </a:r>
            <a:r>
              <a:rPr lang="th-TH" spc="-15" dirty="0" smtClean="0">
                <a:latin typeface="TH SarabunPSK"/>
                <a:cs typeface="TH SarabunPSK"/>
              </a:rPr>
              <a:t>ถ</a:t>
            </a:r>
            <a:r>
              <a:rPr lang="th-TH" spc="20" dirty="0" smtClean="0">
                <a:latin typeface="TH SarabunPSK"/>
                <a:cs typeface="TH SarabunPSK"/>
              </a:rPr>
              <a:t>ู</a:t>
            </a:r>
            <a:r>
              <a:rPr lang="th-TH" spc="10" dirty="0" smtClean="0">
                <a:latin typeface="TH SarabunPSK"/>
                <a:cs typeface="TH SarabunPSK"/>
              </a:rPr>
              <a:t>ก</a:t>
            </a:r>
            <a:r>
              <a:rPr lang="th-TH" spc="15" dirty="0" smtClean="0">
                <a:latin typeface="TH SarabunPSK"/>
                <a:cs typeface="TH SarabunPSK"/>
              </a:rPr>
              <a:t>ใ</a:t>
            </a:r>
            <a:r>
              <a:rPr lang="th-TH" spc="-5" dirty="0" smtClean="0">
                <a:latin typeface="TH SarabunPSK"/>
                <a:cs typeface="TH SarabunPSK"/>
              </a:rPr>
              <a:t>ช</a:t>
            </a:r>
            <a:r>
              <a:rPr lang="th-TH" spc="15" dirty="0" smtClean="0">
                <a:latin typeface="TH SarabunPSK"/>
                <a:cs typeface="TH SarabunPSK"/>
              </a:rPr>
              <a:t>เ</a:t>
            </a:r>
            <a:r>
              <a:rPr lang="th-TH" spc="-10" dirty="0" smtClean="0">
                <a:latin typeface="TH SarabunPSK"/>
                <a:cs typeface="TH SarabunPSK"/>
              </a:rPr>
              <a:t>ป</a:t>
            </a:r>
            <a:r>
              <a:rPr lang="th-TH" spc="20" dirty="0" smtClean="0">
                <a:latin typeface="TH SarabunPSK"/>
                <a:cs typeface="TH SarabunPSK"/>
              </a:rPr>
              <a:t></a:t>
            </a:r>
            <a:r>
              <a:rPr lang="th-TH" spc="-10" dirty="0" smtClean="0">
                <a:latin typeface="TH SarabunPSK"/>
                <a:cs typeface="TH SarabunPSK"/>
              </a:rPr>
              <a:t>น</a:t>
            </a:r>
            <a:r>
              <a:rPr lang="th-TH" spc="5" dirty="0" smtClean="0">
                <a:latin typeface="TH SarabunPSK"/>
                <a:cs typeface="TH SarabunPSK"/>
              </a:rPr>
              <a:t>เ</a:t>
            </a:r>
            <a:r>
              <a:rPr lang="th-TH" spc="10" dirty="0" smtClean="0">
                <a:latin typeface="TH SarabunPSK"/>
                <a:cs typeface="TH SarabunPSK"/>
              </a:rPr>
              <a:t>ค</a:t>
            </a:r>
            <a:r>
              <a:rPr lang="th-TH" spc="-5" dirty="0" smtClean="0">
                <a:latin typeface="TH SarabunPSK"/>
                <a:cs typeface="TH SarabunPSK"/>
              </a:rPr>
              <a:t>ร</a:t>
            </a:r>
            <a:r>
              <a:rPr lang="th-TH" spc="-20" dirty="0" smtClean="0">
                <a:latin typeface="TH SarabunPSK"/>
                <a:cs typeface="TH SarabunPSK"/>
              </a:rPr>
              <a:t>ื</a:t>
            </a:r>
            <a:r>
              <a:rPr lang="th-TH" spc="20" dirty="0" smtClean="0">
                <a:latin typeface="TH SarabunPSK"/>
                <a:cs typeface="TH SarabunPSK"/>
              </a:rPr>
              <a:t>่</a:t>
            </a:r>
            <a:r>
              <a:rPr lang="th-TH" spc="5" dirty="0" smtClean="0">
                <a:latin typeface="TH SarabunPSK"/>
                <a:cs typeface="TH SarabunPSK"/>
              </a:rPr>
              <a:t>อ</a:t>
            </a:r>
            <a:r>
              <a:rPr lang="th-TH" spc="15" dirty="0" smtClean="0">
                <a:latin typeface="TH SarabunPSK"/>
                <a:cs typeface="TH SarabunPSK"/>
              </a:rPr>
              <a:t>ง</a:t>
            </a:r>
            <a:r>
              <a:rPr lang="th-TH" spc="-15" dirty="0" smtClean="0">
                <a:latin typeface="TH SarabunPSK"/>
                <a:cs typeface="TH SarabunPSK"/>
              </a:rPr>
              <a:t>ม</a:t>
            </a:r>
            <a:r>
              <a:rPr lang="th-TH" spc="20" dirty="0" smtClean="0">
                <a:latin typeface="TH SarabunPSK"/>
                <a:cs typeface="TH SarabunPSK"/>
              </a:rPr>
              <a:t>ื</a:t>
            </a:r>
            <a:r>
              <a:rPr lang="th-TH" spc="5" dirty="0" smtClean="0">
                <a:latin typeface="TH SarabunPSK"/>
                <a:cs typeface="TH SarabunPSK"/>
              </a:rPr>
              <a:t>อ</a:t>
            </a:r>
            <a:r>
              <a:rPr lang="th-TH" spc="15" dirty="0" smtClean="0">
                <a:latin typeface="TH SarabunPSK"/>
                <a:cs typeface="TH SarabunPSK"/>
              </a:rPr>
              <a:t>ใน</a:t>
            </a:r>
            <a:r>
              <a:rPr lang="th-TH" spc="10" dirty="0" smtClean="0">
                <a:latin typeface="TH SarabunPSK"/>
                <a:cs typeface="TH SarabunPSK"/>
              </a:rPr>
              <a:t>กา</a:t>
            </a:r>
            <a:r>
              <a:rPr lang="th-TH" spc="15" dirty="0" smtClean="0">
                <a:latin typeface="TH SarabunPSK"/>
                <a:cs typeface="TH SarabunPSK"/>
              </a:rPr>
              <a:t>ร</a:t>
            </a:r>
            <a:r>
              <a:rPr lang="th-TH" spc="-5" dirty="0" smtClean="0">
                <a:latin typeface="TH SarabunPSK"/>
                <a:cs typeface="TH SarabunPSK"/>
              </a:rPr>
              <a:t>ร</a:t>
            </a:r>
            <a:r>
              <a:rPr lang="th-TH" spc="15" dirty="0" smtClean="0">
                <a:latin typeface="TH SarabunPSK"/>
                <a:cs typeface="TH SarabunPSK"/>
              </a:rPr>
              <a:t>ัก</a:t>
            </a:r>
            <a:r>
              <a:rPr lang="th-TH" spc="10" dirty="0" smtClean="0">
                <a:latin typeface="TH SarabunPSK"/>
                <a:cs typeface="TH SarabunPSK"/>
              </a:rPr>
              <a:t>ษาเ</a:t>
            </a:r>
            <a:r>
              <a:rPr lang="th-TH" spc="15" dirty="0" smtClean="0">
                <a:latin typeface="TH SarabunPSK"/>
                <a:cs typeface="TH SarabunPSK"/>
              </a:rPr>
              <a:t>ส</a:t>
            </a:r>
            <a:r>
              <a:rPr lang="th-TH" spc="-15" dirty="0" smtClean="0">
                <a:latin typeface="TH SarabunPSK"/>
                <a:cs typeface="TH SarabunPSK"/>
              </a:rPr>
              <a:t>ถ</a:t>
            </a:r>
            <a:r>
              <a:rPr lang="th-TH" spc="20" dirty="0" smtClean="0">
                <a:latin typeface="TH SarabunPSK"/>
                <a:cs typeface="TH SarabunPSK"/>
              </a:rPr>
              <a:t>ี</a:t>
            </a:r>
            <a:r>
              <a:rPr lang="th-TH" spc="15" dirty="0" smtClean="0">
                <a:latin typeface="TH SarabunPSK"/>
                <a:cs typeface="TH SarabunPSK"/>
              </a:rPr>
              <a:t>ยรภ</a:t>
            </a:r>
            <a:r>
              <a:rPr lang="th-TH" spc="10" dirty="0" smtClean="0">
                <a:latin typeface="TH SarabunPSK"/>
                <a:cs typeface="TH SarabunPSK"/>
              </a:rPr>
              <a:t>า</a:t>
            </a:r>
            <a:r>
              <a:rPr lang="th-TH" spc="5" dirty="0" smtClean="0">
                <a:latin typeface="TH SarabunPSK"/>
                <a:cs typeface="TH SarabunPSK"/>
              </a:rPr>
              <a:t>พ</a:t>
            </a:r>
            <a:r>
              <a:rPr lang="th-TH" spc="10" dirty="0" smtClean="0">
                <a:latin typeface="TH SarabunPSK"/>
                <a:cs typeface="TH SarabunPSK"/>
              </a:rPr>
              <a:t>ทางกา</a:t>
            </a:r>
            <a:r>
              <a:rPr lang="th-TH" spc="15" dirty="0" smtClean="0">
                <a:latin typeface="TH SarabunPSK"/>
                <a:cs typeface="TH SarabunPSK"/>
              </a:rPr>
              <a:t>รเ</a:t>
            </a:r>
            <a:r>
              <a:rPr lang="th-TH" spc="-15" dirty="0" smtClean="0">
                <a:latin typeface="TH SarabunPSK"/>
                <a:cs typeface="TH SarabunPSK"/>
              </a:rPr>
              <a:t>ม</a:t>
            </a:r>
            <a:r>
              <a:rPr lang="th-TH" spc="20" dirty="0" smtClean="0">
                <a:latin typeface="TH SarabunPSK"/>
                <a:cs typeface="TH SarabunPSK"/>
              </a:rPr>
              <a:t>ื</a:t>
            </a:r>
            <a:r>
              <a:rPr lang="th-TH" spc="5" dirty="0" smtClean="0">
                <a:latin typeface="TH SarabunPSK"/>
                <a:cs typeface="TH SarabunPSK"/>
              </a:rPr>
              <a:t>อ</a:t>
            </a:r>
            <a:r>
              <a:rPr lang="th-TH" spc="15" dirty="0" smtClean="0">
                <a:latin typeface="TH SarabunPSK"/>
                <a:cs typeface="TH SarabunPSK"/>
              </a:rPr>
              <a:t>ง</a:t>
            </a:r>
            <a:r>
              <a:rPr lang="th-TH" spc="10" dirty="0" smtClean="0">
                <a:latin typeface="TH SarabunPSK"/>
                <a:cs typeface="TH SarabunPSK"/>
              </a:rPr>
              <a:t>ข</a:t>
            </a:r>
            <a:r>
              <a:rPr lang="th-TH" spc="5" dirty="0" smtClean="0">
                <a:latin typeface="TH SarabunPSK"/>
                <a:cs typeface="TH SarabunPSK"/>
              </a:rPr>
              <a:t>อ</a:t>
            </a:r>
            <a:r>
              <a:rPr lang="th-TH" spc="15" dirty="0" smtClean="0">
                <a:latin typeface="TH SarabunPSK"/>
                <a:cs typeface="TH SarabunPSK"/>
              </a:rPr>
              <a:t>ง</a:t>
            </a:r>
            <a:r>
              <a:rPr lang="th-TH" spc="-10" dirty="0" smtClean="0">
                <a:latin typeface="TH SarabunPSK"/>
                <a:cs typeface="TH SarabunPSK"/>
              </a:rPr>
              <a:t>ผ</a:t>
            </a:r>
            <a:r>
              <a:rPr lang="th-TH" spc="-20" dirty="0" smtClean="0">
                <a:latin typeface="TH SarabunPSK"/>
                <a:cs typeface="TH SarabunPSK"/>
              </a:rPr>
              <a:t>ู</a:t>
            </a:r>
            <a:r>
              <a:rPr lang="th-TH" spc="20" dirty="0" smtClean="0">
                <a:latin typeface="TH SarabunPSK"/>
                <a:cs typeface="TH SarabunPSK"/>
              </a:rPr>
              <a:t></a:t>
            </a:r>
            <a:r>
              <a:rPr lang="th-TH" spc="-10" dirty="0" smtClean="0">
                <a:latin typeface="TH SarabunPSK"/>
                <a:cs typeface="TH SarabunPSK"/>
              </a:rPr>
              <a:t>น</a:t>
            </a:r>
            <a:r>
              <a:rPr lang="th-TH" spc="-5" dirty="0" smtClean="0">
                <a:latin typeface="TH SarabunPSK"/>
                <a:cs typeface="TH SarabunPSK"/>
              </a:rPr>
              <a:t>ํา</a:t>
            </a:r>
            <a:r>
              <a:rPr lang="th-TH" spc="10" dirty="0" smtClean="0">
                <a:latin typeface="TH SarabunPSK"/>
                <a:cs typeface="TH SarabunPSK"/>
              </a:rPr>
              <a:t>แ</a:t>
            </a:r>
            <a:r>
              <a:rPr lang="th-TH" spc="15" dirty="0" smtClean="0">
                <a:latin typeface="TH SarabunPSK"/>
                <a:cs typeface="TH SarabunPSK"/>
              </a:rPr>
              <a:t>ล</a:t>
            </a:r>
            <a:r>
              <a:rPr lang="th-TH" spc="5" dirty="0" smtClean="0">
                <a:latin typeface="TH SarabunPSK"/>
                <a:cs typeface="TH SarabunPSK"/>
              </a:rPr>
              <a:t>ะ                  </a:t>
            </a:r>
            <a:r>
              <a:rPr lang="th-TH" spc="15" dirty="0" smtClean="0">
                <a:latin typeface="TH SarabunPSK"/>
                <a:cs typeface="TH SarabunPSK"/>
              </a:rPr>
              <a:t>เ</a:t>
            </a:r>
            <a:r>
              <a:rPr lang="th-TH" spc="-10" dirty="0" smtClean="0">
                <a:latin typeface="TH SarabunPSK"/>
                <a:cs typeface="TH SarabunPSK"/>
              </a:rPr>
              <a:t>ป</a:t>
            </a:r>
            <a:r>
              <a:rPr lang="th-TH" spc="20" dirty="0" smtClean="0">
                <a:latin typeface="TH SarabunPSK"/>
                <a:cs typeface="TH SarabunPSK"/>
              </a:rPr>
              <a:t></a:t>
            </a:r>
            <a:r>
              <a:rPr lang="th-TH" spc="15" dirty="0" smtClean="0">
                <a:latin typeface="TH SarabunPSK"/>
                <a:cs typeface="TH SarabunPSK"/>
              </a:rPr>
              <a:t>น</a:t>
            </a:r>
            <a:r>
              <a:rPr lang="th-TH" spc="-5" dirty="0" smtClean="0">
                <a:latin typeface="TH SarabunPSK"/>
                <a:cs typeface="TH SarabunPSK"/>
              </a:rPr>
              <a:t>ช</a:t>
            </a:r>
            <a:r>
              <a:rPr lang="th-TH" spc="20" dirty="0" smtClean="0">
                <a:latin typeface="TH SarabunPSK"/>
                <a:cs typeface="TH SarabunPSK"/>
              </a:rPr>
              <a:t></a:t>
            </a:r>
            <a:r>
              <a:rPr lang="th-TH" spc="5" dirty="0" smtClean="0">
                <a:latin typeface="TH SarabunPSK"/>
                <a:cs typeface="TH SarabunPSK"/>
              </a:rPr>
              <a:t>อ</a:t>
            </a:r>
            <a:r>
              <a:rPr lang="th-TH" spc="15" dirty="0" smtClean="0">
                <a:latin typeface="TH SarabunPSK"/>
                <a:cs typeface="TH SarabunPSK"/>
              </a:rPr>
              <a:t>ง</a:t>
            </a:r>
            <a:r>
              <a:rPr lang="th-TH" spc="10" dirty="0" smtClean="0">
                <a:latin typeface="TH SarabunPSK"/>
                <a:cs typeface="TH SarabunPSK"/>
              </a:rPr>
              <a:t>ทางกา</a:t>
            </a:r>
            <a:r>
              <a:rPr lang="th-TH" spc="15" dirty="0" smtClean="0">
                <a:latin typeface="TH SarabunPSK"/>
                <a:cs typeface="TH SarabunPSK"/>
              </a:rPr>
              <a:t>ร</a:t>
            </a:r>
            <a:r>
              <a:rPr lang="th-TH" spc="10" dirty="0" smtClean="0">
                <a:latin typeface="TH SarabunPSK"/>
                <a:cs typeface="TH SarabunPSK"/>
              </a:rPr>
              <a:t>ขา</a:t>
            </a:r>
            <a:r>
              <a:rPr lang="th-TH" spc="15" dirty="0" smtClean="0">
                <a:latin typeface="TH SarabunPSK"/>
                <a:cs typeface="TH SarabunPSK"/>
              </a:rPr>
              <a:t>ย</a:t>
            </a:r>
            <a:r>
              <a:rPr lang="th-TH" spc="-10" dirty="0" smtClean="0">
                <a:latin typeface="TH SarabunPSK"/>
                <a:cs typeface="TH SarabunPSK"/>
              </a:rPr>
              <a:t>ส</a:t>
            </a:r>
            <a:r>
              <a:rPr lang="th-TH" spc="20" dirty="0" smtClean="0">
                <a:latin typeface="TH SarabunPSK"/>
                <a:cs typeface="TH SarabunPSK"/>
              </a:rPr>
              <a:t>ิ</a:t>
            </a:r>
            <a:r>
              <a:rPr lang="th-TH" spc="15" dirty="0" smtClean="0">
                <a:latin typeface="TH SarabunPSK"/>
                <a:cs typeface="TH SarabunPSK"/>
              </a:rPr>
              <a:t>น</a:t>
            </a:r>
            <a:r>
              <a:rPr lang="th-TH" spc="-15" dirty="0" smtClean="0">
                <a:latin typeface="TH SarabunPSK"/>
                <a:cs typeface="TH SarabunPSK"/>
              </a:rPr>
              <a:t>ค</a:t>
            </a:r>
            <a:r>
              <a:rPr lang="th-TH" spc="15" dirty="0" smtClean="0">
                <a:latin typeface="TH SarabunPSK"/>
                <a:cs typeface="TH SarabunPSK"/>
              </a:rPr>
              <a:t>าแล</a:t>
            </a:r>
            <a:r>
              <a:rPr lang="th-TH" spc="5" dirty="0" smtClean="0">
                <a:latin typeface="TH SarabunPSK"/>
                <a:cs typeface="TH SarabunPSK"/>
              </a:rPr>
              <a:t>ะ</a:t>
            </a:r>
            <a:r>
              <a:rPr lang="th-TH" spc="10" dirty="0" smtClean="0">
                <a:latin typeface="TH SarabunPSK"/>
                <a:cs typeface="TH SarabunPSK"/>
              </a:rPr>
              <a:t>แ</a:t>
            </a:r>
            <a:r>
              <a:rPr lang="th-TH" spc="15" dirty="0" smtClean="0">
                <a:latin typeface="TH SarabunPSK"/>
                <a:cs typeface="TH SarabunPSK"/>
              </a:rPr>
              <a:t>สวงห</a:t>
            </a:r>
            <a:r>
              <a:rPr lang="th-TH" spc="10" dirty="0" smtClean="0">
                <a:latin typeface="TH SarabunPSK"/>
                <a:cs typeface="TH SarabunPSK"/>
              </a:rPr>
              <a:t>า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15" dirty="0" smtClean="0">
                <a:latin typeface="TH SarabunPSK"/>
                <a:cs typeface="TH SarabunPSK"/>
              </a:rPr>
              <a:t>ํา</a:t>
            </a:r>
            <a:r>
              <a:rPr lang="th-TH" spc="10" dirty="0" smtClean="0">
                <a:latin typeface="TH SarabunPSK"/>
                <a:cs typeface="TH SarabunPSK"/>
              </a:rPr>
              <a:t>ไ</a:t>
            </a:r>
            <a:r>
              <a:rPr lang="th-TH" spc="15" dirty="0" smtClean="0">
                <a:latin typeface="TH SarabunPSK"/>
                <a:cs typeface="TH SarabunPSK"/>
              </a:rPr>
              <a:t>รใ</a:t>
            </a:r>
            <a:r>
              <a:rPr lang="th-TH" spc="-10" dirty="0" smtClean="0">
                <a:latin typeface="TH SarabunPSK"/>
                <a:cs typeface="TH SarabunPSK"/>
              </a:rPr>
              <a:t>น</a:t>
            </a:r>
            <a:r>
              <a:rPr lang="th-TH" spc="-5" dirty="0" smtClean="0">
                <a:latin typeface="TH SarabunPSK"/>
                <a:cs typeface="TH SarabunPSK"/>
              </a:rPr>
              <a:t> ภ</a:t>
            </a:r>
            <a:r>
              <a:rPr lang="th-TH" spc="-10" dirty="0" smtClean="0">
                <a:latin typeface="TH SarabunPSK"/>
                <a:cs typeface="TH SarabunPSK"/>
              </a:rPr>
              <a:t>า</a:t>
            </a:r>
            <a:r>
              <a:rPr lang="th-TH" spc="-15" dirty="0" smtClean="0">
                <a:latin typeface="TH SarabunPSK"/>
                <a:cs typeface="TH SarabunPSK"/>
              </a:rPr>
              <a:t>ค</a:t>
            </a:r>
            <a:r>
              <a:rPr lang="th-TH" spc="-5" dirty="0" smtClean="0">
                <a:latin typeface="TH SarabunPSK"/>
                <a:cs typeface="TH SarabunPSK"/>
              </a:rPr>
              <a:t>ธ</a:t>
            </a:r>
            <a:r>
              <a:rPr lang="th-TH" spc="-20" dirty="0" smtClean="0">
                <a:latin typeface="TH SarabunPSK"/>
                <a:cs typeface="TH SarabunPSK"/>
              </a:rPr>
              <a:t>ุ</a:t>
            </a:r>
            <a:r>
              <a:rPr lang="th-TH" spc="-5" dirty="0" smtClean="0">
                <a:latin typeface="TH SarabunPSK"/>
                <a:cs typeface="TH SarabunPSK"/>
              </a:rPr>
              <a:t>ร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20" dirty="0" smtClean="0">
                <a:latin typeface="TH SarabunPSK"/>
                <a:cs typeface="TH SarabunPSK"/>
              </a:rPr>
              <a:t>ิ</a:t>
            </a:r>
            <a:r>
              <a:rPr lang="th-TH" spc="-10" dirty="0" smtClean="0">
                <a:latin typeface="TH SarabunPSK"/>
                <a:cs typeface="TH SarabunPSK"/>
              </a:rPr>
              <a:t>จ ในล</a:t>
            </a:r>
            <a:r>
              <a:rPr lang="th-TH" spc="-20" dirty="0" smtClean="0">
                <a:latin typeface="TH SarabunPSK"/>
                <a:cs typeface="TH SarabunPSK"/>
              </a:rPr>
              <a:t>ํ</a:t>
            </a:r>
            <a:r>
              <a:rPr lang="th-TH" spc="-10" dirty="0" smtClean="0">
                <a:latin typeface="TH SarabunPSK"/>
                <a:cs typeface="TH SarabunPSK"/>
              </a:rPr>
              <a:t>าด</a:t>
            </a:r>
            <a:r>
              <a:rPr lang="th-TH" spc="-20" dirty="0" smtClean="0">
                <a:latin typeface="TH SarabunPSK"/>
                <a:cs typeface="TH SarabunPSK"/>
              </a:rPr>
              <a:t>ั</a:t>
            </a:r>
            <a:r>
              <a:rPr lang="th-TH" spc="-10" dirty="0" smtClean="0">
                <a:latin typeface="TH SarabunPSK"/>
                <a:cs typeface="TH SarabunPSK"/>
              </a:rPr>
              <a:t>บ</a:t>
            </a:r>
            <a:r>
              <a:rPr lang="th-TH" spc="-15" dirty="0" smtClean="0">
                <a:latin typeface="TH SarabunPSK"/>
                <a:cs typeface="TH SarabunPSK"/>
              </a:rPr>
              <a:t>แ</a:t>
            </a:r>
            <a:r>
              <a:rPr lang="th-TH" spc="-10" dirty="0" smtClean="0">
                <a:latin typeface="TH SarabunPSK"/>
                <a:cs typeface="TH SarabunPSK"/>
              </a:rPr>
              <a:t>รก</a:t>
            </a:r>
            <a:r>
              <a:rPr lang="th-TH" spc="-5" dirty="0" smtClean="0">
                <a:latin typeface="TH SarabunPSK"/>
                <a:cs typeface="TH SarabunPSK"/>
              </a:rPr>
              <a:t> </a:t>
            </a:r>
            <a:r>
              <a:rPr lang="th-TH" spc="-10" dirty="0" smtClean="0">
                <a:latin typeface="TH SarabunPSK"/>
                <a:cs typeface="TH SarabunPSK"/>
              </a:rPr>
              <a:t>ผ</a:t>
            </a:r>
            <a:r>
              <a:rPr lang="th-TH" spc="-20" dirty="0" smtClean="0">
                <a:latin typeface="TH SarabunPSK"/>
                <a:cs typeface="TH SarabunPSK"/>
              </a:rPr>
              <a:t>ู</a:t>
            </a:r>
            <a:r>
              <a:rPr lang="th-TH" spc="-5" dirty="0" smtClean="0">
                <a:latin typeface="TH SarabunPSK"/>
                <a:cs typeface="TH SarabunPSK"/>
              </a:rPr>
              <a:t>เ</a:t>
            </a:r>
            <a:r>
              <a:rPr lang="th-TH" spc="-15" dirty="0" smtClean="0">
                <a:latin typeface="TH SarabunPSK"/>
                <a:cs typeface="TH SarabunPSK"/>
              </a:rPr>
              <a:t>ข</a:t>
            </a:r>
            <a:r>
              <a:rPr lang="th-TH" spc="-20" dirty="0" smtClean="0">
                <a:latin typeface="TH SarabunPSK"/>
                <a:cs typeface="TH SarabunPSK"/>
              </a:rPr>
              <a:t>ี</a:t>
            </a:r>
            <a:r>
              <a:rPr lang="th-TH" spc="-10" dirty="0" smtClean="0">
                <a:latin typeface="TH SarabunPSK"/>
                <a:cs typeface="TH SarabunPSK"/>
              </a:rPr>
              <a:t>ยนจ</a:t>
            </a:r>
            <a:r>
              <a:rPr lang="th-TH" spc="-20" dirty="0" smtClean="0">
                <a:latin typeface="TH SarabunPSK"/>
                <a:cs typeface="TH SarabunPSK"/>
              </a:rPr>
              <a:t>ะ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10" dirty="0" smtClean="0">
                <a:latin typeface="TH SarabunPSK"/>
                <a:cs typeface="TH SarabunPSK"/>
              </a:rPr>
              <a:t>ล</a:t>
            </a:r>
            <a:r>
              <a:rPr lang="th-TH" spc="-5" dirty="0" smtClean="0">
                <a:latin typeface="TH SarabunPSK"/>
                <a:cs typeface="TH SarabunPSK"/>
              </a:rPr>
              <a:t></a:t>
            </a:r>
            <a:r>
              <a:rPr lang="th-TH" spc="0" dirty="0" smtClean="0">
                <a:latin typeface="TH SarabunPSK"/>
                <a:cs typeface="TH SarabunPSK"/>
              </a:rPr>
              <a:t>า</a:t>
            </a:r>
            <a:r>
              <a:rPr lang="th-TH" spc="5" dirty="0" smtClean="0">
                <a:latin typeface="TH SarabunPSK"/>
                <a:cs typeface="TH SarabunPSK"/>
              </a:rPr>
              <a:t>ว</a:t>
            </a:r>
            <a:r>
              <a:rPr lang="th-TH" spc="-15" dirty="0" smtClean="0">
                <a:latin typeface="TH SarabunPSK"/>
                <a:cs typeface="TH SarabunPSK"/>
              </a:rPr>
              <a:t>ถ</a:t>
            </a:r>
            <a:r>
              <a:rPr lang="th-TH" spc="5" dirty="0" smtClean="0">
                <a:latin typeface="TH SarabunPSK"/>
                <a:cs typeface="TH SarabunPSK"/>
              </a:rPr>
              <a:t>ึง</a:t>
            </a:r>
            <a:r>
              <a:rPr lang="th-TH" spc="-20" dirty="0" smtClean="0">
                <a:latin typeface="TH SarabunPSK"/>
                <a:cs typeface="TH SarabunPSK"/>
              </a:rPr>
              <a:t>พ</a:t>
            </a:r>
            <a:r>
              <a:rPr lang="th-TH" spc="5" dirty="0" smtClean="0">
                <a:latin typeface="TH SarabunPSK"/>
                <a:cs typeface="TH SarabunPSK"/>
              </a:rPr>
              <a:t>ัฒ</a:t>
            </a:r>
            <a:r>
              <a:rPr lang="th-TH" spc="0" dirty="0" smtClean="0">
                <a:latin typeface="TH SarabunPSK"/>
                <a:cs typeface="TH SarabunPSK"/>
              </a:rPr>
              <a:t>นา</a:t>
            </a:r>
            <a:r>
              <a:rPr lang="th-TH" spc="-5" dirty="0" smtClean="0">
                <a:latin typeface="TH SarabunPSK"/>
                <a:cs typeface="TH SarabunPSK"/>
              </a:rPr>
              <a:t>ก</a:t>
            </a:r>
            <a:r>
              <a:rPr lang="th-TH" spc="0" dirty="0" smtClean="0">
                <a:latin typeface="TH SarabunPSK"/>
                <a:cs typeface="TH SarabunPSK"/>
              </a:rPr>
              <a:t>าร</a:t>
            </a:r>
            <a:r>
              <a:rPr lang="th-TH" spc="-5" dirty="0" smtClean="0">
                <a:latin typeface="TH SarabunPSK"/>
                <a:cs typeface="TH SarabunPSK"/>
              </a:rPr>
              <a:t>ขอ</a:t>
            </a:r>
            <a:r>
              <a:rPr lang="th-TH" spc="5" dirty="0" smtClean="0">
                <a:latin typeface="TH SarabunPSK"/>
                <a:cs typeface="TH SarabunPSK"/>
              </a:rPr>
              <a:t>ง</a:t>
            </a:r>
            <a:r>
              <a:rPr lang="th-TH" spc="-5" dirty="0" smtClean="0">
                <a:latin typeface="TH SarabunPSK"/>
                <a:cs typeface="TH SarabunPSK"/>
              </a:rPr>
              <a:t>วิท</a:t>
            </a:r>
            <a:r>
              <a:rPr lang="th-TH" spc="-10" dirty="0" smtClean="0">
                <a:latin typeface="TH SarabunPSK"/>
                <a:cs typeface="TH SarabunPSK"/>
              </a:rPr>
              <a:t>ย</a:t>
            </a:r>
            <a:r>
              <a:rPr lang="th-TH" spc="10" dirty="0" smtClean="0">
                <a:latin typeface="TH SarabunPSK"/>
                <a:cs typeface="TH SarabunPSK"/>
              </a:rPr>
              <a:t>ุ</a:t>
            </a:r>
            <a:r>
              <a:rPr lang="th-TH" spc="0" dirty="0" smtClean="0">
                <a:latin typeface="TH SarabunPSK"/>
                <a:cs typeface="TH SarabunPSK"/>
              </a:rPr>
              <a:t>ไ</a:t>
            </a:r>
            <a:r>
              <a:rPr lang="th-TH" spc="-5" dirty="0" smtClean="0">
                <a:latin typeface="TH SarabunPSK"/>
                <a:cs typeface="TH SarabunPSK"/>
              </a:rPr>
              <a:t>ท</a:t>
            </a:r>
            <a:r>
              <a:rPr lang="th-TH" spc="0" dirty="0" smtClean="0">
                <a:latin typeface="TH SarabunPSK"/>
                <a:cs typeface="TH SarabunPSK"/>
              </a:rPr>
              <a:t>ย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5" dirty="0" smtClean="0">
                <a:latin typeface="TH SarabunPSK"/>
                <a:cs typeface="TH SarabunPSK"/>
              </a:rPr>
              <a:t>ั</a:t>
            </a:r>
            <a:r>
              <a:rPr lang="th-TH" spc="0" dirty="0" smtClean="0">
                <a:latin typeface="TH SarabunPSK"/>
                <a:cs typeface="TH SarabunPSK"/>
              </a:rPr>
              <a:t>บ</a:t>
            </a:r>
            <a:r>
              <a:rPr lang="th-TH" spc="-10" dirty="0" smtClean="0">
                <a:latin typeface="TH SarabunPSK"/>
                <a:cs typeface="TH SarabunPSK"/>
              </a:rPr>
              <a:t>ต</a:t>
            </a:r>
            <a:r>
              <a:rPr lang="th-TH" spc="-5" dirty="0" smtClean="0">
                <a:latin typeface="TH SarabunPSK"/>
                <a:cs typeface="TH SarabunPSK"/>
              </a:rPr>
              <a:t>ั</a:t>
            </a:r>
            <a:r>
              <a:rPr lang="th-TH" spc="5" dirty="0" smtClean="0">
                <a:latin typeface="TH SarabunPSK"/>
                <a:cs typeface="TH SarabunPSK"/>
              </a:rPr>
              <a:t>ว</a:t>
            </a:r>
            <a:r>
              <a:rPr lang="th-TH" spc="0" dirty="0" smtClean="0">
                <a:latin typeface="TH SarabunPSK"/>
                <a:cs typeface="TH SarabunPSK"/>
              </a:rPr>
              <a:t>แปร</a:t>
            </a:r>
            <a:r>
              <a:rPr lang="th-TH" spc="-10" dirty="0" smtClean="0">
                <a:latin typeface="TH SarabunPSK"/>
                <a:cs typeface="TH SarabunPSK"/>
              </a:rPr>
              <a:t>ด</a:t>
            </a:r>
            <a:r>
              <a:rPr lang="th-TH" spc="-5" dirty="0" smtClean="0">
                <a:latin typeface="TH SarabunPSK"/>
                <a:cs typeface="TH SarabunPSK"/>
              </a:rPr>
              <a:t></a:t>
            </a:r>
            <a:r>
              <a:rPr lang="th-TH" spc="0" dirty="0" smtClean="0">
                <a:latin typeface="TH SarabunPSK"/>
                <a:cs typeface="TH SarabunPSK"/>
              </a:rPr>
              <a:t>าน</a:t>
            </a:r>
            <a:r>
              <a:rPr lang="th-TH" spc="-5" dirty="0" smtClean="0">
                <a:latin typeface="TH SarabunPSK"/>
                <a:cs typeface="TH SarabunPSK"/>
              </a:rPr>
              <a:t>ก</a:t>
            </a:r>
            <a:r>
              <a:rPr lang="th-TH" spc="0" dirty="0" smtClean="0">
                <a:latin typeface="TH SarabunPSK"/>
                <a:cs typeface="TH SarabunPSK"/>
              </a:rPr>
              <a:t>าร</a:t>
            </a:r>
            <a:r>
              <a:rPr lang="th-TH" spc="5" dirty="0" smtClean="0">
                <a:latin typeface="TH SarabunPSK"/>
                <a:cs typeface="TH SarabunPSK"/>
              </a:rPr>
              <a:t>เ</a:t>
            </a:r>
            <a:r>
              <a:rPr lang="th-TH" spc="-15" dirty="0" smtClean="0">
                <a:latin typeface="TH SarabunPSK"/>
                <a:cs typeface="TH SarabunPSK"/>
              </a:rPr>
              <a:t>ม</a:t>
            </a:r>
            <a:r>
              <a:rPr lang="th-TH" spc="10" dirty="0" smtClean="0">
                <a:latin typeface="TH SarabunPSK"/>
                <a:cs typeface="TH SarabunPSK"/>
              </a:rPr>
              <a:t>ื</a:t>
            </a:r>
            <a:r>
              <a:rPr lang="th-TH" spc="-5" dirty="0" smtClean="0">
                <a:latin typeface="TH SarabunPSK"/>
                <a:cs typeface="TH SarabunPSK"/>
              </a:rPr>
              <a:t>อ</a:t>
            </a:r>
            <a:r>
              <a:rPr lang="th-TH" spc="5" dirty="0" smtClean="0">
                <a:latin typeface="TH SarabunPSK"/>
                <a:cs typeface="TH SarabunPSK"/>
              </a:rPr>
              <a:t>ง</a:t>
            </a:r>
            <a:r>
              <a:rPr lang="th-TH" spc="0" dirty="0" smtClean="0">
                <a:latin typeface="TH SarabunPSK"/>
                <a:cs typeface="TH SarabunPSK"/>
              </a:rPr>
              <a:t>แ</a:t>
            </a:r>
            <a:r>
              <a:rPr lang="th-TH" spc="5" dirty="0" smtClean="0">
                <a:latin typeface="TH SarabunPSK"/>
                <a:cs typeface="TH SarabunPSK"/>
              </a:rPr>
              <a:t>ล</a:t>
            </a:r>
            <a:r>
              <a:rPr lang="th-TH" spc="-5" dirty="0" smtClean="0">
                <a:latin typeface="TH SarabunPSK"/>
                <a:cs typeface="TH SarabunPSK"/>
              </a:rPr>
              <a:t>ะ</a:t>
            </a:r>
            <a:r>
              <a:rPr lang="th-TH" spc="5" dirty="0" smtClean="0">
                <a:latin typeface="TH SarabunPSK"/>
                <a:cs typeface="TH SarabunPSK"/>
              </a:rPr>
              <a:t>เ</a:t>
            </a:r>
            <a:r>
              <a:rPr lang="th-TH" spc="-5" dirty="0" smtClean="0">
                <a:latin typeface="TH SarabunPSK"/>
                <a:cs typeface="TH SarabunPSK"/>
              </a:rPr>
              <a:t>ศ</a:t>
            </a:r>
            <a:r>
              <a:rPr lang="th-TH" spc="0" dirty="0" smtClean="0">
                <a:latin typeface="TH SarabunPSK"/>
                <a:cs typeface="TH SarabunPSK"/>
              </a:rPr>
              <a:t>ร</a:t>
            </a:r>
            <a:r>
              <a:rPr lang="th-TH" spc="-5" dirty="0" smtClean="0">
                <a:latin typeface="TH SarabunPSK"/>
                <a:cs typeface="TH SarabunPSK"/>
              </a:rPr>
              <a:t>ษ</a:t>
            </a:r>
            <a:r>
              <a:rPr lang="th-TH" spc="5" dirty="0" smtClean="0">
                <a:latin typeface="TH SarabunPSK"/>
                <a:cs typeface="TH SarabunPSK"/>
              </a:rPr>
              <a:t>ฐ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5" dirty="0" smtClean="0">
                <a:latin typeface="TH SarabunPSK"/>
                <a:cs typeface="TH SarabunPSK"/>
              </a:rPr>
              <a:t>ิ</a:t>
            </a:r>
            <a:r>
              <a:rPr lang="th-TH" spc="0" dirty="0" smtClean="0">
                <a:latin typeface="TH SarabunPSK"/>
                <a:cs typeface="TH SarabunPSK"/>
              </a:rPr>
              <a:t>จใน</a:t>
            </a:r>
            <a:r>
              <a:rPr lang="th-TH" spc="-10" dirty="0" smtClean="0">
                <a:latin typeface="TH SarabunPSK"/>
                <a:cs typeface="TH SarabunPSK"/>
              </a:rPr>
              <a:t>ย</a:t>
            </a:r>
            <a:r>
              <a:rPr lang="th-TH" spc="-5" dirty="0" smtClean="0">
                <a:latin typeface="TH SarabunPSK"/>
                <a:cs typeface="TH SarabunPSK"/>
              </a:rPr>
              <a:t>ุ</a:t>
            </a:r>
            <a:r>
              <a:rPr lang="th-TH" spc="-10" dirty="0" smtClean="0">
                <a:latin typeface="TH SarabunPSK"/>
                <a:cs typeface="TH SarabunPSK"/>
              </a:rPr>
              <a:t>ค</a:t>
            </a:r>
            <a:r>
              <a:rPr lang="th-TH" spc="-5" dirty="0" smtClean="0">
                <a:latin typeface="TH SarabunPSK"/>
                <a:cs typeface="TH SarabunPSK"/>
              </a:rPr>
              <a:t> 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0" dirty="0" smtClean="0">
                <a:latin typeface="TH SarabunPSK"/>
                <a:cs typeface="TH SarabunPSK"/>
              </a:rPr>
              <a:t></a:t>
            </a:r>
            <a:r>
              <a:rPr lang="th-TH" spc="-20" dirty="0" smtClean="0">
                <a:latin typeface="TH SarabunPSK"/>
                <a:cs typeface="TH SarabunPSK"/>
              </a:rPr>
              <a:t>อ</a:t>
            </a:r>
            <a:r>
              <a:rPr lang="th-TH" spc="-10" dirty="0" smtClean="0">
                <a:latin typeface="TH SarabunPSK"/>
                <a:cs typeface="TH SarabunPSK"/>
              </a:rPr>
              <a:t>น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-5" dirty="0" smtClean="0">
                <a:latin typeface="TH SarabunPSK"/>
                <a:cs typeface="TH SarabunPSK"/>
              </a:rPr>
              <a:t>ี่จ</a:t>
            </a:r>
            <a:r>
              <a:rPr lang="th-TH" spc="-20" dirty="0" smtClean="0">
                <a:latin typeface="TH SarabunPSK"/>
                <a:cs typeface="TH SarabunPSK"/>
              </a:rPr>
              <a:t>ะ</a:t>
            </a:r>
            <a:r>
              <a:rPr lang="th-TH" spc="-5" dirty="0" smtClean="0">
                <a:latin typeface="TH SarabunPSK"/>
                <a:cs typeface="TH SarabunPSK"/>
              </a:rPr>
              <a:t>เ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5" dirty="0" smtClean="0">
                <a:latin typeface="TH SarabunPSK"/>
                <a:cs typeface="TH SarabunPSK"/>
              </a:rPr>
              <a:t>ิด</a:t>
            </a:r>
            <a:r>
              <a:rPr lang="th-TH" spc="-15" dirty="0" smtClean="0">
                <a:latin typeface="TH SarabunPSK"/>
                <a:cs typeface="TH SarabunPSK"/>
              </a:rPr>
              <a:t>คณ</a:t>
            </a:r>
            <a:r>
              <a:rPr lang="th-TH" spc="-20" dirty="0" smtClean="0">
                <a:latin typeface="TH SarabunPSK"/>
                <a:cs typeface="TH SarabunPSK"/>
              </a:rPr>
              <a:t>ะ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5" dirty="0" smtClean="0">
                <a:latin typeface="TH SarabunPSK"/>
                <a:cs typeface="TH SarabunPSK"/>
              </a:rPr>
              <a:t>รร</a:t>
            </a:r>
            <a:r>
              <a:rPr lang="th-TH" spc="-15" dirty="0" smtClean="0">
                <a:latin typeface="TH SarabunPSK"/>
                <a:cs typeface="TH SarabunPSK"/>
              </a:rPr>
              <a:t>มก</a:t>
            </a:r>
            <a:r>
              <a:rPr lang="th-TH" spc="-5" dirty="0" smtClean="0">
                <a:latin typeface="TH SarabunPSK"/>
                <a:cs typeface="TH SarabunPSK"/>
              </a:rPr>
              <a:t>า</a:t>
            </a:r>
            <a:r>
              <a:rPr lang="th-TH" spc="0" dirty="0" smtClean="0">
                <a:latin typeface="TH SarabunPSK"/>
                <a:cs typeface="TH SarabunPSK"/>
              </a:rPr>
              <a:t>ร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5" dirty="0" smtClean="0">
                <a:latin typeface="TH SarabunPSK"/>
                <a:cs typeface="TH SarabunPSK"/>
              </a:rPr>
              <a:t>ิจ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5" dirty="0" smtClean="0">
                <a:latin typeface="TH SarabunPSK"/>
                <a:cs typeface="TH SarabunPSK"/>
              </a:rPr>
              <a:t>า</a:t>
            </a:r>
            <a:r>
              <a:rPr lang="th-TH" spc="0" dirty="0" smtClean="0">
                <a:latin typeface="TH SarabunPSK"/>
                <a:cs typeface="TH SarabunPSK"/>
              </a:rPr>
              <a:t>ร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5" dirty="0" smtClean="0">
                <a:latin typeface="TH SarabunPSK"/>
                <a:cs typeface="TH SarabunPSK"/>
              </a:rPr>
              <a:t>ร</a:t>
            </a:r>
            <a:r>
              <a:rPr lang="th-TH" spc="-20" dirty="0" smtClean="0">
                <a:latin typeface="TH SarabunPSK"/>
                <a:cs typeface="TH SarabunPSK"/>
              </a:rPr>
              <a:t>ะ</a:t>
            </a:r>
            <a:r>
              <a:rPr lang="th-TH" spc="-5" dirty="0" smtClean="0">
                <a:latin typeface="TH SarabunPSK"/>
                <a:cs typeface="TH SarabunPSK"/>
              </a:rPr>
              <a:t>จายเสียง</a:t>
            </a:r>
            <a:r>
              <a:rPr lang="th-TH" spc="60" dirty="0" smtClean="0">
                <a:latin typeface="TH SarabunPSK"/>
                <a:cs typeface="TH SarabunPSK"/>
              </a:rPr>
              <a:t> 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5" dirty="0" smtClean="0">
                <a:latin typeface="TH SarabunPSK"/>
                <a:cs typeface="TH SarabunPSK"/>
              </a:rPr>
              <a:t>ิจ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5" dirty="0" smtClean="0">
                <a:latin typeface="TH SarabunPSK"/>
                <a:cs typeface="TH SarabunPSK"/>
              </a:rPr>
              <a:t>าร</a:t>
            </a:r>
            <a:r>
              <a:rPr lang="th-TH" spc="0" dirty="0" smtClean="0">
                <a:latin typeface="TH SarabunPSK"/>
                <a:cs typeface="TH SarabunPSK"/>
              </a:rPr>
              <a:t>โ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-5" dirty="0" smtClean="0">
                <a:latin typeface="TH SarabunPSK"/>
                <a:cs typeface="TH SarabunPSK"/>
              </a:rPr>
              <a:t>ร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0" dirty="0" smtClean="0">
                <a:latin typeface="TH SarabunPSK"/>
                <a:cs typeface="TH SarabunPSK"/>
              </a:rPr>
              <a:t>ั</a:t>
            </a:r>
            <a:r>
              <a:rPr lang="th-TH" spc="-15" dirty="0" smtClean="0">
                <a:latin typeface="TH SarabunPSK"/>
                <a:cs typeface="TH SarabunPSK"/>
              </a:rPr>
              <a:t>ศ</a:t>
            </a:r>
            <a:r>
              <a:rPr lang="th-TH" spc="-5" dirty="0" smtClean="0">
                <a:latin typeface="TH SarabunPSK"/>
                <a:cs typeface="TH SarabunPSK"/>
              </a:rPr>
              <a:t>น</a:t>
            </a:r>
            <a:r>
              <a:rPr lang="th-TH" spc="-15" dirty="0" smtClean="0">
                <a:latin typeface="TH SarabunPSK"/>
                <a:cs typeface="TH SarabunPSK"/>
              </a:rPr>
              <a:t>แ</a:t>
            </a:r>
            <a:r>
              <a:rPr lang="th-TH" spc="-10" dirty="0" smtClean="0">
                <a:latin typeface="TH SarabunPSK"/>
                <a:cs typeface="TH SarabunPSK"/>
              </a:rPr>
              <a:t>ล</a:t>
            </a:r>
            <a:r>
              <a:rPr lang="th-TH" spc="-20" dirty="0" smtClean="0">
                <a:latin typeface="TH SarabunPSK"/>
                <a:cs typeface="TH SarabunPSK"/>
              </a:rPr>
              <a:t>ะ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5" dirty="0" smtClean="0">
                <a:latin typeface="TH SarabunPSK"/>
                <a:cs typeface="TH SarabunPSK"/>
              </a:rPr>
              <a:t>ิจ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5" dirty="0" smtClean="0">
                <a:latin typeface="TH SarabunPSK"/>
                <a:cs typeface="TH SarabunPSK"/>
              </a:rPr>
              <a:t>าร</a:t>
            </a:r>
            <a:r>
              <a:rPr lang="th-TH" spc="0" dirty="0" smtClean="0">
                <a:latin typeface="TH SarabunPSK"/>
                <a:cs typeface="TH SarabunPSK"/>
              </a:rPr>
              <a:t>โ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-5" dirty="0" smtClean="0">
                <a:latin typeface="TH SarabunPSK"/>
                <a:cs typeface="TH SarabunPSK"/>
              </a:rPr>
              <a:t>ร</a:t>
            </a:r>
            <a:r>
              <a:rPr lang="th-TH" spc="-15" dirty="0" smtClean="0">
                <a:latin typeface="TH SarabunPSK"/>
                <a:cs typeface="TH SarabunPSK"/>
              </a:rPr>
              <a:t>คม</a:t>
            </a:r>
            <a:r>
              <a:rPr lang="th-TH" spc="-10" dirty="0" smtClean="0">
                <a:latin typeface="TH SarabunPSK"/>
                <a:cs typeface="TH SarabunPSK"/>
              </a:rPr>
              <a:t>นา</a:t>
            </a:r>
            <a:r>
              <a:rPr lang="th-TH" spc="-15" dirty="0" smtClean="0">
                <a:latin typeface="TH SarabunPSK"/>
                <a:cs typeface="TH SarabunPSK"/>
              </a:rPr>
              <a:t>คมแ</a:t>
            </a:r>
            <a:r>
              <a:rPr lang="th-TH" spc="-5" dirty="0" smtClean="0">
                <a:latin typeface="TH SarabunPSK"/>
                <a:cs typeface="TH SarabunPSK"/>
              </a:rPr>
              <a:t>ห</a:t>
            </a:r>
            <a:r>
              <a:rPr lang="th-TH" spc="-10" dirty="0" smtClean="0">
                <a:latin typeface="TH SarabunPSK"/>
                <a:cs typeface="TH SarabunPSK"/>
              </a:rPr>
              <a:t>ง</a:t>
            </a:r>
            <a:r>
              <a:rPr lang="th-TH" spc="-5" dirty="0" smtClean="0">
                <a:latin typeface="TH SarabunPSK"/>
                <a:cs typeface="TH SarabunPSK"/>
              </a:rPr>
              <a:t>ชาติ</a:t>
            </a:r>
            <a:r>
              <a:rPr lang="th-TH" spc="60" dirty="0" smtClean="0">
                <a:latin typeface="TH SarabunPSK"/>
                <a:cs typeface="TH SarabunPSK"/>
              </a:rPr>
              <a:t> </a:t>
            </a:r>
            <a:r>
              <a:rPr lang="th-TH" spc="-5" dirty="0" smtClean="0">
                <a:latin typeface="TH SarabunPSK"/>
                <a:cs typeface="TH SarabunPSK"/>
              </a:rPr>
              <a:t>หรือ 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10" dirty="0" smtClean="0">
                <a:latin typeface="TH SarabunPSK"/>
                <a:cs typeface="TH SarabunPSK"/>
              </a:rPr>
              <a:t>ส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-5" dirty="0" smtClean="0">
                <a:latin typeface="TH SarabunPSK"/>
                <a:cs typeface="TH SarabunPSK"/>
              </a:rPr>
              <a:t>ช. ดว</a:t>
            </a:r>
            <a:r>
              <a:rPr lang="th-TH" spc="-10" dirty="0" smtClean="0">
                <a:latin typeface="TH SarabunPSK"/>
                <a:cs typeface="TH SarabunPSK"/>
              </a:rPr>
              <a:t>ย</a:t>
            </a:r>
            <a:r>
              <a:rPr lang="th-TH" spc="-15" dirty="0" smtClean="0">
                <a:latin typeface="TH SarabunPSK"/>
                <a:cs typeface="TH SarabunPSK"/>
              </a:rPr>
              <a:t>ค</a:t>
            </a:r>
            <a:r>
              <a:rPr lang="th-TH" spc="-5" dirty="0" smtClean="0">
                <a:latin typeface="TH SarabunPSK"/>
                <a:cs typeface="TH SarabunPSK"/>
              </a:rPr>
              <a:t>วา</a:t>
            </a:r>
            <a:r>
              <a:rPr lang="th-TH" spc="-15" dirty="0" smtClean="0">
                <a:latin typeface="TH SarabunPSK"/>
                <a:cs typeface="TH SarabunPSK"/>
              </a:rPr>
              <a:t>มท</a:t>
            </a:r>
            <a:r>
              <a:rPr lang="th-TH" spc="0" dirty="0" smtClean="0">
                <a:latin typeface="TH SarabunPSK"/>
                <a:cs typeface="TH SarabunPSK"/>
              </a:rPr>
              <a:t>ี่</a:t>
            </a:r>
            <a:r>
              <a:rPr lang="th-TH" spc="-5" dirty="0" smtClean="0">
                <a:latin typeface="TH SarabunPSK"/>
                <a:cs typeface="TH SarabunPSK"/>
              </a:rPr>
              <a:t>ว</a:t>
            </a:r>
            <a:r>
              <a:rPr lang="th-TH" spc="0" dirty="0" smtClean="0">
                <a:latin typeface="TH SarabunPSK"/>
                <a:cs typeface="TH SarabunPSK"/>
              </a:rPr>
              <a:t>ิ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-5" dirty="0" smtClean="0">
                <a:latin typeface="TH SarabunPSK"/>
                <a:cs typeface="TH SarabunPSK"/>
              </a:rPr>
              <a:t>ยุเปนสื่</a:t>
            </a:r>
            <a:r>
              <a:rPr lang="th-TH" spc="-20" dirty="0" smtClean="0">
                <a:latin typeface="TH SarabunPSK"/>
                <a:cs typeface="TH SarabunPSK"/>
              </a:rPr>
              <a:t>อ</a:t>
            </a:r>
            <a:r>
              <a:rPr lang="th-TH" spc="-5" dirty="0" smtClean="0">
                <a:latin typeface="TH SarabunPSK"/>
                <a:cs typeface="TH SarabunPSK"/>
              </a:rPr>
              <a:t>เสีย</a:t>
            </a:r>
            <a:r>
              <a:rPr lang="th-TH" spc="-10" dirty="0" smtClean="0">
                <a:latin typeface="TH SarabunPSK"/>
                <a:cs typeface="TH SarabunPSK"/>
              </a:rPr>
              <a:t>ง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0" dirty="0" smtClean="0">
                <a:latin typeface="TH SarabunPSK"/>
                <a:cs typeface="TH SarabunPSK"/>
              </a:rPr>
              <a:t>ี</a:t>
            </a:r>
            <a:r>
              <a:rPr lang="th-TH" spc="-5" dirty="0" smtClean="0">
                <a:latin typeface="TH SarabunPSK"/>
                <a:cs typeface="TH SarabunPSK"/>
              </a:rPr>
              <a:t>่</a:t>
            </a:r>
            <a:r>
              <a:rPr lang="th-TH" spc="5" dirty="0" smtClean="0">
                <a:latin typeface="TH SarabunPSK"/>
                <a:cs typeface="TH SarabunPSK"/>
              </a:rPr>
              <a:t>เ</a:t>
            </a:r>
            <a:r>
              <a:rPr lang="th-TH" spc="-15" dirty="0" smtClean="0">
                <a:latin typeface="TH SarabunPSK"/>
                <a:cs typeface="TH SarabunPSK"/>
              </a:rPr>
              <a:t>ข</a:t>
            </a:r>
            <a:r>
              <a:rPr lang="th-TH" spc="-5" dirty="0" smtClean="0">
                <a:latin typeface="TH SarabunPSK"/>
                <a:cs typeface="TH SarabunPSK"/>
              </a:rPr>
              <a:t></a:t>
            </a:r>
            <a:r>
              <a:rPr lang="th-TH" spc="0" dirty="0" smtClean="0">
                <a:latin typeface="TH SarabunPSK"/>
                <a:cs typeface="TH SarabunPSK"/>
              </a:rPr>
              <a:t>า</a:t>
            </a:r>
            <a:r>
              <a:rPr lang="th-TH" spc="-15" dirty="0" smtClean="0">
                <a:latin typeface="TH SarabunPSK"/>
                <a:cs typeface="TH SarabunPSK"/>
              </a:rPr>
              <a:t>ถ</a:t>
            </a:r>
            <a:r>
              <a:rPr lang="th-TH" spc="-5" dirty="0" smtClean="0">
                <a:latin typeface="TH SarabunPSK"/>
                <a:cs typeface="TH SarabunPSK"/>
              </a:rPr>
              <a:t>ึ</a:t>
            </a:r>
            <a:r>
              <a:rPr lang="th-TH" spc="5" dirty="0" smtClean="0">
                <a:latin typeface="TH SarabunPSK"/>
                <a:cs typeface="TH SarabunPSK"/>
              </a:rPr>
              <a:t>ง</a:t>
            </a:r>
            <a:r>
              <a:rPr lang="th-TH" spc="-5" dirty="0" smtClean="0">
                <a:latin typeface="TH SarabunPSK"/>
                <a:cs typeface="TH SarabunPSK"/>
              </a:rPr>
              <a:t>ผูค</a:t>
            </a:r>
            <a:r>
              <a:rPr lang="th-TH" spc="0" dirty="0" smtClean="0">
                <a:latin typeface="TH SarabunPSK"/>
                <a:cs typeface="TH SarabunPSK"/>
              </a:rPr>
              <a:t>นไ</a:t>
            </a:r>
            <a:r>
              <a:rPr lang="th-TH" spc="-10" dirty="0" smtClean="0">
                <a:latin typeface="TH SarabunPSK"/>
                <a:cs typeface="TH SarabunPSK"/>
              </a:rPr>
              <a:t>ด</a:t>
            </a:r>
            <a:r>
              <a:rPr lang="th-TH" spc="10" dirty="0" smtClean="0">
                <a:latin typeface="TH SarabunPSK"/>
                <a:cs typeface="TH SarabunPSK"/>
              </a:rPr>
              <a:t></a:t>
            </a:r>
            <a:r>
              <a:rPr lang="th-TH" spc="5" dirty="0" smtClean="0">
                <a:latin typeface="TH SarabunPSK"/>
                <a:cs typeface="TH SarabunPSK"/>
              </a:rPr>
              <a:t>เ</a:t>
            </a:r>
            <a:r>
              <a:rPr lang="th-TH" spc="-10" dirty="0" smtClean="0">
                <a:latin typeface="TH SarabunPSK"/>
                <a:cs typeface="TH SarabunPSK"/>
              </a:rPr>
              <a:t>ป</a:t>
            </a:r>
            <a:r>
              <a:rPr lang="th-TH" spc="10" dirty="0" smtClean="0">
                <a:latin typeface="TH SarabunPSK"/>
                <a:cs typeface="TH SarabunPSK"/>
              </a:rPr>
              <a:t></a:t>
            </a:r>
            <a:r>
              <a:rPr lang="th-TH" spc="0" dirty="0" smtClean="0">
                <a:latin typeface="TH SarabunPSK"/>
                <a:cs typeface="TH SarabunPSK"/>
              </a:rPr>
              <a:t>น</a:t>
            </a:r>
            <a:r>
              <a:rPr lang="th-TH" spc="-10" dirty="0" smtClean="0">
                <a:latin typeface="TH SarabunPSK"/>
                <a:cs typeface="TH SarabunPSK"/>
              </a:rPr>
              <a:t>จ</a:t>
            </a:r>
            <a:r>
              <a:rPr lang="th-TH" spc="-5" dirty="0" smtClean="0">
                <a:latin typeface="TH SarabunPSK"/>
                <a:cs typeface="TH SarabunPSK"/>
              </a:rPr>
              <a:t>ํ</a:t>
            </a:r>
            <a:r>
              <a:rPr lang="th-TH" spc="0" dirty="0" smtClean="0">
                <a:latin typeface="TH SarabunPSK"/>
                <a:cs typeface="TH SarabunPSK"/>
              </a:rPr>
              <a:t>าน</a:t>
            </a:r>
            <a:r>
              <a:rPr lang="th-TH" spc="5" dirty="0" smtClean="0">
                <a:latin typeface="TH SarabunPSK"/>
                <a:cs typeface="TH SarabunPSK"/>
              </a:rPr>
              <a:t>ว</a:t>
            </a:r>
            <a:r>
              <a:rPr lang="th-TH" spc="0" dirty="0" smtClean="0">
                <a:latin typeface="TH SarabunPSK"/>
                <a:cs typeface="TH SarabunPSK"/>
              </a:rPr>
              <a:t>น</a:t>
            </a:r>
            <a:r>
              <a:rPr lang="th-TH" spc="-5" dirty="0" smtClean="0">
                <a:latin typeface="TH SarabunPSK"/>
                <a:cs typeface="TH SarabunPSK"/>
              </a:rPr>
              <a:t>ม</a:t>
            </a:r>
            <a:r>
              <a:rPr lang="th-TH" spc="0" dirty="0" smtClean="0">
                <a:latin typeface="TH SarabunPSK"/>
                <a:cs typeface="TH SarabunPSK"/>
              </a:rPr>
              <a:t>า</a:t>
            </a:r>
            <a:r>
              <a:rPr lang="th-TH" spc="-5" dirty="0" smtClean="0">
                <a:latin typeface="TH SarabunPSK"/>
                <a:cs typeface="TH SarabunPSK"/>
              </a:rPr>
              <a:t>ก</a:t>
            </a:r>
            <a:r>
              <a:rPr lang="th-TH" spc="0" dirty="0" smtClean="0">
                <a:latin typeface="TH SarabunPSK"/>
                <a:cs typeface="TH SarabunPSK"/>
              </a:rPr>
              <a:t>แ</a:t>
            </a:r>
            <a:r>
              <a:rPr lang="th-TH" spc="5" dirty="0" smtClean="0">
                <a:latin typeface="TH SarabunPSK"/>
                <a:cs typeface="TH SarabunPSK"/>
              </a:rPr>
              <a:t>ล</a:t>
            </a:r>
            <a:r>
              <a:rPr lang="th-TH" spc="-5" dirty="0" smtClean="0">
                <a:latin typeface="TH SarabunPSK"/>
                <a:cs typeface="TH SarabunPSK"/>
              </a:rPr>
              <a:t>ะ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5" dirty="0" smtClean="0">
                <a:latin typeface="TH SarabunPSK"/>
                <a:cs typeface="TH SarabunPSK"/>
              </a:rPr>
              <a:t></a:t>
            </a:r>
            <a:r>
              <a:rPr lang="th-TH" spc="0" dirty="0" smtClean="0">
                <a:latin typeface="TH SarabunPSK"/>
                <a:cs typeface="TH SarabunPSK"/>
              </a:rPr>
              <a:t>า</a:t>
            </a:r>
            <a:r>
              <a:rPr lang="th-TH" spc="5" dirty="0" smtClean="0">
                <a:latin typeface="TH SarabunPSK"/>
                <a:cs typeface="TH SarabunPSK"/>
              </a:rPr>
              <a:t>ว</a:t>
            </a:r>
            <a:r>
              <a:rPr lang="th-TH" spc="-15" dirty="0" smtClean="0">
                <a:latin typeface="TH SarabunPSK"/>
                <a:cs typeface="TH SarabunPSK"/>
              </a:rPr>
              <a:t>ข</a:t>
            </a:r>
            <a:r>
              <a:rPr lang="th-TH" spc="-5" dirty="0" smtClean="0">
                <a:latin typeface="TH SarabunPSK"/>
                <a:cs typeface="TH SarabunPSK"/>
              </a:rPr>
              <a:t></a:t>
            </a:r>
            <a:r>
              <a:rPr lang="th-TH" spc="0" dirty="0" smtClean="0">
                <a:latin typeface="TH SarabunPSK"/>
                <a:cs typeface="TH SarabunPSK"/>
              </a:rPr>
              <a:t>า</a:t>
            </a:r>
            <a:r>
              <a:rPr lang="th-TH" spc="-5" dirty="0" smtClean="0">
                <a:latin typeface="TH SarabunPSK"/>
                <a:cs typeface="TH SarabunPSK"/>
              </a:rPr>
              <a:t>ม</a:t>
            </a:r>
            <a:r>
              <a:rPr lang="th-TH" spc="-15" dirty="0" smtClean="0">
                <a:latin typeface="TH SarabunPSK"/>
                <a:cs typeface="TH SarabunPSK"/>
              </a:rPr>
              <a:t>ข</a:t>
            </a:r>
            <a:r>
              <a:rPr lang="th-TH" spc="-5" dirty="0" smtClean="0">
                <a:latin typeface="TH SarabunPSK"/>
                <a:cs typeface="TH SarabunPSK"/>
              </a:rPr>
              <a:t>อ</a:t>
            </a:r>
            <a:r>
              <a:rPr lang="th-TH" spc="-10" dirty="0" smtClean="0">
                <a:latin typeface="TH SarabunPSK"/>
                <a:cs typeface="TH SarabunPSK"/>
              </a:rPr>
              <a:t>จ</a:t>
            </a:r>
            <a:r>
              <a:rPr lang="th-TH" spc="-5" dirty="0" smtClean="0">
                <a:latin typeface="TH SarabunPSK"/>
                <a:cs typeface="TH SarabunPSK"/>
              </a:rPr>
              <a:t>ํ</a:t>
            </a:r>
            <a:r>
              <a:rPr lang="th-TH" spc="0" dirty="0" smtClean="0">
                <a:latin typeface="TH SarabunPSK"/>
                <a:cs typeface="TH SarabunPSK"/>
              </a:rPr>
              <a:t>า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5" dirty="0" smtClean="0">
                <a:latin typeface="TH SarabunPSK"/>
                <a:cs typeface="TH SarabunPSK"/>
              </a:rPr>
              <a:t>ั</a:t>
            </a:r>
            <a:r>
              <a:rPr lang="th-TH" spc="0" dirty="0" smtClean="0">
                <a:latin typeface="TH SarabunPSK"/>
                <a:cs typeface="TH SarabunPSK"/>
              </a:rPr>
              <a:t>ดห</a:t>
            </a:r>
            <a:r>
              <a:rPr lang="th-TH" spc="5" dirty="0" smtClean="0">
                <a:latin typeface="TH SarabunPSK"/>
                <a:cs typeface="TH SarabunPSK"/>
              </a:rPr>
              <a:t>ล</a:t>
            </a:r>
            <a:r>
              <a:rPr lang="th-TH" spc="0" dirty="0" smtClean="0">
                <a:latin typeface="TH SarabunPSK"/>
                <a:cs typeface="TH SarabunPSK"/>
              </a:rPr>
              <a:t>าย</a:t>
            </a:r>
            <a:r>
              <a:rPr lang="th-TH" spc="-10" dirty="0" smtClean="0">
                <a:latin typeface="TH SarabunPSK"/>
                <a:cs typeface="TH SarabunPSK"/>
              </a:rPr>
              <a:t>ต</a:t>
            </a:r>
            <a:r>
              <a:rPr lang="th-TH" spc="10" dirty="0" smtClean="0">
                <a:latin typeface="TH SarabunPSK"/>
                <a:cs typeface="TH SarabunPSK"/>
              </a:rPr>
              <a:t></a:t>
            </a:r>
            <a:r>
              <a:rPr lang="th-TH" spc="-5" dirty="0" smtClean="0">
                <a:latin typeface="TH SarabunPSK"/>
                <a:cs typeface="TH SarabunPSK"/>
              </a:rPr>
              <a:t>อ</a:t>
            </a:r>
            <a:r>
              <a:rPr lang="th-TH" spc="0" dirty="0" smtClean="0">
                <a:latin typeface="TH SarabunPSK"/>
                <a:cs typeface="TH SarabunPSK"/>
              </a:rPr>
              <a:t>ห</a:t>
            </a:r>
            <a:r>
              <a:rPr lang="th-TH" spc="5" dirty="0" smtClean="0">
                <a:latin typeface="TH SarabunPSK"/>
                <a:cs typeface="TH SarabunPSK"/>
              </a:rPr>
              <a:t>ล</a:t>
            </a:r>
            <a:r>
              <a:rPr lang="th-TH" spc="0" dirty="0" smtClean="0">
                <a:latin typeface="TH SarabunPSK"/>
                <a:cs typeface="TH SarabunPSK"/>
              </a:rPr>
              <a:t>าย</a:t>
            </a:r>
            <a:r>
              <a:rPr lang="th-TH" spc="-5" dirty="0" smtClean="0">
                <a:latin typeface="TH SarabunPSK"/>
                <a:cs typeface="TH SarabunPSK"/>
              </a:rPr>
              <a:t>อ</a:t>
            </a:r>
            <a:r>
              <a:rPr lang="th-TH" spc="-10" dirty="0" smtClean="0">
                <a:latin typeface="TH SarabunPSK"/>
                <a:cs typeface="TH SarabunPSK"/>
              </a:rPr>
              <a:t>ย</a:t>
            </a:r>
            <a:r>
              <a:rPr lang="th-TH" spc="-5" dirty="0" smtClean="0">
                <a:latin typeface="TH SarabunPSK"/>
                <a:cs typeface="TH SarabunPSK"/>
              </a:rPr>
              <a:t></a:t>
            </a:r>
            <a:r>
              <a:rPr lang="th-TH" spc="0" dirty="0" smtClean="0">
                <a:latin typeface="TH SarabunPSK"/>
                <a:cs typeface="TH SarabunPSK"/>
              </a:rPr>
              <a:t>า</a:t>
            </a:r>
            <a:r>
              <a:rPr lang="th-TH" spc="-5" dirty="0" smtClean="0">
                <a:latin typeface="TH SarabunPSK"/>
                <a:cs typeface="TH SarabunPSK"/>
              </a:rPr>
              <a:t>ง </a:t>
            </a:r>
            <a:r>
              <a:rPr lang="th-TH" spc="15" dirty="0" smtClean="0">
                <a:latin typeface="TH SarabunPSK"/>
                <a:cs typeface="TH SarabunPSK"/>
              </a:rPr>
              <a:t>ใน</a:t>
            </a:r>
            <a:r>
              <a:rPr lang="th-TH" spc="10" dirty="0" smtClean="0">
                <a:latin typeface="TH SarabunPSK"/>
                <a:cs typeface="TH SarabunPSK"/>
              </a:rPr>
              <a:t>กา</a:t>
            </a:r>
            <a:r>
              <a:rPr lang="th-TH" spc="15" dirty="0" smtClean="0">
                <a:latin typeface="TH SarabunPSK"/>
                <a:cs typeface="TH SarabunPSK"/>
              </a:rPr>
              <a:t>รเ</a:t>
            </a:r>
            <a:r>
              <a:rPr lang="th-TH" spc="-10" dirty="0" smtClean="0">
                <a:latin typeface="TH SarabunPSK"/>
                <a:cs typeface="TH SarabunPSK"/>
              </a:rPr>
              <a:t>ป</a:t>
            </a:r>
            <a:r>
              <a:rPr lang="th-TH" spc="15" dirty="0" smtClean="0">
                <a:latin typeface="TH SarabunPSK"/>
                <a:cs typeface="TH SarabunPSK"/>
              </a:rPr>
              <a:t>ด</a:t>
            </a:r>
            <a:r>
              <a:rPr lang="th-TH" spc="-5" dirty="0" smtClean="0">
                <a:latin typeface="TH SarabunPSK"/>
                <a:cs typeface="TH SarabunPSK"/>
              </a:rPr>
              <a:t>ร</a:t>
            </a:r>
            <a:r>
              <a:rPr lang="th-TH" spc="15" dirty="0" smtClean="0">
                <a:latin typeface="TH SarabunPSK"/>
                <a:cs typeface="TH SarabunPSK"/>
              </a:rPr>
              <a:t>ับ</a:t>
            </a:r>
            <a:r>
              <a:rPr lang="th-TH" spc="-10" dirty="0" smtClean="0">
                <a:latin typeface="TH SarabunPSK"/>
                <a:cs typeface="TH SarabunPSK"/>
              </a:rPr>
              <a:t>ส</a:t>
            </a:r>
            <a:r>
              <a:rPr lang="th-TH" spc="-20" dirty="0" smtClean="0">
                <a:latin typeface="TH SarabunPSK"/>
                <a:cs typeface="TH SarabunPSK"/>
              </a:rPr>
              <a:t>ื</a:t>
            </a:r>
            <a:r>
              <a:rPr lang="th-TH" spc="20" dirty="0" smtClean="0">
                <a:latin typeface="TH SarabunPSK"/>
                <a:cs typeface="TH SarabunPSK"/>
              </a:rPr>
              <a:t>่</a:t>
            </a:r>
            <a:r>
              <a:rPr lang="th-TH" spc="-10" dirty="0" smtClean="0">
                <a:latin typeface="TH SarabunPSK"/>
                <a:cs typeface="TH SarabunPSK"/>
              </a:rPr>
              <a:t>อ</a:t>
            </a:r>
            <a:r>
              <a:rPr lang="th-TH" spc="40" dirty="0" smtClean="0">
                <a:latin typeface="TH SarabunPSK"/>
                <a:cs typeface="TH SarabunPSK"/>
              </a:rPr>
              <a:t> </a:t>
            </a:r>
            <a:r>
              <a:rPr lang="th-TH" spc="15" dirty="0" smtClean="0">
                <a:latin typeface="TH SarabunPSK"/>
                <a:cs typeface="TH SarabunPSK"/>
              </a:rPr>
              <a:t>เ</a:t>
            </a:r>
            <a:r>
              <a:rPr lang="th-TH" spc="-5" dirty="0" smtClean="0">
                <a:latin typeface="TH SarabunPSK"/>
                <a:cs typeface="TH SarabunPSK"/>
              </a:rPr>
              <a:t>ช</a:t>
            </a:r>
            <a:r>
              <a:rPr lang="th-TH" spc="20" dirty="0" smtClean="0">
                <a:latin typeface="TH SarabunPSK"/>
                <a:cs typeface="TH SarabunPSK"/>
              </a:rPr>
              <a:t></a:t>
            </a:r>
            <a:r>
              <a:rPr lang="th-TH" spc="-10" dirty="0" smtClean="0">
                <a:latin typeface="TH SarabunPSK"/>
                <a:cs typeface="TH SarabunPSK"/>
              </a:rPr>
              <a:t>น</a:t>
            </a:r>
            <a:r>
              <a:rPr lang="th-TH" spc="60" dirty="0" smtClean="0">
                <a:latin typeface="TH SarabunPSK"/>
                <a:cs typeface="TH SarabunPSK"/>
              </a:rPr>
              <a:t> </a:t>
            </a:r>
            <a:r>
              <a:rPr lang="th-TH" spc="10" dirty="0" smtClean="0">
                <a:latin typeface="TH SarabunPSK"/>
                <a:cs typeface="TH SarabunPSK"/>
              </a:rPr>
              <a:t>กา</a:t>
            </a:r>
            <a:r>
              <a:rPr lang="th-TH" spc="15" dirty="0" smtClean="0">
                <a:latin typeface="TH SarabunPSK"/>
                <a:cs typeface="TH SarabunPSK"/>
              </a:rPr>
              <a:t>ร</a:t>
            </a:r>
            <a:r>
              <a:rPr lang="th-TH" spc="10" dirty="0" smtClean="0">
                <a:latin typeface="TH SarabunPSK"/>
                <a:cs typeface="TH SarabunPSK"/>
              </a:rPr>
              <a:t>ม</a:t>
            </a:r>
            <a:r>
              <a:rPr lang="th-TH" spc="5" dirty="0" smtClean="0">
                <a:latin typeface="TH SarabunPSK"/>
                <a:cs typeface="TH SarabunPSK"/>
              </a:rPr>
              <a:t>อ</a:t>
            </a:r>
            <a:r>
              <a:rPr lang="th-TH" spc="15" dirty="0" smtClean="0">
                <a:latin typeface="TH SarabunPSK"/>
                <a:cs typeface="TH SarabunPSK"/>
              </a:rPr>
              <a:t>งเ</a:t>
            </a:r>
            <a:r>
              <a:rPr lang="th-TH" spc="-10" dirty="0" smtClean="0">
                <a:latin typeface="TH SarabunPSK"/>
                <a:cs typeface="TH SarabunPSK"/>
              </a:rPr>
              <a:t>ห</a:t>
            </a:r>
            <a:r>
              <a:rPr lang="th-TH" spc="20" dirty="0" smtClean="0">
                <a:latin typeface="TH SarabunPSK"/>
                <a:cs typeface="TH SarabunPSK"/>
              </a:rPr>
              <a:t>็</a:t>
            </a:r>
            <a:r>
              <a:rPr lang="th-TH" spc="-10" dirty="0" smtClean="0">
                <a:latin typeface="TH SarabunPSK"/>
                <a:cs typeface="TH SarabunPSK"/>
              </a:rPr>
              <a:t>น</a:t>
            </a:r>
            <a:r>
              <a:rPr lang="th-TH" spc="50" dirty="0" smtClean="0">
                <a:latin typeface="TH SarabunPSK"/>
                <a:cs typeface="TH SarabunPSK"/>
              </a:rPr>
              <a:t> </a:t>
            </a:r>
            <a:r>
              <a:rPr lang="th-TH" spc="10" dirty="0" smtClean="0">
                <a:latin typeface="TH SarabunPSK"/>
                <a:cs typeface="TH SarabunPSK"/>
              </a:rPr>
              <a:t>กา</a:t>
            </a:r>
            <a:r>
              <a:rPr lang="th-TH" spc="15" dirty="0" smtClean="0">
                <a:latin typeface="TH SarabunPSK"/>
                <a:cs typeface="TH SarabunPSK"/>
              </a:rPr>
              <a:t>ร</a:t>
            </a:r>
            <a:r>
              <a:rPr lang="th-TH" spc="-20" dirty="0" smtClean="0">
                <a:latin typeface="TH SarabunPSK"/>
                <a:cs typeface="TH SarabunPSK"/>
              </a:rPr>
              <a:t>อ</a:t>
            </a:r>
            <a:r>
              <a:rPr lang="th-TH" spc="20" dirty="0" smtClean="0">
                <a:latin typeface="TH SarabunPSK"/>
                <a:cs typeface="TH SarabunPSK"/>
              </a:rPr>
              <a:t></a:t>
            </a:r>
            <a:r>
              <a:rPr lang="th-TH" spc="25" dirty="0" smtClean="0">
                <a:latin typeface="TH SarabunPSK"/>
                <a:cs typeface="TH SarabunPSK"/>
              </a:rPr>
              <a:t>า</a:t>
            </a:r>
            <a:r>
              <a:rPr lang="th-TH" spc="15" dirty="0" smtClean="0">
                <a:latin typeface="TH SarabunPSK"/>
                <a:cs typeface="TH SarabunPSK"/>
              </a:rPr>
              <a:t>น</a:t>
            </a:r>
            <a:r>
              <a:rPr lang="th-TH" spc="5" dirty="0" smtClean="0">
                <a:latin typeface="TH SarabunPSK"/>
                <a:cs typeface="TH SarabunPSK"/>
              </a:rPr>
              <a:t>ออก</a:t>
            </a:r>
            <a:r>
              <a:rPr lang="th-TH" spc="15" dirty="0" smtClean="0">
                <a:latin typeface="TH SarabunPSK"/>
                <a:cs typeface="TH SarabunPSK"/>
              </a:rPr>
              <a:t>เ</a:t>
            </a:r>
            <a:r>
              <a:rPr lang="th-TH" spc="-15" dirty="0" smtClean="0">
                <a:latin typeface="TH SarabunPSK"/>
                <a:cs typeface="TH SarabunPSK"/>
              </a:rPr>
              <a:t>ข</a:t>
            </a:r>
            <a:r>
              <a:rPr lang="th-TH" spc="20" dirty="0" smtClean="0">
                <a:latin typeface="TH SarabunPSK"/>
                <a:cs typeface="TH SarabunPSK"/>
              </a:rPr>
              <a:t>ี</a:t>
            </a:r>
            <a:r>
              <a:rPr lang="th-TH" spc="15" dirty="0" smtClean="0">
                <a:latin typeface="TH SarabunPSK"/>
                <a:cs typeface="TH SarabunPSK"/>
              </a:rPr>
              <a:t>ยน</a:t>
            </a:r>
            <a:r>
              <a:rPr lang="th-TH" spc="10" dirty="0" smtClean="0">
                <a:latin typeface="TH SarabunPSK"/>
                <a:cs typeface="TH SarabunPSK"/>
              </a:rPr>
              <a:t>ไ</a:t>
            </a:r>
            <a:r>
              <a:rPr lang="th-TH" spc="-5" dirty="0" smtClean="0">
                <a:latin typeface="TH SarabunPSK"/>
                <a:cs typeface="TH SarabunPSK"/>
              </a:rPr>
              <a:t>ด</a:t>
            </a:r>
            <a:r>
              <a:rPr lang="th-TH" spc="30" dirty="0" smtClean="0">
                <a:latin typeface="TH SarabunPSK"/>
                <a:cs typeface="TH SarabunPSK"/>
              </a:rPr>
              <a:t> 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15" dirty="0" smtClean="0">
                <a:latin typeface="TH SarabunPSK"/>
                <a:cs typeface="TH SarabunPSK"/>
              </a:rPr>
              <a:t>ําใ</a:t>
            </a:r>
            <a:r>
              <a:rPr lang="th-TH" spc="-10" dirty="0" smtClean="0">
                <a:latin typeface="TH SarabunPSK"/>
                <a:cs typeface="TH SarabunPSK"/>
              </a:rPr>
              <a:t>ห</a:t>
            </a:r>
            <a:r>
              <a:rPr lang="th-TH" spc="20" dirty="0" smtClean="0">
                <a:latin typeface="TH SarabunPSK"/>
                <a:cs typeface="TH SarabunPSK"/>
              </a:rPr>
              <a:t></a:t>
            </a:r>
            <a:r>
              <a:rPr lang="th-TH" spc="-5" dirty="0" smtClean="0">
                <a:latin typeface="TH SarabunPSK"/>
                <a:cs typeface="TH SarabunPSK"/>
              </a:rPr>
              <a:t>ว</a:t>
            </a:r>
            <a:r>
              <a:rPr lang="th-TH" spc="15" dirty="0" smtClean="0">
                <a:latin typeface="TH SarabunPSK"/>
                <a:cs typeface="TH SarabunPSK"/>
              </a:rPr>
              <a:t>ิท</a:t>
            </a:r>
            <a:r>
              <a:rPr lang="th-TH" spc="-10" dirty="0" smtClean="0">
                <a:latin typeface="TH SarabunPSK"/>
                <a:cs typeface="TH SarabunPSK"/>
              </a:rPr>
              <a:t>ย</a:t>
            </a:r>
            <a:r>
              <a:rPr lang="th-TH" spc="20" dirty="0" smtClean="0">
                <a:latin typeface="TH SarabunPSK"/>
                <a:cs typeface="TH SarabunPSK"/>
              </a:rPr>
              <a:t>ุ</a:t>
            </a:r>
            <a:r>
              <a:rPr lang="th-TH" spc="10" dirty="0" smtClean="0">
                <a:latin typeface="TH SarabunPSK"/>
                <a:cs typeface="TH SarabunPSK"/>
              </a:rPr>
              <a:t>ไ</a:t>
            </a:r>
            <a:r>
              <a:rPr lang="th-TH" spc="-10" dirty="0" smtClean="0">
                <a:latin typeface="TH SarabunPSK"/>
                <a:cs typeface="TH SarabunPSK"/>
              </a:rPr>
              <a:t>ด</a:t>
            </a:r>
            <a:r>
              <a:rPr lang="th-TH" spc="20" dirty="0" smtClean="0">
                <a:latin typeface="TH SarabunPSK"/>
                <a:cs typeface="TH SarabunPSK"/>
              </a:rPr>
              <a:t></a:t>
            </a:r>
            <a:r>
              <a:rPr lang="th-TH" spc="-5" dirty="0" smtClean="0">
                <a:latin typeface="TH SarabunPSK"/>
                <a:cs typeface="TH SarabunPSK"/>
              </a:rPr>
              <a:t>ร</a:t>
            </a:r>
            <a:r>
              <a:rPr lang="th-TH" spc="15" dirty="0" smtClean="0">
                <a:latin typeface="TH SarabunPSK"/>
                <a:cs typeface="TH SarabunPSK"/>
              </a:rPr>
              <a:t>ับเ</a:t>
            </a:r>
            <a:r>
              <a:rPr lang="th-TH" spc="-10" dirty="0" smtClean="0">
                <a:latin typeface="TH SarabunPSK"/>
                <a:cs typeface="TH SarabunPSK"/>
              </a:rPr>
              <a:t>ล</a:t>
            </a:r>
            <a:r>
              <a:rPr lang="th-TH" spc="20" dirty="0" smtClean="0">
                <a:latin typeface="TH SarabunPSK"/>
                <a:cs typeface="TH SarabunPSK"/>
              </a:rPr>
              <a:t>ื</a:t>
            </a:r>
            <a:r>
              <a:rPr lang="th-TH" spc="5" dirty="0" smtClean="0">
                <a:latin typeface="TH SarabunPSK"/>
                <a:cs typeface="TH SarabunPSK"/>
              </a:rPr>
              <a:t>อ</a:t>
            </a:r>
            <a:r>
              <a:rPr lang="th-TH" spc="15" dirty="0" smtClean="0">
                <a:latin typeface="TH SarabunPSK"/>
                <a:cs typeface="TH SarabunPSK"/>
              </a:rPr>
              <a:t>ก                เ</a:t>
            </a:r>
            <a:r>
              <a:rPr lang="th-TH" spc="-10" dirty="0" smtClean="0">
                <a:latin typeface="TH SarabunPSK"/>
                <a:cs typeface="TH SarabunPSK"/>
              </a:rPr>
              <a:t>ป</a:t>
            </a:r>
            <a:r>
              <a:rPr lang="th-TH" spc="20" dirty="0" smtClean="0">
                <a:latin typeface="TH SarabunPSK"/>
                <a:cs typeface="TH SarabunPSK"/>
              </a:rPr>
              <a:t></a:t>
            </a:r>
            <a:r>
              <a:rPr lang="th-TH" spc="15" dirty="0" smtClean="0">
                <a:latin typeface="TH SarabunPSK"/>
                <a:cs typeface="TH SarabunPSK"/>
              </a:rPr>
              <a:t>นเ</a:t>
            </a:r>
            <a:r>
              <a:rPr lang="th-TH" spc="20" dirty="0" smtClean="0">
                <a:latin typeface="TH SarabunPSK"/>
                <a:cs typeface="TH SarabunPSK"/>
              </a:rPr>
              <a:t>ค</a:t>
            </a:r>
            <a:r>
              <a:rPr lang="th-TH" spc="-5" dirty="0" smtClean="0">
                <a:latin typeface="TH SarabunPSK"/>
                <a:cs typeface="TH SarabunPSK"/>
              </a:rPr>
              <a:t>ร</a:t>
            </a:r>
            <a:r>
              <a:rPr lang="th-TH" spc="-20" dirty="0" smtClean="0">
                <a:latin typeface="TH SarabunPSK"/>
                <a:cs typeface="TH SarabunPSK"/>
              </a:rPr>
              <a:t>ื</a:t>
            </a:r>
            <a:r>
              <a:rPr lang="th-TH" spc="20" dirty="0" smtClean="0">
                <a:latin typeface="TH SarabunPSK"/>
                <a:cs typeface="TH SarabunPSK"/>
              </a:rPr>
              <a:t>่</a:t>
            </a:r>
            <a:r>
              <a:rPr lang="th-TH" spc="5" dirty="0" smtClean="0">
                <a:latin typeface="TH SarabunPSK"/>
                <a:cs typeface="TH SarabunPSK"/>
              </a:rPr>
              <a:t>อ</a:t>
            </a:r>
            <a:r>
              <a:rPr lang="th-TH" spc="15" dirty="0" smtClean="0">
                <a:latin typeface="TH SarabunPSK"/>
                <a:cs typeface="TH SarabunPSK"/>
              </a:rPr>
              <a:t>ง</a:t>
            </a:r>
            <a:r>
              <a:rPr lang="th-TH" spc="-15" dirty="0" smtClean="0">
                <a:latin typeface="TH SarabunPSK"/>
                <a:cs typeface="TH SarabunPSK"/>
              </a:rPr>
              <a:t>ม</a:t>
            </a:r>
            <a:r>
              <a:rPr lang="th-TH" spc="20" dirty="0" smtClean="0">
                <a:latin typeface="TH SarabunPSK"/>
                <a:cs typeface="TH SarabunPSK"/>
              </a:rPr>
              <a:t>ื</a:t>
            </a:r>
            <a:r>
              <a:rPr lang="th-TH" spc="5" dirty="0" smtClean="0">
                <a:latin typeface="TH SarabunPSK"/>
                <a:cs typeface="TH SarabunPSK"/>
              </a:rPr>
              <a:t>อ</a:t>
            </a:r>
            <a:r>
              <a:rPr lang="th-TH" spc="15" dirty="0" smtClean="0">
                <a:latin typeface="TH SarabunPSK"/>
                <a:cs typeface="TH SarabunPSK"/>
              </a:rPr>
              <a:t>ใน</a:t>
            </a:r>
            <a:r>
              <a:rPr lang="th-TH" spc="10" dirty="0" smtClean="0">
                <a:latin typeface="TH SarabunPSK"/>
                <a:cs typeface="TH SarabunPSK"/>
              </a:rPr>
              <a:t>กา</a:t>
            </a:r>
            <a:r>
              <a:rPr lang="th-TH" spc="15" dirty="0" smtClean="0">
                <a:latin typeface="TH SarabunPSK"/>
                <a:cs typeface="TH SarabunPSK"/>
              </a:rPr>
              <a:t>รเผย</a:t>
            </a:r>
            <a:r>
              <a:rPr lang="th-TH" spc="10" dirty="0" smtClean="0">
                <a:latin typeface="TH SarabunPSK"/>
                <a:cs typeface="TH SarabunPSK"/>
              </a:rPr>
              <a:t>แ</a:t>
            </a:r>
            <a:r>
              <a:rPr lang="th-TH" spc="20" dirty="0" smtClean="0">
                <a:latin typeface="TH SarabunPSK"/>
                <a:cs typeface="TH SarabunPSK"/>
              </a:rPr>
              <a:t>พ</a:t>
            </a:r>
            <a:r>
              <a:rPr lang="th-TH" spc="-5" dirty="0" smtClean="0">
                <a:latin typeface="TH SarabunPSK"/>
                <a:cs typeface="TH SarabunPSK"/>
              </a:rPr>
              <a:t>ร</a:t>
            </a:r>
            <a:r>
              <a:rPr lang="th-TH" spc="-15" dirty="0" smtClean="0">
                <a:latin typeface="TH SarabunPSK"/>
                <a:cs typeface="TH SarabunPSK"/>
              </a:rPr>
              <a:t>ข</a:t>
            </a:r>
            <a:r>
              <a:rPr lang="th-TH" spc="0" dirty="0" smtClean="0">
                <a:latin typeface="TH SarabunPSK"/>
                <a:cs typeface="TH SarabunPSK"/>
              </a:rPr>
              <a:t></a:t>
            </a:r>
            <a:r>
              <a:rPr lang="th-TH" spc="-20" dirty="0" smtClean="0">
                <a:latin typeface="TH SarabunPSK"/>
                <a:cs typeface="TH SarabunPSK"/>
              </a:rPr>
              <a:t>อ</a:t>
            </a:r>
            <a:r>
              <a:rPr lang="th-TH" spc="-15" dirty="0" smtClean="0">
                <a:latin typeface="TH SarabunPSK"/>
                <a:cs typeface="TH SarabunPSK"/>
              </a:rPr>
              <a:t>ม</a:t>
            </a:r>
            <a:r>
              <a:rPr lang="th-TH" spc="-5" dirty="0" smtClean="0">
                <a:latin typeface="TH SarabunPSK"/>
                <a:cs typeface="TH SarabunPSK"/>
              </a:rPr>
              <a:t>ูล</a:t>
            </a:r>
            <a:r>
              <a:rPr lang="th-TH" spc="-15" dirty="0" smtClean="0">
                <a:latin typeface="TH SarabunPSK"/>
                <a:cs typeface="TH SarabunPSK"/>
              </a:rPr>
              <a:t>ข</a:t>
            </a:r>
            <a:r>
              <a:rPr lang="th-TH" spc="-5" dirty="0" smtClean="0">
                <a:latin typeface="TH SarabunPSK"/>
                <a:cs typeface="TH SarabunPSK"/>
              </a:rPr>
              <a:t>าว</a:t>
            </a:r>
            <a:r>
              <a:rPr lang="th-TH" spc="-10" dirty="0" smtClean="0">
                <a:latin typeface="TH SarabunPSK"/>
                <a:cs typeface="TH SarabunPSK"/>
              </a:rPr>
              <a:t>สาร</a:t>
            </a:r>
            <a:r>
              <a:rPr lang="th-TH" spc="-15" dirty="0" smtClean="0">
                <a:latin typeface="TH SarabunPSK"/>
                <a:cs typeface="TH SarabunPSK"/>
              </a:rPr>
              <a:t>แ</a:t>
            </a:r>
            <a:r>
              <a:rPr lang="th-TH" spc="-10" dirty="0" smtClean="0">
                <a:latin typeface="TH SarabunPSK"/>
                <a:cs typeface="TH SarabunPSK"/>
              </a:rPr>
              <a:t>ล</a:t>
            </a:r>
            <a:r>
              <a:rPr lang="th-TH" spc="-20" dirty="0" smtClean="0">
                <a:latin typeface="TH SarabunPSK"/>
                <a:cs typeface="TH SarabunPSK"/>
              </a:rPr>
              <a:t>ะอ</a:t>
            </a:r>
            <a:r>
              <a:rPr lang="th-TH" spc="-10" dirty="0" smtClean="0">
                <a:latin typeface="TH SarabunPSK"/>
                <a:cs typeface="TH SarabunPSK"/>
              </a:rPr>
              <a:t>ด</a:t>
            </a:r>
            <a:r>
              <a:rPr lang="th-TH" spc="-15" dirty="0" smtClean="0">
                <a:latin typeface="TH SarabunPSK"/>
                <a:cs typeface="TH SarabunPSK"/>
              </a:rPr>
              <a:t>มก</a:t>
            </a:r>
            <a:r>
              <a:rPr lang="th-TH" spc="-5" dirty="0" smtClean="0">
                <a:latin typeface="TH SarabunPSK"/>
                <a:cs typeface="TH SarabunPSK"/>
              </a:rPr>
              <a:t>าร</a:t>
            </a:r>
            <a:r>
              <a:rPr lang="th-TH" spc="-15" dirty="0" smtClean="0">
                <a:latin typeface="TH SarabunPSK"/>
                <a:cs typeface="TH SarabunPSK"/>
              </a:rPr>
              <a:t>ณ</a:t>
            </a:r>
            <a:r>
              <a:rPr lang="th-TH" spc="0" dirty="0" smtClean="0">
                <a:latin typeface="TH SarabunPSK"/>
                <a:cs typeface="TH SarabunPSK"/>
              </a:rPr>
              <a:t>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-5" dirty="0" smtClean="0">
                <a:latin typeface="TH SarabunPSK"/>
                <a:cs typeface="TH SarabunPSK"/>
              </a:rPr>
              <a:t>า</a:t>
            </a:r>
            <a:r>
              <a:rPr lang="th-TH" spc="-10" dirty="0" smtClean="0">
                <a:latin typeface="TH SarabunPSK"/>
                <a:cs typeface="TH SarabunPSK"/>
              </a:rPr>
              <a:t>ง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5" dirty="0" smtClean="0">
                <a:latin typeface="TH SarabunPSK"/>
                <a:cs typeface="TH SarabunPSK"/>
              </a:rPr>
              <a:t>ารเ</a:t>
            </a:r>
            <a:r>
              <a:rPr lang="th-TH" spc="-15" dirty="0" smtClean="0">
                <a:latin typeface="TH SarabunPSK"/>
                <a:cs typeface="TH SarabunPSK"/>
              </a:rPr>
              <a:t>ม</a:t>
            </a:r>
            <a:r>
              <a:rPr lang="th-TH" spc="-5" dirty="0" smtClean="0">
                <a:latin typeface="TH SarabunPSK"/>
                <a:cs typeface="TH SarabunPSK"/>
              </a:rPr>
              <a:t>ื</a:t>
            </a:r>
            <a:r>
              <a:rPr lang="th-TH" spc="-20" dirty="0" smtClean="0">
                <a:latin typeface="TH SarabunPSK"/>
                <a:cs typeface="TH SarabunPSK"/>
              </a:rPr>
              <a:t>อ</a:t>
            </a:r>
            <a:r>
              <a:rPr lang="th-TH" spc="-5" dirty="0" smtClean="0">
                <a:latin typeface="TH SarabunPSK"/>
                <a:cs typeface="TH SarabunPSK"/>
              </a:rPr>
              <a:t>ง</a:t>
            </a:r>
            <a:endParaRPr lang="th-TH" dirty="0" smtClean="0">
              <a:latin typeface="TH SarabunPSK"/>
              <a:cs typeface="TH SarabunPSK"/>
            </a:endParaRPr>
          </a:p>
          <a:p>
            <a:pPr marL="0" indent="0" algn="thaiDist">
              <a:buNone/>
            </a:pP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6204565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th-TH" b="1" spc="-10" dirty="0" smtClean="0">
                <a:latin typeface="TH SarabunPSK"/>
                <a:cs typeface="TH SarabunPSK"/>
              </a:rPr>
              <a:t>ประวัติ พัฒนาการของวทิทยุกระจายเสียงในประเทศไทย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13335" marR="15240" indent="0" algn="thaiDist">
              <a:lnSpc>
                <a:spcPct val="108100"/>
              </a:lnSpc>
              <a:buNone/>
            </a:pPr>
            <a:r>
              <a:rPr lang="th-TH" spc="15" dirty="0" smtClean="0">
                <a:latin typeface="TH SarabunPSK"/>
                <a:cs typeface="TH SarabunPSK"/>
              </a:rPr>
              <a:t>ใน</a:t>
            </a:r>
            <a:r>
              <a:rPr lang="th-TH" spc="-5" dirty="0" smtClean="0">
                <a:latin typeface="TH SarabunPSK"/>
                <a:cs typeface="TH SarabunPSK"/>
              </a:rPr>
              <a:t>ป</a:t>
            </a:r>
            <a:r>
              <a:rPr lang="th-TH" spc="30" dirty="0" smtClean="0">
                <a:latin typeface="TH SarabunPSK"/>
                <a:cs typeface="TH SarabunPSK"/>
              </a:rPr>
              <a:t> </a:t>
            </a:r>
            <a:r>
              <a:rPr lang="th-TH" spc="10" dirty="0" smtClean="0">
                <a:latin typeface="TH SarabunPSK"/>
                <a:cs typeface="TH SarabunPSK"/>
              </a:rPr>
              <a:t>247</a:t>
            </a:r>
            <a:r>
              <a:rPr lang="th-TH" spc="-10" dirty="0" smtClean="0">
                <a:latin typeface="TH SarabunPSK"/>
                <a:cs typeface="TH SarabunPSK"/>
              </a:rPr>
              <a:t>5</a:t>
            </a:r>
            <a:r>
              <a:rPr lang="th-TH" spc="60" dirty="0" smtClean="0">
                <a:latin typeface="TH SarabunPSK"/>
                <a:cs typeface="TH SarabunPSK"/>
              </a:rPr>
              <a:t> </a:t>
            </a:r>
            <a:r>
              <a:rPr lang="th-TH" spc="-5" dirty="0" smtClean="0">
                <a:latin typeface="TH SarabunPSK"/>
                <a:cs typeface="TH SarabunPSK"/>
              </a:rPr>
              <a:t>ว</a:t>
            </a:r>
            <a:r>
              <a:rPr lang="th-TH" spc="15" dirty="0" smtClean="0">
                <a:latin typeface="TH SarabunPSK"/>
                <a:cs typeface="TH SarabunPSK"/>
              </a:rPr>
              <a:t>ิท</a:t>
            </a:r>
            <a:r>
              <a:rPr lang="th-TH" spc="-10" dirty="0" smtClean="0">
                <a:latin typeface="TH SarabunPSK"/>
                <a:cs typeface="TH SarabunPSK"/>
              </a:rPr>
              <a:t>ย</a:t>
            </a:r>
            <a:r>
              <a:rPr lang="th-TH" spc="20" dirty="0" smtClean="0">
                <a:latin typeface="TH SarabunPSK"/>
                <a:cs typeface="TH SarabunPSK"/>
              </a:rPr>
              <a:t>ุ</a:t>
            </a:r>
            <a:r>
              <a:rPr lang="th-TH" spc="-15" dirty="0" smtClean="0">
                <a:latin typeface="TH SarabunPSK"/>
                <a:cs typeface="TH SarabunPSK"/>
              </a:rPr>
              <a:t>ถ</a:t>
            </a:r>
            <a:r>
              <a:rPr lang="th-TH" spc="15" dirty="0" smtClean="0">
                <a:latin typeface="TH SarabunPSK"/>
                <a:cs typeface="TH SarabunPSK"/>
              </a:rPr>
              <a:t>ูกใ</a:t>
            </a:r>
            <a:r>
              <a:rPr lang="th-TH" spc="-5" dirty="0" smtClean="0">
                <a:latin typeface="TH SarabunPSK"/>
                <a:cs typeface="TH SarabunPSK"/>
              </a:rPr>
              <a:t>ช</a:t>
            </a:r>
            <a:r>
              <a:rPr lang="th-TH" spc="15" dirty="0" smtClean="0">
                <a:latin typeface="TH SarabunPSK"/>
                <a:cs typeface="TH SarabunPSK"/>
              </a:rPr>
              <a:t>เ</a:t>
            </a:r>
            <a:r>
              <a:rPr lang="th-TH" spc="-10" dirty="0" smtClean="0">
                <a:latin typeface="TH SarabunPSK"/>
                <a:cs typeface="TH SarabunPSK"/>
              </a:rPr>
              <a:t>ป</a:t>
            </a:r>
            <a:r>
              <a:rPr lang="th-TH" spc="20" dirty="0" smtClean="0">
                <a:latin typeface="TH SarabunPSK"/>
                <a:cs typeface="TH SarabunPSK"/>
              </a:rPr>
              <a:t></a:t>
            </a:r>
            <a:r>
              <a:rPr lang="th-TH" spc="15" dirty="0" smtClean="0">
                <a:latin typeface="TH SarabunPSK"/>
                <a:cs typeface="TH SarabunPSK"/>
              </a:rPr>
              <a:t>นเค</a:t>
            </a:r>
            <a:r>
              <a:rPr lang="th-TH" spc="-5" dirty="0" smtClean="0">
                <a:latin typeface="TH SarabunPSK"/>
                <a:cs typeface="TH SarabunPSK"/>
              </a:rPr>
              <a:t>ร</a:t>
            </a:r>
            <a:r>
              <a:rPr lang="th-TH" spc="-20" dirty="0" smtClean="0">
                <a:latin typeface="TH SarabunPSK"/>
                <a:cs typeface="TH SarabunPSK"/>
              </a:rPr>
              <a:t>ื</a:t>
            </a:r>
            <a:r>
              <a:rPr lang="th-TH" spc="20" dirty="0" smtClean="0">
                <a:latin typeface="TH SarabunPSK"/>
                <a:cs typeface="TH SarabunPSK"/>
              </a:rPr>
              <a:t>่</a:t>
            </a:r>
            <a:r>
              <a:rPr lang="th-TH" spc="5" dirty="0" smtClean="0">
                <a:latin typeface="TH SarabunPSK"/>
                <a:cs typeface="TH SarabunPSK"/>
              </a:rPr>
              <a:t>อ</a:t>
            </a:r>
            <a:r>
              <a:rPr lang="th-TH" spc="15" dirty="0" smtClean="0">
                <a:latin typeface="TH SarabunPSK"/>
                <a:cs typeface="TH SarabunPSK"/>
              </a:rPr>
              <a:t>ง</a:t>
            </a:r>
            <a:r>
              <a:rPr lang="th-TH" spc="-15" dirty="0" smtClean="0">
                <a:latin typeface="TH SarabunPSK"/>
                <a:cs typeface="TH SarabunPSK"/>
              </a:rPr>
              <a:t>ม</a:t>
            </a:r>
            <a:r>
              <a:rPr lang="th-TH" spc="20" dirty="0" smtClean="0">
                <a:latin typeface="TH SarabunPSK"/>
                <a:cs typeface="TH SarabunPSK"/>
              </a:rPr>
              <a:t>ื</a:t>
            </a:r>
            <a:r>
              <a:rPr lang="th-TH" spc="5" dirty="0" smtClean="0">
                <a:latin typeface="TH SarabunPSK"/>
                <a:cs typeface="TH SarabunPSK"/>
              </a:rPr>
              <a:t>อ</a:t>
            </a:r>
            <a:r>
              <a:rPr lang="th-TH" spc="20" dirty="0" smtClean="0">
                <a:latin typeface="TH SarabunPSK"/>
                <a:cs typeface="TH SarabunPSK"/>
              </a:rPr>
              <a:t>ท</a:t>
            </a:r>
            <a:r>
              <a:rPr lang="th-TH" spc="15" dirty="0" smtClean="0">
                <a:latin typeface="TH SarabunPSK"/>
                <a:cs typeface="TH SarabunPSK"/>
              </a:rPr>
              <a:t>าง</a:t>
            </a:r>
            <a:r>
              <a:rPr lang="th-TH" spc="10" dirty="0" smtClean="0">
                <a:latin typeface="TH SarabunPSK"/>
                <a:cs typeface="TH SarabunPSK"/>
              </a:rPr>
              <a:t>กา</a:t>
            </a:r>
            <a:r>
              <a:rPr lang="th-TH" spc="15" dirty="0" smtClean="0">
                <a:latin typeface="TH SarabunPSK"/>
                <a:cs typeface="TH SarabunPSK"/>
              </a:rPr>
              <a:t>รเ</a:t>
            </a:r>
            <a:r>
              <a:rPr lang="th-TH" spc="-15" dirty="0" smtClean="0">
                <a:latin typeface="TH SarabunPSK"/>
                <a:cs typeface="TH SarabunPSK"/>
              </a:rPr>
              <a:t>ม</a:t>
            </a:r>
            <a:r>
              <a:rPr lang="th-TH" spc="20" dirty="0" smtClean="0">
                <a:latin typeface="TH SarabunPSK"/>
                <a:cs typeface="TH SarabunPSK"/>
              </a:rPr>
              <a:t>ื</a:t>
            </a:r>
            <a:r>
              <a:rPr lang="th-TH" spc="5" dirty="0" smtClean="0">
                <a:latin typeface="TH SarabunPSK"/>
                <a:cs typeface="TH SarabunPSK"/>
              </a:rPr>
              <a:t>อ</a:t>
            </a:r>
            <a:r>
              <a:rPr lang="th-TH" spc="-5" dirty="0" smtClean="0">
                <a:latin typeface="TH SarabunPSK"/>
                <a:cs typeface="TH SarabunPSK"/>
              </a:rPr>
              <a:t>ง</a:t>
            </a:r>
            <a:r>
              <a:rPr lang="th-TH" spc="60" dirty="0" smtClean="0">
                <a:latin typeface="TH SarabunPSK"/>
                <a:cs typeface="TH SarabunPSK"/>
              </a:rPr>
              <a:t> </a:t>
            </a:r>
            <a:r>
              <a:rPr lang="th-TH" spc="10" dirty="0" smtClean="0">
                <a:latin typeface="TH SarabunPSK"/>
                <a:cs typeface="TH SarabunPSK"/>
              </a:rPr>
              <a:t>คณ</a:t>
            </a:r>
            <a:r>
              <a:rPr lang="th-TH" spc="5" dirty="0" smtClean="0">
                <a:latin typeface="TH SarabunPSK"/>
                <a:cs typeface="TH SarabunPSK"/>
              </a:rPr>
              <a:t>ะ</a:t>
            </a:r>
            <a:r>
              <a:rPr lang="th-TH" spc="15" dirty="0" smtClean="0">
                <a:latin typeface="TH SarabunPSK"/>
                <a:cs typeface="TH SarabunPSK"/>
              </a:rPr>
              <a:t>ร</a:t>
            </a:r>
            <a:r>
              <a:rPr lang="th-TH" spc="10" dirty="0" smtClean="0">
                <a:latin typeface="TH SarabunPSK"/>
                <a:cs typeface="TH SarabunPSK"/>
              </a:rPr>
              <a:t>าษ</a:t>
            </a:r>
            <a:r>
              <a:rPr lang="th-TH" spc="15" dirty="0" smtClean="0">
                <a:latin typeface="TH SarabunPSK"/>
                <a:cs typeface="TH SarabunPSK"/>
              </a:rPr>
              <a:t>ฎ</a:t>
            </a:r>
            <a:r>
              <a:rPr lang="th-TH" spc="25" dirty="0" smtClean="0">
                <a:latin typeface="TH SarabunPSK"/>
                <a:cs typeface="TH SarabunPSK"/>
              </a:rPr>
              <a:t>ร</a:t>
            </a:r>
            <a:r>
              <a:rPr lang="th-TH" spc="15" dirty="0" smtClean="0">
                <a:latin typeface="TH SarabunPSK"/>
                <a:cs typeface="TH SarabunPSK"/>
              </a:rPr>
              <a:t>ใ</a:t>
            </a:r>
            <a:r>
              <a:rPr lang="th-TH" spc="-5" dirty="0" smtClean="0">
                <a:latin typeface="TH SarabunPSK"/>
                <a:cs typeface="TH SarabunPSK"/>
              </a:rPr>
              <a:t>ช</a:t>
            </a:r>
            <a:r>
              <a:rPr lang="th-TH" spc="20" dirty="0" smtClean="0">
                <a:latin typeface="TH SarabunPSK"/>
                <a:cs typeface="TH SarabunPSK"/>
              </a:rPr>
              <a:t></a:t>
            </a:r>
            <a:r>
              <a:rPr lang="th-TH" spc="-5" dirty="0" smtClean="0">
                <a:latin typeface="TH SarabunPSK"/>
                <a:cs typeface="TH SarabunPSK"/>
              </a:rPr>
              <a:t>ว</a:t>
            </a:r>
            <a:r>
              <a:rPr lang="th-TH" spc="15" dirty="0" smtClean="0">
                <a:latin typeface="TH SarabunPSK"/>
                <a:cs typeface="TH SarabunPSK"/>
              </a:rPr>
              <a:t>ิท</a:t>
            </a:r>
            <a:r>
              <a:rPr lang="th-TH" spc="-10" dirty="0" smtClean="0">
                <a:latin typeface="TH SarabunPSK"/>
                <a:cs typeface="TH SarabunPSK"/>
              </a:rPr>
              <a:t>ย</a:t>
            </a:r>
            <a:r>
              <a:rPr lang="th-TH" spc="15" dirty="0" smtClean="0">
                <a:latin typeface="TH SarabunPSK"/>
                <a:cs typeface="TH SarabunPSK"/>
              </a:rPr>
              <a:t>ุกร</a:t>
            </a:r>
            <a:r>
              <a:rPr lang="th-TH" spc="5" dirty="0" smtClean="0">
                <a:latin typeface="TH SarabunPSK"/>
                <a:cs typeface="TH SarabunPSK"/>
              </a:rPr>
              <a:t>ะ</a:t>
            </a:r>
            <a:r>
              <a:rPr lang="th-TH" spc="25" dirty="0" smtClean="0">
                <a:latin typeface="TH SarabunPSK"/>
                <a:cs typeface="TH SarabunPSK"/>
              </a:rPr>
              <a:t>จ</a:t>
            </a:r>
            <a:r>
              <a:rPr lang="th-TH" spc="10" dirty="0" smtClean="0">
                <a:latin typeface="TH SarabunPSK"/>
                <a:cs typeface="TH SarabunPSK"/>
              </a:rPr>
              <a:t>า</a:t>
            </a:r>
            <a:r>
              <a:rPr lang="th-TH" spc="15" dirty="0" smtClean="0">
                <a:latin typeface="TH SarabunPSK"/>
                <a:cs typeface="TH SarabunPSK"/>
              </a:rPr>
              <a:t>ยเ</a:t>
            </a:r>
            <a:r>
              <a:rPr lang="th-TH" spc="-10" dirty="0" smtClean="0">
                <a:latin typeface="TH SarabunPSK"/>
                <a:cs typeface="TH SarabunPSK"/>
              </a:rPr>
              <a:t>ส</a:t>
            </a:r>
            <a:r>
              <a:rPr lang="th-TH" spc="20" dirty="0" smtClean="0">
                <a:latin typeface="TH SarabunPSK"/>
                <a:cs typeface="TH SarabunPSK"/>
              </a:rPr>
              <a:t>ี</a:t>
            </a:r>
            <a:r>
              <a:rPr lang="th-TH" spc="15" dirty="0" smtClean="0">
                <a:latin typeface="TH SarabunPSK"/>
                <a:cs typeface="TH SarabunPSK"/>
              </a:rPr>
              <a:t>ยงเผ</a:t>
            </a:r>
            <a:r>
              <a:rPr lang="th-TH" spc="25" dirty="0" smtClean="0">
                <a:latin typeface="TH SarabunPSK"/>
                <a:cs typeface="TH SarabunPSK"/>
              </a:rPr>
              <a:t>ย</a:t>
            </a:r>
            <a:r>
              <a:rPr lang="th-TH" spc="10" dirty="0" smtClean="0">
                <a:latin typeface="TH SarabunPSK"/>
                <a:cs typeface="TH SarabunPSK"/>
              </a:rPr>
              <a:t>แ</a:t>
            </a:r>
            <a:r>
              <a:rPr lang="th-TH" spc="5" dirty="0" smtClean="0">
                <a:latin typeface="TH SarabunPSK"/>
                <a:cs typeface="TH SarabunPSK"/>
              </a:rPr>
              <a:t>พ</a:t>
            </a:r>
            <a:r>
              <a:rPr lang="th-TH" spc="-5" dirty="0" smtClean="0">
                <a:latin typeface="TH SarabunPSK"/>
                <a:cs typeface="TH SarabunPSK"/>
              </a:rPr>
              <a:t>ร</a:t>
            </a:r>
            <a:r>
              <a:rPr lang="th-TH" spc="20" dirty="0" smtClean="0">
                <a:latin typeface="TH SarabunPSK"/>
                <a:cs typeface="TH SarabunPSK"/>
              </a:rPr>
              <a:t></a:t>
            </a:r>
            <a:r>
              <a:rPr lang="th-TH" spc="-15" dirty="0" smtClean="0">
                <a:latin typeface="TH SarabunPSK"/>
                <a:cs typeface="TH SarabunPSK"/>
              </a:rPr>
              <a:t>ข</a:t>
            </a:r>
            <a:r>
              <a:rPr lang="th-TH" spc="15" dirty="0" smtClean="0">
                <a:latin typeface="TH SarabunPSK"/>
                <a:cs typeface="TH SarabunPSK"/>
              </a:rPr>
              <a:t>าว</a:t>
            </a:r>
            <a:r>
              <a:rPr lang="th-TH" spc="10" dirty="0" smtClean="0">
                <a:latin typeface="TH SarabunPSK"/>
                <a:cs typeface="TH SarabunPSK"/>
              </a:rPr>
              <a:t>ก</a:t>
            </a:r>
            <a:r>
              <a:rPr lang="th-TH" spc="25" dirty="0" smtClean="0">
                <a:latin typeface="TH SarabunPSK"/>
                <a:cs typeface="TH SarabunPSK"/>
              </a:rPr>
              <a:t>า</a:t>
            </a:r>
            <a:r>
              <a:rPr lang="th-TH" spc="-5" dirty="0" smtClean="0">
                <a:latin typeface="TH SarabunPSK"/>
                <a:cs typeface="TH SarabunPSK"/>
              </a:rPr>
              <a:t>รเปลี่ยน</a:t>
            </a:r>
            <a:r>
              <a:rPr lang="th-TH" spc="-15" dirty="0" smtClean="0">
                <a:latin typeface="TH SarabunPSK"/>
                <a:cs typeface="TH SarabunPSK"/>
              </a:rPr>
              <a:t>แ</a:t>
            </a:r>
            <a:r>
              <a:rPr lang="th-TH" spc="-10" dirty="0" smtClean="0">
                <a:latin typeface="TH SarabunPSK"/>
                <a:cs typeface="TH SarabunPSK"/>
              </a:rPr>
              <a:t>ปลง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10" dirty="0" smtClean="0">
                <a:latin typeface="TH SarabunPSK"/>
                <a:cs typeface="TH SarabunPSK"/>
              </a:rPr>
              <a:t>ารป</a:t>
            </a:r>
            <a:r>
              <a:rPr lang="th-TH" spc="-15" dirty="0" smtClean="0">
                <a:latin typeface="TH SarabunPSK"/>
                <a:cs typeface="TH SarabunPSK"/>
              </a:rPr>
              <a:t>กค</a:t>
            </a:r>
            <a:r>
              <a:rPr lang="th-TH" spc="-5" dirty="0" smtClean="0">
                <a:latin typeface="TH SarabunPSK"/>
                <a:cs typeface="TH SarabunPSK"/>
              </a:rPr>
              <a:t>ร</a:t>
            </a:r>
            <a:r>
              <a:rPr lang="th-TH" spc="-20" dirty="0" smtClean="0">
                <a:latin typeface="TH SarabunPSK"/>
                <a:cs typeface="TH SarabunPSK"/>
              </a:rPr>
              <a:t>อ</a:t>
            </a:r>
            <a:r>
              <a:rPr lang="th-TH" spc="-5" dirty="0" smtClean="0">
                <a:latin typeface="TH SarabunPSK"/>
                <a:cs typeface="TH SarabunPSK"/>
              </a:rPr>
              <a:t>ง</a:t>
            </a:r>
            <a:r>
              <a:rPr lang="th-TH" spc="-15" dirty="0" smtClean="0">
                <a:latin typeface="TH SarabunPSK"/>
                <a:cs typeface="TH SarabunPSK"/>
              </a:rPr>
              <a:t>แ</a:t>
            </a:r>
            <a:r>
              <a:rPr lang="th-TH" spc="-10" dirty="0" smtClean="0">
                <a:latin typeface="TH SarabunPSK"/>
                <a:cs typeface="TH SarabunPSK"/>
              </a:rPr>
              <a:t>ล</a:t>
            </a:r>
            <a:r>
              <a:rPr lang="th-TH" spc="-20" dirty="0" smtClean="0">
                <a:latin typeface="TH SarabunPSK"/>
                <a:cs typeface="TH SarabunPSK"/>
              </a:rPr>
              <a:t>ะ</a:t>
            </a:r>
            <a:r>
              <a:rPr lang="th-TH" spc="-5" dirty="0" smtClean="0">
                <a:latin typeface="TH SarabunPSK"/>
                <a:cs typeface="TH SarabunPSK"/>
              </a:rPr>
              <a:t>หลั</a:t>
            </a:r>
            <a:r>
              <a:rPr lang="th-TH" spc="-10" dirty="0" smtClean="0">
                <a:latin typeface="TH SarabunPSK"/>
                <a:cs typeface="TH SarabunPSK"/>
              </a:rPr>
              <a:t>งจา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5" dirty="0" smtClean="0">
                <a:latin typeface="TH SarabunPSK"/>
                <a:cs typeface="TH SarabunPSK"/>
              </a:rPr>
              <a:t>นั้นว</a:t>
            </a:r>
            <a:r>
              <a:rPr lang="th-TH" spc="0" dirty="0" smtClean="0">
                <a:latin typeface="TH SarabunPSK"/>
                <a:cs typeface="TH SarabunPSK"/>
              </a:rPr>
              <a:t>ิ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-5" dirty="0" smtClean="0">
                <a:latin typeface="TH SarabunPSK"/>
                <a:cs typeface="TH SarabunPSK"/>
              </a:rPr>
              <a:t>ยุ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5" dirty="0" smtClean="0">
                <a:latin typeface="TH SarabunPSK"/>
                <a:cs typeface="TH SarabunPSK"/>
              </a:rPr>
              <a:t>็ยั</a:t>
            </a:r>
            <a:r>
              <a:rPr lang="th-TH" spc="-10" dirty="0" smtClean="0">
                <a:latin typeface="TH SarabunPSK"/>
                <a:cs typeface="TH SarabunPSK"/>
              </a:rPr>
              <a:t>ง</a:t>
            </a:r>
            <a:r>
              <a:rPr lang="th-TH" spc="-15" dirty="0" smtClean="0">
                <a:latin typeface="TH SarabunPSK"/>
                <a:cs typeface="TH SarabunPSK"/>
              </a:rPr>
              <a:t>ถ</a:t>
            </a:r>
            <a:r>
              <a:rPr lang="th-TH" spc="0" dirty="0" smtClean="0">
                <a:latin typeface="TH SarabunPSK"/>
                <a:cs typeface="TH SarabunPSK"/>
              </a:rPr>
              <a:t>ู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10" dirty="0" smtClean="0">
                <a:latin typeface="TH SarabunPSK"/>
                <a:cs typeface="TH SarabunPSK"/>
              </a:rPr>
              <a:t>ใ</a:t>
            </a:r>
            <a:r>
              <a:rPr lang="th-TH" spc="-5" dirty="0" smtClean="0">
                <a:latin typeface="TH SarabunPSK"/>
                <a:cs typeface="TH SarabunPSK"/>
              </a:rPr>
              <a:t>ชเป็นเ</a:t>
            </a:r>
            <a:r>
              <a:rPr lang="th-TH" spc="-15" dirty="0" smtClean="0">
                <a:latin typeface="TH SarabunPSK"/>
                <a:cs typeface="TH SarabunPSK"/>
              </a:rPr>
              <a:t>ค</a:t>
            </a:r>
            <a:r>
              <a:rPr lang="th-TH" spc="-5" dirty="0" smtClean="0">
                <a:latin typeface="TH SarabunPSK"/>
                <a:cs typeface="TH SarabunPSK"/>
              </a:rPr>
              <a:t>รื่</a:t>
            </a:r>
            <a:r>
              <a:rPr lang="th-TH" spc="-20" dirty="0" smtClean="0">
                <a:latin typeface="TH SarabunPSK"/>
                <a:cs typeface="TH SarabunPSK"/>
              </a:rPr>
              <a:t>อ</a:t>
            </a:r>
            <a:r>
              <a:rPr lang="th-TH" spc="-10" dirty="0" smtClean="0">
                <a:latin typeface="TH SarabunPSK"/>
                <a:cs typeface="TH SarabunPSK"/>
              </a:rPr>
              <a:t>ง</a:t>
            </a:r>
            <a:r>
              <a:rPr lang="th-TH" spc="-15" dirty="0" smtClean="0">
                <a:latin typeface="TH SarabunPSK"/>
                <a:cs typeface="TH SarabunPSK"/>
              </a:rPr>
              <a:t>ม</a:t>
            </a:r>
            <a:r>
              <a:rPr lang="th-TH" spc="0" dirty="0" smtClean="0">
                <a:latin typeface="TH SarabunPSK"/>
                <a:cs typeface="TH SarabunPSK"/>
              </a:rPr>
              <a:t>ื</a:t>
            </a:r>
            <a:r>
              <a:rPr lang="th-TH" spc="-20" dirty="0" smtClean="0">
                <a:latin typeface="TH SarabunPSK"/>
                <a:cs typeface="TH SarabunPSK"/>
              </a:rPr>
              <a:t>อ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-5" dirty="0" smtClean="0">
                <a:latin typeface="TH SarabunPSK"/>
                <a:cs typeface="TH SarabunPSK"/>
              </a:rPr>
              <a:t>า</a:t>
            </a:r>
            <a:r>
              <a:rPr lang="th-TH" spc="-10" dirty="0" smtClean="0">
                <a:latin typeface="TH SarabunPSK"/>
                <a:cs typeface="TH SarabunPSK"/>
              </a:rPr>
              <a:t>ง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5" dirty="0" smtClean="0">
                <a:latin typeface="TH SarabunPSK"/>
                <a:cs typeface="TH SarabunPSK"/>
              </a:rPr>
              <a:t>า</a:t>
            </a:r>
            <a:r>
              <a:rPr lang="th-TH" spc="0" dirty="0" smtClean="0">
                <a:latin typeface="TH SarabunPSK"/>
                <a:cs typeface="TH SarabunPSK"/>
              </a:rPr>
              <a:t>ร</a:t>
            </a:r>
            <a:r>
              <a:rPr lang="th-TH" spc="5" dirty="0" smtClean="0">
                <a:latin typeface="TH SarabunPSK"/>
                <a:cs typeface="TH SarabunPSK"/>
              </a:rPr>
              <a:t>เ</a:t>
            </a:r>
            <a:r>
              <a:rPr lang="th-TH" spc="-15" dirty="0" smtClean="0">
                <a:latin typeface="TH SarabunPSK"/>
                <a:cs typeface="TH SarabunPSK"/>
              </a:rPr>
              <a:t>ม</a:t>
            </a:r>
            <a:r>
              <a:rPr lang="th-TH" spc="-5" dirty="0" smtClean="0">
                <a:latin typeface="TH SarabunPSK"/>
                <a:cs typeface="TH SarabunPSK"/>
              </a:rPr>
              <a:t>ือ</a:t>
            </a:r>
            <a:r>
              <a:rPr lang="th-TH" spc="5" dirty="0" smtClean="0">
                <a:latin typeface="TH SarabunPSK"/>
                <a:cs typeface="TH SarabunPSK"/>
              </a:rPr>
              <a:t>งเ</a:t>
            </a:r>
            <a:r>
              <a:rPr lang="th-TH" spc="-5" dirty="0" smtClean="0">
                <a:latin typeface="TH SarabunPSK"/>
                <a:cs typeface="TH SarabunPSK"/>
              </a:rPr>
              <a:t>รื่อ</a:t>
            </a:r>
            <a:r>
              <a:rPr lang="th-TH" spc="0" dirty="0" smtClean="0">
                <a:latin typeface="TH SarabunPSK"/>
                <a:cs typeface="TH SarabunPSK"/>
              </a:rPr>
              <a:t>ย</a:t>
            </a:r>
            <a:r>
              <a:rPr lang="th-TH" spc="-5" dirty="0" smtClean="0">
                <a:latin typeface="TH SarabunPSK"/>
                <a:cs typeface="TH SarabunPSK"/>
              </a:rPr>
              <a:t>มา</a:t>
            </a:r>
            <a:r>
              <a:rPr lang="th-TH" spc="25" dirty="0" smtClean="0">
                <a:latin typeface="TH SarabunPSK"/>
                <a:cs typeface="TH SarabunPSK"/>
              </a:rPr>
              <a:t> </a:t>
            </a:r>
            <a:r>
              <a:rPr lang="th-TH" spc="10" dirty="0" smtClean="0">
                <a:latin typeface="TH SarabunPSK"/>
                <a:cs typeface="TH SarabunPSK"/>
              </a:rPr>
              <a:t>โ</a:t>
            </a:r>
            <a:r>
              <a:rPr lang="th-TH" spc="0" dirty="0" smtClean="0">
                <a:latin typeface="TH SarabunPSK"/>
                <a:cs typeface="TH SarabunPSK"/>
              </a:rPr>
              <a:t>ดยใน</a:t>
            </a:r>
            <a:r>
              <a:rPr lang="th-TH" spc="-5" dirty="0" smtClean="0">
                <a:latin typeface="TH SarabunPSK"/>
                <a:cs typeface="TH SarabunPSK"/>
              </a:rPr>
              <a:t>ป</a:t>
            </a:r>
            <a:r>
              <a:rPr lang="th-TH" spc="25" dirty="0" smtClean="0">
                <a:latin typeface="TH SarabunPSK"/>
                <a:cs typeface="TH SarabunPSK"/>
              </a:rPr>
              <a:t> </a:t>
            </a:r>
            <a:r>
              <a:rPr lang="th-TH" spc="0" dirty="0" smtClean="0">
                <a:latin typeface="TH SarabunPSK"/>
                <a:cs typeface="TH SarabunPSK"/>
              </a:rPr>
              <a:t>248</a:t>
            </a:r>
            <a:r>
              <a:rPr lang="th-TH" spc="-10" dirty="0" smtClean="0">
                <a:latin typeface="TH SarabunPSK"/>
                <a:cs typeface="TH SarabunPSK"/>
              </a:rPr>
              <a:t>1</a:t>
            </a:r>
            <a:r>
              <a:rPr lang="th-TH" spc="20" dirty="0" smtClean="0">
                <a:latin typeface="TH SarabunPSK"/>
                <a:cs typeface="TH SarabunPSK"/>
              </a:rPr>
              <a:t> </a:t>
            </a:r>
            <a:r>
              <a:rPr lang="th-TH" spc="-15" dirty="0" smtClean="0">
                <a:latin typeface="TH SarabunPSK"/>
                <a:cs typeface="TH SarabunPSK"/>
              </a:rPr>
              <a:t>ซ</a:t>
            </a:r>
            <a:r>
              <a:rPr lang="th-TH" spc="0" dirty="0" smtClean="0">
                <a:latin typeface="TH SarabunPSK"/>
                <a:cs typeface="TH SarabunPSK"/>
              </a:rPr>
              <a:t>ึ</a:t>
            </a:r>
            <a:r>
              <a:rPr lang="th-TH" spc="-5" dirty="0" smtClean="0">
                <a:latin typeface="TH SarabunPSK"/>
                <a:cs typeface="TH SarabunPSK"/>
              </a:rPr>
              <a:t>่ง </a:t>
            </a:r>
            <a:r>
              <a:rPr lang="th-TH" spc="-20" dirty="0" smtClean="0">
                <a:latin typeface="TH SarabunPSK"/>
                <a:cs typeface="TH SarabunPSK"/>
              </a:rPr>
              <a:t>พ</a:t>
            </a:r>
            <a:r>
              <a:rPr lang="th-TH" spc="-10" dirty="0" smtClean="0">
                <a:latin typeface="TH SarabunPSK"/>
                <a:cs typeface="TH SarabunPSK"/>
              </a:rPr>
              <a:t>ล</a:t>
            </a:r>
            <a:r>
              <a:rPr lang="th-TH" spc="-15" dirty="0" smtClean="0">
                <a:latin typeface="TH SarabunPSK"/>
                <a:cs typeface="TH SarabunPSK"/>
              </a:rPr>
              <a:t>ต</a:t>
            </a:r>
            <a:r>
              <a:rPr lang="th-TH" spc="-5" dirty="0" smtClean="0">
                <a:latin typeface="TH SarabunPSK"/>
                <a:cs typeface="TH SarabunPSK"/>
              </a:rPr>
              <a:t>ร</a:t>
            </a:r>
            <a:r>
              <a:rPr lang="th-TH" spc="-20" dirty="0" smtClean="0">
                <a:latin typeface="TH SarabunPSK"/>
                <a:cs typeface="TH SarabunPSK"/>
              </a:rPr>
              <a:t>ี</a:t>
            </a:r>
            <a:r>
              <a:rPr lang="th-TH" spc="-10" dirty="0" smtClean="0">
                <a:latin typeface="TH SarabunPSK"/>
                <a:cs typeface="TH SarabunPSK"/>
              </a:rPr>
              <a:t>หลวง</a:t>
            </a:r>
            <a:r>
              <a:rPr lang="th-TH" spc="-20" dirty="0" smtClean="0">
                <a:latin typeface="TH SarabunPSK"/>
                <a:cs typeface="TH SarabunPSK"/>
              </a:rPr>
              <a:t>พิ</a:t>
            </a:r>
            <a:r>
              <a:rPr lang="th-TH" spc="-10" dirty="0" smtClean="0">
                <a:latin typeface="TH SarabunPSK"/>
                <a:cs typeface="TH SarabunPSK"/>
              </a:rPr>
              <a:t>บ</a:t>
            </a:r>
            <a:r>
              <a:rPr lang="th-TH" spc="-20" dirty="0" smtClean="0">
                <a:latin typeface="TH SarabunPSK"/>
                <a:cs typeface="TH SarabunPSK"/>
              </a:rPr>
              <a:t>ู</a:t>
            </a:r>
            <a:r>
              <a:rPr lang="th-TH" spc="-10" dirty="0" smtClean="0">
                <a:latin typeface="TH SarabunPSK"/>
                <a:cs typeface="TH SarabunPSK"/>
              </a:rPr>
              <a:t>ลสง</a:t>
            </a:r>
            <a:r>
              <a:rPr lang="th-TH" spc="-15" dirty="0" smtClean="0">
                <a:latin typeface="TH SarabunPSK"/>
                <a:cs typeface="TH SarabunPSK"/>
              </a:rPr>
              <a:t>ค</a:t>
            </a:r>
            <a:r>
              <a:rPr lang="th-TH" spc="-5" dirty="0" smtClean="0">
                <a:latin typeface="TH SarabunPSK"/>
                <a:cs typeface="TH SarabunPSK"/>
              </a:rPr>
              <a:t>ร</a:t>
            </a:r>
            <a:r>
              <a:rPr lang="th-TH" spc="-10" dirty="0" smtClean="0">
                <a:latin typeface="TH SarabunPSK"/>
                <a:cs typeface="TH SarabunPSK"/>
              </a:rPr>
              <a:t>า</a:t>
            </a:r>
            <a:r>
              <a:rPr lang="th-TH" spc="-15" dirty="0" smtClean="0">
                <a:latin typeface="TH SarabunPSK"/>
                <a:cs typeface="TH SarabunPSK"/>
              </a:rPr>
              <a:t>ม</a:t>
            </a:r>
            <a:r>
              <a:rPr lang="th-TH" spc="-5" dirty="0" smtClean="0">
                <a:latin typeface="TH SarabunPSK"/>
                <a:cs typeface="TH SarabunPSK"/>
              </a:rPr>
              <a:t>เป</a:t>
            </a:r>
            <a:r>
              <a:rPr lang="th-TH" spc="-20" dirty="0" smtClean="0">
                <a:latin typeface="TH SarabunPSK"/>
                <a:cs typeface="TH SarabunPSK"/>
              </a:rPr>
              <a:t></a:t>
            </a:r>
            <a:r>
              <a:rPr lang="th-TH" spc="-10" dirty="0" smtClean="0">
                <a:latin typeface="TH SarabunPSK"/>
                <a:cs typeface="TH SarabunPSK"/>
              </a:rPr>
              <a:t>น   น</a:t>
            </a:r>
            <a:r>
              <a:rPr lang="th-TH" spc="0" dirty="0" smtClean="0">
                <a:latin typeface="TH SarabunPSK"/>
                <a:cs typeface="TH SarabunPSK"/>
              </a:rPr>
              <a:t>าย</a:t>
            </a:r>
            <a:r>
              <a:rPr lang="th-TH" spc="-5" dirty="0" smtClean="0">
                <a:latin typeface="TH SarabunPSK"/>
                <a:cs typeface="TH SarabunPSK"/>
              </a:rPr>
              <a:t>กรั</a:t>
            </a:r>
            <a:r>
              <a:rPr lang="th-TH" spc="5" dirty="0" smtClean="0">
                <a:latin typeface="TH SarabunPSK"/>
                <a:cs typeface="TH SarabunPSK"/>
              </a:rPr>
              <a:t>ฐ</a:t>
            </a:r>
            <a:r>
              <a:rPr lang="th-TH" spc="-5" dirty="0" smtClean="0">
                <a:latin typeface="TH SarabunPSK"/>
                <a:cs typeface="TH SarabunPSK"/>
              </a:rPr>
              <a:t>ม</a:t>
            </a:r>
            <a:r>
              <a:rPr lang="th-TH" spc="0" dirty="0" smtClean="0">
                <a:latin typeface="TH SarabunPSK"/>
                <a:cs typeface="TH SarabunPSK"/>
              </a:rPr>
              <a:t>นต</a:t>
            </a:r>
            <a:r>
              <a:rPr lang="th-TH" spc="-5" dirty="0" smtClean="0">
                <a:latin typeface="TH SarabunPSK"/>
                <a:cs typeface="TH SarabunPSK"/>
              </a:rPr>
              <a:t>รี</a:t>
            </a:r>
            <a:r>
              <a:rPr lang="th-TH" spc="10" dirty="0" smtClean="0">
                <a:latin typeface="TH SarabunPSK"/>
                <a:cs typeface="TH SarabunPSK"/>
              </a:rPr>
              <a:t> </a:t>
            </a:r>
            <a:r>
              <a:rPr lang="th-TH" spc="-15" dirty="0" smtClean="0">
                <a:latin typeface="TH SarabunPSK"/>
                <a:cs typeface="TH SarabunPSK"/>
              </a:rPr>
              <a:t>ม</a:t>
            </a:r>
            <a:r>
              <a:rPr lang="th-TH" spc="-5" dirty="0" smtClean="0">
                <a:latin typeface="TH SarabunPSK"/>
                <a:cs typeface="TH SarabunPSK"/>
              </a:rPr>
              <a:t>ีก</a:t>
            </a:r>
            <a:r>
              <a:rPr lang="th-TH" spc="0" dirty="0" smtClean="0">
                <a:latin typeface="TH SarabunPSK"/>
                <a:cs typeface="TH SarabunPSK"/>
              </a:rPr>
              <a:t>ารใ</a:t>
            </a:r>
            <a:r>
              <a:rPr lang="th-TH" spc="-5" dirty="0" smtClean="0">
                <a:latin typeface="TH SarabunPSK"/>
                <a:cs typeface="TH SarabunPSK"/>
              </a:rPr>
              <a:t>ชวิท</a:t>
            </a:r>
            <a:r>
              <a:rPr lang="th-TH" spc="-10" dirty="0" smtClean="0">
                <a:latin typeface="TH SarabunPSK"/>
                <a:cs typeface="TH SarabunPSK"/>
              </a:rPr>
              <a:t>ย</a:t>
            </a:r>
            <a:r>
              <a:rPr lang="th-TH" spc="-5" dirty="0" smtClean="0">
                <a:latin typeface="TH SarabunPSK"/>
                <a:cs typeface="TH SarabunPSK"/>
              </a:rPr>
              <a:t>ุก</a:t>
            </a:r>
            <a:r>
              <a:rPr lang="th-TH" spc="0" dirty="0" smtClean="0">
                <a:latin typeface="TH SarabunPSK"/>
                <a:cs typeface="TH SarabunPSK"/>
              </a:rPr>
              <a:t>ร</a:t>
            </a:r>
            <a:r>
              <a:rPr lang="th-TH" spc="-5" dirty="0" smtClean="0">
                <a:latin typeface="TH SarabunPSK"/>
                <a:cs typeface="TH SarabunPSK"/>
              </a:rPr>
              <a:t>ะ</a:t>
            </a:r>
            <a:r>
              <a:rPr lang="th-TH" spc="0" dirty="0" smtClean="0">
                <a:latin typeface="TH SarabunPSK"/>
                <a:cs typeface="TH SarabunPSK"/>
              </a:rPr>
              <a:t>จ</a:t>
            </a:r>
            <a:r>
              <a:rPr lang="th-TH" spc="5" dirty="0" smtClean="0">
                <a:latin typeface="TH SarabunPSK"/>
                <a:cs typeface="TH SarabunPSK"/>
              </a:rPr>
              <a:t>ายเ</a:t>
            </a:r>
            <a:r>
              <a:rPr lang="th-TH" spc="-10" dirty="0" smtClean="0">
                <a:latin typeface="TH SarabunPSK"/>
                <a:cs typeface="TH SarabunPSK"/>
              </a:rPr>
              <a:t>ส</a:t>
            </a:r>
            <a:r>
              <a:rPr lang="th-TH" spc="-5" dirty="0" smtClean="0">
                <a:latin typeface="TH SarabunPSK"/>
                <a:cs typeface="TH SarabunPSK"/>
              </a:rPr>
              <a:t>ี</a:t>
            </a:r>
            <a:r>
              <a:rPr lang="th-TH" spc="0" dirty="0" smtClean="0">
                <a:latin typeface="TH SarabunPSK"/>
                <a:cs typeface="TH SarabunPSK"/>
              </a:rPr>
              <a:t>ยง</a:t>
            </a:r>
            <a:r>
              <a:rPr lang="th-TH" spc="5" dirty="0" smtClean="0">
                <a:latin typeface="TH SarabunPSK"/>
                <a:cs typeface="TH SarabunPSK"/>
              </a:rPr>
              <a:t>เผ</a:t>
            </a:r>
            <a:r>
              <a:rPr lang="th-TH" spc="0" dirty="0" smtClean="0">
                <a:latin typeface="TH SarabunPSK"/>
                <a:cs typeface="TH SarabunPSK"/>
              </a:rPr>
              <a:t>ยแ</a:t>
            </a:r>
            <a:r>
              <a:rPr lang="th-TH" spc="-5" dirty="0" smtClean="0">
                <a:latin typeface="TH SarabunPSK"/>
                <a:cs typeface="TH SarabunPSK"/>
              </a:rPr>
              <a:t>พร</a:t>
            </a:r>
            <a:r>
              <a:rPr lang="th-TH" spc="5" dirty="0" smtClean="0">
                <a:latin typeface="TH SarabunPSK"/>
                <a:cs typeface="TH SarabunPSK"/>
              </a:rPr>
              <a:t>น</a:t>
            </a:r>
            <a:r>
              <a:rPr lang="th-TH" spc="10" dirty="0" smtClean="0">
                <a:latin typeface="TH SarabunPSK"/>
                <a:cs typeface="TH SarabunPSK"/>
              </a:rPr>
              <a:t>โ</a:t>
            </a:r>
            <a:r>
              <a:rPr lang="th-TH" spc="0" dirty="0" smtClean="0">
                <a:latin typeface="TH SarabunPSK"/>
                <a:cs typeface="TH SarabunPSK"/>
              </a:rPr>
              <a:t>ยบา</a:t>
            </a:r>
            <a:r>
              <a:rPr lang="th-TH" spc="5" dirty="0" smtClean="0">
                <a:latin typeface="TH SarabunPSK"/>
                <a:cs typeface="TH SarabunPSK"/>
              </a:rPr>
              <a:t>ลช</a:t>
            </a:r>
            <a:r>
              <a:rPr lang="th-TH" spc="0" dirty="0" smtClean="0">
                <a:latin typeface="TH SarabunPSK"/>
                <a:cs typeface="TH SarabunPSK"/>
              </a:rPr>
              <a:t>า</a:t>
            </a:r>
            <a:r>
              <a:rPr lang="th-TH" spc="-10" dirty="0" smtClean="0">
                <a:latin typeface="TH SarabunPSK"/>
                <a:cs typeface="TH SarabunPSK"/>
              </a:rPr>
              <a:t>ต</a:t>
            </a:r>
            <a:r>
              <a:rPr lang="th-TH" spc="-5" dirty="0" smtClean="0">
                <a:latin typeface="TH SarabunPSK"/>
                <a:cs typeface="TH SarabunPSK"/>
              </a:rPr>
              <a:t>ิ</a:t>
            </a:r>
            <a:r>
              <a:rPr lang="th-TH" spc="-10" dirty="0" smtClean="0">
                <a:latin typeface="TH SarabunPSK"/>
                <a:cs typeface="TH SarabunPSK"/>
              </a:rPr>
              <a:t>น</a:t>
            </a:r>
            <a:r>
              <a:rPr lang="th-TH" spc="-5" dirty="0" smtClean="0">
                <a:latin typeface="TH SarabunPSK"/>
                <a:cs typeface="TH SarabunPSK"/>
              </a:rPr>
              <a:t>ิ</a:t>
            </a:r>
            <a:r>
              <a:rPr lang="th-TH" spc="0" dirty="0" smtClean="0">
                <a:latin typeface="TH SarabunPSK"/>
                <a:cs typeface="TH SarabunPSK"/>
              </a:rPr>
              <a:t>ย</a:t>
            </a:r>
            <a:r>
              <a:rPr lang="th-TH" spc="-10" dirty="0" smtClean="0">
                <a:latin typeface="TH SarabunPSK"/>
                <a:cs typeface="TH SarabunPSK"/>
              </a:rPr>
              <a:t>ม</a:t>
            </a:r>
            <a:r>
              <a:rPr lang="th-TH" spc="20" dirty="0" smtClean="0">
                <a:latin typeface="TH SarabunPSK"/>
                <a:cs typeface="TH SarabunPSK"/>
              </a:rPr>
              <a:t> </a:t>
            </a:r>
            <a:r>
              <a:rPr lang="th-TH" spc="-5" dirty="0" smtClean="0">
                <a:latin typeface="TH SarabunPSK"/>
                <a:cs typeface="TH SarabunPSK"/>
              </a:rPr>
              <a:t>รั</a:t>
            </a:r>
            <a:r>
              <a:rPr lang="th-TH" spc="5" dirty="0" smtClean="0">
                <a:latin typeface="TH SarabunPSK"/>
                <a:cs typeface="TH SarabunPSK"/>
              </a:rPr>
              <a:t>ฐ</a:t>
            </a:r>
            <a:r>
              <a:rPr lang="th-TH" spc="-10" dirty="0" smtClean="0">
                <a:latin typeface="TH SarabunPSK"/>
                <a:cs typeface="TH SarabunPSK"/>
              </a:rPr>
              <a:t>น</a:t>
            </a:r>
            <a:r>
              <a:rPr lang="th-TH" spc="-5" dirty="0" smtClean="0">
                <a:latin typeface="TH SarabunPSK"/>
                <a:cs typeface="TH SarabunPSK"/>
              </a:rPr>
              <a:t>ิ</a:t>
            </a:r>
            <a:r>
              <a:rPr lang="th-TH" spc="0" dirty="0" smtClean="0">
                <a:latin typeface="TH SarabunPSK"/>
                <a:cs typeface="TH SarabunPSK"/>
              </a:rPr>
              <a:t>ย</a:t>
            </a:r>
            <a:r>
              <a:rPr lang="th-TH" spc="-10" dirty="0" smtClean="0">
                <a:latin typeface="TH SarabunPSK"/>
                <a:cs typeface="TH SarabunPSK"/>
              </a:rPr>
              <a:t>ม</a:t>
            </a:r>
            <a:r>
              <a:rPr lang="th-TH" spc="20" dirty="0" smtClean="0">
                <a:latin typeface="TH SarabunPSK"/>
                <a:cs typeface="TH SarabunPSK"/>
              </a:rPr>
              <a:t> </a:t>
            </a:r>
            <a:r>
              <a:rPr lang="th-TH" spc="0" dirty="0" smtClean="0">
                <a:latin typeface="TH SarabunPSK"/>
                <a:cs typeface="TH SarabunPSK"/>
              </a:rPr>
              <a:t>แ</a:t>
            </a:r>
            <a:r>
              <a:rPr lang="th-TH" spc="5" dirty="0" smtClean="0">
                <a:latin typeface="TH SarabunPSK"/>
                <a:cs typeface="TH SarabunPSK"/>
              </a:rPr>
              <a:t>ล</a:t>
            </a:r>
            <a:r>
              <a:rPr lang="th-TH" spc="-10" dirty="0" smtClean="0">
                <a:latin typeface="TH SarabunPSK"/>
                <a:cs typeface="TH SarabunPSK"/>
              </a:rPr>
              <a:t>ะ</a:t>
            </a:r>
            <a:endParaRPr lang="th-TH" dirty="0" smtClean="0">
              <a:latin typeface="TH SarabunPSK"/>
              <a:cs typeface="TH SarabunPSK"/>
            </a:endParaRPr>
          </a:p>
          <a:p>
            <a:pPr marL="12700" marR="12700" indent="0" algn="thaiDist">
              <a:lnSpc>
                <a:spcPct val="108100"/>
              </a:lnSpc>
              <a:spcBef>
                <a:spcPts val="10"/>
              </a:spcBef>
              <a:buNone/>
            </a:pPr>
            <a:r>
              <a:rPr lang="th-TH" spc="20" dirty="0" smtClean="0">
                <a:latin typeface="TH SarabunPSK"/>
                <a:cs typeface="TH SarabunPSK"/>
              </a:rPr>
              <a:t>ก</a:t>
            </a:r>
            <a:r>
              <a:rPr lang="th-TH" spc="30" dirty="0" smtClean="0">
                <a:latin typeface="TH SarabunPSK"/>
                <a:cs typeface="TH SarabunPSK"/>
              </a:rPr>
              <a:t>ารเ</a:t>
            </a:r>
            <a:r>
              <a:rPr lang="th-TH" spc="25" dirty="0" smtClean="0">
                <a:latin typeface="TH SarabunPSK"/>
                <a:cs typeface="TH SarabunPSK"/>
              </a:rPr>
              <a:t>ป</a:t>
            </a:r>
            <a:r>
              <a:rPr lang="th-TH" spc="-10" dirty="0" smtClean="0">
                <a:latin typeface="TH SarabunPSK"/>
                <a:cs typeface="TH SarabunPSK"/>
              </a:rPr>
              <a:t>ล</a:t>
            </a:r>
            <a:r>
              <a:rPr lang="th-TH" spc="-20" dirty="0" smtClean="0">
                <a:latin typeface="TH SarabunPSK"/>
                <a:cs typeface="TH SarabunPSK"/>
              </a:rPr>
              <a:t>ี</a:t>
            </a:r>
            <a:r>
              <a:rPr lang="th-TH" spc="20" dirty="0" smtClean="0">
                <a:latin typeface="TH SarabunPSK"/>
                <a:cs typeface="TH SarabunPSK"/>
              </a:rPr>
              <a:t>่</a:t>
            </a:r>
            <a:r>
              <a:rPr lang="th-TH" spc="25" dirty="0" smtClean="0">
                <a:latin typeface="TH SarabunPSK"/>
                <a:cs typeface="TH SarabunPSK"/>
              </a:rPr>
              <a:t>ยน</a:t>
            </a:r>
            <a:r>
              <a:rPr lang="th-TH" spc="-5" dirty="0" smtClean="0">
                <a:latin typeface="TH SarabunPSK"/>
                <a:cs typeface="TH SarabunPSK"/>
              </a:rPr>
              <a:t>ว</a:t>
            </a:r>
            <a:r>
              <a:rPr lang="th-TH" spc="20" dirty="0" smtClean="0">
                <a:latin typeface="TH SarabunPSK"/>
                <a:cs typeface="TH SarabunPSK"/>
              </a:rPr>
              <a:t>ั</a:t>
            </a:r>
            <a:r>
              <a:rPr lang="th-TH" spc="25" dirty="0" smtClean="0">
                <a:latin typeface="TH SarabunPSK"/>
                <a:cs typeface="TH SarabunPSK"/>
              </a:rPr>
              <a:t>ฒน</a:t>
            </a:r>
            <a:r>
              <a:rPr lang="th-TH" spc="30" dirty="0" smtClean="0">
                <a:latin typeface="TH SarabunPSK"/>
                <a:cs typeface="TH SarabunPSK"/>
              </a:rPr>
              <a:t>ธ</a:t>
            </a:r>
            <a:r>
              <a:rPr lang="th-TH" spc="25" dirty="0" smtClean="0">
                <a:latin typeface="TH SarabunPSK"/>
                <a:cs typeface="TH SarabunPSK"/>
              </a:rPr>
              <a:t>รร</a:t>
            </a:r>
            <a:r>
              <a:rPr lang="th-TH" spc="20" dirty="0" smtClean="0">
                <a:latin typeface="TH SarabunPSK"/>
                <a:cs typeface="TH SarabunPSK"/>
              </a:rPr>
              <a:t>ม</a:t>
            </a:r>
            <a:r>
              <a:rPr lang="th-TH" spc="25" dirty="0" smtClean="0">
                <a:latin typeface="TH SarabunPSK"/>
                <a:cs typeface="TH SarabunPSK"/>
              </a:rPr>
              <a:t>ใ</a:t>
            </a:r>
            <a:r>
              <a:rPr lang="th-TH" spc="-10" dirty="0" smtClean="0">
                <a:latin typeface="TH SarabunPSK"/>
                <a:cs typeface="TH SarabunPSK"/>
              </a:rPr>
              <a:t>ห</a:t>
            </a:r>
            <a:r>
              <a:rPr lang="th-TH" spc="20" dirty="0" smtClean="0">
                <a:latin typeface="TH SarabunPSK"/>
                <a:cs typeface="TH SarabunPSK"/>
              </a:rPr>
              <a:t></a:t>
            </a:r>
            <a:r>
              <a:rPr lang="th-TH" spc="30" dirty="0" smtClean="0">
                <a:latin typeface="TH SarabunPSK"/>
                <a:cs typeface="TH SarabunPSK"/>
              </a:rPr>
              <a:t>เ</a:t>
            </a:r>
            <a:r>
              <a:rPr lang="th-TH" spc="-10" dirty="0" smtClean="0">
                <a:latin typeface="TH SarabunPSK"/>
                <a:cs typeface="TH SarabunPSK"/>
              </a:rPr>
              <a:t>ป</a:t>
            </a:r>
            <a:r>
              <a:rPr lang="th-TH" spc="20" dirty="0" smtClean="0">
                <a:latin typeface="TH SarabunPSK"/>
                <a:cs typeface="TH SarabunPSK"/>
              </a:rPr>
              <a:t></a:t>
            </a:r>
            <a:r>
              <a:rPr lang="th-TH" spc="25" dirty="0" smtClean="0">
                <a:latin typeface="TH SarabunPSK"/>
                <a:cs typeface="TH SarabunPSK"/>
              </a:rPr>
              <a:t>นสา</a:t>
            </a:r>
            <a:r>
              <a:rPr lang="th-TH" spc="20" dirty="0" smtClean="0">
                <a:latin typeface="TH SarabunPSK"/>
                <a:cs typeface="TH SarabunPSK"/>
              </a:rPr>
              <a:t>ก</a:t>
            </a:r>
            <a:r>
              <a:rPr lang="th-TH" spc="-10" dirty="0" smtClean="0">
                <a:latin typeface="TH SarabunPSK"/>
                <a:cs typeface="TH SarabunPSK"/>
              </a:rPr>
              <a:t>ล</a:t>
            </a:r>
            <a:r>
              <a:rPr lang="th-TH" spc="75" dirty="0" smtClean="0">
                <a:latin typeface="TH SarabunPSK"/>
                <a:cs typeface="TH SarabunPSK"/>
              </a:rPr>
              <a:t> </a:t>
            </a:r>
            <a:r>
              <a:rPr lang="th-TH" spc="30" dirty="0" smtClean="0">
                <a:latin typeface="TH SarabunPSK"/>
                <a:cs typeface="TH SarabunPSK"/>
              </a:rPr>
              <a:t>เ</a:t>
            </a:r>
            <a:r>
              <a:rPr lang="th-TH" spc="-5" dirty="0" smtClean="0">
                <a:latin typeface="TH SarabunPSK"/>
                <a:cs typeface="TH SarabunPSK"/>
              </a:rPr>
              <a:t>ช</a:t>
            </a:r>
            <a:r>
              <a:rPr lang="th-TH" spc="20" dirty="0" smtClean="0">
                <a:latin typeface="TH SarabunPSK"/>
                <a:cs typeface="TH SarabunPSK"/>
              </a:rPr>
              <a:t></a:t>
            </a:r>
            <a:r>
              <a:rPr lang="th-TH" spc="-10" dirty="0" smtClean="0">
                <a:latin typeface="TH SarabunPSK"/>
                <a:cs typeface="TH SarabunPSK"/>
              </a:rPr>
              <a:t>น</a:t>
            </a:r>
            <a:r>
              <a:rPr lang="th-TH" spc="75" dirty="0" smtClean="0">
                <a:latin typeface="TH SarabunPSK"/>
                <a:cs typeface="TH SarabunPSK"/>
              </a:rPr>
              <a:t> </a:t>
            </a:r>
            <a:r>
              <a:rPr lang="th-TH" spc="25" dirty="0" smtClean="0">
                <a:latin typeface="TH SarabunPSK"/>
                <a:cs typeface="TH SarabunPSK"/>
              </a:rPr>
              <a:t>ร</a:t>
            </a:r>
            <a:r>
              <a:rPr lang="th-TH" spc="20" dirty="0" smtClean="0">
                <a:latin typeface="TH SarabunPSK"/>
                <a:cs typeface="TH SarabunPSK"/>
              </a:rPr>
              <a:t>ณ</a:t>
            </a:r>
            <a:r>
              <a:rPr lang="th-TH" spc="25" dirty="0" smtClean="0">
                <a:latin typeface="TH SarabunPSK"/>
                <a:cs typeface="TH SarabunPSK"/>
              </a:rPr>
              <a:t>รง</a:t>
            </a:r>
            <a:r>
              <a:rPr lang="th-TH" spc="-15" dirty="0" smtClean="0">
                <a:latin typeface="TH SarabunPSK"/>
                <a:cs typeface="TH SarabunPSK"/>
              </a:rPr>
              <a:t>ค</a:t>
            </a:r>
            <a:r>
              <a:rPr lang="th-TH" spc="20" dirty="0" smtClean="0">
                <a:latin typeface="TH SarabunPSK"/>
                <a:cs typeface="TH SarabunPSK"/>
              </a:rPr>
              <a:t></a:t>
            </a:r>
            <a:r>
              <a:rPr lang="th-TH" spc="25" dirty="0" smtClean="0">
                <a:latin typeface="TH SarabunPSK"/>
                <a:cs typeface="TH SarabunPSK"/>
              </a:rPr>
              <a:t>ใ</a:t>
            </a:r>
            <a:r>
              <a:rPr lang="th-TH" spc="-10" dirty="0" smtClean="0">
                <a:latin typeface="TH SarabunPSK"/>
                <a:cs typeface="TH SarabunPSK"/>
              </a:rPr>
              <a:t>ห</a:t>
            </a:r>
            <a:r>
              <a:rPr lang="th-TH" spc="20" dirty="0" smtClean="0">
                <a:latin typeface="TH SarabunPSK"/>
                <a:cs typeface="TH SarabunPSK"/>
              </a:rPr>
              <a:t></a:t>
            </a:r>
            <a:r>
              <a:rPr lang="th-TH" spc="30" dirty="0" smtClean="0">
                <a:latin typeface="TH SarabunPSK"/>
                <a:cs typeface="TH SarabunPSK"/>
              </a:rPr>
              <a:t>ส</a:t>
            </a:r>
            <a:r>
              <a:rPr lang="th-TH" spc="40" dirty="0" smtClean="0">
                <a:latin typeface="TH SarabunPSK"/>
                <a:cs typeface="TH SarabunPSK"/>
              </a:rPr>
              <a:t>ว</a:t>
            </a:r>
            <a:r>
              <a:rPr lang="th-TH" spc="20" dirty="0" smtClean="0">
                <a:latin typeface="TH SarabunPSK"/>
                <a:cs typeface="TH SarabunPSK"/>
              </a:rPr>
              <a:t>ม</a:t>
            </a:r>
            <a:r>
              <a:rPr lang="th-TH" spc="25" dirty="0" smtClean="0">
                <a:latin typeface="TH SarabunPSK"/>
                <a:cs typeface="TH SarabunPSK"/>
              </a:rPr>
              <a:t>ห</a:t>
            </a:r>
            <a:r>
              <a:rPr lang="th-TH" spc="20" dirty="0" smtClean="0">
                <a:latin typeface="TH SarabunPSK"/>
                <a:cs typeface="TH SarabunPSK"/>
              </a:rPr>
              <a:t>ม</a:t>
            </a:r>
            <a:r>
              <a:rPr lang="th-TH" spc="30" dirty="0" smtClean="0">
                <a:latin typeface="TH SarabunPSK"/>
                <a:cs typeface="TH SarabunPSK"/>
              </a:rPr>
              <a:t>ว</a:t>
            </a:r>
            <a:r>
              <a:rPr lang="th-TH" spc="-10" dirty="0" smtClean="0">
                <a:latin typeface="TH SarabunPSK"/>
                <a:cs typeface="TH SarabunPSK"/>
              </a:rPr>
              <a:t>ก</a:t>
            </a:r>
            <a:r>
              <a:rPr lang="th-TH" spc="70" dirty="0" smtClean="0">
                <a:latin typeface="TH SarabunPSK"/>
                <a:cs typeface="TH SarabunPSK"/>
              </a:rPr>
              <a:t> </a:t>
            </a:r>
            <a:r>
              <a:rPr lang="th-TH" spc="-5" dirty="0" smtClean="0">
                <a:latin typeface="TH SarabunPSK"/>
                <a:cs typeface="TH SarabunPSK"/>
              </a:rPr>
              <a:t>ร</a:t>
            </a:r>
            <a:r>
              <a:rPr lang="th-TH" spc="20" dirty="0" smtClean="0">
                <a:latin typeface="TH SarabunPSK"/>
                <a:cs typeface="TH SarabunPSK"/>
              </a:rPr>
              <a:t>อ</a:t>
            </a:r>
            <a:r>
              <a:rPr lang="th-TH" spc="25" dirty="0" smtClean="0">
                <a:latin typeface="TH SarabunPSK"/>
                <a:cs typeface="TH SarabunPSK"/>
              </a:rPr>
              <a:t>ง</a:t>
            </a:r>
            <a:r>
              <a:rPr lang="th-TH" spc="30" dirty="0" smtClean="0">
                <a:latin typeface="TH SarabunPSK"/>
                <a:cs typeface="TH SarabunPSK"/>
              </a:rPr>
              <a:t>เ</a:t>
            </a:r>
            <a:r>
              <a:rPr lang="th-TH" spc="20" dirty="0" smtClean="0">
                <a:latin typeface="TH SarabunPSK"/>
                <a:cs typeface="TH SarabunPSK"/>
              </a:rPr>
              <a:t>พ</a:t>
            </a:r>
            <a:r>
              <a:rPr lang="th-TH" spc="25" dirty="0" smtClean="0">
                <a:latin typeface="TH SarabunPSK"/>
                <a:cs typeface="TH SarabunPSK"/>
              </a:rPr>
              <a:t>ลง</a:t>
            </a:r>
            <a:r>
              <a:rPr lang="th-TH" spc="-5" dirty="0" smtClean="0">
                <a:latin typeface="TH SarabunPSK"/>
                <a:cs typeface="TH SarabunPSK"/>
              </a:rPr>
              <a:t>ร</a:t>
            </a:r>
            <a:r>
              <a:rPr lang="th-TH" spc="20" dirty="0" smtClean="0">
                <a:latin typeface="TH SarabunPSK"/>
                <a:cs typeface="TH SarabunPSK"/>
              </a:rPr>
              <a:t>ํ</a:t>
            </a:r>
            <a:r>
              <a:rPr lang="th-TH" spc="25" dirty="0" smtClean="0">
                <a:latin typeface="TH SarabunPSK"/>
                <a:cs typeface="TH SarabunPSK"/>
              </a:rPr>
              <a:t>า</a:t>
            </a:r>
            <a:r>
              <a:rPr lang="th-TH" spc="30" dirty="0" smtClean="0">
                <a:latin typeface="TH SarabunPSK"/>
                <a:cs typeface="TH SarabunPSK"/>
              </a:rPr>
              <a:t>ว</a:t>
            </a:r>
            <a:r>
              <a:rPr lang="th-TH" spc="25" dirty="0" smtClean="0">
                <a:latin typeface="TH SarabunPSK"/>
                <a:cs typeface="TH SarabunPSK"/>
              </a:rPr>
              <a:t>ง</a:t>
            </a:r>
            <a:r>
              <a:rPr lang="th-TH" spc="20" dirty="0" smtClean="0">
                <a:latin typeface="TH SarabunPSK"/>
                <a:cs typeface="TH SarabunPSK"/>
              </a:rPr>
              <a:t>ม</a:t>
            </a:r>
            <a:r>
              <a:rPr lang="th-TH" spc="25" dirty="0" smtClean="0">
                <a:latin typeface="TH SarabunPSK"/>
                <a:cs typeface="TH SarabunPSK"/>
              </a:rPr>
              <a:t>าตร</a:t>
            </a:r>
            <a:r>
              <a:rPr lang="th-TH" spc="30" dirty="0" smtClean="0">
                <a:latin typeface="TH SarabunPSK"/>
                <a:cs typeface="TH SarabunPSK"/>
              </a:rPr>
              <a:t>ฐ</a:t>
            </a:r>
            <a:r>
              <a:rPr lang="th-TH" spc="25" dirty="0" smtClean="0">
                <a:latin typeface="TH SarabunPSK"/>
                <a:cs typeface="TH SarabunPSK"/>
              </a:rPr>
              <a:t>า</a:t>
            </a:r>
            <a:r>
              <a:rPr lang="th-TH" spc="-10" dirty="0" smtClean="0">
                <a:latin typeface="TH SarabunPSK"/>
                <a:cs typeface="TH SarabunPSK"/>
              </a:rPr>
              <a:t>น</a:t>
            </a:r>
            <a:r>
              <a:rPr lang="th-TH" spc="75" dirty="0" smtClean="0">
                <a:latin typeface="TH SarabunPSK"/>
                <a:cs typeface="TH SarabunPSK"/>
              </a:rPr>
              <a:t> </a:t>
            </a:r>
            <a:r>
              <a:rPr lang="th-TH" spc="25" dirty="0" smtClean="0">
                <a:latin typeface="TH SarabunPSK"/>
                <a:cs typeface="TH SarabunPSK"/>
              </a:rPr>
              <a:t>จน</a:t>
            </a:r>
            <a:r>
              <a:rPr lang="th-TH" spc="20" dirty="0" smtClean="0">
                <a:latin typeface="TH SarabunPSK"/>
                <a:cs typeface="TH SarabunPSK"/>
              </a:rPr>
              <a:t>ก</a:t>
            </a:r>
            <a:r>
              <a:rPr lang="th-TH" spc="25" dirty="0" smtClean="0">
                <a:latin typeface="TH SarabunPSK"/>
                <a:cs typeface="TH SarabunPSK"/>
              </a:rPr>
              <a:t>ร</a:t>
            </a:r>
            <a:r>
              <a:rPr lang="th-TH" spc="20" dirty="0" smtClean="0">
                <a:latin typeface="TH SarabunPSK"/>
                <a:cs typeface="TH SarabunPSK"/>
              </a:rPr>
              <a:t>ะ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-20" dirty="0" smtClean="0">
                <a:latin typeface="TH SarabunPSK"/>
                <a:cs typeface="TH SarabunPSK"/>
              </a:rPr>
              <a:t>ั</a:t>
            </a:r>
            <a:r>
              <a:rPr lang="th-TH" spc="20" dirty="0" smtClean="0">
                <a:latin typeface="TH SarabunPSK"/>
                <a:cs typeface="TH SarabunPSK"/>
              </a:rPr>
              <a:t>่</a:t>
            </a:r>
            <a:r>
              <a:rPr lang="th-TH" spc="25" dirty="0" smtClean="0">
                <a:latin typeface="TH SarabunPSK"/>
                <a:cs typeface="TH SarabunPSK"/>
              </a:rPr>
              <a:t>งใน</a:t>
            </a:r>
            <a:r>
              <a:rPr lang="th-TH" spc="-5" dirty="0" smtClean="0">
                <a:latin typeface="TH SarabunPSK"/>
                <a:cs typeface="TH SarabunPSK"/>
              </a:rPr>
              <a:t>ช</a:t>
            </a:r>
            <a:r>
              <a:rPr lang="th-TH" spc="20" dirty="0" smtClean="0">
                <a:latin typeface="TH SarabunPSK"/>
                <a:cs typeface="TH SarabunPSK"/>
              </a:rPr>
              <a:t></a:t>
            </a:r>
            <a:r>
              <a:rPr lang="th-TH" spc="30" dirty="0" smtClean="0">
                <a:latin typeface="TH SarabunPSK"/>
                <a:cs typeface="TH SarabunPSK"/>
              </a:rPr>
              <a:t>ว</a:t>
            </a:r>
            <a:r>
              <a:rPr lang="th-TH" spc="40" dirty="0" smtClean="0">
                <a:latin typeface="TH SarabunPSK"/>
                <a:cs typeface="TH SarabunPSK"/>
              </a:rPr>
              <a:t>ง</a:t>
            </a:r>
            <a:r>
              <a:rPr lang="th-TH" spc="-5" dirty="0" smtClean="0">
                <a:latin typeface="TH SarabunPSK"/>
                <a:cs typeface="TH SarabunPSK"/>
              </a:rPr>
              <a:t>ป </a:t>
            </a:r>
            <a:r>
              <a:rPr lang="th-TH" spc="45" dirty="0" smtClean="0">
                <a:latin typeface="TH SarabunPSK"/>
                <a:cs typeface="TH SarabunPSK"/>
              </a:rPr>
              <a:t>24</a:t>
            </a:r>
            <a:r>
              <a:rPr lang="th-TH" spc="60" dirty="0" smtClean="0">
                <a:latin typeface="TH SarabunPSK"/>
                <a:cs typeface="TH SarabunPSK"/>
              </a:rPr>
              <a:t>8</a:t>
            </a:r>
            <a:r>
              <a:rPr lang="th-TH" spc="45" dirty="0" smtClean="0">
                <a:latin typeface="TH SarabunPSK"/>
                <a:cs typeface="TH SarabunPSK"/>
              </a:rPr>
              <a:t>3</a:t>
            </a:r>
            <a:r>
              <a:rPr lang="th-TH" spc="-5" dirty="0" smtClean="0">
                <a:latin typeface="TH SarabunPSK"/>
                <a:cs typeface="TH SarabunPSK"/>
              </a:rPr>
              <a:t>-</a:t>
            </a:r>
            <a:r>
              <a:rPr lang="th-TH" spc="60" dirty="0" smtClean="0">
                <a:latin typeface="TH SarabunPSK"/>
                <a:cs typeface="TH SarabunPSK"/>
              </a:rPr>
              <a:t>2</a:t>
            </a:r>
            <a:r>
              <a:rPr lang="th-TH" spc="45" dirty="0" smtClean="0">
                <a:latin typeface="TH SarabunPSK"/>
                <a:cs typeface="TH SarabunPSK"/>
              </a:rPr>
              <a:t>4</a:t>
            </a:r>
            <a:r>
              <a:rPr lang="th-TH" spc="60" dirty="0" smtClean="0">
                <a:latin typeface="TH SarabunPSK"/>
                <a:cs typeface="TH SarabunPSK"/>
              </a:rPr>
              <a:t>8</a:t>
            </a:r>
            <a:r>
              <a:rPr lang="th-TH" spc="-10" dirty="0" smtClean="0">
                <a:latin typeface="TH SarabunPSK"/>
                <a:cs typeface="TH SarabunPSK"/>
              </a:rPr>
              <a:t>5</a:t>
            </a:r>
            <a:r>
              <a:rPr lang="th-TH" spc="130" dirty="0" smtClean="0">
                <a:latin typeface="TH SarabunPSK"/>
                <a:cs typeface="TH SarabunPSK"/>
              </a:rPr>
              <a:t> </a:t>
            </a:r>
            <a:r>
              <a:rPr lang="th-TH" spc="55" dirty="0" smtClean="0">
                <a:latin typeface="TH SarabunPSK"/>
                <a:cs typeface="TH SarabunPSK"/>
              </a:rPr>
              <a:t>เ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55" dirty="0" smtClean="0">
                <a:latin typeface="TH SarabunPSK"/>
                <a:cs typeface="TH SarabunPSK"/>
              </a:rPr>
              <a:t>ิ</a:t>
            </a:r>
            <a:r>
              <a:rPr lang="th-TH" spc="50" dirty="0" smtClean="0">
                <a:latin typeface="TH SarabunPSK"/>
                <a:cs typeface="TH SarabunPSK"/>
              </a:rPr>
              <a:t>ด</a:t>
            </a:r>
            <a:r>
              <a:rPr lang="th-TH" spc="55" dirty="0" smtClean="0">
                <a:latin typeface="TH SarabunPSK"/>
                <a:cs typeface="TH SarabunPSK"/>
              </a:rPr>
              <a:t>ก</a:t>
            </a:r>
            <a:r>
              <a:rPr lang="th-TH" spc="50" dirty="0" smtClean="0">
                <a:latin typeface="TH SarabunPSK"/>
                <a:cs typeface="TH SarabunPSK"/>
              </a:rPr>
              <a:t>ร</a:t>
            </a:r>
            <a:r>
              <a:rPr lang="th-TH" spc="-15" dirty="0" smtClean="0">
                <a:latin typeface="TH SarabunPSK"/>
                <a:cs typeface="TH SarabunPSK"/>
              </a:rPr>
              <a:t>ณ</a:t>
            </a:r>
            <a:r>
              <a:rPr lang="th-TH" spc="55" dirty="0" smtClean="0">
                <a:latin typeface="TH SarabunPSK"/>
                <a:cs typeface="TH SarabunPSK"/>
              </a:rPr>
              <a:t>ีเ</a:t>
            </a:r>
            <a:r>
              <a:rPr lang="th-TH" spc="-5" dirty="0" smtClean="0">
                <a:latin typeface="TH SarabunPSK"/>
                <a:cs typeface="TH SarabunPSK"/>
              </a:rPr>
              <a:t>ร</a:t>
            </a:r>
            <a:r>
              <a:rPr lang="th-TH" spc="55" dirty="0" smtClean="0">
                <a:latin typeface="TH SarabunPSK"/>
                <a:cs typeface="TH SarabunPSK"/>
              </a:rPr>
              <a:t>ี</a:t>
            </a:r>
            <a:r>
              <a:rPr lang="th-TH" spc="50" dirty="0" smtClean="0">
                <a:latin typeface="TH SarabunPSK"/>
                <a:cs typeface="TH SarabunPSK"/>
              </a:rPr>
              <a:t>ย</a:t>
            </a:r>
            <a:r>
              <a:rPr lang="th-TH" spc="55" dirty="0" smtClean="0">
                <a:latin typeface="TH SarabunPSK"/>
                <a:cs typeface="TH SarabunPSK"/>
              </a:rPr>
              <a:t>ก</a:t>
            </a:r>
            <a:r>
              <a:rPr lang="th-TH" spc="-5" dirty="0" smtClean="0">
                <a:latin typeface="TH SarabunPSK"/>
                <a:cs typeface="TH SarabunPSK"/>
              </a:rPr>
              <a:t>ร</a:t>
            </a:r>
            <a:r>
              <a:rPr lang="th-TH" spc="60" dirty="0" smtClean="0">
                <a:latin typeface="TH SarabunPSK"/>
                <a:cs typeface="TH SarabunPSK"/>
              </a:rPr>
              <a:t></a:t>
            </a:r>
            <a:r>
              <a:rPr lang="th-TH" spc="55" dirty="0" smtClean="0">
                <a:latin typeface="TH SarabunPSK"/>
                <a:cs typeface="TH SarabunPSK"/>
              </a:rPr>
              <a:t>อ</a:t>
            </a:r>
            <a:r>
              <a:rPr lang="th-TH" spc="50" dirty="0" smtClean="0">
                <a:latin typeface="TH SarabunPSK"/>
                <a:cs typeface="TH SarabunPSK"/>
              </a:rPr>
              <a:t>ง</a:t>
            </a:r>
            <a:r>
              <a:rPr lang="th-TH" spc="-10" dirty="0" smtClean="0">
                <a:latin typeface="TH SarabunPSK"/>
                <a:cs typeface="TH SarabunPSK"/>
              </a:rPr>
              <a:t>ด</a:t>
            </a:r>
            <a:r>
              <a:rPr lang="th-TH" spc="55" dirty="0" smtClean="0">
                <a:latin typeface="TH SarabunPSK"/>
                <a:cs typeface="TH SarabunPSK"/>
              </a:rPr>
              <a:t>ิ</a:t>
            </a:r>
            <a:r>
              <a:rPr lang="th-TH" spc="50" dirty="0" smtClean="0">
                <a:latin typeface="TH SarabunPSK"/>
                <a:cs typeface="TH SarabunPSK"/>
              </a:rPr>
              <a:t>น</a:t>
            </a:r>
            <a:r>
              <a:rPr lang="th-TH" spc="60" dirty="0" smtClean="0">
                <a:latin typeface="TH SarabunPSK"/>
                <a:cs typeface="TH SarabunPSK"/>
              </a:rPr>
              <a:t>แ</a:t>
            </a:r>
            <a:r>
              <a:rPr lang="th-TH" spc="50" dirty="0" smtClean="0">
                <a:latin typeface="TH SarabunPSK"/>
                <a:cs typeface="TH SarabunPSK"/>
              </a:rPr>
              <a:t>ด</a:t>
            </a:r>
            <a:r>
              <a:rPr lang="th-TH" spc="60" dirty="0" smtClean="0">
                <a:latin typeface="TH SarabunPSK"/>
                <a:cs typeface="TH SarabunPSK"/>
              </a:rPr>
              <a:t>น</a:t>
            </a:r>
            <a:r>
              <a:rPr lang="th-TH" spc="50" dirty="0" smtClean="0">
                <a:latin typeface="TH SarabunPSK"/>
                <a:cs typeface="TH SarabunPSK"/>
              </a:rPr>
              <a:t>จ</a:t>
            </a:r>
            <a:r>
              <a:rPr lang="th-TH" spc="60" dirty="0" smtClean="0">
                <a:latin typeface="TH SarabunPSK"/>
                <a:cs typeface="TH SarabunPSK"/>
              </a:rPr>
              <a:t>า</a:t>
            </a:r>
            <a:r>
              <a:rPr lang="th-TH" spc="45" dirty="0" smtClean="0">
                <a:latin typeface="TH SarabunPSK"/>
                <a:cs typeface="TH SarabunPSK"/>
              </a:rPr>
              <a:t>ก</a:t>
            </a:r>
            <a:r>
              <a:rPr lang="th-TH" spc="65" dirty="0" smtClean="0">
                <a:latin typeface="TH SarabunPSK"/>
                <a:cs typeface="TH SarabunPSK"/>
              </a:rPr>
              <a:t>ฝ</a:t>
            </a:r>
            <a:r>
              <a:rPr lang="th-TH" spc="-5" dirty="0" smtClean="0">
                <a:latin typeface="TH SarabunPSK"/>
                <a:cs typeface="TH SarabunPSK"/>
              </a:rPr>
              <a:t>ร</a:t>
            </a:r>
            <a:r>
              <a:rPr lang="th-TH" spc="-20" dirty="0" smtClean="0">
                <a:latin typeface="TH SarabunPSK"/>
                <a:cs typeface="TH SarabunPSK"/>
              </a:rPr>
              <a:t>ั</a:t>
            </a:r>
            <a:r>
              <a:rPr lang="th-TH" spc="60" dirty="0" smtClean="0">
                <a:latin typeface="TH SarabunPSK"/>
                <a:cs typeface="TH SarabunPSK"/>
              </a:rPr>
              <a:t>่</a:t>
            </a:r>
            <a:r>
              <a:rPr lang="th-TH" spc="65" dirty="0" smtClean="0">
                <a:latin typeface="TH SarabunPSK"/>
                <a:cs typeface="TH SarabunPSK"/>
              </a:rPr>
              <a:t>ง</a:t>
            </a:r>
            <a:r>
              <a:rPr lang="th-TH" spc="55" dirty="0" smtClean="0">
                <a:latin typeface="TH SarabunPSK"/>
                <a:cs typeface="TH SarabunPSK"/>
              </a:rPr>
              <a:t>เศ</a:t>
            </a:r>
            <a:r>
              <a:rPr lang="th-TH" spc="-10" dirty="0" smtClean="0">
                <a:latin typeface="TH SarabunPSK"/>
                <a:cs typeface="TH SarabunPSK"/>
              </a:rPr>
              <a:t>ส</a:t>
            </a:r>
            <a:r>
              <a:rPr lang="th-TH" spc="135" dirty="0" smtClean="0">
                <a:latin typeface="TH SarabunPSK"/>
                <a:cs typeface="TH SarabunPSK"/>
              </a:rPr>
              <a:t> </a:t>
            </a:r>
            <a:r>
              <a:rPr lang="th-TH" spc="-5" dirty="0" smtClean="0">
                <a:latin typeface="TH SarabunPSK"/>
                <a:cs typeface="TH SarabunPSK"/>
              </a:rPr>
              <a:t>ร</a:t>
            </a:r>
            <a:r>
              <a:rPr lang="th-TH" spc="60" dirty="0" smtClean="0">
                <a:latin typeface="TH SarabunPSK"/>
                <a:cs typeface="TH SarabunPSK"/>
              </a:rPr>
              <a:t>ั</a:t>
            </a:r>
            <a:r>
              <a:rPr lang="th-TH" spc="65" dirty="0" smtClean="0">
                <a:latin typeface="TH SarabunPSK"/>
                <a:cs typeface="TH SarabunPSK"/>
              </a:rPr>
              <a:t>ฐ</a:t>
            </a:r>
            <a:r>
              <a:rPr lang="th-TH" spc="50" dirty="0" smtClean="0">
                <a:latin typeface="TH SarabunPSK"/>
                <a:cs typeface="TH SarabunPSK"/>
              </a:rPr>
              <a:t>บ</a:t>
            </a:r>
            <a:r>
              <a:rPr lang="th-TH" spc="60" dirty="0" smtClean="0">
                <a:latin typeface="TH SarabunPSK"/>
                <a:cs typeface="TH SarabunPSK"/>
              </a:rPr>
              <a:t>า</a:t>
            </a:r>
            <a:r>
              <a:rPr lang="th-TH" spc="50" dirty="0" smtClean="0">
                <a:latin typeface="TH SarabunPSK"/>
                <a:cs typeface="TH SarabunPSK"/>
              </a:rPr>
              <a:t>ล</a:t>
            </a:r>
            <a:r>
              <a:rPr lang="th-TH" spc="55" dirty="0" smtClean="0">
                <a:latin typeface="TH SarabunPSK"/>
                <a:cs typeface="TH SarabunPSK"/>
              </a:rPr>
              <a:t>ข</a:t>
            </a:r>
            <a:r>
              <a:rPr lang="th-TH" spc="40" dirty="0" smtClean="0">
                <a:latin typeface="TH SarabunPSK"/>
                <a:cs typeface="TH SarabunPSK"/>
              </a:rPr>
              <a:t>อ</a:t>
            </a:r>
            <a:r>
              <a:rPr lang="th-TH" spc="65" dirty="0" smtClean="0">
                <a:latin typeface="TH SarabunPSK"/>
                <a:cs typeface="TH SarabunPSK"/>
              </a:rPr>
              <a:t>ง</a:t>
            </a:r>
            <a:r>
              <a:rPr lang="th-TH" spc="50" dirty="0" smtClean="0">
                <a:latin typeface="TH SarabunPSK"/>
                <a:cs typeface="TH SarabunPSK"/>
              </a:rPr>
              <a:t>จ</a:t>
            </a:r>
            <a:r>
              <a:rPr lang="th-TH" spc="55" dirty="0" smtClean="0">
                <a:latin typeface="TH SarabunPSK"/>
                <a:cs typeface="TH SarabunPSK"/>
              </a:rPr>
              <a:t>อ</a:t>
            </a:r>
            <a:r>
              <a:rPr lang="th-TH" spc="45" dirty="0" smtClean="0">
                <a:latin typeface="TH SarabunPSK"/>
                <a:cs typeface="TH SarabunPSK"/>
              </a:rPr>
              <a:t>ม</a:t>
            </a:r>
            <a:r>
              <a:rPr lang="th-TH" spc="55" dirty="0" smtClean="0">
                <a:latin typeface="TH SarabunPSK"/>
                <a:cs typeface="TH SarabunPSK"/>
              </a:rPr>
              <a:t>พ</a:t>
            </a:r>
            <a:r>
              <a:rPr lang="th-TH" spc="-10" dirty="0" smtClean="0">
                <a:latin typeface="TH SarabunPSK"/>
                <a:cs typeface="TH SarabunPSK"/>
              </a:rPr>
              <a:t>ล</a:t>
            </a:r>
            <a:r>
              <a:rPr lang="th-TH" spc="135" dirty="0" smtClean="0">
                <a:latin typeface="TH SarabunPSK"/>
                <a:cs typeface="TH SarabunPSK"/>
              </a:rPr>
              <a:t> </a:t>
            </a:r>
            <a:r>
              <a:rPr lang="th-TH" spc="50" dirty="0" smtClean="0">
                <a:latin typeface="TH SarabunPSK"/>
                <a:cs typeface="TH SarabunPSK"/>
              </a:rPr>
              <a:t>ป</a:t>
            </a:r>
            <a:r>
              <a:rPr lang="th-TH" spc="-5" dirty="0" smtClean="0">
                <a:latin typeface="TH SarabunPSK"/>
                <a:cs typeface="TH SarabunPSK"/>
              </a:rPr>
              <a:t>.</a:t>
            </a:r>
            <a:r>
              <a:rPr lang="th-TH" spc="140" dirty="0" smtClean="0">
                <a:latin typeface="TH SarabunPSK"/>
                <a:cs typeface="TH SarabunPSK"/>
              </a:rPr>
              <a:t> </a:t>
            </a:r>
            <a:r>
              <a:rPr lang="th-TH" spc="-20" dirty="0" smtClean="0">
                <a:latin typeface="TH SarabunPSK"/>
                <a:cs typeface="TH SarabunPSK"/>
              </a:rPr>
              <a:t>พ</a:t>
            </a:r>
            <a:r>
              <a:rPr lang="th-TH" spc="55" dirty="0" smtClean="0">
                <a:latin typeface="TH SarabunPSK"/>
                <a:cs typeface="TH SarabunPSK"/>
              </a:rPr>
              <a:t>ิ</a:t>
            </a:r>
            <a:r>
              <a:rPr lang="th-TH" spc="-10" dirty="0" smtClean="0">
                <a:latin typeface="TH SarabunPSK"/>
                <a:cs typeface="TH SarabunPSK"/>
              </a:rPr>
              <a:t>บ</a:t>
            </a:r>
            <a:r>
              <a:rPr lang="th-TH" spc="60" dirty="0" smtClean="0">
                <a:latin typeface="TH SarabunPSK"/>
                <a:cs typeface="TH SarabunPSK"/>
              </a:rPr>
              <a:t>ู</a:t>
            </a:r>
            <a:r>
              <a:rPr lang="th-TH" spc="65" dirty="0" smtClean="0">
                <a:latin typeface="TH SarabunPSK"/>
                <a:cs typeface="TH SarabunPSK"/>
              </a:rPr>
              <a:t>ล</a:t>
            </a:r>
            <a:r>
              <a:rPr lang="th-TH" spc="50" dirty="0" smtClean="0">
                <a:latin typeface="TH SarabunPSK"/>
                <a:cs typeface="TH SarabunPSK"/>
              </a:rPr>
              <a:t>ส</a:t>
            </a:r>
            <a:r>
              <a:rPr lang="th-TH" spc="65" dirty="0" smtClean="0">
                <a:latin typeface="TH SarabunPSK"/>
                <a:cs typeface="TH SarabunPSK"/>
              </a:rPr>
              <a:t>ง</a:t>
            </a:r>
            <a:r>
              <a:rPr lang="th-TH" spc="45" dirty="0" smtClean="0">
                <a:latin typeface="TH SarabunPSK"/>
                <a:cs typeface="TH SarabunPSK"/>
              </a:rPr>
              <a:t>ค</a:t>
            </a:r>
            <a:r>
              <a:rPr lang="th-TH" spc="60" dirty="0" smtClean="0">
                <a:latin typeface="TH SarabunPSK"/>
                <a:cs typeface="TH SarabunPSK"/>
              </a:rPr>
              <a:t>ร</a:t>
            </a:r>
            <a:r>
              <a:rPr lang="th-TH" spc="50" dirty="0" smtClean="0">
                <a:latin typeface="TH SarabunPSK"/>
                <a:cs typeface="TH SarabunPSK"/>
              </a:rPr>
              <a:t>า</a:t>
            </a:r>
            <a:r>
              <a:rPr lang="th-TH" spc="-10" dirty="0" smtClean="0">
                <a:latin typeface="TH SarabunPSK"/>
                <a:cs typeface="TH SarabunPSK"/>
              </a:rPr>
              <a:t>ม</a:t>
            </a:r>
            <a:r>
              <a:rPr lang="th-TH" spc="130" dirty="0" smtClean="0">
                <a:latin typeface="TH SarabunPSK"/>
                <a:cs typeface="TH SarabunPSK"/>
              </a:rPr>
              <a:t> </a:t>
            </a:r>
            <a:r>
              <a:rPr lang="th-TH" spc="60" dirty="0" smtClean="0">
                <a:latin typeface="TH SarabunPSK"/>
                <a:cs typeface="TH SarabunPSK"/>
              </a:rPr>
              <a:t>ไ</a:t>
            </a:r>
            <a:r>
              <a:rPr lang="th-TH" spc="-10" dirty="0" smtClean="0">
                <a:latin typeface="TH SarabunPSK"/>
                <a:cs typeface="TH SarabunPSK"/>
              </a:rPr>
              <a:t>ด</a:t>
            </a:r>
            <a:r>
              <a:rPr lang="th-TH" spc="60" dirty="0" smtClean="0">
                <a:latin typeface="TH SarabunPSK"/>
                <a:cs typeface="TH SarabunPSK"/>
              </a:rPr>
              <a:t></a:t>
            </a:r>
            <a:r>
              <a:rPr lang="th-TH" spc="-10" dirty="0" smtClean="0">
                <a:latin typeface="TH SarabunPSK"/>
                <a:cs typeface="TH SarabunPSK"/>
              </a:rPr>
              <a:t>ต</a:t>
            </a:r>
            <a:r>
              <a:rPr lang="th-TH" spc="-20" dirty="0" smtClean="0">
                <a:latin typeface="TH SarabunPSK"/>
                <a:cs typeface="TH SarabunPSK"/>
              </a:rPr>
              <a:t>ั</a:t>
            </a:r>
            <a:r>
              <a:rPr lang="th-TH" spc="55" dirty="0" smtClean="0">
                <a:latin typeface="TH SarabunPSK"/>
                <a:cs typeface="TH SarabunPSK"/>
              </a:rPr>
              <a:t>้</a:t>
            </a:r>
            <a:r>
              <a:rPr lang="th-TH" spc="50" dirty="0" smtClean="0">
                <a:latin typeface="TH SarabunPSK"/>
                <a:cs typeface="TH SarabunPSK"/>
              </a:rPr>
              <a:t>ง</a:t>
            </a:r>
            <a:r>
              <a:rPr lang="th-TH" spc="65" dirty="0" smtClean="0">
                <a:latin typeface="TH SarabunPSK"/>
                <a:cs typeface="TH SarabunPSK"/>
              </a:rPr>
              <a:t>ส</a:t>
            </a:r>
            <a:r>
              <a:rPr lang="th-TH" spc="45" dirty="0" smtClean="0">
                <a:latin typeface="TH SarabunPSK"/>
                <a:cs typeface="TH SarabunPSK"/>
              </a:rPr>
              <a:t>ถ</a:t>
            </a:r>
            <a:r>
              <a:rPr lang="th-TH" spc="60" dirty="0" smtClean="0">
                <a:latin typeface="TH SarabunPSK"/>
                <a:cs typeface="TH SarabunPSK"/>
              </a:rPr>
              <a:t>า</a:t>
            </a:r>
            <a:r>
              <a:rPr lang="th-TH" spc="-5" dirty="0" smtClean="0">
                <a:latin typeface="TH SarabunPSK"/>
                <a:cs typeface="TH SarabunPSK"/>
              </a:rPr>
              <a:t>นี ว</a:t>
            </a:r>
            <a:r>
              <a:rPr lang="th-TH" spc="10" dirty="0" smtClean="0">
                <a:latin typeface="TH SarabunPSK"/>
                <a:cs typeface="TH SarabunPSK"/>
              </a:rPr>
              <a:t>ิท</a:t>
            </a:r>
            <a:r>
              <a:rPr lang="th-TH" spc="-10" dirty="0" smtClean="0">
                <a:latin typeface="TH SarabunPSK"/>
                <a:cs typeface="TH SarabunPSK"/>
              </a:rPr>
              <a:t>ย</a:t>
            </a:r>
            <a:r>
              <a:rPr lang="th-TH" spc="-5" dirty="0" smtClean="0">
                <a:latin typeface="TH SarabunPSK"/>
                <a:cs typeface="TH SarabunPSK"/>
              </a:rPr>
              <a:t>ุ</a:t>
            </a:r>
            <a:r>
              <a:rPr lang="th-TH" spc="10" dirty="0" smtClean="0">
                <a:latin typeface="TH SarabunPSK"/>
                <a:cs typeface="TH SarabunPSK"/>
              </a:rPr>
              <a:t>ก</a:t>
            </a:r>
            <a:r>
              <a:rPr lang="th-TH" spc="0" dirty="0" smtClean="0">
                <a:latin typeface="TH SarabunPSK"/>
                <a:cs typeface="TH SarabunPSK"/>
              </a:rPr>
              <a:t>ร</a:t>
            </a:r>
            <a:r>
              <a:rPr lang="th-TH" spc="5" dirty="0" smtClean="0">
                <a:latin typeface="TH SarabunPSK"/>
                <a:cs typeface="TH SarabunPSK"/>
              </a:rPr>
              <a:t>ะ</a:t>
            </a:r>
            <a:r>
              <a:rPr lang="th-TH" spc="0" dirty="0" smtClean="0">
                <a:latin typeface="TH SarabunPSK"/>
                <a:cs typeface="TH SarabunPSK"/>
              </a:rPr>
              <a:t>จ</a:t>
            </a:r>
            <a:r>
              <a:rPr lang="th-TH" spc="10" dirty="0" smtClean="0">
                <a:latin typeface="TH SarabunPSK"/>
                <a:cs typeface="TH SarabunPSK"/>
              </a:rPr>
              <a:t>า</a:t>
            </a:r>
            <a:r>
              <a:rPr lang="th-TH" spc="0" dirty="0" smtClean="0">
                <a:latin typeface="TH SarabunPSK"/>
                <a:cs typeface="TH SarabunPSK"/>
              </a:rPr>
              <a:t>ย</a:t>
            </a:r>
            <a:r>
              <a:rPr lang="th-TH" spc="15" dirty="0" smtClean="0">
                <a:latin typeface="TH SarabunPSK"/>
                <a:cs typeface="TH SarabunPSK"/>
              </a:rPr>
              <a:t>เ</a:t>
            </a:r>
            <a:r>
              <a:rPr lang="th-TH" spc="-10" dirty="0" smtClean="0">
                <a:latin typeface="TH SarabunPSK"/>
                <a:cs typeface="TH SarabunPSK"/>
              </a:rPr>
              <a:t>ส</a:t>
            </a:r>
            <a:r>
              <a:rPr lang="th-TH" spc="-5" dirty="0" smtClean="0">
                <a:latin typeface="TH SarabunPSK"/>
                <a:cs typeface="TH SarabunPSK"/>
              </a:rPr>
              <a:t>ี</a:t>
            </a:r>
            <a:r>
              <a:rPr lang="th-TH" spc="15" dirty="0" smtClean="0">
                <a:latin typeface="TH SarabunPSK"/>
                <a:cs typeface="TH SarabunPSK"/>
              </a:rPr>
              <a:t>ย</a:t>
            </a:r>
            <a:r>
              <a:rPr lang="th-TH" spc="5" dirty="0" smtClean="0">
                <a:latin typeface="TH SarabunPSK"/>
                <a:cs typeface="TH SarabunPSK"/>
              </a:rPr>
              <a:t>ง</a:t>
            </a:r>
            <a:r>
              <a:rPr lang="th-TH" spc="15" dirty="0" smtClean="0">
                <a:latin typeface="TH SarabunPSK"/>
                <a:cs typeface="TH SarabunPSK"/>
              </a:rPr>
              <a:t>เ</a:t>
            </a:r>
            <a:r>
              <a:rPr lang="th-TH" spc="-5" dirty="0" smtClean="0">
                <a:latin typeface="TH SarabunPSK"/>
                <a:cs typeface="TH SarabunPSK"/>
              </a:rPr>
              <a:t>ค</a:t>
            </a:r>
            <a:r>
              <a:rPr lang="th-TH" spc="-10" dirty="0" smtClean="0">
                <a:latin typeface="TH SarabunPSK"/>
                <a:cs typeface="TH SarabunPSK"/>
              </a:rPr>
              <a:t>ล</a:t>
            </a:r>
            <a:r>
              <a:rPr lang="th-TH" spc="-20" dirty="0" smtClean="0">
                <a:latin typeface="TH SarabunPSK"/>
                <a:cs typeface="TH SarabunPSK"/>
              </a:rPr>
              <a:t>ื</a:t>
            </a:r>
            <a:r>
              <a:rPr lang="th-TH" spc="20" dirty="0" smtClean="0">
                <a:latin typeface="TH SarabunPSK"/>
                <a:cs typeface="TH SarabunPSK"/>
              </a:rPr>
              <a:t>่</a:t>
            </a:r>
            <a:r>
              <a:rPr lang="th-TH" spc="-5" dirty="0" smtClean="0">
                <a:latin typeface="TH SarabunPSK"/>
                <a:cs typeface="TH SarabunPSK"/>
              </a:rPr>
              <a:t>อ</a:t>
            </a:r>
            <a:r>
              <a:rPr lang="th-TH" spc="15" dirty="0" smtClean="0">
                <a:latin typeface="TH SarabunPSK"/>
                <a:cs typeface="TH SarabunPSK"/>
              </a:rPr>
              <a:t>น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-20" dirty="0" smtClean="0">
                <a:latin typeface="TH SarabunPSK"/>
                <a:cs typeface="TH SarabunPSK"/>
              </a:rPr>
              <a:t>ี</a:t>
            </a:r>
            <a:r>
              <a:rPr lang="th-TH" spc="0" dirty="0" smtClean="0">
                <a:latin typeface="TH SarabunPSK"/>
                <a:cs typeface="TH SarabunPSK"/>
              </a:rPr>
              <a:t>่</a:t>
            </a:r>
            <a:r>
              <a:rPr lang="th-TH" spc="20" dirty="0" smtClean="0">
                <a:latin typeface="TH SarabunPSK"/>
                <a:cs typeface="TH SarabunPSK"/>
              </a:rPr>
              <a:t> </a:t>
            </a:r>
            <a:r>
              <a:rPr lang="th-TH" spc="0" dirty="0" smtClean="0">
                <a:latin typeface="TH SarabunPSK"/>
                <a:cs typeface="TH SarabunPSK"/>
              </a:rPr>
              <a:t>1</a:t>
            </a:r>
            <a:r>
              <a:rPr lang="th-TH" spc="-10" dirty="0" smtClean="0">
                <a:latin typeface="TH SarabunPSK"/>
                <a:cs typeface="TH SarabunPSK"/>
              </a:rPr>
              <a:t>2</a:t>
            </a:r>
            <a:r>
              <a:rPr lang="th-TH" spc="35" dirty="0" smtClean="0">
                <a:latin typeface="TH SarabunPSK"/>
                <a:cs typeface="TH SarabunPSK"/>
              </a:rPr>
              <a:t> </a:t>
            </a:r>
            <a:r>
              <a:rPr lang="th-TH" spc="15" dirty="0" smtClean="0">
                <a:latin typeface="TH SarabunPSK"/>
                <a:cs typeface="TH SarabunPSK"/>
              </a:rPr>
              <a:t>ส</a:t>
            </a:r>
            <a:r>
              <a:rPr lang="th-TH" spc="-5" dirty="0" smtClean="0">
                <a:latin typeface="TH SarabunPSK"/>
                <a:cs typeface="TH SarabunPSK"/>
              </a:rPr>
              <a:t>ถ</a:t>
            </a:r>
            <a:r>
              <a:rPr lang="th-TH" spc="10" dirty="0" smtClean="0">
                <a:latin typeface="TH SarabunPSK"/>
                <a:cs typeface="TH SarabunPSK"/>
              </a:rPr>
              <a:t>า</a:t>
            </a:r>
            <a:r>
              <a:rPr lang="th-TH" spc="-10" dirty="0" smtClean="0">
                <a:latin typeface="TH SarabunPSK"/>
                <a:cs typeface="TH SarabunPSK"/>
              </a:rPr>
              <a:t>น</a:t>
            </a:r>
            <a:r>
              <a:rPr lang="th-TH" spc="20" dirty="0" smtClean="0">
                <a:latin typeface="TH SarabunPSK"/>
                <a:cs typeface="TH SarabunPSK"/>
              </a:rPr>
              <a:t>ี</a:t>
            </a:r>
            <a:r>
              <a:rPr lang="th-TH" spc="0" dirty="0" smtClean="0">
                <a:latin typeface="TH SarabunPSK"/>
                <a:cs typeface="TH SarabunPSK"/>
              </a:rPr>
              <a:t>ต</a:t>
            </a:r>
            <a:r>
              <a:rPr lang="th-TH" spc="10" dirty="0" smtClean="0">
                <a:latin typeface="TH SarabunPSK"/>
                <a:cs typeface="TH SarabunPSK"/>
              </a:rPr>
              <a:t>า</a:t>
            </a:r>
            <a:r>
              <a:rPr lang="th-TH" spc="-5" dirty="0" smtClean="0">
                <a:latin typeface="TH SarabunPSK"/>
                <a:cs typeface="TH SarabunPSK"/>
              </a:rPr>
              <a:t>ม</a:t>
            </a:r>
            <a:r>
              <a:rPr lang="th-TH" spc="10" dirty="0" smtClean="0">
                <a:latin typeface="TH SarabunPSK"/>
                <a:cs typeface="TH SarabunPSK"/>
              </a:rPr>
              <a:t>แ</a:t>
            </a:r>
            <a:r>
              <a:rPr lang="th-TH" spc="0" dirty="0" smtClean="0">
                <a:latin typeface="TH SarabunPSK"/>
                <a:cs typeface="TH SarabunPSK"/>
              </a:rPr>
              <a:t>น</a:t>
            </a:r>
            <a:r>
              <a:rPr lang="th-TH" spc="15" dirty="0" smtClean="0">
                <a:latin typeface="TH SarabunPSK"/>
                <a:cs typeface="TH SarabunPSK"/>
              </a:rPr>
              <a:t>ว</a:t>
            </a:r>
            <a:r>
              <a:rPr lang="th-TH" spc="5" dirty="0" smtClean="0">
                <a:latin typeface="TH SarabunPSK"/>
                <a:cs typeface="TH SarabunPSK"/>
              </a:rPr>
              <a:t>ช</a:t>
            </a:r>
            <a:r>
              <a:rPr lang="th-TH" spc="10" dirty="0" smtClean="0">
                <a:latin typeface="TH SarabunPSK"/>
                <a:cs typeface="TH SarabunPSK"/>
              </a:rPr>
              <a:t>า</a:t>
            </a:r>
            <a:r>
              <a:rPr lang="th-TH" spc="0" dirty="0" smtClean="0">
                <a:latin typeface="TH SarabunPSK"/>
                <a:cs typeface="TH SarabunPSK"/>
              </a:rPr>
              <a:t>ย</a:t>
            </a:r>
            <a:r>
              <a:rPr lang="th-TH" spc="10" dirty="0" smtClean="0">
                <a:latin typeface="TH SarabunPSK"/>
                <a:cs typeface="TH SarabunPSK"/>
              </a:rPr>
              <a:t>แ</a:t>
            </a:r>
            <a:r>
              <a:rPr lang="th-TH" spc="0" dirty="0" smtClean="0">
                <a:latin typeface="TH SarabunPSK"/>
                <a:cs typeface="TH SarabunPSK"/>
              </a:rPr>
              <a:t>ด</a:t>
            </a:r>
            <a:r>
              <a:rPr lang="th-TH" spc="-10" dirty="0" smtClean="0">
                <a:latin typeface="TH SarabunPSK"/>
                <a:cs typeface="TH SarabunPSK"/>
              </a:rPr>
              <a:t>น</a:t>
            </a:r>
            <a:r>
              <a:rPr lang="th-TH" spc="40" dirty="0" smtClean="0">
                <a:latin typeface="TH SarabunPSK"/>
                <a:cs typeface="TH SarabunPSK"/>
              </a:rPr>
              <a:t> </a:t>
            </a:r>
            <a:r>
              <a:rPr lang="th-TH" spc="10" dirty="0" smtClean="0">
                <a:latin typeface="TH SarabunPSK"/>
                <a:cs typeface="TH SarabunPSK"/>
              </a:rPr>
              <a:t>แ</a:t>
            </a:r>
            <a:r>
              <a:rPr lang="th-TH" spc="5" dirty="0" smtClean="0">
                <a:latin typeface="TH SarabunPSK"/>
                <a:cs typeface="TH SarabunPSK"/>
              </a:rPr>
              <a:t>ละ</a:t>
            </a:r>
            <a:r>
              <a:rPr lang="th-TH" spc="0" dirty="0" smtClean="0">
                <a:latin typeface="TH SarabunPSK"/>
                <a:cs typeface="TH SarabunPSK"/>
              </a:rPr>
              <a:t>ใ</a:t>
            </a:r>
            <a:r>
              <a:rPr lang="th-TH" spc="15" dirty="0" smtClean="0">
                <a:latin typeface="TH SarabunPSK"/>
                <a:cs typeface="TH SarabunPSK"/>
              </a:rPr>
              <a:t>น</a:t>
            </a:r>
            <a:r>
              <a:rPr lang="th-TH" spc="-5" dirty="0" smtClean="0">
                <a:latin typeface="TH SarabunPSK"/>
                <a:cs typeface="TH SarabunPSK"/>
              </a:rPr>
              <a:t>ช</a:t>
            </a:r>
            <a:r>
              <a:rPr lang="th-TH" spc="15" dirty="0" smtClean="0">
                <a:latin typeface="TH SarabunPSK"/>
                <a:cs typeface="TH SarabunPSK"/>
              </a:rPr>
              <a:t>ว</a:t>
            </a:r>
            <a:r>
              <a:rPr lang="th-TH" spc="5" dirty="0" smtClean="0">
                <a:latin typeface="TH SarabunPSK"/>
                <a:cs typeface="TH SarabunPSK"/>
              </a:rPr>
              <a:t>ง</a:t>
            </a:r>
            <a:r>
              <a:rPr lang="th-TH" spc="-5" dirty="0" smtClean="0">
                <a:latin typeface="TH SarabunPSK"/>
                <a:cs typeface="TH SarabunPSK"/>
              </a:rPr>
              <a:t>ป</a:t>
            </a:r>
            <a:r>
              <a:rPr lang="th-TH" spc="20" dirty="0" smtClean="0">
                <a:latin typeface="TH SarabunPSK"/>
                <a:cs typeface="TH SarabunPSK"/>
              </a:rPr>
              <a:t> </a:t>
            </a:r>
            <a:r>
              <a:rPr lang="th-TH" spc="10" dirty="0" smtClean="0">
                <a:latin typeface="TH SarabunPSK"/>
                <a:cs typeface="TH SarabunPSK"/>
              </a:rPr>
              <a:t>24</a:t>
            </a:r>
            <a:r>
              <a:rPr lang="th-TH" spc="0" dirty="0" smtClean="0">
                <a:latin typeface="TH SarabunPSK"/>
                <a:cs typeface="TH SarabunPSK"/>
              </a:rPr>
              <a:t>8</a:t>
            </a:r>
            <a:r>
              <a:rPr lang="th-TH" spc="10" dirty="0" smtClean="0">
                <a:latin typeface="TH SarabunPSK"/>
                <a:cs typeface="TH SarabunPSK"/>
              </a:rPr>
              <a:t>4</a:t>
            </a:r>
            <a:r>
              <a:rPr lang="th-TH" spc="-5" dirty="0" smtClean="0">
                <a:latin typeface="TH SarabunPSK"/>
                <a:cs typeface="TH SarabunPSK"/>
              </a:rPr>
              <a:t>-</a:t>
            </a:r>
            <a:r>
              <a:rPr lang="th-TH" spc="0" dirty="0" smtClean="0">
                <a:latin typeface="TH SarabunPSK"/>
                <a:cs typeface="TH SarabunPSK"/>
              </a:rPr>
              <a:t>2</a:t>
            </a:r>
            <a:r>
              <a:rPr lang="th-TH" spc="10" dirty="0" smtClean="0">
                <a:latin typeface="TH SarabunPSK"/>
                <a:cs typeface="TH SarabunPSK"/>
              </a:rPr>
              <a:t>4</a:t>
            </a:r>
            <a:r>
              <a:rPr lang="th-TH" spc="0" dirty="0" smtClean="0">
                <a:latin typeface="TH SarabunPSK"/>
                <a:cs typeface="TH SarabunPSK"/>
              </a:rPr>
              <a:t>8</a:t>
            </a:r>
            <a:r>
              <a:rPr lang="th-TH" spc="-10" dirty="0" smtClean="0">
                <a:latin typeface="TH SarabunPSK"/>
                <a:cs typeface="TH SarabunPSK"/>
              </a:rPr>
              <a:t>8</a:t>
            </a:r>
            <a:r>
              <a:rPr lang="th-TH" spc="35" dirty="0" smtClean="0">
                <a:latin typeface="TH SarabunPSK"/>
                <a:cs typeface="TH SarabunPSK"/>
              </a:rPr>
              <a:t> 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-20" dirty="0" smtClean="0">
                <a:latin typeface="TH SarabunPSK"/>
                <a:cs typeface="TH SarabunPSK"/>
              </a:rPr>
              <a:t>ี</a:t>
            </a:r>
            <a:r>
              <a:rPr lang="th-TH" spc="20" dirty="0" smtClean="0">
                <a:latin typeface="TH SarabunPSK"/>
                <a:cs typeface="TH SarabunPSK"/>
              </a:rPr>
              <a:t>่</a:t>
            </a:r>
            <a:r>
              <a:rPr lang="th-TH" spc="5" dirty="0" smtClean="0">
                <a:latin typeface="TH SarabunPSK"/>
                <a:cs typeface="TH SarabunPSK"/>
              </a:rPr>
              <a:t>เ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20" dirty="0" smtClean="0">
                <a:latin typeface="TH SarabunPSK"/>
                <a:cs typeface="TH SarabunPSK"/>
              </a:rPr>
              <a:t>ิ</a:t>
            </a:r>
            <a:r>
              <a:rPr lang="th-TH" spc="0" dirty="0" smtClean="0">
                <a:latin typeface="TH SarabunPSK"/>
                <a:cs typeface="TH SarabunPSK"/>
              </a:rPr>
              <a:t>ด</a:t>
            </a:r>
            <a:r>
              <a:rPr lang="th-TH" spc="15" dirty="0" smtClean="0">
                <a:latin typeface="TH SarabunPSK"/>
                <a:cs typeface="TH SarabunPSK"/>
              </a:rPr>
              <a:t>ส</a:t>
            </a:r>
            <a:r>
              <a:rPr lang="th-TH" spc="5" dirty="0" smtClean="0">
                <a:latin typeface="TH SarabunPSK"/>
                <a:cs typeface="TH SarabunPSK"/>
              </a:rPr>
              <a:t>ง</a:t>
            </a:r>
            <a:r>
              <a:rPr lang="th-TH" spc="10" dirty="0" smtClean="0">
                <a:latin typeface="TH SarabunPSK"/>
                <a:cs typeface="TH SarabunPSK"/>
              </a:rPr>
              <a:t>ค</a:t>
            </a:r>
            <a:r>
              <a:rPr lang="th-TH" spc="0" dirty="0" smtClean="0">
                <a:latin typeface="TH SarabunPSK"/>
                <a:cs typeface="TH SarabunPSK"/>
              </a:rPr>
              <a:t>ร</a:t>
            </a:r>
            <a:r>
              <a:rPr lang="th-TH" spc="10" dirty="0" smtClean="0">
                <a:latin typeface="TH SarabunPSK"/>
                <a:cs typeface="TH SarabunPSK"/>
              </a:rPr>
              <a:t>า</a:t>
            </a:r>
            <a:r>
              <a:rPr lang="th-TH" spc="-5" dirty="0" smtClean="0">
                <a:latin typeface="TH SarabunPSK"/>
                <a:cs typeface="TH SarabunPSK"/>
              </a:rPr>
              <a:t>ม</a:t>
            </a:r>
            <a:r>
              <a:rPr lang="th-TH" spc="20" dirty="0" smtClean="0">
                <a:latin typeface="TH SarabunPSK"/>
                <a:cs typeface="TH SarabunPSK"/>
              </a:rPr>
              <a:t>โ</a:t>
            </a:r>
            <a:r>
              <a:rPr lang="th-TH" spc="5" dirty="0" smtClean="0">
                <a:latin typeface="TH SarabunPSK"/>
                <a:cs typeface="TH SarabunPSK"/>
              </a:rPr>
              <a:t>ล</a:t>
            </a:r>
            <a:r>
              <a:rPr lang="th-TH" spc="10" dirty="0" smtClean="0">
                <a:latin typeface="TH SarabunPSK"/>
                <a:cs typeface="TH SarabunPSK"/>
              </a:rPr>
              <a:t>ก</a:t>
            </a:r>
            <a:r>
              <a:rPr lang="th-TH" spc="-5" dirty="0" smtClean="0">
                <a:latin typeface="TH SarabunPSK"/>
                <a:cs typeface="TH SarabunPSK"/>
              </a:rPr>
              <a:t>คร</a:t>
            </a:r>
            <a:r>
              <a:rPr lang="th-TH" spc="-20" dirty="0" smtClean="0">
                <a:latin typeface="TH SarabunPSK"/>
                <a:cs typeface="TH SarabunPSK"/>
              </a:rPr>
              <a:t>ั</a:t>
            </a:r>
            <a:r>
              <a:rPr lang="th-TH" spc="20" dirty="0" smtClean="0">
                <a:latin typeface="TH SarabunPSK"/>
                <a:cs typeface="TH SarabunPSK"/>
              </a:rPr>
              <a:t>้</a:t>
            </a:r>
            <a:r>
              <a:rPr lang="th-TH" spc="5" dirty="0" smtClean="0">
                <a:latin typeface="TH SarabunPSK"/>
                <a:cs typeface="TH SarabunPSK"/>
              </a:rPr>
              <a:t>ง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-20" dirty="0" smtClean="0">
                <a:latin typeface="TH SarabunPSK"/>
                <a:cs typeface="TH SarabunPSK"/>
              </a:rPr>
              <a:t>ี</a:t>
            </a:r>
            <a:r>
              <a:rPr lang="th-TH" spc="0" dirty="0" smtClean="0">
                <a:latin typeface="TH SarabunPSK"/>
                <a:cs typeface="TH SarabunPSK"/>
              </a:rPr>
              <a:t>่</a:t>
            </a:r>
            <a:r>
              <a:rPr lang="th-TH" spc="30" dirty="0" smtClean="0">
                <a:latin typeface="TH SarabunPSK"/>
                <a:cs typeface="TH SarabunPSK"/>
              </a:rPr>
              <a:t> </a:t>
            </a:r>
            <a:r>
              <a:rPr lang="th-TH" spc="-10" dirty="0" smtClean="0">
                <a:latin typeface="TH SarabunPSK"/>
                <a:cs typeface="TH SarabunPSK"/>
              </a:rPr>
              <a:t>2</a:t>
            </a:r>
            <a:r>
              <a:rPr lang="th-TH" spc="-5" dirty="0" smtClean="0">
                <a:latin typeface="TH SarabunPSK"/>
                <a:cs typeface="TH SarabunPSK"/>
              </a:rPr>
              <a:t> ว</a:t>
            </a:r>
            <a:r>
              <a:rPr lang="th-TH" spc="0" dirty="0" smtClean="0">
                <a:latin typeface="TH SarabunPSK"/>
                <a:cs typeface="TH SarabunPSK"/>
              </a:rPr>
              <a:t>ิ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-5" dirty="0" smtClean="0">
                <a:latin typeface="TH SarabunPSK"/>
                <a:cs typeface="TH SarabunPSK"/>
              </a:rPr>
              <a:t>ยุ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5" dirty="0" smtClean="0">
                <a:latin typeface="TH SarabunPSK"/>
                <a:cs typeface="TH SarabunPSK"/>
              </a:rPr>
              <a:t>ร</a:t>
            </a:r>
            <a:r>
              <a:rPr lang="th-TH" spc="-20" dirty="0" smtClean="0">
                <a:latin typeface="TH SarabunPSK"/>
                <a:cs typeface="TH SarabunPSK"/>
              </a:rPr>
              <a:t>ะ</a:t>
            </a:r>
            <a:r>
              <a:rPr lang="th-TH" spc="-5" dirty="0" smtClean="0">
                <a:latin typeface="TH SarabunPSK"/>
                <a:cs typeface="TH SarabunPSK"/>
              </a:rPr>
              <a:t>จายเสีย</a:t>
            </a:r>
            <a:r>
              <a:rPr lang="th-TH" spc="-10" dirty="0" smtClean="0">
                <a:latin typeface="TH SarabunPSK"/>
                <a:cs typeface="TH SarabunPSK"/>
              </a:rPr>
              <a:t>ง</a:t>
            </a:r>
            <a:r>
              <a:rPr lang="th-TH" spc="-15" dirty="0" smtClean="0">
                <a:latin typeface="TH SarabunPSK"/>
                <a:cs typeface="TH SarabunPSK"/>
              </a:rPr>
              <a:t>ม</a:t>
            </a:r>
            <a:r>
              <a:rPr lang="th-TH" spc="-5" dirty="0" smtClean="0">
                <a:latin typeface="TH SarabunPSK"/>
                <a:cs typeface="TH SarabunPSK"/>
              </a:rPr>
              <a:t>ีบ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-10" dirty="0" smtClean="0">
                <a:latin typeface="TH SarabunPSK"/>
                <a:cs typeface="TH SarabunPSK"/>
              </a:rPr>
              <a:t>บา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-10" dirty="0" smtClean="0">
                <a:latin typeface="TH SarabunPSK"/>
                <a:cs typeface="TH SarabunPSK"/>
              </a:rPr>
              <a:t>ใน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5" dirty="0" smtClean="0">
                <a:latin typeface="TH SarabunPSK"/>
                <a:cs typeface="TH SarabunPSK"/>
              </a:rPr>
              <a:t>าร</a:t>
            </a:r>
            <a:r>
              <a:rPr lang="th-TH" spc="0" dirty="0" smtClean="0">
                <a:latin typeface="TH SarabunPSK"/>
                <a:cs typeface="TH SarabunPSK"/>
              </a:rPr>
              <a:t>โ</a:t>
            </a:r>
            <a:r>
              <a:rPr lang="th-TH" spc="-15" dirty="0" smtClean="0">
                <a:latin typeface="TH SarabunPSK"/>
                <a:cs typeface="TH SarabunPSK"/>
              </a:rPr>
              <a:t>ฆษณ</a:t>
            </a:r>
            <a:r>
              <a:rPr lang="th-TH" spc="-5" dirty="0" smtClean="0">
                <a:latin typeface="TH SarabunPSK"/>
                <a:cs typeface="TH SarabunPSK"/>
              </a:rPr>
              <a:t>าชวนเช</a:t>
            </a:r>
            <a:r>
              <a:rPr lang="th-TH" spc="0" dirty="0" smtClean="0">
                <a:latin typeface="TH SarabunPSK"/>
                <a:cs typeface="TH SarabunPSK"/>
              </a:rPr>
              <a:t>ื่</a:t>
            </a:r>
            <a:r>
              <a:rPr lang="th-TH" spc="-20" dirty="0" smtClean="0">
                <a:latin typeface="TH SarabunPSK"/>
                <a:cs typeface="TH SarabunPSK"/>
              </a:rPr>
              <a:t>อ</a:t>
            </a:r>
            <a:r>
              <a:rPr lang="th-TH" spc="-5" dirty="0" smtClean="0">
                <a:latin typeface="TH SarabunPSK"/>
                <a:cs typeface="TH SarabunPSK"/>
              </a:rPr>
              <a:t>ลั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-5" dirty="0" smtClean="0">
                <a:latin typeface="TH SarabunPSK"/>
                <a:cs typeface="TH SarabunPSK"/>
              </a:rPr>
              <a:t>ธ</a:t>
            </a:r>
            <a:r>
              <a:rPr lang="th-TH" spc="0" dirty="0" smtClean="0">
                <a:latin typeface="TH SarabunPSK"/>
                <a:cs typeface="TH SarabunPSK"/>
              </a:rPr>
              <a:t>ิ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-5" dirty="0" smtClean="0">
                <a:latin typeface="TH SarabunPSK"/>
                <a:cs typeface="TH SarabunPSK"/>
              </a:rPr>
              <a:t>า</a:t>
            </a:r>
            <a:r>
              <a:rPr lang="th-TH" spc="-10" dirty="0" smtClean="0">
                <a:latin typeface="TH SarabunPSK"/>
                <a:cs typeface="TH SarabunPSK"/>
              </a:rPr>
              <a:t>ง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5" dirty="0" smtClean="0">
                <a:latin typeface="TH SarabunPSK"/>
                <a:cs typeface="TH SarabunPSK"/>
              </a:rPr>
              <a:t>ารเ</a:t>
            </a:r>
            <a:r>
              <a:rPr lang="th-TH" spc="-15" dirty="0" smtClean="0">
                <a:latin typeface="TH SarabunPSK"/>
                <a:cs typeface="TH SarabunPSK"/>
              </a:rPr>
              <a:t>ม</a:t>
            </a:r>
            <a:r>
              <a:rPr lang="th-TH" spc="-5" dirty="0" smtClean="0">
                <a:latin typeface="TH SarabunPSK"/>
                <a:cs typeface="TH SarabunPSK"/>
              </a:rPr>
              <a:t>ื</a:t>
            </a:r>
            <a:r>
              <a:rPr lang="th-TH" spc="-20" dirty="0" smtClean="0">
                <a:latin typeface="TH SarabunPSK"/>
                <a:cs typeface="TH SarabunPSK"/>
              </a:rPr>
              <a:t>อ</a:t>
            </a:r>
            <a:r>
              <a:rPr lang="th-TH" spc="-5" dirty="0" smtClean="0">
                <a:latin typeface="TH SarabunPSK"/>
                <a:cs typeface="TH SarabunPSK"/>
              </a:rPr>
              <a:t>ง</a:t>
            </a:r>
            <a:endParaRPr lang="th-TH" dirty="0" smtClean="0">
              <a:latin typeface="TH SarabunPSK"/>
              <a:cs typeface="TH SarabunPSK"/>
            </a:endParaRPr>
          </a:p>
          <a:p>
            <a:pPr marL="0" indent="0" algn="thaiDist">
              <a:buNone/>
            </a:pP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16894549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th-TH" b="1" spc="-10" dirty="0" smtClean="0">
                <a:latin typeface="TH SarabunPSK"/>
                <a:cs typeface="TH SarabunPSK"/>
              </a:rPr>
              <a:t>ประวัติ พัฒนาการของวทิทยุกระจายเสียงในประเทศไทย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2700" marR="13335" indent="457200" algn="thaiDist">
              <a:lnSpc>
                <a:spcPct val="108100"/>
              </a:lnSpc>
              <a:spcBef>
                <a:spcPts val="10"/>
              </a:spcBef>
            </a:pPr>
            <a:r>
              <a:rPr lang="th-TH" spc="60" dirty="0" smtClean="0">
                <a:latin typeface="TH SarabunPSK"/>
                <a:cs typeface="TH SarabunPSK"/>
              </a:rPr>
              <a:t>ห</a:t>
            </a:r>
            <a:r>
              <a:rPr lang="th-TH" spc="-10" dirty="0" smtClean="0">
                <a:latin typeface="TH SarabunPSK"/>
                <a:cs typeface="TH SarabunPSK"/>
              </a:rPr>
              <a:t>ล</a:t>
            </a:r>
            <a:r>
              <a:rPr lang="th-TH" spc="65" dirty="0" smtClean="0">
                <a:latin typeface="TH SarabunPSK"/>
                <a:cs typeface="TH SarabunPSK"/>
              </a:rPr>
              <a:t>ั</a:t>
            </a:r>
            <a:r>
              <a:rPr lang="th-TH" spc="55" dirty="0" smtClean="0">
                <a:latin typeface="TH SarabunPSK"/>
                <a:cs typeface="TH SarabunPSK"/>
              </a:rPr>
              <a:t>ก</a:t>
            </a:r>
            <a:r>
              <a:rPr lang="th-TH" spc="75" dirty="0" smtClean="0">
                <a:latin typeface="TH SarabunPSK"/>
                <a:cs typeface="TH SarabunPSK"/>
              </a:rPr>
              <a:t>จ</a:t>
            </a:r>
            <a:r>
              <a:rPr lang="th-TH" spc="60" dirty="0" smtClean="0">
                <a:latin typeface="TH SarabunPSK"/>
                <a:cs typeface="TH SarabunPSK"/>
              </a:rPr>
              <a:t>า</a:t>
            </a:r>
            <a:r>
              <a:rPr lang="th-TH" spc="70" dirty="0" smtClean="0">
                <a:latin typeface="TH SarabunPSK"/>
                <a:cs typeface="TH SarabunPSK"/>
              </a:rPr>
              <a:t>ก</a:t>
            </a:r>
            <a:r>
              <a:rPr lang="th-TH" spc="-10" dirty="0" smtClean="0">
                <a:latin typeface="TH SarabunPSK"/>
                <a:cs typeface="TH SarabunPSK"/>
              </a:rPr>
              <a:t>น</a:t>
            </a:r>
            <a:r>
              <a:rPr lang="th-TH" spc="-20" dirty="0" smtClean="0">
                <a:latin typeface="TH SarabunPSK"/>
                <a:cs typeface="TH SarabunPSK"/>
              </a:rPr>
              <a:t>ั</a:t>
            </a:r>
            <a:r>
              <a:rPr lang="th-TH" spc="70" dirty="0" smtClean="0">
                <a:latin typeface="TH SarabunPSK"/>
                <a:cs typeface="TH SarabunPSK"/>
              </a:rPr>
              <a:t>้</a:t>
            </a:r>
            <a:r>
              <a:rPr lang="th-TH" spc="-10" dirty="0" smtClean="0">
                <a:latin typeface="TH SarabunPSK"/>
                <a:cs typeface="TH SarabunPSK"/>
              </a:rPr>
              <a:t>น</a:t>
            </a:r>
            <a:r>
              <a:rPr lang="th-TH" spc="160" dirty="0" smtClean="0">
                <a:latin typeface="TH SarabunPSK"/>
                <a:cs typeface="TH SarabunPSK"/>
              </a:rPr>
              <a:t> </a:t>
            </a:r>
            <a:r>
              <a:rPr lang="th-TH" spc="75" dirty="0" smtClean="0">
                <a:latin typeface="TH SarabunPSK"/>
                <a:cs typeface="TH SarabunPSK"/>
              </a:rPr>
              <a:t>ใ</a:t>
            </a:r>
            <a:r>
              <a:rPr lang="th-TH" spc="60" dirty="0" smtClean="0">
                <a:latin typeface="TH SarabunPSK"/>
                <a:cs typeface="TH SarabunPSK"/>
              </a:rPr>
              <a:t>น</a:t>
            </a:r>
            <a:r>
              <a:rPr lang="th-TH" spc="-5" dirty="0" smtClean="0">
                <a:latin typeface="TH SarabunPSK"/>
                <a:cs typeface="TH SarabunPSK"/>
              </a:rPr>
              <a:t>ช</a:t>
            </a:r>
            <a:r>
              <a:rPr lang="th-TH" spc="65" dirty="0" smtClean="0">
                <a:latin typeface="TH SarabunPSK"/>
                <a:cs typeface="TH SarabunPSK"/>
              </a:rPr>
              <a:t>ว</a:t>
            </a:r>
            <a:r>
              <a:rPr lang="th-TH" spc="75" dirty="0" smtClean="0">
                <a:latin typeface="TH SarabunPSK"/>
                <a:cs typeface="TH SarabunPSK"/>
              </a:rPr>
              <a:t>ง</a:t>
            </a:r>
            <a:r>
              <a:rPr lang="th-TH" spc="65" dirty="0" smtClean="0">
                <a:latin typeface="TH SarabunPSK"/>
                <a:cs typeface="TH SarabunPSK"/>
              </a:rPr>
              <a:t>เ</a:t>
            </a:r>
            <a:r>
              <a:rPr lang="th-TH" spc="75" dirty="0" smtClean="0">
                <a:latin typeface="TH SarabunPSK"/>
                <a:cs typeface="TH SarabunPSK"/>
              </a:rPr>
              <a:t>ห</a:t>
            </a:r>
            <a:r>
              <a:rPr lang="th-TH" spc="-15" dirty="0" smtClean="0">
                <a:latin typeface="TH SarabunPSK"/>
                <a:cs typeface="TH SarabunPSK"/>
              </a:rPr>
              <a:t>ต</a:t>
            </a:r>
            <a:r>
              <a:rPr lang="th-TH" spc="65" dirty="0" smtClean="0">
                <a:latin typeface="TH SarabunPSK"/>
                <a:cs typeface="TH SarabunPSK"/>
              </a:rPr>
              <a:t>ุ</a:t>
            </a:r>
            <a:r>
              <a:rPr lang="th-TH" spc="55" dirty="0" smtClean="0">
                <a:latin typeface="TH SarabunPSK"/>
                <a:cs typeface="TH SarabunPSK"/>
              </a:rPr>
              <a:t>ก</a:t>
            </a:r>
            <a:r>
              <a:rPr lang="th-TH" spc="75" dirty="0" smtClean="0">
                <a:latin typeface="TH SarabunPSK"/>
                <a:cs typeface="TH SarabunPSK"/>
              </a:rPr>
              <a:t>า</a:t>
            </a:r>
            <a:r>
              <a:rPr lang="th-TH" spc="60" dirty="0" smtClean="0">
                <a:latin typeface="TH SarabunPSK"/>
                <a:cs typeface="TH SarabunPSK"/>
              </a:rPr>
              <a:t>ร</a:t>
            </a:r>
            <a:r>
              <a:rPr lang="th-TH" spc="-15" dirty="0" smtClean="0">
                <a:latin typeface="TH SarabunPSK"/>
                <a:cs typeface="TH SarabunPSK"/>
              </a:rPr>
              <a:t>ณ</a:t>
            </a:r>
            <a:r>
              <a:rPr lang="th-TH" spc="0" dirty="0" smtClean="0">
                <a:latin typeface="TH SarabunPSK"/>
                <a:cs typeface="TH SarabunPSK"/>
              </a:rPr>
              <a:t></a:t>
            </a:r>
            <a:r>
              <a:rPr lang="th-TH" spc="140" dirty="0" smtClean="0">
                <a:latin typeface="TH SarabunPSK"/>
                <a:cs typeface="TH SarabunPSK"/>
              </a:rPr>
              <a:t> </a:t>
            </a:r>
            <a:r>
              <a:rPr lang="th-TH" spc="70" dirty="0" smtClean="0">
                <a:latin typeface="TH SarabunPSK"/>
                <a:cs typeface="TH SarabunPSK"/>
              </a:rPr>
              <a:t>1</a:t>
            </a:r>
            <a:r>
              <a:rPr lang="th-TH" spc="-10" dirty="0" smtClean="0">
                <a:latin typeface="TH SarabunPSK"/>
                <a:cs typeface="TH SarabunPSK"/>
              </a:rPr>
              <a:t>4</a:t>
            </a:r>
            <a:r>
              <a:rPr lang="th-TH" spc="155" dirty="0" smtClean="0">
                <a:latin typeface="TH SarabunPSK"/>
                <a:cs typeface="TH SarabunPSK"/>
              </a:rPr>
              <a:t> </a:t>
            </a:r>
            <a:r>
              <a:rPr lang="th-TH" spc="-10" dirty="0" smtClean="0">
                <a:latin typeface="TH SarabunPSK"/>
                <a:cs typeface="TH SarabunPSK"/>
              </a:rPr>
              <a:t>ต</a:t>
            </a:r>
            <a:r>
              <a:rPr lang="th-TH" spc="70" dirty="0" smtClean="0">
                <a:latin typeface="TH SarabunPSK"/>
                <a:cs typeface="TH SarabunPSK"/>
              </a:rPr>
              <a:t>ุ</a:t>
            </a:r>
            <a:r>
              <a:rPr lang="th-TH" spc="75" dirty="0" smtClean="0">
                <a:latin typeface="TH SarabunPSK"/>
                <a:cs typeface="TH SarabunPSK"/>
              </a:rPr>
              <a:t>ล</a:t>
            </a:r>
            <a:r>
              <a:rPr lang="th-TH" spc="60" dirty="0" smtClean="0">
                <a:latin typeface="TH SarabunPSK"/>
                <a:cs typeface="TH SarabunPSK"/>
              </a:rPr>
              <a:t>า</a:t>
            </a:r>
            <a:r>
              <a:rPr lang="th-TH" spc="70" dirty="0" smtClean="0">
                <a:latin typeface="TH SarabunPSK"/>
                <a:cs typeface="TH SarabunPSK"/>
              </a:rPr>
              <a:t>ค</a:t>
            </a:r>
            <a:r>
              <a:rPr lang="th-TH" spc="-10" dirty="0" smtClean="0">
                <a:latin typeface="TH SarabunPSK"/>
                <a:cs typeface="TH SarabunPSK"/>
              </a:rPr>
              <a:t>ม</a:t>
            </a:r>
            <a:r>
              <a:rPr lang="th-TH" spc="155" dirty="0" smtClean="0">
                <a:latin typeface="TH SarabunPSK"/>
                <a:cs typeface="TH SarabunPSK"/>
              </a:rPr>
              <a:t> </a:t>
            </a:r>
            <a:r>
              <a:rPr lang="th-TH" spc="70" dirty="0" smtClean="0">
                <a:latin typeface="TH SarabunPSK"/>
                <a:cs typeface="TH SarabunPSK"/>
              </a:rPr>
              <a:t>2</a:t>
            </a:r>
            <a:r>
              <a:rPr lang="th-TH" spc="60" dirty="0" smtClean="0">
                <a:latin typeface="TH SarabunPSK"/>
                <a:cs typeface="TH SarabunPSK"/>
              </a:rPr>
              <a:t>5</a:t>
            </a:r>
            <a:r>
              <a:rPr lang="th-TH" spc="70" dirty="0" smtClean="0">
                <a:latin typeface="TH SarabunPSK"/>
                <a:cs typeface="TH SarabunPSK"/>
              </a:rPr>
              <a:t>1</a:t>
            </a:r>
            <a:r>
              <a:rPr lang="th-TH" spc="-10" dirty="0" smtClean="0">
                <a:latin typeface="TH SarabunPSK"/>
                <a:cs typeface="TH SarabunPSK"/>
              </a:rPr>
              <a:t>6</a:t>
            </a:r>
            <a:r>
              <a:rPr lang="th-TH" spc="155" dirty="0" smtClean="0">
                <a:latin typeface="TH SarabunPSK"/>
                <a:cs typeface="TH SarabunPSK"/>
              </a:rPr>
              <a:t> </a:t>
            </a:r>
            <a:r>
              <a:rPr lang="th-TH" spc="-10" dirty="0" smtClean="0">
                <a:latin typeface="TH SarabunPSK"/>
                <a:cs typeface="TH SarabunPSK"/>
              </a:rPr>
              <a:t>น</a:t>
            </a:r>
            <a:r>
              <a:rPr lang="th-TH" spc="70" dirty="0" smtClean="0">
                <a:latin typeface="TH SarabunPSK"/>
                <a:cs typeface="TH SarabunPSK"/>
              </a:rPr>
              <a:t>ิ</a:t>
            </a:r>
            <a:r>
              <a:rPr lang="th-TH" spc="-10" dirty="0" smtClean="0">
                <a:latin typeface="TH SarabunPSK"/>
                <a:cs typeface="TH SarabunPSK"/>
              </a:rPr>
              <a:t>ส</a:t>
            </a:r>
            <a:r>
              <a:rPr lang="th-TH" spc="65" dirty="0" smtClean="0">
                <a:latin typeface="TH SarabunPSK"/>
                <a:cs typeface="TH SarabunPSK"/>
              </a:rPr>
              <a:t>ิ</a:t>
            </a:r>
            <a:r>
              <a:rPr lang="th-TH" spc="60" dirty="0" smtClean="0">
                <a:latin typeface="TH SarabunPSK"/>
                <a:cs typeface="TH SarabunPSK"/>
              </a:rPr>
              <a:t>ต</a:t>
            </a:r>
            <a:r>
              <a:rPr lang="th-TH" spc="-10" dirty="0" smtClean="0">
                <a:latin typeface="TH SarabunPSK"/>
                <a:cs typeface="TH SarabunPSK"/>
              </a:rPr>
              <a:t>น</a:t>
            </a:r>
            <a:r>
              <a:rPr lang="th-TH" spc="65" dirty="0" smtClean="0">
                <a:latin typeface="TH SarabunPSK"/>
                <a:cs typeface="TH SarabunPSK"/>
              </a:rPr>
              <a:t>ั</a:t>
            </a:r>
            <a:r>
              <a:rPr lang="th-TH" spc="55" dirty="0" smtClean="0">
                <a:latin typeface="TH SarabunPSK"/>
                <a:cs typeface="TH SarabunPSK"/>
              </a:rPr>
              <a:t>ก</a:t>
            </a:r>
            <a:r>
              <a:rPr lang="th-TH" spc="-15" dirty="0" smtClean="0">
                <a:latin typeface="TH SarabunPSK"/>
                <a:cs typeface="TH SarabunPSK"/>
              </a:rPr>
              <a:t>ศ</a:t>
            </a:r>
            <a:r>
              <a:rPr lang="th-TH" spc="65" dirty="0" smtClean="0">
                <a:latin typeface="TH SarabunPSK"/>
                <a:cs typeface="TH SarabunPSK"/>
              </a:rPr>
              <a:t>ึ</a:t>
            </a:r>
            <a:r>
              <a:rPr lang="th-TH" spc="55" dirty="0" smtClean="0">
                <a:latin typeface="TH SarabunPSK"/>
                <a:cs typeface="TH SarabunPSK"/>
              </a:rPr>
              <a:t>ก</a:t>
            </a:r>
            <a:r>
              <a:rPr lang="th-TH" spc="70" dirty="0" smtClean="0">
                <a:latin typeface="TH SarabunPSK"/>
                <a:cs typeface="TH SarabunPSK"/>
              </a:rPr>
              <a:t>ษ</a:t>
            </a:r>
            <a:r>
              <a:rPr lang="th-TH" spc="60" dirty="0" smtClean="0">
                <a:latin typeface="TH SarabunPSK"/>
                <a:cs typeface="TH SarabunPSK"/>
              </a:rPr>
              <a:t>า</a:t>
            </a:r>
            <a:r>
              <a:rPr lang="th-TH" spc="75" dirty="0" smtClean="0">
                <a:latin typeface="TH SarabunPSK"/>
                <a:cs typeface="TH SarabunPSK"/>
              </a:rPr>
              <a:t>เ</a:t>
            </a:r>
            <a:r>
              <a:rPr lang="th-TH" spc="-5" dirty="0" smtClean="0">
                <a:latin typeface="TH SarabunPSK"/>
                <a:cs typeface="TH SarabunPSK"/>
              </a:rPr>
              <a:t>ร</a:t>
            </a:r>
            <a:r>
              <a:rPr lang="th-TH" spc="70" dirty="0" smtClean="0">
                <a:latin typeface="TH SarabunPSK"/>
                <a:cs typeface="TH SarabunPSK"/>
              </a:rPr>
              <a:t>ี</a:t>
            </a:r>
            <a:r>
              <a:rPr lang="th-TH" spc="75" dirty="0" smtClean="0">
                <a:latin typeface="TH SarabunPSK"/>
                <a:cs typeface="TH SarabunPSK"/>
              </a:rPr>
              <a:t>ย</a:t>
            </a:r>
            <a:r>
              <a:rPr lang="th-TH" spc="70" dirty="0" smtClean="0">
                <a:latin typeface="TH SarabunPSK"/>
                <a:cs typeface="TH SarabunPSK"/>
              </a:rPr>
              <a:t>ก  </a:t>
            </a:r>
            <a:r>
              <a:rPr lang="th-TH" spc="-5" dirty="0" smtClean="0">
                <a:latin typeface="TH SarabunPSK"/>
                <a:cs typeface="TH SarabunPSK"/>
              </a:rPr>
              <a:t>ร</a:t>
            </a:r>
            <a:r>
              <a:rPr lang="th-TH" spc="70" dirty="0" smtClean="0">
                <a:latin typeface="TH SarabunPSK"/>
                <a:cs typeface="TH SarabunPSK"/>
              </a:rPr>
              <a:t></a:t>
            </a:r>
            <a:r>
              <a:rPr lang="th-TH" spc="65" dirty="0" smtClean="0">
                <a:latin typeface="TH SarabunPSK"/>
                <a:cs typeface="TH SarabunPSK"/>
              </a:rPr>
              <a:t>อง</a:t>
            </a:r>
            <a:r>
              <a:rPr lang="th-TH" spc="75" dirty="0" smtClean="0">
                <a:latin typeface="TH SarabunPSK"/>
                <a:cs typeface="TH SarabunPSK"/>
              </a:rPr>
              <a:t>ป</a:t>
            </a:r>
            <a:r>
              <a:rPr lang="th-TH" spc="60" dirty="0" smtClean="0">
                <a:latin typeface="TH SarabunPSK"/>
                <a:cs typeface="TH SarabunPSK"/>
              </a:rPr>
              <a:t>ร</a:t>
            </a:r>
            <a:r>
              <a:rPr lang="th-TH" spc="65" dirty="0" smtClean="0">
                <a:latin typeface="TH SarabunPSK"/>
                <a:cs typeface="TH SarabunPSK"/>
              </a:rPr>
              <a:t>ะช</a:t>
            </a:r>
            <a:r>
              <a:rPr lang="th-TH" spc="75" dirty="0" smtClean="0">
                <a:latin typeface="TH SarabunPSK"/>
                <a:cs typeface="TH SarabunPSK"/>
              </a:rPr>
              <a:t>า</a:t>
            </a:r>
            <a:r>
              <a:rPr lang="th-TH" spc="-5" dirty="0" smtClean="0">
                <a:latin typeface="TH SarabunPSK"/>
                <a:cs typeface="TH SarabunPSK"/>
              </a:rPr>
              <a:t>ธ</a:t>
            </a:r>
            <a:r>
              <a:rPr lang="th-TH" spc="70" dirty="0" smtClean="0">
                <a:latin typeface="TH SarabunPSK"/>
                <a:cs typeface="TH SarabunPSK"/>
              </a:rPr>
              <a:t>ิ</a:t>
            </a:r>
            <a:r>
              <a:rPr lang="th-TH" spc="75" dirty="0" smtClean="0">
                <a:latin typeface="TH SarabunPSK"/>
                <a:cs typeface="TH SarabunPSK"/>
              </a:rPr>
              <a:t>ป</a:t>
            </a:r>
            <a:r>
              <a:rPr lang="th-TH" spc="60" dirty="0" smtClean="0">
                <a:latin typeface="TH SarabunPSK"/>
                <a:cs typeface="TH SarabunPSK"/>
              </a:rPr>
              <a:t>ไ</a:t>
            </a:r>
            <a:r>
              <a:rPr lang="th-TH" spc="70" dirty="0" smtClean="0">
                <a:latin typeface="TH SarabunPSK"/>
                <a:cs typeface="TH SarabunPSK"/>
              </a:rPr>
              <a:t>ต</a:t>
            </a:r>
            <a:r>
              <a:rPr lang="th-TH" spc="-10" dirty="0" smtClean="0">
                <a:latin typeface="TH SarabunPSK"/>
                <a:cs typeface="TH SarabunPSK"/>
              </a:rPr>
              <a:t>ย</a:t>
            </a:r>
            <a:r>
              <a:rPr lang="th-TH" spc="160" dirty="0" smtClean="0">
                <a:latin typeface="TH SarabunPSK"/>
                <a:cs typeface="TH SarabunPSK"/>
              </a:rPr>
              <a:t> </a:t>
            </a:r>
            <a:r>
              <a:rPr lang="th-TH" spc="70" dirty="0" smtClean="0">
                <a:latin typeface="TH SarabunPSK"/>
                <a:cs typeface="TH SarabunPSK"/>
              </a:rPr>
              <a:t>แ</a:t>
            </a:r>
            <a:r>
              <a:rPr lang="th-TH" spc="-5" dirty="0" smtClean="0">
                <a:latin typeface="TH SarabunPSK"/>
                <a:cs typeface="TH SarabunPSK"/>
              </a:rPr>
              <a:t>ต ว</a:t>
            </a:r>
            <a:r>
              <a:rPr lang="th-TH" spc="15" dirty="0" smtClean="0">
                <a:latin typeface="TH SarabunPSK"/>
                <a:cs typeface="TH SarabunPSK"/>
              </a:rPr>
              <a:t>ิท</a:t>
            </a:r>
            <a:r>
              <a:rPr lang="th-TH" spc="-10" dirty="0" smtClean="0">
                <a:latin typeface="TH SarabunPSK"/>
                <a:cs typeface="TH SarabunPSK"/>
              </a:rPr>
              <a:t>ย</a:t>
            </a:r>
            <a:r>
              <a:rPr lang="th-TH" spc="15" dirty="0" smtClean="0">
                <a:latin typeface="TH SarabunPSK"/>
                <a:cs typeface="TH SarabunPSK"/>
              </a:rPr>
              <a:t>ุกร</a:t>
            </a:r>
            <a:r>
              <a:rPr lang="th-TH" spc="5" dirty="0" smtClean="0">
                <a:latin typeface="TH SarabunPSK"/>
                <a:cs typeface="TH SarabunPSK"/>
              </a:rPr>
              <a:t>ะ</a:t>
            </a:r>
            <a:r>
              <a:rPr lang="th-TH" spc="15" dirty="0" smtClean="0">
                <a:latin typeface="TH SarabunPSK"/>
                <a:cs typeface="TH SarabunPSK"/>
              </a:rPr>
              <a:t>จ</a:t>
            </a:r>
            <a:r>
              <a:rPr lang="th-TH" spc="10" dirty="0" smtClean="0">
                <a:latin typeface="TH SarabunPSK"/>
                <a:cs typeface="TH SarabunPSK"/>
              </a:rPr>
              <a:t>า</a:t>
            </a:r>
            <a:r>
              <a:rPr lang="th-TH" spc="15" dirty="0" smtClean="0">
                <a:latin typeface="TH SarabunPSK"/>
                <a:cs typeface="TH SarabunPSK"/>
              </a:rPr>
              <a:t>ยเ</a:t>
            </a:r>
            <a:r>
              <a:rPr lang="th-TH" spc="-10" dirty="0" smtClean="0">
                <a:latin typeface="TH SarabunPSK"/>
                <a:cs typeface="TH SarabunPSK"/>
              </a:rPr>
              <a:t>ส</a:t>
            </a:r>
            <a:r>
              <a:rPr lang="th-TH" spc="20" dirty="0" smtClean="0">
                <a:latin typeface="TH SarabunPSK"/>
                <a:cs typeface="TH SarabunPSK"/>
              </a:rPr>
              <a:t>ี</a:t>
            </a:r>
            <a:r>
              <a:rPr lang="th-TH" spc="15" dirty="0" smtClean="0">
                <a:latin typeface="TH SarabunPSK"/>
                <a:cs typeface="TH SarabunPSK"/>
              </a:rPr>
              <a:t>ยง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-20" dirty="0" smtClean="0">
                <a:latin typeface="TH SarabunPSK"/>
                <a:cs typeface="TH SarabunPSK"/>
              </a:rPr>
              <a:t>ี</a:t>
            </a:r>
            <a:r>
              <a:rPr lang="th-TH" spc="15" dirty="0" smtClean="0">
                <a:latin typeface="TH SarabunPSK"/>
                <a:cs typeface="TH SarabunPSK"/>
              </a:rPr>
              <a:t>่เ</a:t>
            </a:r>
            <a:r>
              <a:rPr lang="th-TH" spc="-10" dirty="0" smtClean="0">
                <a:latin typeface="TH SarabunPSK"/>
                <a:cs typeface="TH SarabunPSK"/>
              </a:rPr>
              <a:t>ต</a:t>
            </a:r>
            <a:r>
              <a:rPr lang="th-TH" spc="15" dirty="0" smtClean="0">
                <a:latin typeface="TH SarabunPSK"/>
                <a:cs typeface="TH SarabunPSK"/>
              </a:rPr>
              <a:t>ิบ</a:t>
            </a:r>
            <a:r>
              <a:rPr lang="th-TH" spc="20" dirty="0" smtClean="0">
                <a:latin typeface="TH SarabunPSK"/>
                <a:cs typeface="TH SarabunPSK"/>
              </a:rPr>
              <a:t>โ</a:t>
            </a:r>
            <a:r>
              <a:rPr lang="th-TH" spc="10" dirty="0" smtClean="0">
                <a:latin typeface="TH SarabunPSK"/>
                <a:cs typeface="TH SarabunPSK"/>
              </a:rPr>
              <a:t>ตมา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20" dirty="0" smtClean="0">
                <a:latin typeface="TH SarabunPSK"/>
                <a:cs typeface="TH SarabunPSK"/>
              </a:rPr>
              <a:t>ั</a:t>
            </a:r>
            <a:r>
              <a:rPr lang="th-TH" spc="10" dirty="0" smtClean="0">
                <a:latin typeface="TH SarabunPSK"/>
                <a:cs typeface="TH SarabunPSK"/>
              </a:rPr>
              <a:t>บ</a:t>
            </a:r>
            <a:r>
              <a:rPr lang="th-TH" spc="-5" dirty="0" smtClean="0">
                <a:latin typeface="TH SarabunPSK"/>
                <a:cs typeface="TH SarabunPSK"/>
              </a:rPr>
              <a:t>ร</a:t>
            </a:r>
            <a:r>
              <a:rPr lang="th-TH" spc="20" dirty="0" smtClean="0">
                <a:latin typeface="TH SarabunPSK"/>
                <a:cs typeface="TH SarabunPSK"/>
              </a:rPr>
              <a:t>ั</a:t>
            </a:r>
            <a:r>
              <a:rPr lang="th-TH" spc="15" dirty="0" smtClean="0">
                <a:latin typeface="TH SarabunPSK"/>
                <a:cs typeface="TH SarabunPSK"/>
              </a:rPr>
              <a:t>ฐ</a:t>
            </a:r>
            <a:r>
              <a:rPr lang="th-TH" spc="10" dirty="0" smtClean="0">
                <a:latin typeface="TH SarabunPSK"/>
                <a:cs typeface="TH SarabunPSK"/>
              </a:rPr>
              <a:t>บา</a:t>
            </a:r>
            <a:r>
              <a:rPr lang="th-TH" spc="15" dirty="0" smtClean="0">
                <a:latin typeface="TH SarabunPSK"/>
                <a:cs typeface="TH SarabunPSK"/>
              </a:rPr>
              <a:t>ล</a:t>
            </a:r>
            <a:r>
              <a:rPr lang="th-TH" spc="10" dirty="0" smtClean="0">
                <a:latin typeface="TH SarabunPSK"/>
                <a:cs typeface="TH SarabunPSK"/>
              </a:rPr>
              <a:t>ท</a:t>
            </a:r>
            <a:r>
              <a:rPr lang="th-TH" spc="15" dirty="0" smtClean="0">
                <a:latin typeface="TH SarabunPSK"/>
                <a:cs typeface="TH SarabunPSK"/>
              </a:rPr>
              <a:t>ห</a:t>
            </a:r>
            <a:r>
              <a:rPr lang="th-TH" spc="10" dirty="0" smtClean="0">
                <a:latin typeface="TH SarabunPSK"/>
                <a:cs typeface="TH SarabunPSK"/>
              </a:rPr>
              <a:t>า</a:t>
            </a:r>
            <a:r>
              <a:rPr lang="th-TH" spc="15" dirty="0" smtClean="0">
                <a:latin typeface="TH SarabunPSK"/>
                <a:cs typeface="TH SarabunPSK"/>
              </a:rPr>
              <a:t>ร</a:t>
            </a:r>
            <a:r>
              <a:rPr lang="th-TH" spc="30" dirty="0" smtClean="0">
                <a:latin typeface="TH SarabunPSK"/>
                <a:cs typeface="TH SarabunPSK"/>
              </a:rPr>
              <a:t>เ</a:t>
            </a:r>
            <a:r>
              <a:rPr lang="th-TH" spc="15" dirty="0" smtClean="0">
                <a:latin typeface="TH SarabunPSK"/>
                <a:cs typeface="TH SarabunPSK"/>
              </a:rPr>
              <a:t>ผ</a:t>
            </a:r>
            <a:r>
              <a:rPr lang="th-TH" spc="-15" dirty="0" smtClean="0">
                <a:latin typeface="TH SarabunPSK"/>
                <a:cs typeface="TH SarabunPSK"/>
              </a:rPr>
              <a:t>ด</a:t>
            </a:r>
            <a:r>
              <a:rPr lang="th-TH" spc="20" dirty="0" smtClean="0">
                <a:latin typeface="TH SarabunPSK"/>
                <a:cs typeface="TH SarabunPSK"/>
              </a:rPr>
              <a:t>็</a:t>
            </a:r>
            <a:r>
              <a:rPr lang="th-TH" spc="15" dirty="0" smtClean="0">
                <a:latin typeface="TH SarabunPSK"/>
                <a:cs typeface="TH SarabunPSK"/>
              </a:rPr>
              <a:t>จ</a:t>
            </a:r>
            <a:r>
              <a:rPr lang="th-TH" spc="10" dirty="0" smtClean="0">
                <a:latin typeface="TH SarabunPSK"/>
                <a:cs typeface="TH SarabunPSK"/>
              </a:rPr>
              <a:t>กา</a:t>
            </a:r>
            <a:r>
              <a:rPr lang="th-TH" spc="15" dirty="0" smtClean="0">
                <a:latin typeface="TH SarabunPSK"/>
                <a:cs typeface="TH SarabunPSK"/>
              </a:rPr>
              <a:t>ร</a:t>
            </a:r>
            <a:r>
              <a:rPr lang="th-TH" spc="10" dirty="0" smtClean="0">
                <a:latin typeface="TH SarabunPSK"/>
                <a:cs typeface="TH SarabunPSK"/>
              </a:rPr>
              <a:t>แ</a:t>
            </a:r>
            <a:r>
              <a:rPr lang="th-TH" spc="15" dirty="0" smtClean="0">
                <a:latin typeface="TH SarabunPSK"/>
                <a:cs typeface="TH SarabunPSK"/>
              </a:rPr>
              <a:t>ล</a:t>
            </a:r>
            <a:r>
              <a:rPr lang="th-TH" spc="5" dirty="0" smtClean="0">
                <a:latin typeface="TH SarabunPSK"/>
                <a:cs typeface="TH SarabunPSK"/>
              </a:rPr>
              <a:t>ะ</a:t>
            </a:r>
            <a:r>
              <a:rPr lang="th-TH" spc="-5" dirty="0" smtClean="0">
                <a:latin typeface="TH SarabunPSK"/>
                <a:cs typeface="TH SarabunPSK"/>
              </a:rPr>
              <a:t>ธ</a:t>
            </a:r>
            <a:r>
              <a:rPr lang="th-TH" spc="20" dirty="0" smtClean="0">
                <a:latin typeface="TH SarabunPSK"/>
                <a:cs typeface="TH SarabunPSK"/>
              </a:rPr>
              <a:t>ุ</a:t>
            </a:r>
            <a:r>
              <a:rPr lang="th-TH" spc="25" dirty="0" smtClean="0">
                <a:latin typeface="TH SarabunPSK"/>
                <a:cs typeface="TH SarabunPSK"/>
              </a:rPr>
              <a:t>ร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20" dirty="0" smtClean="0">
                <a:latin typeface="TH SarabunPSK"/>
                <a:cs typeface="TH SarabunPSK"/>
              </a:rPr>
              <a:t>ิ</a:t>
            </a:r>
            <a:r>
              <a:rPr lang="th-TH" spc="15" dirty="0" smtClean="0">
                <a:latin typeface="TH SarabunPSK"/>
                <a:cs typeface="TH SarabunPSK"/>
              </a:rPr>
              <a:t>จ</a:t>
            </a:r>
            <a:r>
              <a:rPr lang="th-TH" spc="-10" dirty="0" smtClean="0">
                <a:latin typeface="TH SarabunPSK"/>
                <a:cs typeface="TH SarabunPSK"/>
              </a:rPr>
              <a:t>บ</a:t>
            </a:r>
            <a:r>
              <a:rPr lang="th-TH" spc="20" dirty="0" smtClean="0">
                <a:latin typeface="TH SarabunPSK"/>
                <a:cs typeface="TH SarabunPSK"/>
              </a:rPr>
              <a:t>ั</a:t>
            </a:r>
            <a:r>
              <a:rPr lang="th-TH" spc="15" dirty="0" smtClean="0">
                <a:latin typeface="TH SarabunPSK"/>
                <a:cs typeface="TH SarabunPSK"/>
              </a:rPr>
              <a:t>นเ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15" dirty="0" smtClean="0">
                <a:latin typeface="TH SarabunPSK"/>
                <a:cs typeface="TH SarabunPSK"/>
              </a:rPr>
              <a:t>ิง</a:t>
            </a:r>
            <a:r>
              <a:rPr lang="th-TH" spc="10" dirty="0" smtClean="0">
                <a:latin typeface="TH SarabunPSK"/>
                <a:cs typeface="TH SarabunPSK"/>
              </a:rPr>
              <a:t>ไ</a:t>
            </a:r>
            <a:r>
              <a:rPr lang="th-TH" spc="-15" dirty="0" smtClean="0">
                <a:latin typeface="TH SarabunPSK"/>
                <a:cs typeface="TH SarabunPSK"/>
              </a:rPr>
              <a:t>ม</a:t>
            </a:r>
            <a:r>
              <a:rPr lang="th-TH" spc="15" dirty="0" smtClean="0">
                <a:latin typeface="TH SarabunPSK"/>
                <a:cs typeface="TH SarabunPSK"/>
              </a:rPr>
              <a:t>ป</a:t>
            </a:r>
            <a:r>
              <a:rPr lang="th-TH" spc="-5" dirty="0" smtClean="0">
                <a:latin typeface="TH SarabunPSK"/>
                <a:cs typeface="TH SarabunPSK"/>
              </a:rPr>
              <a:t>ร</a:t>
            </a:r>
            <a:r>
              <a:rPr lang="th-TH" spc="20" dirty="0" smtClean="0">
                <a:latin typeface="TH SarabunPSK"/>
                <a:cs typeface="TH SarabunPSK"/>
              </a:rPr>
              <a:t>ั</a:t>
            </a:r>
            <a:r>
              <a:rPr lang="th-TH" spc="10" dirty="0" smtClean="0">
                <a:latin typeface="TH SarabunPSK"/>
                <a:cs typeface="TH SarabunPSK"/>
              </a:rPr>
              <a:t>บ</a:t>
            </a:r>
            <a:r>
              <a:rPr lang="th-TH" spc="-10" dirty="0" smtClean="0">
                <a:latin typeface="TH SarabunPSK"/>
                <a:cs typeface="TH SarabunPSK"/>
              </a:rPr>
              <a:t>ต</a:t>
            </a:r>
            <a:r>
              <a:rPr lang="th-TH" spc="20" dirty="0" smtClean="0">
                <a:latin typeface="TH SarabunPSK"/>
                <a:cs typeface="TH SarabunPSK"/>
              </a:rPr>
              <a:t>ั</a:t>
            </a:r>
            <a:r>
              <a:rPr lang="th-TH" spc="-10" dirty="0" smtClean="0">
                <a:latin typeface="TH SarabunPSK"/>
                <a:cs typeface="TH SarabunPSK"/>
              </a:rPr>
              <a:t>ว</a:t>
            </a:r>
            <a:r>
              <a:rPr lang="th-TH" spc="55" dirty="0" smtClean="0">
                <a:latin typeface="TH SarabunPSK"/>
                <a:cs typeface="TH SarabunPSK"/>
              </a:rPr>
              <a:t> </a:t>
            </a:r>
            <a:r>
              <a:rPr lang="th-TH" spc="10" dirty="0" smtClean="0">
                <a:latin typeface="TH SarabunPSK"/>
                <a:cs typeface="TH SarabunPSK"/>
              </a:rPr>
              <a:t>แ</a:t>
            </a:r>
            <a:r>
              <a:rPr lang="th-TH" spc="15" dirty="0" smtClean="0">
                <a:latin typeface="TH SarabunPSK"/>
                <a:cs typeface="TH SarabunPSK"/>
              </a:rPr>
              <a:t>ล</a:t>
            </a:r>
            <a:r>
              <a:rPr lang="th-TH" spc="5" dirty="0" smtClean="0">
                <a:latin typeface="TH SarabunPSK"/>
                <a:cs typeface="TH SarabunPSK"/>
              </a:rPr>
              <a:t>ะ</a:t>
            </a:r>
            <a:r>
              <a:rPr lang="th-TH" spc="15" dirty="0" smtClean="0">
                <a:latin typeface="TH SarabunPSK"/>
                <a:cs typeface="TH SarabunPSK"/>
              </a:rPr>
              <a:t>เ</a:t>
            </a:r>
            <a:r>
              <a:rPr lang="th-TH" spc="-10" dirty="0" smtClean="0">
                <a:latin typeface="TH SarabunPSK"/>
                <a:cs typeface="TH SarabunPSK"/>
              </a:rPr>
              <a:t>ป</a:t>
            </a:r>
            <a:r>
              <a:rPr lang="th-TH" spc="20" dirty="0" smtClean="0">
                <a:latin typeface="TH SarabunPSK"/>
                <a:cs typeface="TH SarabunPSK"/>
              </a:rPr>
              <a:t></a:t>
            </a:r>
            <a:r>
              <a:rPr lang="th-TH" spc="15" dirty="0" smtClean="0">
                <a:latin typeface="TH SarabunPSK"/>
                <a:cs typeface="TH SarabunPSK"/>
              </a:rPr>
              <a:t>น</a:t>
            </a:r>
            <a:r>
              <a:rPr lang="th-TH" spc="30" dirty="0" smtClean="0">
                <a:latin typeface="TH SarabunPSK"/>
                <a:cs typeface="TH SarabunPSK"/>
              </a:rPr>
              <a:t>เ</a:t>
            </a:r>
            <a:r>
              <a:rPr lang="th-TH" spc="10" dirty="0" smtClean="0">
                <a:latin typeface="TH SarabunPSK"/>
                <a:cs typeface="TH SarabunPSK"/>
              </a:rPr>
              <a:t>ค</a:t>
            </a:r>
            <a:r>
              <a:rPr lang="th-TH" spc="-5" dirty="0" smtClean="0">
                <a:latin typeface="TH SarabunPSK"/>
                <a:cs typeface="TH SarabunPSK"/>
              </a:rPr>
              <a:t>ร</a:t>
            </a:r>
            <a:r>
              <a:rPr lang="th-TH" spc="-20" dirty="0" smtClean="0">
                <a:latin typeface="TH SarabunPSK"/>
                <a:cs typeface="TH SarabunPSK"/>
              </a:rPr>
              <a:t>ื</a:t>
            </a:r>
            <a:r>
              <a:rPr lang="th-TH" spc="20" dirty="0" smtClean="0">
                <a:latin typeface="TH SarabunPSK"/>
                <a:cs typeface="TH SarabunPSK"/>
              </a:rPr>
              <a:t>่</a:t>
            </a:r>
            <a:r>
              <a:rPr lang="th-TH" spc="5" dirty="0" smtClean="0">
                <a:latin typeface="TH SarabunPSK"/>
                <a:cs typeface="TH SarabunPSK"/>
              </a:rPr>
              <a:t>อ</a:t>
            </a:r>
            <a:r>
              <a:rPr lang="th-TH" spc="15" dirty="0" smtClean="0">
                <a:latin typeface="TH SarabunPSK"/>
                <a:cs typeface="TH SarabunPSK"/>
              </a:rPr>
              <a:t>ง</a:t>
            </a:r>
            <a:r>
              <a:rPr lang="th-TH" spc="-15" dirty="0" smtClean="0">
                <a:latin typeface="TH SarabunPSK"/>
                <a:cs typeface="TH SarabunPSK"/>
              </a:rPr>
              <a:t>ม</a:t>
            </a:r>
            <a:r>
              <a:rPr lang="th-TH" spc="20" dirty="0" smtClean="0">
                <a:latin typeface="TH SarabunPSK"/>
                <a:cs typeface="TH SarabunPSK"/>
              </a:rPr>
              <a:t>ื</a:t>
            </a:r>
            <a:r>
              <a:rPr lang="th-TH" spc="5" dirty="0" smtClean="0">
                <a:latin typeface="TH SarabunPSK"/>
                <a:cs typeface="TH SarabunPSK"/>
              </a:rPr>
              <a:t>อ</a:t>
            </a:r>
            <a:r>
              <a:rPr lang="th-TH" spc="15" dirty="0" smtClean="0">
                <a:latin typeface="TH SarabunPSK"/>
                <a:cs typeface="TH SarabunPSK"/>
              </a:rPr>
              <a:t>ใน</a:t>
            </a:r>
            <a:r>
              <a:rPr lang="th-TH" spc="10" dirty="0" smtClean="0">
                <a:latin typeface="TH SarabunPSK"/>
                <a:cs typeface="TH SarabunPSK"/>
              </a:rPr>
              <a:t>ก</a:t>
            </a:r>
            <a:r>
              <a:rPr lang="th-TH" spc="25" dirty="0" smtClean="0">
                <a:latin typeface="TH SarabunPSK"/>
                <a:cs typeface="TH SarabunPSK"/>
              </a:rPr>
              <a:t>า</a:t>
            </a:r>
            <a:r>
              <a:rPr lang="th-TH" spc="-5" dirty="0" smtClean="0">
                <a:latin typeface="TH SarabunPSK"/>
                <a:cs typeface="TH SarabunPSK"/>
              </a:rPr>
              <a:t>ร </a:t>
            </a:r>
            <a:r>
              <a:rPr lang="th-TH" spc="0" dirty="0" smtClean="0">
                <a:latin typeface="TH SarabunPSK"/>
                <a:cs typeface="TH SarabunPSK"/>
              </a:rPr>
              <a:t>โ</a:t>
            </a:r>
            <a:r>
              <a:rPr lang="th-TH" spc="-15" dirty="0" smtClean="0">
                <a:latin typeface="TH SarabunPSK"/>
                <a:cs typeface="TH SarabunPSK"/>
              </a:rPr>
              <a:t>ฆษณ</a:t>
            </a:r>
            <a:r>
              <a:rPr lang="th-TH" spc="-5" dirty="0" smtClean="0">
                <a:latin typeface="TH SarabunPSK"/>
                <a:cs typeface="TH SarabunPSK"/>
              </a:rPr>
              <a:t>าชวนเช</a:t>
            </a:r>
            <a:r>
              <a:rPr lang="th-TH" spc="0" dirty="0" smtClean="0">
                <a:latin typeface="TH SarabunPSK"/>
                <a:cs typeface="TH SarabunPSK"/>
              </a:rPr>
              <a:t>ื่</a:t>
            </a:r>
            <a:r>
              <a:rPr lang="th-TH" spc="-20" dirty="0" smtClean="0">
                <a:latin typeface="TH SarabunPSK"/>
                <a:cs typeface="TH SarabunPSK"/>
              </a:rPr>
              <a:t>อ</a:t>
            </a:r>
            <a:r>
              <a:rPr lang="th-TH" spc="-15" dirty="0" smtClean="0">
                <a:latin typeface="TH SarabunPSK"/>
                <a:cs typeface="TH SarabunPSK"/>
              </a:rPr>
              <a:t>ข</a:t>
            </a:r>
            <a:r>
              <a:rPr lang="th-TH" spc="-20" dirty="0" smtClean="0">
                <a:latin typeface="TH SarabunPSK"/>
                <a:cs typeface="TH SarabunPSK"/>
              </a:rPr>
              <a:t>อ</a:t>
            </a:r>
            <a:r>
              <a:rPr lang="th-TH" spc="-10" dirty="0" smtClean="0">
                <a:latin typeface="TH SarabunPSK"/>
                <a:cs typeface="TH SarabunPSK"/>
              </a:rPr>
              <a:t>ง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-10" dirty="0" smtClean="0">
                <a:latin typeface="TH SarabunPSK"/>
                <a:cs typeface="TH SarabunPSK"/>
              </a:rPr>
              <a:t>หาร</a:t>
            </a:r>
            <a:endParaRPr lang="th-TH" dirty="0" smtClean="0">
              <a:latin typeface="TH SarabunPSK"/>
              <a:cs typeface="TH SarabunPSK"/>
            </a:endParaRPr>
          </a:p>
          <a:p>
            <a:pPr marL="12700" marR="13970" indent="457200" algn="thaiDist">
              <a:lnSpc>
                <a:spcPct val="108100"/>
              </a:lnSpc>
              <a:spcBef>
                <a:spcPts val="10"/>
              </a:spcBef>
            </a:pPr>
            <a:r>
              <a:rPr lang="th-TH" spc="-10" dirty="0" smtClean="0">
                <a:latin typeface="TH SarabunPSK"/>
                <a:cs typeface="TH SarabunPSK"/>
              </a:rPr>
              <a:t>ต</a:t>
            </a:r>
            <a:r>
              <a:rPr lang="th-TH" spc="60" dirty="0" smtClean="0">
                <a:latin typeface="TH SarabunPSK"/>
                <a:cs typeface="TH SarabunPSK"/>
              </a:rPr>
              <a:t></a:t>
            </a:r>
            <a:r>
              <a:rPr lang="th-TH" spc="40" dirty="0" smtClean="0">
                <a:latin typeface="TH SarabunPSK"/>
                <a:cs typeface="TH SarabunPSK"/>
              </a:rPr>
              <a:t>อ</a:t>
            </a:r>
            <a:r>
              <a:rPr lang="th-TH" spc="45" dirty="0" smtClean="0">
                <a:latin typeface="TH SarabunPSK"/>
                <a:cs typeface="TH SarabunPSK"/>
              </a:rPr>
              <a:t>ม</a:t>
            </a:r>
            <a:r>
              <a:rPr lang="th-TH" spc="50" dirty="0" smtClean="0">
                <a:latin typeface="TH SarabunPSK"/>
                <a:cs typeface="TH SarabunPSK"/>
              </a:rPr>
              <a:t>า</a:t>
            </a:r>
            <a:r>
              <a:rPr lang="th-TH" spc="60" dirty="0" smtClean="0">
                <a:latin typeface="TH SarabunPSK"/>
                <a:cs typeface="TH SarabunPSK"/>
              </a:rPr>
              <a:t>ใ</a:t>
            </a:r>
            <a:r>
              <a:rPr lang="th-TH" spc="50" dirty="0" smtClean="0">
                <a:latin typeface="TH SarabunPSK"/>
                <a:cs typeface="TH SarabunPSK"/>
              </a:rPr>
              <a:t>น</a:t>
            </a:r>
            <a:r>
              <a:rPr lang="th-TH" spc="-5" dirty="0" smtClean="0">
                <a:latin typeface="TH SarabunPSK"/>
                <a:cs typeface="TH SarabunPSK"/>
              </a:rPr>
              <a:t>ป</a:t>
            </a:r>
            <a:r>
              <a:rPr lang="th-TH" spc="105" dirty="0" smtClean="0">
                <a:latin typeface="TH SarabunPSK"/>
                <a:cs typeface="TH SarabunPSK"/>
              </a:rPr>
              <a:t> </a:t>
            </a:r>
            <a:r>
              <a:rPr lang="th-TH" spc="60" dirty="0" smtClean="0">
                <a:latin typeface="TH SarabunPSK"/>
                <a:cs typeface="TH SarabunPSK"/>
              </a:rPr>
              <a:t>2</a:t>
            </a:r>
            <a:r>
              <a:rPr lang="th-TH" spc="45" dirty="0" smtClean="0">
                <a:latin typeface="TH SarabunPSK"/>
                <a:cs typeface="TH SarabunPSK"/>
              </a:rPr>
              <a:t>51</a:t>
            </a:r>
            <a:r>
              <a:rPr lang="th-TH" spc="-10" dirty="0" smtClean="0">
                <a:latin typeface="TH SarabunPSK"/>
                <a:cs typeface="TH SarabunPSK"/>
              </a:rPr>
              <a:t>8</a:t>
            </a:r>
            <a:r>
              <a:rPr lang="th-TH" spc="130" dirty="0" smtClean="0">
                <a:latin typeface="TH SarabunPSK"/>
                <a:cs typeface="TH SarabunPSK"/>
              </a:rPr>
              <a:t> </a:t>
            </a:r>
            <a:r>
              <a:rPr lang="th-TH" spc="-15" dirty="0" smtClean="0">
                <a:latin typeface="TH SarabunPSK"/>
                <a:cs typeface="TH SarabunPSK"/>
              </a:rPr>
              <a:t>ม</a:t>
            </a:r>
            <a:r>
              <a:rPr lang="th-TH" spc="55" dirty="0" smtClean="0">
                <a:latin typeface="TH SarabunPSK"/>
                <a:cs typeface="TH SarabunPSK"/>
              </a:rPr>
              <a:t>ีปร</a:t>
            </a:r>
            <a:r>
              <a:rPr lang="th-TH" spc="40" dirty="0" smtClean="0">
                <a:latin typeface="TH SarabunPSK"/>
                <a:cs typeface="TH SarabunPSK"/>
              </a:rPr>
              <a:t>ะ</a:t>
            </a:r>
            <a:r>
              <a:rPr lang="th-TH" spc="55" dirty="0" smtClean="0">
                <a:latin typeface="TH SarabunPSK"/>
                <a:cs typeface="TH SarabunPSK"/>
              </a:rPr>
              <a:t>ก</a:t>
            </a:r>
            <a:r>
              <a:rPr lang="th-TH" spc="50" dirty="0" smtClean="0">
                <a:latin typeface="TH SarabunPSK"/>
                <a:cs typeface="TH SarabunPSK"/>
              </a:rPr>
              <a:t>า</a:t>
            </a:r>
            <a:r>
              <a:rPr lang="th-TH" spc="45" dirty="0" smtClean="0">
                <a:latin typeface="TH SarabunPSK"/>
                <a:cs typeface="TH SarabunPSK"/>
              </a:rPr>
              <a:t>ศ</a:t>
            </a:r>
            <a:r>
              <a:rPr lang="th-TH" spc="50" dirty="0" smtClean="0">
                <a:latin typeface="TH SarabunPSK"/>
                <a:cs typeface="TH SarabunPSK"/>
              </a:rPr>
              <a:t>ใ</a:t>
            </a:r>
            <a:r>
              <a:rPr lang="th-TH" spc="-5" dirty="0" smtClean="0">
                <a:latin typeface="TH SarabunPSK"/>
                <a:cs typeface="TH SarabunPSK"/>
              </a:rPr>
              <a:t>ช</a:t>
            </a:r>
            <a:r>
              <a:rPr lang="th-TH" spc="55" dirty="0" smtClean="0">
                <a:latin typeface="TH SarabunPSK"/>
                <a:cs typeface="TH SarabunPSK"/>
              </a:rPr>
              <a:t></a:t>
            </a:r>
            <a:r>
              <a:rPr lang="th-TH" spc="50" dirty="0" smtClean="0">
                <a:latin typeface="TH SarabunPSK"/>
                <a:cs typeface="TH SarabunPSK"/>
              </a:rPr>
              <a:t>ร</a:t>
            </a:r>
            <a:r>
              <a:rPr lang="th-TH" spc="40" dirty="0" smtClean="0">
                <a:latin typeface="TH SarabunPSK"/>
                <a:cs typeface="TH SarabunPSK"/>
              </a:rPr>
              <a:t>ะ</a:t>
            </a:r>
            <a:r>
              <a:rPr lang="th-TH" spc="55" dirty="0" smtClean="0">
                <a:latin typeface="TH SarabunPSK"/>
                <a:cs typeface="TH SarabunPSK"/>
              </a:rPr>
              <a:t>เ</a:t>
            </a:r>
            <a:r>
              <a:rPr lang="th-TH" spc="-10" dirty="0" smtClean="0">
                <a:latin typeface="TH SarabunPSK"/>
                <a:cs typeface="TH SarabunPSK"/>
              </a:rPr>
              <a:t>บ</a:t>
            </a:r>
            <a:r>
              <a:rPr lang="th-TH" spc="55" dirty="0" smtClean="0">
                <a:latin typeface="TH SarabunPSK"/>
                <a:cs typeface="TH SarabunPSK"/>
              </a:rPr>
              <a:t>ี</a:t>
            </a:r>
            <a:r>
              <a:rPr lang="th-TH" spc="50" dirty="0" smtClean="0">
                <a:latin typeface="TH SarabunPSK"/>
                <a:cs typeface="TH SarabunPSK"/>
              </a:rPr>
              <a:t>ยบ</a:t>
            </a:r>
            <a:r>
              <a:rPr lang="th-TH" spc="-5" dirty="0" smtClean="0">
                <a:latin typeface="TH SarabunPSK"/>
                <a:cs typeface="TH SarabunPSK"/>
              </a:rPr>
              <a:t>ว</a:t>
            </a:r>
            <a:r>
              <a:rPr lang="th-TH" spc="60" dirty="0" smtClean="0">
                <a:latin typeface="TH SarabunPSK"/>
                <a:cs typeface="TH SarabunPSK"/>
              </a:rPr>
              <a:t></a:t>
            </a:r>
            <a:r>
              <a:rPr lang="th-TH" spc="50" dirty="0" smtClean="0">
                <a:latin typeface="TH SarabunPSK"/>
                <a:cs typeface="TH SarabunPSK"/>
              </a:rPr>
              <a:t>า</a:t>
            </a:r>
            <a:r>
              <a:rPr lang="th-TH" spc="-10" dirty="0" smtClean="0">
                <a:latin typeface="TH SarabunPSK"/>
                <a:cs typeface="TH SarabunPSK"/>
              </a:rPr>
              <a:t>ด</a:t>
            </a:r>
            <a:r>
              <a:rPr lang="th-TH" spc="55" dirty="0" smtClean="0">
                <a:latin typeface="TH SarabunPSK"/>
                <a:cs typeface="TH SarabunPSK"/>
              </a:rPr>
              <a:t>ว</a:t>
            </a:r>
            <a:r>
              <a:rPr lang="th-TH" spc="50" dirty="0" smtClean="0">
                <a:latin typeface="TH SarabunPSK"/>
                <a:cs typeface="TH SarabunPSK"/>
              </a:rPr>
              <a:t>ย</a:t>
            </a:r>
            <a:r>
              <a:rPr lang="th-TH" spc="-5" dirty="0" smtClean="0">
                <a:latin typeface="TH SarabunPSK"/>
                <a:cs typeface="TH SarabunPSK"/>
              </a:rPr>
              <a:t>ว</a:t>
            </a:r>
            <a:r>
              <a:rPr lang="th-TH" spc="60" dirty="0" smtClean="0">
                <a:latin typeface="TH SarabunPSK"/>
                <a:cs typeface="TH SarabunPSK"/>
              </a:rPr>
              <a:t>ิ</a:t>
            </a:r>
            <a:r>
              <a:rPr lang="th-TH" spc="55" dirty="0" smtClean="0">
                <a:latin typeface="TH SarabunPSK"/>
                <a:cs typeface="TH SarabunPSK"/>
              </a:rPr>
              <a:t>ท</a:t>
            </a:r>
            <a:r>
              <a:rPr lang="th-TH" spc="-10" dirty="0" smtClean="0">
                <a:latin typeface="TH SarabunPSK"/>
                <a:cs typeface="TH SarabunPSK"/>
              </a:rPr>
              <a:t>ย</a:t>
            </a:r>
            <a:r>
              <a:rPr lang="th-TH" spc="60" dirty="0" smtClean="0">
                <a:latin typeface="TH SarabunPSK"/>
                <a:cs typeface="TH SarabunPSK"/>
              </a:rPr>
              <a:t>ุ</a:t>
            </a:r>
            <a:r>
              <a:rPr lang="th-TH" spc="45" dirty="0" smtClean="0">
                <a:latin typeface="TH SarabunPSK"/>
                <a:cs typeface="TH SarabunPSK"/>
              </a:rPr>
              <a:t>ก</a:t>
            </a:r>
            <a:r>
              <a:rPr lang="th-TH" spc="50" dirty="0" smtClean="0">
                <a:latin typeface="TH SarabunPSK"/>
                <a:cs typeface="TH SarabunPSK"/>
              </a:rPr>
              <a:t>ร</a:t>
            </a:r>
            <a:r>
              <a:rPr lang="th-TH" spc="55" dirty="0" smtClean="0">
                <a:latin typeface="TH SarabunPSK"/>
                <a:cs typeface="TH SarabunPSK"/>
              </a:rPr>
              <a:t>ะ</a:t>
            </a:r>
            <a:r>
              <a:rPr lang="th-TH" spc="50" dirty="0" smtClean="0">
                <a:latin typeface="TH SarabunPSK"/>
                <a:cs typeface="TH SarabunPSK"/>
              </a:rPr>
              <a:t>จา</a:t>
            </a:r>
            <a:r>
              <a:rPr lang="th-TH" spc="55" dirty="0" smtClean="0">
                <a:latin typeface="TH SarabunPSK"/>
                <a:cs typeface="TH SarabunPSK"/>
              </a:rPr>
              <a:t>ยเ</a:t>
            </a:r>
            <a:r>
              <a:rPr lang="th-TH" spc="-10" dirty="0" smtClean="0">
                <a:latin typeface="TH SarabunPSK"/>
                <a:cs typeface="TH SarabunPSK"/>
              </a:rPr>
              <a:t>ส</a:t>
            </a:r>
            <a:r>
              <a:rPr lang="th-TH" spc="55" dirty="0" smtClean="0">
                <a:latin typeface="TH SarabunPSK"/>
                <a:cs typeface="TH SarabunPSK"/>
              </a:rPr>
              <a:t>ี</a:t>
            </a:r>
            <a:r>
              <a:rPr lang="th-TH" spc="50" dirty="0" smtClean="0">
                <a:latin typeface="TH SarabunPSK"/>
                <a:cs typeface="TH SarabunPSK"/>
              </a:rPr>
              <a:t>ยง</a:t>
            </a:r>
            <a:r>
              <a:rPr lang="th-TH" spc="45" dirty="0" smtClean="0">
                <a:latin typeface="TH SarabunPSK"/>
                <a:cs typeface="TH SarabunPSK"/>
              </a:rPr>
              <a:t>แ</a:t>
            </a:r>
            <a:r>
              <a:rPr lang="th-TH" spc="65" dirty="0" smtClean="0">
                <a:latin typeface="TH SarabunPSK"/>
                <a:cs typeface="TH SarabunPSK"/>
              </a:rPr>
              <a:t>ล</a:t>
            </a:r>
            <a:r>
              <a:rPr lang="th-TH" spc="40" dirty="0" smtClean="0">
                <a:latin typeface="TH SarabunPSK"/>
                <a:cs typeface="TH SarabunPSK"/>
              </a:rPr>
              <a:t>ะ</a:t>
            </a:r>
            <a:r>
              <a:rPr lang="th-TH" spc="-5" dirty="0" smtClean="0">
                <a:latin typeface="TH SarabunPSK"/>
                <a:cs typeface="TH SarabunPSK"/>
              </a:rPr>
              <a:t>ว</a:t>
            </a:r>
            <a:r>
              <a:rPr lang="th-TH" spc="40" dirty="0" smtClean="0">
                <a:latin typeface="TH SarabunPSK"/>
                <a:cs typeface="TH SarabunPSK"/>
              </a:rPr>
              <a:t>ิ</a:t>
            </a:r>
            <a:r>
              <a:rPr lang="th-TH" spc="45" dirty="0" smtClean="0">
                <a:latin typeface="TH SarabunPSK"/>
                <a:cs typeface="TH SarabunPSK"/>
              </a:rPr>
              <a:t>ท</a:t>
            </a:r>
            <a:r>
              <a:rPr lang="th-TH" spc="-10" dirty="0" smtClean="0">
                <a:latin typeface="TH SarabunPSK"/>
                <a:cs typeface="TH SarabunPSK"/>
              </a:rPr>
              <a:t>ย</a:t>
            </a:r>
            <a:r>
              <a:rPr lang="th-TH" spc="55" dirty="0" smtClean="0">
                <a:latin typeface="TH SarabunPSK"/>
                <a:cs typeface="TH SarabunPSK"/>
              </a:rPr>
              <a:t>ุ</a:t>
            </a:r>
            <a:r>
              <a:rPr lang="th-TH" spc="60" dirty="0" smtClean="0">
                <a:latin typeface="TH SarabunPSK"/>
                <a:cs typeface="TH SarabunPSK"/>
              </a:rPr>
              <a:t>โ</a:t>
            </a:r>
            <a:r>
              <a:rPr lang="th-TH" spc="45" dirty="0" smtClean="0">
                <a:latin typeface="TH SarabunPSK"/>
                <a:cs typeface="TH SarabunPSK"/>
              </a:rPr>
              <a:t>ท</a:t>
            </a:r>
            <a:r>
              <a:rPr lang="th-TH" spc="50" dirty="0" smtClean="0">
                <a:latin typeface="TH SarabunPSK"/>
                <a:cs typeface="TH SarabunPSK"/>
              </a:rPr>
              <a:t>ร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60" dirty="0" smtClean="0">
                <a:latin typeface="TH SarabunPSK"/>
                <a:cs typeface="TH SarabunPSK"/>
              </a:rPr>
              <a:t>ั</a:t>
            </a:r>
            <a:r>
              <a:rPr lang="th-TH" spc="55" dirty="0" smtClean="0">
                <a:latin typeface="TH SarabunPSK"/>
                <a:cs typeface="TH SarabunPSK"/>
              </a:rPr>
              <a:t>ศ</a:t>
            </a:r>
            <a:r>
              <a:rPr lang="th-TH" spc="-5" dirty="0" smtClean="0">
                <a:latin typeface="TH SarabunPSK"/>
                <a:cs typeface="TH SarabunPSK"/>
              </a:rPr>
              <a:t>น</a:t>
            </a:r>
            <a:r>
              <a:rPr lang="th-TH" spc="105" dirty="0" smtClean="0">
                <a:latin typeface="TH SarabunPSK"/>
                <a:cs typeface="TH SarabunPSK"/>
              </a:rPr>
              <a:t> </a:t>
            </a:r>
            <a:r>
              <a:rPr lang="th-TH" spc="60" dirty="0" smtClean="0">
                <a:latin typeface="TH SarabunPSK"/>
                <a:cs typeface="TH SarabunPSK"/>
              </a:rPr>
              <a:t>โด</a:t>
            </a:r>
            <a:r>
              <a:rPr lang="th-TH" spc="50" dirty="0" smtClean="0">
                <a:latin typeface="TH SarabunPSK"/>
                <a:cs typeface="TH SarabunPSK"/>
              </a:rPr>
              <a:t>ย</a:t>
            </a:r>
            <a:r>
              <a:rPr lang="th-TH" spc="-15" dirty="0" smtClean="0">
                <a:latin typeface="TH SarabunPSK"/>
                <a:cs typeface="TH SarabunPSK"/>
              </a:rPr>
              <a:t>ม</a:t>
            </a:r>
            <a:r>
              <a:rPr lang="th-TH" spc="60" dirty="0" smtClean="0">
                <a:latin typeface="TH SarabunPSK"/>
                <a:cs typeface="TH SarabunPSK"/>
              </a:rPr>
              <a:t>ี</a:t>
            </a:r>
            <a:r>
              <a:rPr lang="th-TH" spc="45" dirty="0" smtClean="0">
                <a:latin typeface="TH SarabunPSK"/>
                <a:cs typeface="TH SarabunPSK"/>
              </a:rPr>
              <a:t>ค</a:t>
            </a:r>
            <a:r>
              <a:rPr lang="th-TH" spc="55" dirty="0" smtClean="0">
                <a:latin typeface="TH SarabunPSK"/>
                <a:cs typeface="TH SarabunPSK"/>
              </a:rPr>
              <a:t>ณ</a:t>
            </a:r>
            <a:r>
              <a:rPr lang="th-TH" spc="-10" dirty="0" smtClean="0">
                <a:latin typeface="TH SarabunPSK"/>
                <a:cs typeface="TH SarabunPSK"/>
              </a:rPr>
              <a:t>ะ</a:t>
            </a:r>
            <a:r>
              <a:rPr lang="th-TH" spc="-5" dirty="0" smtClean="0">
                <a:latin typeface="TH SarabunPSK"/>
                <a:cs typeface="TH SarabunPSK"/>
              </a:rPr>
              <a:t> ก</a:t>
            </a:r>
            <a:r>
              <a:rPr lang="th-TH" spc="0" dirty="0" smtClean="0">
                <a:latin typeface="TH SarabunPSK"/>
                <a:cs typeface="TH SarabunPSK"/>
              </a:rPr>
              <a:t>รร</a:t>
            </a:r>
            <a:r>
              <a:rPr lang="th-TH" spc="-5" dirty="0" smtClean="0">
                <a:latin typeface="TH SarabunPSK"/>
                <a:cs typeface="TH SarabunPSK"/>
              </a:rPr>
              <a:t>มก</a:t>
            </a:r>
            <a:r>
              <a:rPr lang="th-TH" spc="10" dirty="0" smtClean="0">
                <a:latin typeface="TH SarabunPSK"/>
                <a:cs typeface="TH SarabunPSK"/>
              </a:rPr>
              <a:t>า</a:t>
            </a:r>
            <a:r>
              <a:rPr lang="th-TH" spc="0" dirty="0" smtClean="0">
                <a:latin typeface="TH SarabunPSK"/>
                <a:cs typeface="TH SarabunPSK"/>
              </a:rPr>
              <a:t>รบ</a:t>
            </a:r>
            <a:r>
              <a:rPr lang="th-TH" spc="-5" dirty="0" smtClean="0">
                <a:latin typeface="TH SarabunPSK"/>
                <a:cs typeface="TH SarabunPSK"/>
              </a:rPr>
              <a:t>ริ</a:t>
            </a:r>
            <a:r>
              <a:rPr lang="th-TH" spc="0" dirty="0" smtClean="0">
                <a:latin typeface="TH SarabunPSK"/>
                <a:cs typeface="TH SarabunPSK"/>
              </a:rPr>
              <a:t>ห</a:t>
            </a:r>
            <a:r>
              <a:rPr lang="th-TH" spc="10" dirty="0" smtClean="0">
                <a:latin typeface="TH SarabunPSK"/>
                <a:cs typeface="TH SarabunPSK"/>
              </a:rPr>
              <a:t>า</a:t>
            </a:r>
            <a:r>
              <a:rPr lang="th-TH" spc="0" dirty="0" smtClean="0">
                <a:latin typeface="TH SarabunPSK"/>
                <a:cs typeface="TH SarabunPSK"/>
              </a:rPr>
              <a:t>ร</a:t>
            </a:r>
            <a:r>
              <a:rPr lang="th-TH" spc="-5" dirty="0" smtClean="0">
                <a:latin typeface="TH SarabunPSK"/>
                <a:cs typeface="TH SarabunPSK"/>
              </a:rPr>
              <a:t>วิท</a:t>
            </a:r>
            <a:r>
              <a:rPr lang="th-TH" spc="-10" dirty="0" smtClean="0">
                <a:latin typeface="TH SarabunPSK"/>
                <a:cs typeface="TH SarabunPSK"/>
              </a:rPr>
              <a:t>ย</a:t>
            </a:r>
            <a:r>
              <a:rPr lang="th-TH" spc="-5" dirty="0" smtClean="0">
                <a:latin typeface="TH SarabunPSK"/>
                <a:cs typeface="TH SarabunPSK"/>
              </a:rPr>
              <a:t>ุ</a:t>
            </a:r>
            <a:r>
              <a:rPr lang="th-TH" spc="10" dirty="0" smtClean="0">
                <a:latin typeface="TH SarabunPSK"/>
                <a:cs typeface="TH SarabunPSK"/>
              </a:rPr>
              <a:t>ก</a:t>
            </a:r>
            <a:r>
              <a:rPr lang="th-TH" spc="0" dirty="0" smtClean="0">
                <a:latin typeface="TH SarabunPSK"/>
                <a:cs typeface="TH SarabunPSK"/>
              </a:rPr>
              <a:t>ร</a:t>
            </a:r>
            <a:r>
              <a:rPr lang="th-TH" spc="-5" dirty="0" smtClean="0">
                <a:latin typeface="TH SarabunPSK"/>
                <a:cs typeface="TH SarabunPSK"/>
              </a:rPr>
              <a:t>ะ</a:t>
            </a:r>
            <a:r>
              <a:rPr lang="th-TH" spc="0" dirty="0" smtClean="0">
                <a:latin typeface="TH SarabunPSK"/>
                <a:cs typeface="TH SarabunPSK"/>
              </a:rPr>
              <a:t>จา</a:t>
            </a:r>
            <a:r>
              <a:rPr lang="th-TH" spc="15" dirty="0" smtClean="0">
                <a:latin typeface="TH SarabunPSK"/>
                <a:cs typeface="TH SarabunPSK"/>
              </a:rPr>
              <a:t>ย</a:t>
            </a:r>
            <a:r>
              <a:rPr lang="th-TH" spc="5" dirty="0" smtClean="0">
                <a:latin typeface="TH SarabunPSK"/>
                <a:cs typeface="TH SarabunPSK"/>
              </a:rPr>
              <a:t>เ</a:t>
            </a:r>
            <a:r>
              <a:rPr lang="th-TH" spc="-10" dirty="0" smtClean="0">
                <a:latin typeface="TH SarabunPSK"/>
                <a:cs typeface="TH SarabunPSK"/>
              </a:rPr>
              <a:t>ส</a:t>
            </a:r>
            <a:r>
              <a:rPr lang="th-TH" spc="-5" dirty="0" smtClean="0">
                <a:latin typeface="TH SarabunPSK"/>
                <a:cs typeface="TH SarabunPSK"/>
              </a:rPr>
              <a:t>ี</a:t>
            </a:r>
            <a:r>
              <a:rPr lang="th-TH" spc="0" dirty="0" smtClean="0">
                <a:latin typeface="TH SarabunPSK"/>
                <a:cs typeface="TH SarabunPSK"/>
              </a:rPr>
              <a:t>ยง</a:t>
            </a:r>
            <a:r>
              <a:rPr lang="th-TH" spc="10" dirty="0" smtClean="0">
                <a:latin typeface="TH SarabunPSK"/>
                <a:cs typeface="TH SarabunPSK"/>
              </a:rPr>
              <a:t>แ</a:t>
            </a:r>
            <a:r>
              <a:rPr lang="th-TH" spc="5" dirty="0" smtClean="0">
                <a:latin typeface="TH SarabunPSK"/>
                <a:cs typeface="TH SarabunPSK"/>
              </a:rPr>
              <a:t>ล</a:t>
            </a:r>
            <a:r>
              <a:rPr lang="th-TH" spc="-5" dirty="0" smtClean="0">
                <a:latin typeface="TH SarabunPSK"/>
                <a:cs typeface="TH SarabunPSK"/>
              </a:rPr>
              <a:t>ะ                 วิท</a:t>
            </a:r>
            <a:r>
              <a:rPr lang="th-TH" spc="-10" dirty="0" smtClean="0">
                <a:latin typeface="TH SarabunPSK"/>
                <a:cs typeface="TH SarabunPSK"/>
              </a:rPr>
              <a:t>ย</a:t>
            </a:r>
            <a:r>
              <a:rPr lang="th-TH" spc="5" dirty="0" smtClean="0">
                <a:latin typeface="TH SarabunPSK"/>
                <a:cs typeface="TH SarabunPSK"/>
              </a:rPr>
              <a:t>ุ</a:t>
            </a:r>
            <a:r>
              <a:rPr lang="th-TH" spc="10" dirty="0" smtClean="0">
                <a:latin typeface="TH SarabunPSK"/>
                <a:cs typeface="TH SarabunPSK"/>
              </a:rPr>
              <a:t>โ</a:t>
            </a:r>
            <a:r>
              <a:rPr lang="th-TH" spc="-5" dirty="0" smtClean="0">
                <a:latin typeface="TH SarabunPSK"/>
                <a:cs typeface="TH SarabunPSK"/>
              </a:rPr>
              <a:t>ท</a:t>
            </a:r>
            <a:r>
              <a:rPr lang="th-TH" spc="0" dirty="0" smtClean="0">
                <a:latin typeface="TH SarabunPSK"/>
                <a:cs typeface="TH SarabunPSK"/>
              </a:rPr>
              <a:t>ร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-5" dirty="0" smtClean="0">
                <a:latin typeface="TH SarabunPSK"/>
                <a:cs typeface="TH SarabunPSK"/>
              </a:rPr>
              <a:t>ั</a:t>
            </a:r>
            <a:r>
              <a:rPr lang="th-TH" spc="10" dirty="0" smtClean="0">
                <a:latin typeface="TH SarabunPSK"/>
                <a:cs typeface="TH SarabunPSK"/>
              </a:rPr>
              <a:t>ศ</a:t>
            </a:r>
            <a:r>
              <a:rPr lang="th-TH" spc="-5" dirty="0" smtClean="0">
                <a:latin typeface="TH SarabunPSK"/>
                <a:cs typeface="TH SarabunPSK"/>
              </a:rPr>
              <a:t>น</a:t>
            </a:r>
            <a:r>
              <a:rPr lang="th-TH" spc="10" dirty="0" smtClean="0">
                <a:latin typeface="TH SarabunPSK"/>
                <a:cs typeface="TH SarabunPSK"/>
              </a:rPr>
              <a:t> </a:t>
            </a:r>
            <a:r>
              <a:rPr lang="th-TH" spc="0" dirty="0" smtClean="0">
                <a:latin typeface="TH SarabunPSK"/>
                <a:cs typeface="TH SarabunPSK"/>
              </a:rPr>
              <a:t>(</a:t>
            </a:r>
            <a:r>
              <a:rPr lang="th-TH" spc="-5" dirty="0" smtClean="0">
                <a:latin typeface="TH SarabunPSK"/>
                <a:cs typeface="TH SarabunPSK"/>
              </a:rPr>
              <a:t>ก</a:t>
            </a:r>
            <a:r>
              <a:rPr lang="th-TH" spc="0" dirty="0" smtClean="0">
                <a:latin typeface="TH SarabunPSK"/>
                <a:cs typeface="TH SarabunPSK"/>
              </a:rPr>
              <a:t>บ</a:t>
            </a:r>
            <a:r>
              <a:rPr lang="th-TH" spc="15" dirty="0" smtClean="0">
                <a:latin typeface="TH SarabunPSK"/>
                <a:cs typeface="TH SarabunPSK"/>
              </a:rPr>
              <a:t>ว</a:t>
            </a:r>
            <a:r>
              <a:rPr lang="th-TH" spc="10" dirty="0" smtClean="0">
                <a:latin typeface="TH SarabunPSK"/>
                <a:cs typeface="TH SarabunPSK"/>
              </a:rPr>
              <a:t>.</a:t>
            </a:r>
            <a:r>
              <a:rPr lang="th-TH" spc="-5" dirty="0" smtClean="0">
                <a:latin typeface="TH SarabunPSK"/>
                <a:cs typeface="TH SarabunPSK"/>
              </a:rPr>
              <a:t>)</a:t>
            </a:r>
            <a:r>
              <a:rPr lang="th-TH" spc="20" dirty="0" smtClean="0">
                <a:latin typeface="TH SarabunPSK"/>
                <a:cs typeface="TH SarabunPSK"/>
              </a:rPr>
              <a:t> 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-5" dirty="0" smtClean="0">
                <a:latin typeface="TH SarabunPSK"/>
                <a:cs typeface="TH SarabunPSK"/>
              </a:rPr>
              <a:t>ํ</a:t>
            </a:r>
            <a:r>
              <a:rPr lang="th-TH" spc="10" dirty="0" smtClean="0">
                <a:latin typeface="TH SarabunPSK"/>
                <a:cs typeface="TH SarabunPSK"/>
              </a:rPr>
              <a:t>า</a:t>
            </a:r>
            <a:r>
              <a:rPr lang="th-TH" spc="0" dirty="0" smtClean="0">
                <a:latin typeface="TH SarabunPSK"/>
                <a:cs typeface="TH SarabunPSK"/>
              </a:rPr>
              <a:t>ห</a:t>
            </a:r>
            <a:r>
              <a:rPr lang="th-TH" spc="-10" dirty="0" smtClean="0">
                <a:latin typeface="TH SarabunPSK"/>
                <a:cs typeface="TH SarabunPSK"/>
              </a:rPr>
              <a:t>น</a:t>
            </a:r>
            <a:r>
              <a:rPr lang="th-TH" spc="-5" dirty="0" smtClean="0">
                <a:latin typeface="TH SarabunPSK"/>
                <a:cs typeface="TH SarabunPSK"/>
              </a:rPr>
              <a:t></a:t>
            </a:r>
            <a:r>
              <a:rPr lang="th-TH" spc="0" dirty="0" smtClean="0">
                <a:latin typeface="TH SarabunPSK"/>
                <a:cs typeface="TH SarabunPSK"/>
              </a:rPr>
              <a:t>า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-20" dirty="0" smtClean="0">
                <a:latin typeface="TH SarabunPSK"/>
                <a:cs typeface="TH SarabunPSK"/>
              </a:rPr>
              <a:t>ี</a:t>
            </a:r>
            <a:r>
              <a:rPr lang="th-TH" spc="10" dirty="0" smtClean="0">
                <a:latin typeface="TH SarabunPSK"/>
                <a:cs typeface="TH SarabunPSK"/>
              </a:rPr>
              <a:t>่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5" dirty="0" smtClean="0">
                <a:latin typeface="TH SarabunPSK"/>
                <a:cs typeface="TH SarabunPSK"/>
              </a:rPr>
              <a:t>ํ</a:t>
            </a:r>
            <a:r>
              <a:rPr lang="th-TH" spc="0" dirty="0" smtClean="0">
                <a:latin typeface="TH SarabunPSK"/>
                <a:cs typeface="TH SarabunPSK"/>
              </a:rPr>
              <a:t>า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5" dirty="0" smtClean="0">
                <a:latin typeface="TH SarabunPSK"/>
                <a:cs typeface="TH SarabunPSK"/>
              </a:rPr>
              <a:t>ั</a:t>
            </a:r>
            <a:r>
              <a:rPr lang="th-TH" spc="0" dirty="0" smtClean="0">
                <a:latin typeface="TH SarabunPSK"/>
                <a:cs typeface="TH SarabunPSK"/>
              </a:rPr>
              <a:t>บ</a:t>
            </a:r>
            <a:r>
              <a:rPr lang="th-TH" spc="-15" dirty="0" smtClean="0">
                <a:latin typeface="TH SarabunPSK"/>
                <a:cs typeface="TH SarabunPSK"/>
              </a:rPr>
              <a:t>ด</a:t>
            </a:r>
            <a:r>
              <a:rPr lang="th-TH" spc="10" dirty="0" smtClean="0">
                <a:latin typeface="TH SarabunPSK"/>
                <a:cs typeface="TH SarabunPSK"/>
              </a:rPr>
              <a:t>ูแ</a:t>
            </a:r>
            <a:r>
              <a:rPr lang="th-TH" spc="5" dirty="0" smtClean="0">
                <a:latin typeface="TH SarabunPSK"/>
                <a:cs typeface="TH SarabunPSK"/>
              </a:rPr>
              <a:t>ลส</a:t>
            </a:r>
            <a:r>
              <a:rPr lang="th-TH" spc="-5" dirty="0" smtClean="0">
                <a:latin typeface="TH SarabunPSK"/>
                <a:cs typeface="TH SarabunPSK"/>
              </a:rPr>
              <a:t>ถ</a:t>
            </a:r>
            <a:r>
              <a:rPr lang="th-TH" spc="0" dirty="0" smtClean="0">
                <a:latin typeface="TH SarabunPSK"/>
                <a:cs typeface="TH SarabunPSK"/>
              </a:rPr>
              <a:t>า</a:t>
            </a:r>
            <a:r>
              <a:rPr lang="th-TH" spc="-10" dirty="0" smtClean="0">
                <a:latin typeface="TH SarabunPSK"/>
                <a:cs typeface="TH SarabunPSK"/>
              </a:rPr>
              <a:t>น</a:t>
            </a:r>
            <a:r>
              <a:rPr lang="th-TH" spc="5" dirty="0" smtClean="0">
                <a:latin typeface="TH SarabunPSK"/>
                <a:cs typeface="TH SarabunPSK"/>
              </a:rPr>
              <a:t>ี</a:t>
            </a:r>
            <a:r>
              <a:rPr lang="th-TH" spc="-5" dirty="0" smtClean="0">
                <a:latin typeface="TH SarabunPSK"/>
                <a:cs typeface="TH SarabunPSK"/>
              </a:rPr>
              <a:t>วิท</a:t>
            </a:r>
            <a:r>
              <a:rPr lang="th-TH" spc="-10" dirty="0" smtClean="0">
                <a:latin typeface="TH SarabunPSK"/>
                <a:cs typeface="TH SarabunPSK"/>
              </a:rPr>
              <a:t>ย</a:t>
            </a:r>
            <a:r>
              <a:rPr lang="th-TH" spc="5" dirty="0" smtClean="0">
                <a:latin typeface="TH SarabunPSK"/>
                <a:cs typeface="TH SarabunPSK"/>
              </a:rPr>
              <a:t>ุแ</a:t>
            </a:r>
            <a:r>
              <a:rPr lang="th-TH" spc="15" dirty="0" smtClean="0">
                <a:latin typeface="TH SarabunPSK"/>
                <a:cs typeface="TH SarabunPSK"/>
              </a:rPr>
              <a:t>ล</a:t>
            </a:r>
            <a:r>
              <a:rPr lang="th-TH" spc="-5" dirty="0" smtClean="0">
                <a:latin typeface="TH SarabunPSK"/>
                <a:cs typeface="TH SarabunPSK"/>
              </a:rPr>
              <a:t>ะ</a:t>
            </a:r>
            <a:r>
              <a:rPr lang="th-TH" spc="10" dirty="0" smtClean="0">
                <a:latin typeface="TH SarabunPSK"/>
                <a:cs typeface="TH SarabunPSK"/>
              </a:rPr>
              <a:t>โ</a:t>
            </a:r>
            <a:r>
              <a:rPr lang="th-TH" spc="-5" dirty="0" smtClean="0">
                <a:latin typeface="TH SarabunPSK"/>
                <a:cs typeface="TH SarabunPSK"/>
              </a:rPr>
              <a:t>ท</a:t>
            </a:r>
            <a:r>
              <a:rPr lang="th-TH" spc="0" dirty="0" smtClean="0">
                <a:latin typeface="TH SarabunPSK"/>
                <a:cs typeface="TH SarabunPSK"/>
              </a:rPr>
              <a:t>ร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5" dirty="0" smtClean="0">
                <a:latin typeface="TH SarabunPSK"/>
                <a:cs typeface="TH SarabunPSK"/>
              </a:rPr>
              <a:t>ั</a:t>
            </a:r>
            <a:r>
              <a:rPr lang="th-TH" spc="-5" dirty="0" smtClean="0">
                <a:latin typeface="TH SarabunPSK"/>
                <a:cs typeface="TH SarabunPSK"/>
              </a:rPr>
              <a:t>ศน</a:t>
            </a:r>
            <a:r>
              <a:rPr lang="th-TH" spc="10" dirty="0" smtClean="0">
                <a:latin typeface="TH SarabunPSK"/>
                <a:cs typeface="TH SarabunPSK"/>
              </a:rPr>
              <a:t> </a:t>
            </a:r>
            <a:r>
              <a:rPr lang="th-TH" spc="5" dirty="0" smtClean="0">
                <a:latin typeface="TH SarabunPSK"/>
                <a:cs typeface="TH SarabunPSK"/>
              </a:rPr>
              <a:t>เ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5" dirty="0" smtClean="0">
                <a:latin typeface="TH SarabunPSK"/>
                <a:cs typeface="TH SarabunPSK"/>
              </a:rPr>
              <a:t>ิ</a:t>
            </a:r>
            <a:r>
              <a:rPr lang="th-TH" spc="-10" dirty="0" smtClean="0">
                <a:latin typeface="TH SarabunPSK"/>
                <a:cs typeface="TH SarabunPSK"/>
              </a:rPr>
              <a:t>ด</a:t>
            </a:r>
            <a:r>
              <a:rPr lang="th-TH" spc="-5" dirty="0" smtClean="0">
                <a:latin typeface="TH SarabunPSK"/>
                <a:cs typeface="TH SarabunPSK"/>
              </a:rPr>
              <a:t> 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10" dirty="0" smtClean="0">
                <a:latin typeface="TH SarabunPSK"/>
                <a:cs typeface="TH SarabunPSK"/>
              </a:rPr>
              <a:t>ารตร</a:t>
            </a:r>
            <a:r>
              <a:rPr lang="th-TH" spc="-5" dirty="0" smtClean="0">
                <a:latin typeface="TH SarabunPSK"/>
                <a:cs typeface="TH SarabunPSK"/>
              </a:rPr>
              <a:t>วจเ</a:t>
            </a:r>
            <a:r>
              <a:rPr lang="th-TH" spc="-15" dirty="0" smtClean="0">
                <a:latin typeface="TH SarabunPSK"/>
                <a:cs typeface="TH SarabunPSK"/>
              </a:rPr>
              <a:t>ซ</a:t>
            </a:r>
            <a:r>
              <a:rPr lang="th-TH" spc="-5" dirty="0" smtClean="0">
                <a:latin typeface="TH SarabunPSK"/>
                <a:cs typeface="TH SarabunPSK"/>
              </a:rPr>
              <a:t>นเ</a:t>
            </a:r>
            <a:r>
              <a:rPr lang="th-TH" spc="-15" dirty="0" smtClean="0">
                <a:latin typeface="TH SarabunPSK"/>
                <a:cs typeface="TH SarabunPSK"/>
              </a:rPr>
              <a:t>ซ</a:t>
            </a:r>
            <a:r>
              <a:rPr lang="th-TH" spc="-20" dirty="0" smtClean="0">
                <a:latin typeface="TH SarabunPSK"/>
                <a:cs typeface="TH SarabunPSK"/>
              </a:rPr>
              <a:t>อ</a:t>
            </a:r>
            <a:r>
              <a:rPr lang="th-TH" spc="-5" dirty="0" smtClean="0">
                <a:latin typeface="TH SarabunPSK"/>
                <a:cs typeface="TH SarabunPSK"/>
              </a:rPr>
              <a:t>รเนื้</a:t>
            </a:r>
            <a:r>
              <a:rPr lang="th-TH" spc="-20" dirty="0" smtClean="0">
                <a:latin typeface="TH SarabunPSK"/>
                <a:cs typeface="TH SarabunPSK"/>
              </a:rPr>
              <a:t>อ</a:t>
            </a:r>
            <a:r>
              <a:rPr lang="th-TH" spc="-10" dirty="0" smtClean="0">
                <a:latin typeface="TH SarabunPSK"/>
                <a:cs typeface="TH SarabunPSK"/>
              </a:rPr>
              <a:t>หาราย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5" dirty="0" smtClean="0">
                <a:latin typeface="TH SarabunPSK"/>
                <a:cs typeface="TH SarabunPSK"/>
              </a:rPr>
              <a:t>าร</a:t>
            </a:r>
            <a:endParaRPr lang="th-TH" dirty="0" smtClean="0">
              <a:latin typeface="TH SarabunPSK"/>
              <a:cs typeface="TH SarabunPSK"/>
            </a:endParaRPr>
          </a:p>
          <a:p>
            <a:pPr marL="0" indent="0" algn="thaiDist">
              <a:buNone/>
            </a:pP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9981977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th-TH" b="1" spc="-10" dirty="0" smtClean="0">
                <a:latin typeface="TH SarabunPSK"/>
                <a:cs typeface="TH SarabunPSK"/>
              </a:rPr>
              <a:t>ประวัติ พัฒนาการของวทิทยุกระจายเสียงในประเทศไทย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2700" marR="14604" indent="457200" algn="thaiDist">
              <a:spcBef>
                <a:spcPts val="85"/>
              </a:spcBef>
            </a:pPr>
            <a:r>
              <a:rPr lang="th-TH" spc="-5" dirty="0" smtClean="0">
                <a:latin typeface="TH SarabunPSK"/>
                <a:cs typeface="TH SarabunPSK"/>
              </a:rPr>
              <a:t>ก</a:t>
            </a:r>
            <a:r>
              <a:rPr lang="th-TH" spc="0" dirty="0" smtClean="0">
                <a:latin typeface="TH SarabunPSK"/>
                <a:cs typeface="TH SarabunPSK"/>
              </a:rPr>
              <a:t>ร</a:t>
            </a:r>
            <a:r>
              <a:rPr lang="th-TH" spc="-5" dirty="0" smtClean="0">
                <a:latin typeface="TH SarabunPSK"/>
                <a:cs typeface="TH SarabunPSK"/>
              </a:rPr>
              <a:t>ะ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-20" dirty="0" smtClean="0">
                <a:latin typeface="TH SarabunPSK"/>
                <a:cs typeface="TH SarabunPSK"/>
              </a:rPr>
              <a:t>ั</a:t>
            </a:r>
            <a:r>
              <a:rPr lang="th-TH" spc="5" dirty="0" smtClean="0">
                <a:latin typeface="TH SarabunPSK"/>
                <a:cs typeface="TH SarabunPSK"/>
              </a:rPr>
              <a:t>่ง</a:t>
            </a:r>
            <a:r>
              <a:rPr lang="th-TH" spc="0" dirty="0" smtClean="0">
                <a:latin typeface="TH SarabunPSK"/>
                <a:cs typeface="TH SarabunPSK"/>
              </a:rPr>
              <a:t>ใน</a:t>
            </a:r>
            <a:r>
              <a:rPr lang="th-TH" spc="-5" dirty="0" smtClean="0">
                <a:latin typeface="TH SarabunPSK"/>
                <a:cs typeface="TH SarabunPSK"/>
              </a:rPr>
              <a:t>ป</a:t>
            </a:r>
            <a:r>
              <a:rPr lang="th-TH" spc="20" dirty="0" smtClean="0">
                <a:latin typeface="TH SarabunPSK"/>
                <a:cs typeface="TH SarabunPSK"/>
              </a:rPr>
              <a:t> </a:t>
            </a:r>
            <a:r>
              <a:rPr lang="th-TH" spc="0" dirty="0" smtClean="0">
                <a:latin typeface="TH SarabunPSK"/>
                <a:cs typeface="TH SarabunPSK"/>
              </a:rPr>
              <a:t>25</a:t>
            </a:r>
            <a:r>
              <a:rPr lang="th-TH" spc="10" dirty="0" smtClean="0">
                <a:latin typeface="TH SarabunPSK"/>
                <a:cs typeface="TH SarabunPSK"/>
              </a:rPr>
              <a:t>1</a:t>
            </a:r>
            <a:r>
              <a:rPr lang="th-TH" spc="-10" dirty="0" smtClean="0">
                <a:latin typeface="TH SarabunPSK"/>
                <a:cs typeface="TH SarabunPSK"/>
              </a:rPr>
              <a:t>9</a:t>
            </a:r>
            <a:r>
              <a:rPr lang="th-TH" spc="20" dirty="0" smtClean="0">
                <a:latin typeface="TH SarabunPSK"/>
                <a:cs typeface="TH SarabunPSK"/>
              </a:rPr>
              <a:t> </a:t>
            </a:r>
            <a:r>
              <a:rPr lang="th-TH" spc="5" dirty="0" smtClean="0">
                <a:latin typeface="TH SarabunPSK"/>
                <a:cs typeface="TH SarabunPSK"/>
              </a:rPr>
              <a:t>เ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5" dirty="0" smtClean="0">
                <a:latin typeface="TH SarabunPSK"/>
                <a:cs typeface="TH SarabunPSK"/>
              </a:rPr>
              <a:t>ิ</a:t>
            </a:r>
            <a:r>
              <a:rPr lang="th-TH" spc="0" dirty="0" smtClean="0">
                <a:latin typeface="TH SarabunPSK"/>
                <a:cs typeface="TH SarabunPSK"/>
              </a:rPr>
              <a:t>ด</a:t>
            </a:r>
            <a:r>
              <a:rPr lang="th-TH" spc="-5" dirty="0" smtClean="0">
                <a:latin typeface="TH SarabunPSK"/>
                <a:cs typeface="TH SarabunPSK"/>
              </a:rPr>
              <a:t>วิก</a:t>
            </a:r>
            <a:r>
              <a:rPr lang="th-TH" spc="10" dirty="0" smtClean="0">
                <a:latin typeface="TH SarabunPSK"/>
                <a:cs typeface="TH SarabunPSK"/>
              </a:rPr>
              <a:t>ฤ</a:t>
            </a:r>
            <a:r>
              <a:rPr lang="th-TH" spc="-15" dirty="0" smtClean="0">
                <a:latin typeface="TH SarabunPSK"/>
                <a:cs typeface="TH SarabunPSK"/>
              </a:rPr>
              <a:t>ต</a:t>
            </a:r>
            <a:r>
              <a:rPr lang="th-TH" spc="10" dirty="0" smtClean="0">
                <a:latin typeface="TH SarabunPSK"/>
                <a:cs typeface="TH SarabunPSK"/>
              </a:rPr>
              <a:t>ิ</a:t>
            </a:r>
            <a:r>
              <a:rPr lang="th-TH" spc="-5" dirty="0" smtClean="0">
                <a:latin typeface="TH SarabunPSK"/>
                <a:cs typeface="TH SarabunPSK"/>
              </a:rPr>
              <a:t>ก</a:t>
            </a:r>
            <a:r>
              <a:rPr lang="th-TH" spc="0" dirty="0" smtClean="0">
                <a:latin typeface="TH SarabunPSK"/>
                <a:cs typeface="TH SarabunPSK"/>
              </a:rPr>
              <a:t>า</a:t>
            </a:r>
            <a:r>
              <a:rPr lang="th-TH" spc="15" dirty="0" smtClean="0">
                <a:latin typeface="TH SarabunPSK"/>
                <a:cs typeface="TH SarabunPSK"/>
              </a:rPr>
              <a:t>ร</a:t>
            </a:r>
            <a:r>
              <a:rPr lang="th-TH" spc="-15" dirty="0" smtClean="0">
                <a:latin typeface="TH SarabunPSK"/>
                <a:cs typeface="TH SarabunPSK"/>
              </a:rPr>
              <a:t>ณ</a:t>
            </a:r>
            <a:r>
              <a:rPr lang="th-TH" spc="-5" dirty="0" smtClean="0">
                <a:latin typeface="TH SarabunPSK"/>
                <a:cs typeface="TH SarabunPSK"/>
              </a:rPr>
              <a:t>ก</a:t>
            </a:r>
            <a:r>
              <a:rPr lang="th-TH" spc="0" dirty="0" smtClean="0">
                <a:latin typeface="TH SarabunPSK"/>
                <a:cs typeface="TH SarabunPSK"/>
              </a:rPr>
              <a:t>า</a:t>
            </a:r>
            <a:r>
              <a:rPr lang="th-TH" spc="15" dirty="0" smtClean="0">
                <a:latin typeface="TH SarabunPSK"/>
                <a:cs typeface="TH SarabunPSK"/>
              </a:rPr>
              <a:t>ร</a:t>
            </a:r>
            <a:r>
              <a:rPr lang="th-TH" spc="5" dirty="0" smtClean="0">
                <a:latin typeface="TH SarabunPSK"/>
                <a:cs typeface="TH SarabunPSK"/>
              </a:rPr>
              <a:t>เ</a:t>
            </a:r>
            <a:r>
              <a:rPr lang="th-TH" spc="-15" dirty="0" smtClean="0">
                <a:latin typeface="TH SarabunPSK"/>
                <a:cs typeface="TH SarabunPSK"/>
              </a:rPr>
              <a:t>ม</a:t>
            </a:r>
            <a:r>
              <a:rPr lang="th-TH" spc="-5" dirty="0" smtClean="0">
                <a:latin typeface="TH SarabunPSK"/>
                <a:cs typeface="TH SarabunPSK"/>
              </a:rPr>
              <a:t>ือ</a:t>
            </a:r>
            <a:r>
              <a:rPr lang="th-TH" spc="15" dirty="0" smtClean="0">
                <a:latin typeface="TH SarabunPSK"/>
                <a:cs typeface="TH SarabunPSK"/>
              </a:rPr>
              <a:t>ง</a:t>
            </a:r>
            <a:r>
              <a:rPr lang="th-TH" spc="-15" dirty="0" smtClean="0">
                <a:latin typeface="TH SarabunPSK"/>
                <a:cs typeface="TH SarabunPSK"/>
              </a:rPr>
              <a:t>ข</a:t>
            </a:r>
            <a:r>
              <a:rPr lang="th-TH" spc="-20" dirty="0" smtClean="0">
                <a:latin typeface="TH SarabunPSK"/>
                <a:cs typeface="TH SarabunPSK"/>
              </a:rPr>
              <a:t>ึ</a:t>
            </a:r>
            <a:r>
              <a:rPr lang="th-TH" spc="-5" dirty="0" smtClean="0">
                <a:latin typeface="TH SarabunPSK"/>
                <a:cs typeface="TH SarabunPSK"/>
              </a:rPr>
              <a:t>้</a:t>
            </a:r>
            <a:r>
              <a:rPr lang="th-TH" spc="0" dirty="0" smtClean="0">
                <a:latin typeface="TH SarabunPSK"/>
                <a:cs typeface="TH SarabunPSK"/>
              </a:rPr>
              <a:t>น</a:t>
            </a:r>
            <a:r>
              <a:rPr lang="th-TH" spc="-20" dirty="0" smtClean="0">
                <a:latin typeface="TH SarabunPSK"/>
                <a:cs typeface="TH SarabunPSK"/>
              </a:rPr>
              <a:t>อ</a:t>
            </a:r>
            <a:r>
              <a:rPr lang="th-TH" spc="-5" dirty="0" smtClean="0">
                <a:latin typeface="TH SarabunPSK"/>
                <a:cs typeface="TH SarabunPSK"/>
              </a:rPr>
              <a:t>ี</a:t>
            </a:r>
            <a:r>
              <a:rPr lang="th-TH" spc="10" dirty="0" smtClean="0">
                <a:latin typeface="TH SarabunPSK"/>
                <a:cs typeface="TH SarabunPSK"/>
              </a:rPr>
              <a:t>ก</a:t>
            </a:r>
            <a:r>
              <a:rPr lang="th-TH" spc="-5" dirty="0" smtClean="0">
                <a:latin typeface="TH SarabunPSK"/>
                <a:cs typeface="TH SarabunPSK"/>
              </a:rPr>
              <a:t>คร</a:t>
            </a:r>
            <a:r>
              <a:rPr lang="th-TH" spc="-20" dirty="0" smtClean="0">
                <a:latin typeface="TH SarabunPSK"/>
                <a:cs typeface="TH SarabunPSK"/>
              </a:rPr>
              <a:t>ั</a:t>
            </a:r>
            <a:r>
              <a:rPr lang="th-TH" spc="-5" dirty="0" smtClean="0">
                <a:latin typeface="TH SarabunPSK"/>
                <a:cs typeface="TH SarabunPSK"/>
              </a:rPr>
              <a:t>้ง</a:t>
            </a:r>
            <a:r>
              <a:rPr lang="th-TH" spc="35" dirty="0" smtClean="0">
                <a:latin typeface="TH SarabunPSK"/>
                <a:cs typeface="TH SarabunPSK"/>
              </a:rPr>
              <a:t> </a:t>
            </a:r>
            <a:r>
              <a:rPr lang="th-TH" spc="-10" dirty="0" smtClean="0">
                <a:latin typeface="TH SarabunPSK"/>
                <a:cs typeface="TH SarabunPSK"/>
              </a:rPr>
              <a:t>น</a:t>
            </a:r>
            <a:r>
              <a:rPr lang="th-TH" spc="-20" dirty="0" smtClean="0">
                <a:latin typeface="TH SarabunPSK"/>
                <a:cs typeface="TH SarabunPSK"/>
              </a:rPr>
              <a:t>ั</a:t>
            </a:r>
            <a:r>
              <a:rPr lang="th-TH" spc="5" dirty="0" smtClean="0">
                <a:latin typeface="TH SarabunPSK"/>
                <a:cs typeface="TH SarabunPSK"/>
              </a:rPr>
              <a:t>่น</a:t>
            </a:r>
            <a:r>
              <a:rPr lang="th-TH" spc="-15" dirty="0" smtClean="0">
                <a:latin typeface="TH SarabunPSK"/>
                <a:cs typeface="TH SarabunPSK"/>
              </a:rPr>
              <a:t>ค</a:t>
            </a:r>
            <a:r>
              <a:rPr lang="th-TH" spc="-5" dirty="0" smtClean="0">
                <a:latin typeface="TH SarabunPSK"/>
                <a:cs typeface="TH SarabunPSK"/>
              </a:rPr>
              <a:t>ื</a:t>
            </a:r>
            <a:r>
              <a:rPr lang="th-TH" spc="-10" dirty="0" smtClean="0">
                <a:latin typeface="TH SarabunPSK"/>
                <a:cs typeface="TH SarabunPSK"/>
              </a:rPr>
              <a:t>อ</a:t>
            </a:r>
            <a:r>
              <a:rPr lang="th-TH" spc="30" dirty="0" smtClean="0">
                <a:latin typeface="TH SarabunPSK"/>
                <a:cs typeface="TH SarabunPSK"/>
              </a:rPr>
              <a:t> </a:t>
            </a:r>
            <a:r>
              <a:rPr lang="th-TH" spc="5" dirty="0" smtClean="0">
                <a:latin typeface="TH SarabunPSK"/>
                <a:cs typeface="TH SarabunPSK"/>
              </a:rPr>
              <a:t>เ</a:t>
            </a:r>
            <a:r>
              <a:rPr lang="th-TH" spc="0" dirty="0" smtClean="0">
                <a:latin typeface="TH SarabunPSK"/>
                <a:cs typeface="TH SarabunPSK"/>
              </a:rPr>
              <a:t>ห</a:t>
            </a:r>
            <a:r>
              <a:rPr lang="th-TH" spc="-10" dirty="0" smtClean="0">
                <a:latin typeface="TH SarabunPSK"/>
                <a:cs typeface="TH SarabunPSK"/>
              </a:rPr>
              <a:t>ต</a:t>
            </a:r>
            <a:r>
              <a:rPr lang="th-TH" spc="5" dirty="0" smtClean="0">
                <a:latin typeface="TH SarabunPSK"/>
                <a:cs typeface="TH SarabunPSK"/>
              </a:rPr>
              <a:t>ุ</a:t>
            </a:r>
            <a:r>
              <a:rPr lang="th-TH" spc="-5" dirty="0" smtClean="0">
                <a:latin typeface="TH SarabunPSK"/>
                <a:cs typeface="TH SarabunPSK"/>
              </a:rPr>
              <a:t>ก</a:t>
            </a:r>
            <a:r>
              <a:rPr lang="th-TH" spc="0" dirty="0" smtClean="0">
                <a:latin typeface="TH SarabunPSK"/>
                <a:cs typeface="TH SarabunPSK"/>
              </a:rPr>
              <a:t>าร</a:t>
            </a:r>
            <a:r>
              <a:rPr lang="th-TH" spc="-15" dirty="0" smtClean="0">
                <a:latin typeface="TH SarabunPSK"/>
                <a:cs typeface="TH SarabunPSK"/>
              </a:rPr>
              <a:t>ณ</a:t>
            </a:r>
            <a:r>
              <a:rPr lang="th-TH" spc="0" dirty="0" smtClean="0">
                <a:latin typeface="TH SarabunPSK"/>
                <a:cs typeface="TH SarabunPSK"/>
              </a:rPr>
              <a:t></a:t>
            </a:r>
            <a:r>
              <a:rPr lang="th-TH" spc="20" dirty="0" smtClean="0">
                <a:latin typeface="TH SarabunPSK"/>
                <a:cs typeface="TH SarabunPSK"/>
              </a:rPr>
              <a:t> </a:t>
            </a:r>
            <a:r>
              <a:rPr lang="th-TH" spc="-10" dirty="0" smtClean="0">
                <a:latin typeface="TH SarabunPSK"/>
                <a:cs typeface="TH SarabunPSK"/>
              </a:rPr>
              <a:t>6</a:t>
            </a:r>
            <a:r>
              <a:rPr lang="th-TH" spc="20" dirty="0" smtClean="0">
                <a:latin typeface="TH SarabunPSK"/>
                <a:cs typeface="TH SarabunPSK"/>
              </a:rPr>
              <a:t> </a:t>
            </a:r>
            <a:r>
              <a:rPr lang="th-TH" spc="-10" dirty="0" smtClean="0">
                <a:latin typeface="TH SarabunPSK"/>
                <a:cs typeface="TH SarabunPSK"/>
              </a:rPr>
              <a:t>ต</a:t>
            </a:r>
            <a:r>
              <a:rPr lang="th-TH" spc="5" dirty="0" smtClean="0">
                <a:latin typeface="TH SarabunPSK"/>
                <a:cs typeface="TH SarabunPSK"/>
              </a:rPr>
              <a:t>ุล</a:t>
            </a:r>
            <a:r>
              <a:rPr lang="th-TH" spc="0" dirty="0" smtClean="0">
                <a:latin typeface="TH SarabunPSK"/>
                <a:cs typeface="TH SarabunPSK"/>
              </a:rPr>
              <a:t>า</a:t>
            </a:r>
            <a:r>
              <a:rPr lang="th-TH" spc="-5" dirty="0" smtClean="0">
                <a:latin typeface="TH SarabunPSK"/>
                <a:cs typeface="TH SarabunPSK"/>
              </a:rPr>
              <a:t>ค</a:t>
            </a:r>
            <a:r>
              <a:rPr lang="th-TH" spc="-10" dirty="0" smtClean="0">
                <a:latin typeface="TH SarabunPSK"/>
                <a:cs typeface="TH SarabunPSK"/>
              </a:rPr>
              <a:t>ม</a:t>
            </a:r>
            <a:r>
              <a:rPr lang="th-TH" spc="35" dirty="0" smtClean="0">
                <a:latin typeface="TH SarabunPSK"/>
                <a:cs typeface="TH SarabunPSK"/>
              </a:rPr>
              <a:t> </a:t>
            </a:r>
            <a:r>
              <a:rPr lang="th-TH" spc="0" dirty="0" smtClean="0">
                <a:latin typeface="TH SarabunPSK"/>
                <a:cs typeface="TH SarabunPSK"/>
              </a:rPr>
              <a:t>25</a:t>
            </a:r>
            <a:r>
              <a:rPr lang="th-TH" spc="10" dirty="0" smtClean="0">
                <a:latin typeface="TH SarabunPSK"/>
                <a:cs typeface="TH SarabunPSK"/>
              </a:rPr>
              <a:t>1</a:t>
            </a:r>
            <a:r>
              <a:rPr lang="th-TH" spc="-10" dirty="0" smtClean="0">
                <a:latin typeface="TH SarabunPSK"/>
                <a:cs typeface="TH SarabunPSK"/>
              </a:rPr>
              <a:t>9</a:t>
            </a:r>
            <a:r>
              <a:rPr lang="th-TH" spc="20" dirty="0" smtClean="0">
                <a:latin typeface="TH SarabunPSK"/>
                <a:cs typeface="TH SarabunPSK"/>
              </a:rPr>
              <a:t> </a:t>
            </a:r>
            <a:r>
              <a:rPr lang="th-TH" spc="-5" dirty="0" smtClean="0">
                <a:latin typeface="TH SarabunPSK"/>
                <a:cs typeface="TH SarabunPSK"/>
              </a:rPr>
              <a:t>วิ</a:t>
            </a:r>
            <a:r>
              <a:rPr lang="th-TH" spc="10" dirty="0" smtClean="0">
                <a:latin typeface="TH SarabunPSK"/>
                <a:cs typeface="TH SarabunPSK"/>
              </a:rPr>
              <a:t>ท</a:t>
            </a:r>
            <a:r>
              <a:rPr lang="th-TH" spc="-10" dirty="0" smtClean="0">
                <a:latin typeface="TH SarabunPSK"/>
                <a:cs typeface="TH SarabunPSK"/>
              </a:rPr>
              <a:t>ย</a:t>
            </a:r>
            <a:r>
              <a:rPr lang="th-TH" spc="-5" dirty="0" smtClean="0">
                <a:latin typeface="TH SarabunPSK"/>
                <a:cs typeface="TH SarabunPSK"/>
              </a:rPr>
              <a:t>ุ</a:t>
            </a:r>
            <a:r>
              <a:rPr lang="th-TH" spc="-10" dirty="0" smtClean="0">
                <a:latin typeface="TH SarabunPSK"/>
                <a:cs typeface="TH SarabunPSK"/>
              </a:rPr>
              <a:t>ย</a:t>
            </a:r>
            <a:r>
              <a:rPr lang="th-TH" spc="5" dirty="0" smtClean="0">
                <a:latin typeface="TH SarabunPSK"/>
                <a:cs typeface="TH SarabunPSK"/>
              </a:rPr>
              <a:t>ัง</a:t>
            </a:r>
            <a:r>
              <a:rPr lang="th-TH" spc="10" dirty="0" smtClean="0">
                <a:latin typeface="TH SarabunPSK"/>
                <a:cs typeface="TH SarabunPSK"/>
              </a:rPr>
              <a:t>ค</a:t>
            </a:r>
            <a:r>
              <a:rPr lang="th-TH" spc="-5" dirty="0" smtClean="0">
                <a:latin typeface="TH SarabunPSK"/>
                <a:cs typeface="TH SarabunPSK"/>
              </a:rPr>
              <a:t>ง </a:t>
            </a:r>
            <a:r>
              <a:rPr lang="th-TH" spc="-15" dirty="0" smtClean="0">
                <a:latin typeface="TH SarabunPSK"/>
                <a:cs typeface="TH SarabunPSK"/>
              </a:rPr>
              <a:t>ถ</a:t>
            </a:r>
            <a:r>
              <a:rPr lang="th-TH" spc="-5" dirty="0" smtClean="0">
                <a:latin typeface="TH SarabunPSK"/>
                <a:cs typeface="TH SarabunPSK"/>
              </a:rPr>
              <a:t>ู</a:t>
            </a:r>
            <a:r>
              <a:rPr lang="th-TH" spc="10" dirty="0" smtClean="0">
                <a:latin typeface="TH SarabunPSK"/>
                <a:cs typeface="TH SarabunPSK"/>
              </a:rPr>
              <a:t>ก</a:t>
            </a:r>
            <a:r>
              <a:rPr lang="th-TH" spc="0" dirty="0" smtClean="0">
                <a:latin typeface="TH SarabunPSK"/>
                <a:cs typeface="TH SarabunPSK"/>
              </a:rPr>
              <a:t>ใ</a:t>
            </a:r>
            <a:r>
              <a:rPr lang="th-TH" spc="-5" dirty="0" smtClean="0">
                <a:latin typeface="TH SarabunPSK"/>
                <a:cs typeface="TH SarabunPSK"/>
              </a:rPr>
              <a:t>ช</a:t>
            </a:r>
            <a:r>
              <a:rPr lang="th-TH" spc="20" dirty="0" smtClean="0">
                <a:latin typeface="TH SarabunPSK"/>
                <a:cs typeface="TH SarabunPSK"/>
              </a:rPr>
              <a:t></a:t>
            </a:r>
            <a:r>
              <a:rPr lang="th-TH" spc="5" dirty="0" smtClean="0">
                <a:latin typeface="TH SarabunPSK"/>
                <a:cs typeface="TH SarabunPSK"/>
              </a:rPr>
              <a:t>เ</a:t>
            </a:r>
            <a:r>
              <a:rPr lang="th-TH" spc="-10" dirty="0" smtClean="0">
                <a:latin typeface="TH SarabunPSK"/>
                <a:cs typeface="TH SarabunPSK"/>
              </a:rPr>
              <a:t>ป</a:t>
            </a:r>
            <a:r>
              <a:rPr lang="th-TH" spc="20" dirty="0" smtClean="0">
                <a:latin typeface="TH SarabunPSK"/>
                <a:cs typeface="TH SarabunPSK"/>
              </a:rPr>
              <a:t></a:t>
            </a:r>
            <a:r>
              <a:rPr lang="th-TH" spc="0" dirty="0" smtClean="0">
                <a:latin typeface="TH SarabunPSK"/>
                <a:cs typeface="TH SarabunPSK"/>
              </a:rPr>
              <a:t>น</a:t>
            </a:r>
            <a:r>
              <a:rPr lang="th-TH" spc="15" dirty="0" smtClean="0">
                <a:latin typeface="TH SarabunPSK"/>
                <a:cs typeface="TH SarabunPSK"/>
              </a:rPr>
              <a:t>เ</a:t>
            </a:r>
            <a:r>
              <a:rPr lang="th-TH" spc="-5" dirty="0" smtClean="0">
                <a:latin typeface="TH SarabunPSK"/>
                <a:cs typeface="TH SarabunPSK"/>
              </a:rPr>
              <a:t>คร</a:t>
            </a:r>
            <a:r>
              <a:rPr lang="th-TH" spc="-20" dirty="0" smtClean="0">
                <a:latin typeface="TH SarabunPSK"/>
                <a:cs typeface="TH SarabunPSK"/>
              </a:rPr>
              <a:t>ื</a:t>
            </a:r>
            <a:r>
              <a:rPr lang="th-TH" spc="20" dirty="0" smtClean="0">
                <a:latin typeface="TH SarabunPSK"/>
                <a:cs typeface="TH SarabunPSK"/>
              </a:rPr>
              <a:t>่</a:t>
            </a:r>
            <a:r>
              <a:rPr lang="th-TH" spc="-5" dirty="0" smtClean="0">
                <a:latin typeface="TH SarabunPSK"/>
                <a:cs typeface="TH SarabunPSK"/>
              </a:rPr>
              <a:t>อ</a:t>
            </a:r>
            <a:r>
              <a:rPr lang="th-TH" spc="15" dirty="0" smtClean="0">
                <a:latin typeface="TH SarabunPSK"/>
                <a:cs typeface="TH SarabunPSK"/>
              </a:rPr>
              <a:t>ง</a:t>
            </a:r>
            <a:r>
              <a:rPr lang="th-TH" spc="-15" dirty="0" smtClean="0">
                <a:latin typeface="TH SarabunPSK"/>
                <a:cs typeface="TH SarabunPSK"/>
              </a:rPr>
              <a:t>ม</a:t>
            </a:r>
            <a:r>
              <a:rPr lang="th-TH" spc="-5" dirty="0" smtClean="0">
                <a:latin typeface="TH SarabunPSK"/>
                <a:cs typeface="TH SarabunPSK"/>
              </a:rPr>
              <a:t>ื</a:t>
            </a:r>
            <a:r>
              <a:rPr lang="th-TH" spc="5" dirty="0" smtClean="0">
                <a:latin typeface="TH SarabunPSK"/>
                <a:cs typeface="TH SarabunPSK"/>
              </a:rPr>
              <a:t>อ</a:t>
            </a:r>
            <a:r>
              <a:rPr lang="th-TH" spc="-5" dirty="0" smtClean="0">
                <a:latin typeface="TH SarabunPSK"/>
                <a:cs typeface="TH SarabunPSK"/>
              </a:rPr>
              <a:t>ท</a:t>
            </a:r>
            <a:r>
              <a:rPr lang="th-TH" spc="10" dirty="0" smtClean="0">
                <a:latin typeface="TH SarabunPSK"/>
                <a:cs typeface="TH SarabunPSK"/>
              </a:rPr>
              <a:t>า</a:t>
            </a:r>
            <a:r>
              <a:rPr lang="th-TH" spc="5" dirty="0" smtClean="0">
                <a:latin typeface="TH SarabunPSK"/>
                <a:cs typeface="TH SarabunPSK"/>
              </a:rPr>
              <a:t>ง</a:t>
            </a:r>
            <a:r>
              <a:rPr lang="th-TH" spc="10" dirty="0" smtClean="0">
                <a:latin typeface="TH SarabunPSK"/>
                <a:cs typeface="TH SarabunPSK"/>
              </a:rPr>
              <a:t>ก</a:t>
            </a:r>
            <a:r>
              <a:rPr lang="th-TH" spc="0" dirty="0" smtClean="0">
                <a:latin typeface="TH SarabunPSK"/>
                <a:cs typeface="TH SarabunPSK"/>
              </a:rPr>
              <a:t>า</a:t>
            </a:r>
            <a:r>
              <a:rPr lang="th-TH" spc="15" dirty="0" smtClean="0">
                <a:latin typeface="TH SarabunPSK"/>
                <a:cs typeface="TH SarabunPSK"/>
              </a:rPr>
              <a:t>ร</a:t>
            </a:r>
            <a:r>
              <a:rPr lang="th-TH" spc="5" dirty="0" smtClean="0">
                <a:latin typeface="TH SarabunPSK"/>
                <a:cs typeface="TH SarabunPSK"/>
              </a:rPr>
              <a:t>เ</a:t>
            </a:r>
            <a:r>
              <a:rPr lang="th-TH" spc="-15" dirty="0" smtClean="0">
                <a:latin typeface="TH SarabunPSK"/>
                <a:cs typeface="TH SarabunPSK"/>
              </a:rPr>
              <a:t>ม</a:t>
            </a:r>
            <a:r>
              <a:rPr lang="th-TH" spc="20" dirty="0" smtClean="0">
                <a:latin typeface="TH SarabunPSK"/>
                <a:cs typeface="TH SarabunPSK"/>
              </a:rPr>
              <a:t>ื</a:t>
            </a:r>
            <a:r>
              <a:rPr lang="th-TH" spc="-5" dirty="0" smtClean="0">
                <a:latin typeface="TH SarabunPSK"/>
                <a:cs typeface="TH SarabunPSK"/>
              </a:rPr>
              <a:t>อ</a:t>
            </a:r>
            <a:r>
              <a:rPr lang="th-TH" spc="15" dirty="0" smtClean="0">
                <a:latin typeface="TH SarabunPSK"/>
                <a:cs typeface="TH SarabunPSK"/>
              </a:rPr>
              <a:t>ง</a:t>
            </a:r>
            <a:r>
              <a:rPr lang="th-TH" spc="-5" dirty="0" smtClean="0">
                <a:latin typeface="TH SarabunPSK"/>
                <a:cs typeface="TH SarabunPSK"/>
              </a:rPr>
              <a:t>อ</a:t>
            </a:r>
            <a:r>
              <a:rPr lang="th-TH" spc="-10" dirty="0" smtClean="0">
                <a:latin typeface="TH SarabunPSK"/>
                <a:cs typeface="TH SarabunPSK"/>
              </a:rPr>
              <a:t>ย</a:t>
            </a:r>
            <a:r>
              <a:rPr lang="th-TH" spc="20" dirty="0" smtClean="0">
                <a:latin typeface="TH SarabunPSK"/>
                <a:cs typeface="TH SarabunPSK"/>
              </a:rPr>
              <a:t></a:t>
            </a:r>
            <a:r>
              <a:rPr lang="th-TH" spc="0" dirty="0" smtClean="0">
                <a:latin typeface="TH SarabunPSK"/>
                <a:cs typeface="TH SarabunPSK"/>
              </a:rPr>
              <a:t>า</a:t>
            </a:r>
            <a:r>
              <a:rPr lang="th-TH" spc="15" dirty="0" smtClean="0">
                <a:latin typeface="TH SarabunPSK"/>
                <a:cs typeface="TH SarabunPSK"/>
              </a:rPr>
              <a:t>ง</a:t>
            </a:r>
            <a:r>
              <a:rPr lang="th-TH" spc="5" dirty="0" smtClean="0">
                <a:latin typeface="TH SarabunPSK"/>
                <a:cs typeface="TH SarabunPSK"/>
              </a:rPr>
              <a:t>เ</a:t>
            </a:r>
            <a:r>
              <a:rPr lang="th-TH" spc="-15" dirty="0" smtClean="0">
                <a:latin typeface="TH SarabunPSK"/>
                <a:cs typeface="TH SarabunPSK"/>
              </a:rPr>
              <a:t>ข</a:t>
            </a:r>
            <a:r>
              <a:rPr lang="th-TH" spc="20" dirty="0" smtClean="0">
                <a:latin typeface="TH SarabunPSK"/>
                <a:cs typeface="TH SarabunPSK"/>
              </a:rPr>
              <a:t></a:t>
            </a:r>
            <a:r>
              <a:rPr lang="th-TH" spc="-5" dirty="0" smtClean="0">
                <a:latin typeface="TH SarabunPSK"/>
                <a:cs typeface="TH SarabunPSK"/>
              </a:rPr>
              <a:t>ม</a:t>
            </a:r>
            <a:r>
              <a:rPr lang="th-TH" spc="-15" dirty="0" smtClean="0">
                <a:latin typeface="TH SarabunPSK"/>
                <a:cs typeface="TH SarabunPSK"/>
              </a:rPr>
              <a:t>ข</a:t>
            </a:r>
            <a:r>
              <a:rPr lang="th-TH" spc="20" dirty="0" smtClean="0">
                <a:latin typeface="TH SarabunPSK"/>
                <a:cs typeface="TH SarabunPSK"/>
              </a:rPr>
              <a:t></a:t>
            </a:r>
            <a:r>
              <a:rPr lang="th-TH" spc="-10" dirty="0" smtClean="0">
                <a:latin typeface="TH SarabunPSK"/>
                <a:cs typeface="TH SarabunPSK"/>
              </a:rPr>
              <a:t>น</a:t>
            </a:r>
            <a:r>
              <a:rPr lang="th-TH" spc="40" dirty="0" smtClean="0">
                <a:latin typeface="TH SarabunPSK"/>
                <a:cs typeface="TH SarabunPSK"/>
              </a:rPr>
              <a:t> </a:t>
            </a:r>
            <a:r>
              <a:rPr lang="th-TH" spc="10" dirty="0" smtClean="0">
                <a:latin typeface="TH SarabunPSK"/>
                <a:cs typeface="TH SarabunPSK"/>
              </a:rPr>
              <a:t>โด</a:t>
            </a:r>
            <a:r>
              <a:rPr lang="th-TH" spc="0" dirty="0" smtClean="0">
                <a:latin typeface="TH SarabunPSK"/>
                <a:cs typeface="TH SarabunPSK"/>
              </a:rPr>
              <a:t>ย</a:t>
            </a:r>
            <a:r>
              <a:rPr lang="th-TH" spc="10" dirty="0" smtClean="0">
                <a:latin typeface="TH SarabunPSK"/>
                <a:cs typeface="TH SarabunPSK"/>
              </a:rPr>
              <a:t>คณ</a:t>
            </a:r>
            <a:r>
              <a:rPr lang="th-TH" spc="-5" dirty="0" smtClean="0">
                <a:latin typeface="TH SarabunPSK"/>
                <a:cs typeface="TH SarabunPSK"/>
              </a:rPr>
              <a:t>ะ</a:t>
            </a:r>
            <a:r>
              <a:rPr lang="th-TH" spc="10" dirty="0" smtClean="0">
                <a:latin typeface="TH SarabunPSK"/>
                <a:cs typeface="TH SarabunPSK"/>
              </a:rPr>
              <a:t>ป</a:t>
            </a:r>
            <a:r>
              <a:rPr lang="th-TH" spc="-5" dirty="0" smtClean="0">
                <a:latin typeface="TH SarabunPSK"/>
                <a:cs typeface="TH SarabunPSK"/>
              </a:rPr>
              <a:t>ฏิร</a:t>
            </a:r>
            <a:r>
              <a:rPr lang="th-TH" spc="20" dirty="0" smtClean="0">
                <a:latin typeface="TH SarabunPSK"/>
                <a:cs typeface="TH SarabunPSK"/>
              </a:rPr>
              <a:t>ู</a:t>
            </a:r>
            <a:r>
              <a:rPr lang="th-TH" spc="0" dirty="0" smtClean="0">
                <a:latin typeface="TH SarabunPSK"/>
                <a:cs typeface="TH SarabunPSK"/>
              </a:rPr>
              <a:t>ป</a:t>
            </a:r>
            <a:r>
              <a:rPr lang="th-TH" spc="-10" dirty="0" smtClean="0">
                <a:latin typeface="TH SarabunPSK"/>
                <a:cs typeface="TH SarabunPSK"/>
              </a:rPr>
              <a:t>ย</a:t>
            </a:r>
            <a:r>
              <a:rPr lang="th-TH" spc="20" dirty="0" smtClean="0">
                <a:latin typeface="TH SarabunPSK"/>
                <a:cs typeface="TH SarabunPSK"/>
              </a:rPr>
              <a:t>ึ</a:t>
            </a:r>
            <a:r>
              <a:rPr lang="th-TH" spc="0" dirty="0" smtClean="0">
                <a:latin typeface="TH SarabunPSK"/>
                <a:cs typeface="TH SarabunPSK"/>
              </a:rPr>
              <a:t>ด</a:t>
            </a:r>
            <a:r>
              <a:rPr lang="th-TH" spc="10" dirty="0" smtClean="0">
                <a:latin typeface="TH SarabunPSK"/>
                <a:cs typeface="TH SarabunPSK"/>
              </a:rPr>
              <a:t>ก</a:t>
            </a:r>
            <a:r>
              <a:rPr lang="th-TH" spc="0" dirty="0" smtClean="0">
                <a:latin typeface="TH SarabunPSK"/>
                <a:cs typeface="TH SarabunPSK"/>
              </a:rPr>
              <a:t>า</a:t>
            </a:r>
            <a:r>
              <a:rPr lang="th-TH" spc="15" dirty="0" smtClean="0">
                <a:latin typeface="TH SarabunPSK"/>
                <a:cs typeface="TH SarabunPSK"/>
              </a:rPr>
              <a:t>ร</a:t>
            </a:r>
            <a:r>
              <a:rPr lang="th-TH" spc="0" dirty="0" smtClean="0">
                <a:latin typeface="TH SarabunPSK"/>
                <a:cs typeface="TH SarabunPSK"/>
              </a:rPr>
              <a:t>ป</a:t>
            </a:r>
            <a:r>
              <a:rPr lang="th-TH" spc="10" dirty="0" smtClean="0">
                <a:latin typeface="TH SarabunPSK"/>
                <a:cs typeface="TH SarabunPSK"/>
              </a:rPr>
              <a:t>ก</a:t>
            </a:r>
            <a:r>
              <a:rPr lang="th-TH" spc="-5" dirty="0" smtClean="0">
                <a:latin typeface="TH SarabunPSK"/>
                <a:cs typeface="TH SarabunPSK"/>
              </a:rPr>
              <a:t>ค</a:t>
            </a:r>
            <a:r>
              <a:rPr lang="th-TH" spc="15" dirty="0" smtClean="0">
                <a:latin typeface="TH SarabunPSK"/>
                <a:cs typeface="TH SarabunPSK"/>
              </a:rPr>
              <a:t>ร</a:t>
            </a:r>
            <a:r>
              <a:rPr lang="th-TH" spc="-5" dirty="0" smtClean="0">
                <a:latin typeface="TH SarabunPSK"/>
                <a:cs typeface="TH SarabunPSK"/>
              </a:rPr>
              <a:t>อ</a:t>
            </a:r>
            <a:r>
              <a:rPr lang="th-TH" spc="15" dirty="0" smtClean="0">
                <a:latin typeface="TH SarabunPSK"/>
                <a:cs typeface="TH SarabunPSK"/>
              </a:rPr>
              <a:t>ง</a:t>
            </a:r>
            <a:r>
              <a:rPr lang="th-TH" spc="0" dirty="0" smtClean="0">
                <a:latin typeface="TH SarabunPSK"/>
                <a:cs typeface="TH SarabunPSK"/>
              </a:rPr>
              <a:t>แ</a:t>
            </a:r>
            <a:r>
              <a:rPr lang="th-TH" spc="15" dirty="0" smtClean="0">
                <a:latin typeface="TH SarabunPSK"/>
                <a:cs typeface="TH SarabunPSK"/>
              </a:rPr>
              <a:t>ล</a:t>
            </a:r>
            <a:r>
              <a:rPr lang="th-TH" spc="-5" dirty="0" smtClean="0">
                <a:latin typeface="TH SarabunPSK"/>
                <a:cs typeface="TH SarabunPSK"/>
              </a:rPr>
              <a:t>ะ</a:t>
            </a:r>
            <a:r>
              <a:rPr lang="th-TH" spc="5" dirty="0" smtClean="0">
                <a:latin typeface="TH SarabunPSK"/>
                <a:cs typeface="TH SarabunPSK"/>
              </a:rPr>
              <a:t>อ</a:t>
            </a:r>
            <a:r>
              <a:rPr lang="th-TH" spc="-5" dirty="0" smtClean="0">
                <a:latin typeface="TH SarabunPSK"/>
                <a:cs typeface="TH SarabunPSK"/>
              </a:rPr>
              <a:t>อ</a:t>
            </a:r>
            <a:r>
              <a:rPr lang="th-TH" spc="10" dirty="0" smtClean="0">
                <a:latin typeface="TH SarabunPSK"/>
                <a:cs typeface="TH SarabunPSK"/>
              </a:rPr>
              <a:t>ก</a:t>
            </a:r>
            <a:r>
              <a:rPr lang="th-TH" spc="-15" dirty="0" smtClean="0">
                <a:latin typeface="TH SarabunPSK"/>
                <a:cs typeface="TH SarabunPSK"/>
              </a:rPr>
              <a:t>ค</a:t>
            </a:r>
            <a:r>
              <a:rPr lang="th-TH" spc="-5" dirty="0" smtClean="0">
                <a:latin typeface="TH SarabunPSK"/>
                <a:cs typeface="TH SarabunPSK"/>
              </a:rPr>
              <a:t>ํ</a:t>
            </a:r>
            <a:r>
              <a:rPr lang="th-TH" spc="10" dirty="0" smtClean="0">
                <a:latin typeface="TH SarabunPSK"/>
                <a:cs typeface="TH SarabunPSK"/>
              </a:rPr>
              <a:t>า</a:t>
            </a:r>
            <a:r>
              <a:rPr lang="th-TH" spc="-10" dirty="0" smtClean="0">
                <a:latin typeface="TH SarabunPSK"/>
                <a:cs typeface="TH SarabunPSK"/>
              </a:rPr>
              <a:t>ส</a:t>
            </a:r>
            <a:r>
              <a:rPr lang="th-TH" spc="-20" dirty="0" smtClean="0">
                <a:latin typeface="TH SarabunPSK"/>
                <a:cs typeface="TH SarabunPSK"/>
              </a:rPr>
              <a:t>ั</a:t>
            </a:r>
            <a:r>
              <a:rPr lang="th-TH" spc="-5" dirty="0" smtClean="0">
                <a:latin typeface="TH SarabunPSK"/>
                <a:cs typeface="TH SarabunPSK"/>
              </a:rPr>
              <a:t>่</a:t>
            </a:r>
            <a:r>
              <a:rPr lang="th-TH" spc="15" dirty="0" smtClean="0">
                <a:latin typeface="TH SarabunPSK"/>
                <a:cs typeface="TH SarabunPSK"/>
              </a:rPr>
              <a:t>ง</a:t>
            </a:r>
            <a:r>
              <a:rPr lang="th-TH" spc="-5" dirty="0" smtClean="0">
                <a:latin typeface="TH SarabunPSK"/>
                <a:cs typeface="TH SarabunPSK"/>
              </a:rPr>
              <a:t>ค</a:t>
            </a:r>
            <a:r>
              <a:rPr lang="th-TH" spc="15" dirty="0" smtClean="0">
                <a:latin typeface="TH SarabunPSK"/>
                <a:cs typeface="TH SarabunPSK"/>
              </a:rPr>
              <a:t>ว</a:t>
            </a:r>
            <a:r>
              <a:rPr lang="th-TH" spc="0" dirty="0" smtClean="0">
                <a:latin typeface="TH SarabunPSK"/>
                <a:cs typeface="TH SarabunPSK"/>
              </a:rPr>
              <a:t>บ</a:t>
            </a:r>
            <a:r>
              <a:rPr lang="th-TH" spc="-15" dirty="0" smtClean="0">
                <a:latin typeface="TH SarabunPSK"/>
                <a:cs typeface="TH SarabunPSK"/>
              </a:rPr>
              <a:t>ค</a:t>
            </a:r>
            <a:r>
              <a:rPr lang="th-TH" spc="20" dirty="0" smtClean="0">
                <a:latin typeface="TH SarabunPSK"/>
                <a:cs typeface="TH SarabunPSK"/>
              </a:rPr>
              <a:t>ุ</a:t>
            </a:r>
            <a:r>
              <a:rPr lang="th-TH" spc="-5" dirty="0" smtClean="0">
                <a:latin typeface="TH SarabunPSK"/>
                <a:cs typeface="TH SarabunPSK"/>
              </a:rPr>
              <a:t>ม</a:t>
            </a:r>
            <a:r>
              <a:rPr lang="th-TH" spc="10" dirty="0" smtClean="0">
                <a:latin typeface="TH SarabunPSK"/>
                <a:cs typeface="TH SarabunPSK"/>
              </a:rPr>
              <a:t>ก</a:t>
            </a:r>
            <a:r>
              <a:rPr lang="th-TH" spc="0" dirty="0" smtClean="0">
                <a:latin typeface="TH SarabunPSK"/>
                <a:cs typeface="TH SarabunPSK"/>
              </a:rPr>
              <a:t>า</a:t>
            </a:r>
            <a:r>
              <a:rPr lang="th-TH" spc="15" dirty="0" smtClean="0">
                <a:latin typeface="TH SarabunPSK"/>
                <a:cs typeface="TH SarabunPSK"/>
              </a:rPr>
              <a:t>ร</a:t>
            </a:r>
            <a:r>
              <a:rPr lang="th-TH" spc="5" dirty="0" smtClean="0">
                <a:latin typeface="TH SarabunPSK"/>
                <a:cs typeface="TH SarabunPSK"/>
              </a:rPr>
              <a:t>เ</a:t>
            </a:r>
            <a:r>
              <a:rPr lang="th-TH" spc="15" dirty="0" smtClean="0">
                <a:latin typeface="TH SarabunPSK"/>
                <a:cs typeface="TH SarabunPSK"/>
              </a:rPr>
              <a:t>สน</a:t>
            </a:r>
            <a:r>
              <a:rPr lang="th-TH" spc="-10" dirty="0" smtClean="0">
                <a:latin typeface="TH SarabunPSK"/>
                <a:cs typeface="TH SarabunPSK"/>
              </a:rPr>
              <a:t>อ</a:t>
            </a:r>
            <a:endParaRPr lang="th-TH" dirty="0" smtClean="0">
              <a:latin typeface="TH SarabunPSK"/>
              <a:cs typeface="TH SarabunPSK"/>
            </a:endParaRPr>
          </a:p>
          <a:p>
            <a:pPr marL="12700" marR="14604" algn="thaiDist">
              <a:spcBef>
                <a:spcPts val="55"/>
              </a:spcBef>
            </a:pPr>
            <a:r>
              <a:rPr lang="th-TH" spc="-15" dirty="0" smtClean="0">
                <a:latin typeface="TH SarabunPSK"/>
                <a:cs typeface="TH SarabunPSK"/>
              </a:rPr>
              <a:t>ข</a:t>
            </a:r>
            <a:r>
              <a:rPr lang="th-TH" spc="-5" dirty="0" smtClean="0">
                <a:latin typeface="TH SarabunPSK"/>
                <a:cs typeface="TH SarabunPSK"/>
              </a:rPr>
              <a:t></a:t>
            </a:r>
            <a:r>
              <a:rPr lang="th-TH" spc="10" dirty="0" smtClean="0">
                <a:latin typeface="TH SarabunPSK"/>
                <a:cs typeface="TH SarabunPSK"/>
              </a:rPr>
              <a:t>า</a:t>
            </a:r>
            <a:r>
              <a:rPr lang="th-TH" spc="15" dirty="0" smtClean="0">
                <a:latin typeface="TH SarabunPSK"/>
                <a:cs typeface="TH SarabunPSK"/>
              </a:rPr>
              <a:t>ว</a:t>
            </a:r>
            <a:r>
              <a:rPr lang="th-TH" spc="10" dirty="0" smtClean="0">
                <a:latin typeface="TH SarabunPSK"/>
                <a:cs typeface="TH SarabunPSK"/>
              </a:rPr>
              <a:t>ทา</a:t>
            </a:r>
            <a:r>
              <a:rPr lang="th-TH" spc="5" dirty="0" smtClean="0">
                <a:latin typeface="TH SarabunPSK"/>
                <a:cs typeface="TH SarabunPSK"/>
              </a:rPr>
              <a:t>ง</a:t>
            </a:r>
            <a:r>
              <a:rPr lang="th-TH" spc="-5" dirty="0" smtClean="0">
                <a:latin typeface="TH SarabunPSK"/>
                <a:cs typeface="TH SarabunPSK"/>
              </a:rPr>
              <a:t>ว</a:t>
            </a:r>
            <a:r>
              <a:rPr lang="th-TH" spc="15" dirty="0" smtClean="0">
                <a:latin typeface="TH SarabunPSK"/>
                <a:cs typeface="TH SarabunPSK"/>
              </a:rPr>
              <a:t>ิท</a:t>
            </a:r>
            <a:r>
              <a:rPr lang="th-TH" spc="-5" dirty="0" smtClean="0">
                <a:latin typeface="TH SarabunPSK"/>
                <a:cs typeface="TH SarabunPSK"/>
              </a:rPr>
              <a:t>ยุ</a:t>
            </a:r>
            <a:r>
              <a:rPr lang="th-TH" spc="30" dirty="0" smtClean="0">
                <a:latin typeface="TH SarabunPSK"/>
                <a:cs typeface="TH SarabunPSK"/>
              </a:rPr>
              <a:t> </a:t>
            </a:r>
            <a:r>
              <a:rPr lang="th-TH" spc="-10" dirty="0" smtClean="0">
                <a:latin typeface="TH SarabunPSK"/>
                <a:cs typeface="TH SarabunPSK"/>
              </a:rPr>
              <a:t>บ</a:t>
            </a:r>
            <a:r>
              <a:rPr lang="th-TH" spc="20" dirty="0" smtClean="0">
                <a:latin typeface="TH SarabunPSK"/>
                <a:cs typeface="TH SarabunPSK"/>
              </a:rPr>
              <a:t>ั</a:t>
            </a:r>
            <a:r>
              <a:rPr lang="th-TH" spc="5" dirty="0" smtClean="0">
                <a:latin typeface="TH SarabunPSK"/>
                <a:cs typeface="TH SarabunPSK"/>
              </a:rPr>
              <a:t>ง</a:t>
            </a:r>
            <a:r>
              <a:rPr lang="th-TH" spc="-15" dirty="0" smtClean="0">
                <a:latin typeface="TH SarabunPSK"/>
                <a:cs typeface="TH SarabunPSK"/>
              </a:rPr>
              <a:t>ค</a:t>
            </a:r>
            <a:r>
              <a:rPr lang="th-TH" spc="15" dirty="0" smtClean="0">
                <a:latin typeface="TH SarabunPSK"/>
                <a:cs typeface="TH SarabunPSK"/>
              </a:rPr>
              <a:t>ับใ</a:t>
            </a:r>
            <a:r>
              <a:rPr lang="th-TH" spc="-10" dirty="0" smtClean="0">
                <a:latin typeface="TH SarabunPSK"/>
                <a:cs typeface="TH SarabunPSK"/>
              </a:rPr>
              <a:t>ห</a:t>
            </a:r>
            <a:r>
              <a:rPr lang="th-TH" spc="20" dirty="0" smtClean="0">
                <a:latin typeface="TH SarabunPSK"/>
                <a:cs typeface="TH SarabunPSK"/>
              </a:rPr>
              <a:t>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20" dirty="0" smtClean="0">
                <a:latin typeface="TH SarabunPSK"/>
                <a:cs typeface="TH SarabunPSK"/>
              </a:rPr>
              <a:t>ุ</a:t>
            </a:r>
            <a:r>
              <a:rPr lang="th-TH" spc="-5" dirty="0" smtClean="0">
                <a:latin typeface="TH SarabunPSK"/>
                <a:cs typeface="TH SarabunPSK"/>
              </a:rPr>
              <a:t>ก</a:t>
            </a:r>
            <a:r>
              <a:rPr lang="th-TH" spc="15" dirty="0" smtClean="0">
                <a:latin typeface="TH SarabunPSK"/>
                <a:cs typeface="TH SarabunPSK"/>
              </a:rPr>
              <a:t>ส</a:t>
            </a:r>
            <a:r>
              <a:rPr lang="th-TH" spc="10" dirty="0" smtClean="0">
                <a:latin typeface="TH SarabunPSK"/>
                <a:cs typeface="TH SarabunPSK"/>
              </a:rPr>
              <a:t>ถา</a:t>
            </a:r>
            <a:r>
              <a:rPr lang="th-TH" spc="-10" dirty="0" smtClean="0">
                <a:latin typeface="TH SarabunPSK"/>
                <a:cs typeface="TH SarabunPSK"/>
              </a:rPr>
              <a:t>น</a:t>
            </a:r>
            <a:r>
              <a:rPr lang="th-TH" spc="20" dirty="0" smtClean="0">
                <a:latin typeface="TH SarabunPSK"/>
                <a:cs typeface="TH SarabunPSK"/>
              </a:rPr>
              <a:t>ี</a:t>
            </a:r>
            <a:r>
              <a:rPr lang="th-TH" spc="-15" dirty="0" smtClean="0">
                <a:latin typeface="TH SarabunPSK"/>
                <a:cs typeface="TH SarabunPSK"/>
              </a:rPr>
              <a:t>ถ</a:t>
            </a:r>
            <a:r>
              <a:rPr lang="th-TH" spc="20" dirty="0" smtClean="0">
                <a:latin typeface="TH SarabunPSK"/>
                <a:cs typeface="TH SarabunPSK"/>
              </a:rPr>
              <a:t></a:t>
            </a:r>
            <a:r>
              <a:rPr lang="th-TH" spc="0" dirty="0" smtClean="0">
                <a:latin typeface="TH SarabunPSK"/>
                <a:cs typeface="TH SarabunPSK"/>
              </a:rPr>
              <a:t>า</a:t>
            </a:r>
            <a:r>
              <a:rPr lang="th-TH" spc="15" dirty="0" smtClean="0">
                <a:latin typeface="TH SarabunPSK"/>
                <a:cs typeface="TH SarabunPSK"/>
              </a:rPr>
              <a:t>ย</a:t>
            </a:r>
            <a:r>
              <a:rPr lang="th-TH" spc="10" dirty="0" smtClean="0">
                <a:latin typeface="TH SarabunPSK"/>
                <a:cs typeface="TH SarabunPSK"/>
              </a:rPr>
              <a:t>ท</a:t>
            </a:r>
            <a:r>
              <a:rPr lang="th-TH" spc="5" dirty="0" smtClean="0">
                <a:latin typeface="TH SarabunPSK"/>
                <a:cs typeface="TH SarabunPSK"/>
              </a:rPr>
              <a:t>อ</a:t>
            </a:r>
            <a:r>
              <a:rPr lang="th-TH" spc="10" dirty="0" smtClean="0">
                <a:latin typeface="TH SarabunPSK"/>
                <a:cs typeface="TH SarabunPSK"/>
              </a:rPr>
              <a:t>ด</a:t>
            </a:r>
            <a:r>
              <a:rPr lang="th-TH" spc="-15" dirty="0" smtClean="0">
                <a:latin typeface="TH SarabunPSK"/>
                <a:cs typeface="TH SarabunPSK"/>
              </a:rPr>
              <a:t>ข</a:t>
            </a:r>
            <a:r>
              <a:rPr lang="th-TH" spc="20" dirty="0" smtClean="0">
                <a:latin typeface="TH SarabunPSK"/>
                <a:cs typeface="TH SarabunPSK"/>
              </a:rPr>
              <a:t></a:t>
            </a:r>
            <a:r>
              <a:rPr lang="th-TH" spc="0" dirty="0" smtClean="0">
                <a:latin typeface="TH SarabunPSK"/>
                <a:cs typeface="TH SarabunPSK"/>
              </a:rPr>
              <a:t>า</a:t>
            </a:r>
            <a:r>
              <a:rPr lang="th-TH" spc="15" dirty="0" smtClean="0">
                <a:latin typeface="TH SarabunPSK"/>
                <a:cs typeface="TH SarabunPSK"/>
              </a:rPr>
              <a:t>วจ</a:t>
            </a:r>
            <a:r>
              <a:rPr lang="th-TH" spc="10" dirty="0" smtClean="0">
                <a:latin typeface="TH SarabunPSK"/>
                <a:cs typeface="TH SarabunPSK"/>
              </a:rPr>
              <a:t>าก</a:t>
            </a:r>
            <a:r>
              <a:rPr lang="th-TH" spc="15" dirty="0" smtClean="0">
                <a:latin typeface="TH SarabunPSK"/>
                <a:cs typeface="TH SarabunPSK"/>
              </a:rPr>
              <a:t>ส</a:t>
            </a:r>
            <a:r>
              <a:rPr lang="th-TH" spc="-5" dirty="0" smtClean="0">
                <a:latin typeface="TH SarabunPSK"/>
                <a:cs typeface="TH SarabunPSK"/>
              </a:rPr>
              <a:t>ถ</a:t>
            </a:r>
            <a:r>
              <a:rPr lang="th-TH" spc="10" dirty="0" smtClean="0">
                <a:latin typeface="TH SarabunPSK"/>
                <a:cs typeface="TH SarabunPSK"/>
              </a:rPr>
              <a:t>า</a:t>
            </a:r>
            <a:r>
              <a:rPr lang="th-TH" spc="-10" dirty="0" smtClean="0">
                <a:latin typeface="TH SarabunPSK"/>
                <a:cs typeface="TH SarabunPSK"/>
              </a:rPr>
              <a:t>น</a:t>
            </a:r>
            <a:r>
              <a:rPr lang="th-TH" spc="20" dirty="0" smtClean="0">
                <a:latin typeface="TH SarabunPSK"/>
                <a:cs typeface="TH SarabunPSK"/>
              </a:rPr>
              <a:t>ี</a:t>
            </a:r>
            <a:r>
              <a:rPr lang="th-TH" spc="-5" dirty="0" smtClean="0">
                <a:latin typeface="TH SarabunPSK"/>
                <a:cs typeface="TH SarabunPSK"/>
              </a:rPr>
              <a:t>ว</a:t>
            </a:r>
            <a:r>
              <a:rPr lang="th-TH" spc="15" dirty="0" smtClean="0">
                <a:latin typeface="TH SarabunPSK"/>
                <a:cs typeface="TH SarabunPSK"/>
              </a:rPr>
              <a:t>ิท</a:t>
            </a:r>
            <a:r>
              <a:rPr lang="th-TH" spc="-10" dirty="0" smtClean="0">
                <a:latin typeface="TH SarabunPSK"/>
                <a:cs typeface="TH SarabunPSK"/>
              </a:rPr>
              <a:t>ย</a:t>
            </a:r>
            <a:r>
              <a:rPr lang="th-TH" spc="-5" dirty="0" smtClean="0">
                <a:latin typeface="TH SarabunPSK"/>
                <a:cs typeface="TH SarabunPSK"/>
              </a:rPr>
              <a:t>ุ</a:t>
            </a:r>
            <a:r>
              <a:rPr lang="th-TH" spc="10" dirty="0" smtClean="0">
                <a:latin typeface="TH SarabunPSK"/>
                <a:cs typeface="TH SarabunPSK"/>
              </a:rPr>
              <a:t>ก</a:t>
            </a:r>
            <a:r>
              <a:rPr lang="th-TH" spc="15" dirty="0" smtClean="0">
                <a:latin typeface="TH SarabunPSK"/>
                <a:cs typeface="TH SarabunPSK"/>
              </a:rPr>
              <a:t>ร</a:t>
            </a:r>
            <a:r>
              <a:rPr lang="th-TH" spc="5" dirty="0" smtClean="0">
                <a:latin typeface="TH SarabunPSK"/>
                <a:cs typeface="TH SarabunPSK"/>
              </a:rPr>
              <a:t>ะ</a:t>
            </a:r>
            <a:r>
              <a:rPr lang="th-TH" spc="15" dirty="0" smtClean="0">
                <a:latin typeface="TH SarabunPSK"/>
                <a:cs typeface="TH SarabunPSK"/>
              </a:rPr>
              <a:t>จ</a:t>
            </a:r>
            <a:r>
              <a:rPr lang="th-TH" spc="10" dirty="0" smtClean="0">
                <a:latin typeface="TH SarabunPSK"/>
                <a:cs typeface="TH SarabunPSK"/>
              </a:rPr>
              <a:t>า</a:t>
            </a:r>
            <a:r>
              <a:rPr lang="th-TH" spc="0" dirty="0" smtClean="0">
                <a:latin typeface="TH SarabunPSK"/>
                <a:cs typeface="TH SarabunPSK"/>
              </a:rPr>
              <a:t>ย</a:t>
            </a:r>
            <a:r>
              <a:rPr lang="th-TH" spc="15" dirty="0" smtClean="0">
                <a:latin typeface="TH SarabunPSK"/>
                <a:cs typeface="TH SarabunPSK"/>
              </a:rPr>
              <a:t>เ</a:t>
            </a:r>
            <a:r>
              <a:rPr lang="th-TH" spc="-10" dirty="0" smtClean="0">
                <a:latin typeface="TH SarabunPSK"/>
                <a:cs typeface="TH SarabunPSK"/>
              </a:rPr>
              <a:t>ส</a:t>
            </a:r>
            <a:r>
              <a:rPr lang="th-TH" spc="20" dirty="0" smtClean="0">
                <a:latin typeface="TH SarabunPSK"/>
                <a:cs typeface="TH SarabunPSK"/>
              </a:rPr>
              <a:t>ี</a:t>
            </a:r>
            <a:r>
              <a:rPr lang="th-TH" spc="15" dirty="0" smtClean="0">
                <a:latin typeface="TH SarabunPSK"/>
                <a:cs typeface="TH SarabunPSK"/>
              </a:rPr>
              <a:t>ยง</a:t>
            </a:r>
            <a:r>
              <a:rPr lang="th-TH" spc="10" dirty="0" smtClean="0">
                <a:latin typeface="TH SarabunPSK"/>
                <a:cs typeface="TH SarabunPSK"/>
              </a:rPr>
              <a:t>แ</a:t>
            </a:r>
            <a:r>
              <a:rPr lang="th-TH" spc="-10" dirty="0" smtClean="0">
                <a:latin typeface="TH SarabunPSK"/>
                <a:cs typeface="TH SarabunPSK"/>
              </a:rPr>
              <a:t>ห</a:t>
            </a:r>
            <a:r>
              <a:rPr lang="th-TH" spc="-5" dirty="0" smtClean="0">
                <a:latin typeface="TH SarabunPSK"/>
                <a:cs typeface="TH SarabunPSK"/>
              </a:rPr>
              <a:t></a:t>
            </a:r>
            <a:r>
              <a:rPr lang="th-TH" spc="15" dirty="0" smtClean="0">
                <a:latin typeface="TH SarabunPSK"/>
                <a:cs typeface="TH SarabunPSK"/>
              </a:rPr>
              <a:t>ง</a:t>
            </a:r>
            <a:r>
              <a:rPr lang="th-TH" spc="10" dirty="0" smtClean="0">
                <a:latin typeface="TH SarabunPSK"/>
                <a:cs typeface="TH SarabunPSK"/>
              </a:rPr>
              <a:t>ป</a:t>
            </a:r>
            <a:r>
              <a:rPr lang="th-TH" spc="15" dirty="0" smtClean="0">
                <a:latin typeface="TH SarabunPSK"/>
                <a:cs typeface="TH SarabunPSK"/>
              </a:rPr>
              <a:t>ร</a:t>
            </a:r>
            <a:r>
              <a:rPr lang="th-TH" spc="5" dirty="0" smtClean="0">
                <a:latin typeface="TH SarabunPSK"/>
                <a:cs typeface="TH SarabunPSK"/>
              </a:rPr>
              <a:t>ะ</a:t>
            </a:r>
            <a:r>
              <a:rPr lang="th-TH" spc="15" dirty="0" smtClean="0">
                <a:latin typeface="TH SarabunPSK"/>
                <a:cs typeface="TH SarabunPSK"/>
              </a:rPr>
              <a:t>เ</a:t>
            </a:r>
            <a:r>
              <a:rPr lang="th-TH" spc="-5" dirty="0" smtClean="0">
                <a:latin typeface="TH SarabunPSK"/>
                <a:cs typeface="TH SarabunPSK"/>
              </a:rPr>
              <a:t>ท</a:t>
            </a:r>
            <a:r>
              <a:rPr lang="th-TH" spc="10" dirty="0" smtClean="0">
                <a:latin typeface="TH SarabunPSK"/>
                <a:cs typeface="TH SarabunPSK"/>
              </a:rPr>
              <a:t>ศไท</a:t>
            </a:r>
            <a:r>
              <a:rPr lang="th-TH" spc="15" dirty="0" smtClean="0">
                <a:latin typeface="TH SarabunPSK"/>
                <a:cs typeface="TH SarabunPSK"/>
              </a:rPr>
              <a:t>ย</a:t>
            </a:r>
            <a:r>
              <a:rPr lang="th-TH" spc="-5" dirty="0" smtClean="0">
                <a:latin typeface="TH SarabunPSK"/>
                <a:cs typeface="TH SarabunPSK"/>
              </a:rPr>
              <a:t>ว</a:t>
            </a:r>
            <a:r>
              <a:rPr lang="th-TH" spc="20" dirty="0" smtClean="0">
                <a:latin typeface="TH SarabunPSK"/>
                <a:cs typeface="TH SarabunPSK"/>
              </a:rPr>
              <a:t>ั</a:t>
            </a:r>
            <a:r>
              <a:rPr lang="th-TH" spc="0" dirty="0" smtClean="0">
                <a:latin typeface="TH SarabunPSK"/>
                <a:cs typeface="TH SarabunPSK"/>
              </a:rPr>
              <a:t>น</a:t>
            </a:r>
            <a:r>
              <a:rPr lang="th-TH" spc="15" dirty="0" smtClean="0">
                <a:latin typeface="TH SarabunPSK"/>
                <a:cs typeface="TH SarabunPSK"/>
              </a:rPr>
              <a:t>ล</a:t>
            </a:r>
            <a:r>
              <a:rPr lang="th-TH" spc="-10" dirty="0" smtClean="0">
                <a:latin typeface="TH SarabunPSK"/>
                <a:cs typeface="TH SarabunPSK"/>
              </a:rPr>
              <a:t>ะ</a:t>
            </a:r>
            <a:r>
              <a:rPr lang="th-TH" spc="40" dirty="0" smtClean="0">
                <a:latin typeface="TH SarabunPSK"/>
                <a:cs typeface="TH SarabunPSK"/>
              </a:rPr>
              <a:t> </a:t>
            </a:r>
            <a:r>
              <a:rPr lang="th-TH" spc="-10" dirty="0" smtClean="0">
                <a:latin typeface="TH SarabunPSK"/>
                <a:cs typeface="TH SarabunPSK"/>
              </a:rPr>
              <a:t>4</a:t>
            </a:r>
            <a:r>
              <a:rPr lang="th-TH" spc="45" dirty="0" smtClean="0">
                <a:latin typeface="TH SarabunPSK"/>
                <a:cs typeface="TH SarabunPSK"/>
              </a:rPr>
              <a:t> </a:t>
            </a:r>
            <a:r>
              <a:rPr lang="th-TH" spc="-5" dirty="0" smtClean="0">
                <a:latin typeface="TH SarabunPSK"/>
                <a:cs typeface="TH SarabunPSK"/>
              </a:rPr>
              <a:t>คร</a:t>
            </a:r>
            <a:r>
              <a:rPr lang="th-TH" spc="-20" dirty="0" smtClean="0">
                <a:latin typeface="TH SarabunPSK"/>
                <a:cs typeface="TH SarabunPSK"/>
              </a:rPr>
              <a:t>ั</a:t>
            </a:r>
            <a:r>
              <a:rPr lang="th-TH" spc="20" dirty="0" smtClean="0">
                <a:latin typeface="TH SarabunPSK"/>
                <a:cs typeface="TH SarabunPSK"/>
              </a:rPr>
              <a:t>้</a:t>
            </a:r>
            <a:r>
              <a:rPr lang="th-TH" spc="-5" dirty="0" smtClean="0">
                <a:latin typeface="TH SarabunPSK"/>
                <a:cs typeface="TH SarabunPSK"/>
              </a:rPr>
              <a:t>ง</a:t>
            </a:r>
            <a:r>
              <a:rPr lang="th-TH" spc="45" dirty="0" smtClean="0">
                <a:latin typeface="TH SarabunPSK"/>
                <a:cs typeface="TH SarabunPSK"/>
              </a:rPr>
              <a:t> </a:t>
            </a:r>
            <a:r>
              <a:rPr lang="th-TH" spc="10" dirty="0" smtClean="0">
                <a:latin typeface="TH SarabunPSK"/>
                <a:cs typeface="TH SarabunPSK"/>
              </a:rPr>
              <a:t>แ</a:t>
            </a:r>
            <a:r>
              <a:rPr lang="th-TH" spc="15" dirty="0" smtClean="0">
                <a:latin typeface="TH SarabunPSK"/>
                <a:cs typeface="TH SarabunPSK"/>
              </a:rPr>
              <a:t>ล</a:t>
            </a:r>
            <a:r>
              <a:rPr lang="th-TH" spc="-10" dirty="0" smtClean="0">
                <a:latin typeface="TH SarabunPSK"/>
                <a:cs typeface="TH SarabunPSK"/>
              </a:rPr>
              <a:t>ะ</a:t>
            </a:r>
            <a:endParaRPr lang="th-TH" dirty="0" smtClean="0">
              <a:latin typeface="TH SarabunPSK"/>
              <a:cs typeface="TH SarabunPSK"/>
            </a:endParaRPr>
          </a:p>
          <a:p>
            <a:pPr marL="12700" marR="15240" indent="0" algn="thaiDist"/>
            <a:r>
              <a:rPr lang="th-TH" spc="-15" dirty="0" smtClean="0">
                <a:latin typeface="TH SarabunPSK"/>
                <a:cs typeface="TH SarabunPSK"/>
              </a:rPr>
              <a:t>ถ</a:t>
            </a:r>
            <a:r>
              <a:rPr lang="th-TH" spc="40" dirty="0" smtClean="0">
                <a:latin typeface="TH SarabunPSK"/>
                <a:cs typeface="TH SarabunPSK"/>
              </a:rPr>
              <a:t>าย</a:t>
            </a:r>
            <a:r>
              <a:rPr lang="th-TH" spc="35" dirty="0" smtClean="0">
                <a:latin typeface="TH SarabunPSK"/>
                <a:cs typeface="TH SarabunPSK"/>
              </a:rPr>
              <a:t>ท</a:t>
            </a:r>
            <a:r>
              <a:rPr lang="th-TH" spc="30" dirty="0" smtClean="0">
                <a:latin typeface="TH SarabunPSK"/>
                <a:cs typeface="TH SarabunPSK"/>
              </a:rPr>
              <a:t>อ</a:t>
            </a:r>
            <a:r>
              <a:rPr lang="th-TH" spc="35" dirty="0" smtClean="0">
                <a:latin typeface="TH SarabunPSK"/>
                <a:cs typeface="TH SarabunPSK"/>
              </a:rPr>
              <a:t>ด</a:t>
            </a:r>
            <a:r>
              <a:rPr lang="th-TH" spc="40" dirty="0" smtClean="0">
                <a:latin typeface="TH SarabunPSK"/>
                <a:cs typeface="TH SarabunPSK"/>
              </a:rPr>
              <a:t>ร</a:t>
            </a:r>
            <a:r>
              <a:rPr lang="th-TH" spc="35" dirty="0" smtClean="0">
                <a:latin typeface="TH SarabunPSK"/>
                <a:cs typeface="TH SarabunPSK"/>
              </a:rPr>
              <a:t>าย</a:t>
            </a:r>
            <a:r>
              <a:rPr lang="th-TH" spc="30" dirty="0" smtClean="0">
                <a:latin typeface="TH SarabunPSK"/>
                <a:cs typeface="TH SarabunPSK"/>
              </a:rPr>
              <a:t>ก</a:t>
            </a:r>
            <a:r>
              <a:rPr lang="th-TH" spc="35" dirty="0" smtClean="0">
                <a:latin typeface="TH SarabunPSK"/>
                <a:cs typeface="TH SarabunPSK"/>
              </a:rPr>
              <a:t>า</a:t>
            </a:r>
            <a:r>
              <a:rPr lang="th-TH" spc="-5" dirty="0" smtClean="0">
                <a:latin typeface="TH SarabunPSK"/>
                <a:cs typeface="TH SarabunPSK"/>
              </a:rPr>
              <a:t>ร</a:t>
            </a:r>
            <a:r>
              <a:rPr lang="th-TH" spc="95" dirty="0" smtClean="0">
                <a:latin typeface="TH SarabunPSK"/>
                <a:cs typeface="TH SarabunPSK"/>
              </a:rPr>
              <a:t> </a:t>
            </a:r>
            <a:r>
              <a:rPr lang="th-TH" i="1" spc="40" dirty="0" smtClean="0">
                <a:latin typeface="TH SarabunPSK"/>
                <a:cs typeface="TH SarabunPSK"/>
              </a:rPr>
              <a:t>เ</a:t>
            </a:r>
            <a:r>
              <a:rPr lang="th-TH" i="1" spc="-20" dirty="0" smtClean="0">
                <a:latin typeface="TH SarabunPSK"/>
                <a:cs typeface="TH SarabunPSK"/>
              </a:rPr>
              <a:t>พื</a:t>
            </a:r>
            <a:r>
              <a:rPr lang="th-TH" i="1" spc="45" dirty="0" smtClean="0">
                <a:latin typeface="TH SarabunPSK"/>
                <a:cs typeface="TH SarabunPSK"/>
              </a:rPr>
              <a:t>่</a:t>
            </a:r>
            <a:r>
              <a:rPr lang="th-TH" i="1" spc="30" dirty="0" smtClean="0">
                <a:latin typeface="TH SarabunPSK"/>
                <a:cs typeface="TH SarabunPSK"/>
              </a:rPr>
              <a:t>อ</a:t>
            </a:r>
            <a:r>
              <a:rPr lang="th-TH" i="1" spc="35" dirty="0" smtClean="0">
                <a:latin typeface="TH SarabunPSK"/>
                <a:cs typeface="TH SarabunPSK"/>
              </a:rPr>
              <a:t>แ</a:t>
            </a:r>
            <a:r>
              <a:rPr lang="th-TH" i="1" spc="-10" dirty="0" smtClean="0">
                <a:latin typeface="TH SarabunPSK"/>
                <a:cs typeface="TH SarabunPSK"/>
              </a:rPr>
              <a:t>ผ</a:t>
            </a:r>
            <a:r>
              <a:rPr lang="th-TH" i="1" spc="40" dirty="0" smtClean="0">
                <a:latin typeface="TH SarabunPSK"/>
                <a:cs typeface="TH SarabunPSK"/>
              </a:rPr>
              <a:t>น</a:t>
            </a:r>
            <a:r>
              <a:rPr lang="th-TH" i="1" spc="-10" dirty="0" smtClean="0">
                <a:latin typeface="TH SarabunPSK"/>
                <a:cs typeface="TH SarabunPSK"/>
              </a:rPr>
              <a:t>ด</a:t>
            </a:r>
            <a:r>
              <a:rPr lang="th-TH" i="1" spc="40" dirty="0" smtClean="0">
                <a:latin typeface="TH SarabunPSK"/>
                <a:cs typeface="TH SarabunPSK"/>
              </a:rPr>
              <a:t>ิน</a:t>
            </a:r>
            <a:r>
              <a:rPr lang="th-TH" i="1" spc="35" dirty="0" smtClean="0">
                <a:latin typeface="TH SarabunPSK"/>
                <a:cs typeface="TH SarabunPSK"/>
              </a:rPr>
              <a:t>ไท</a:t>
            </a:r>
            <a:r>
              <a:rPr lang="th-TH" i="1" spc="-10" dirty="0" smtClean="0">
                <a:latin typeface="TH SarabunPSK"/>
                <a:cs typeface="TH SarabunPSK"/>
              </a:rPr>
              <a:t>ย</a:t>
            </a:r>
            <a:r>
              <a:rPr lang="th-TH" i="1" spc="95" dirty="0" smtClean="0">
                <a:latin typeface="TH SarabunPSK"/>
                <a:cs typeface="TH SarabunPSK"/>
              </a:rPr>
              <a:t> </a:t>
            </a:r>
            <a:r>
              <a:rPr lang="th-TH" spc="40" dirty="0" smtClean="0">
                <a:latin typeface="TH SarabunPSK"/>
                <a:cs typeface="TH SarabunPSK"/>
              </a:rPr>
              <a:t>จ</a:t>
            </a:r>
            <a:r>
              <a:rPr lang="th-TH" spc="35" dirty="0" smtClean="0">
                <a:latin typeface="TH SarabunPSK"/>
                <a:cs typeface="TH SarabunPSK"/>
              </a:rPr>
              <a:t>า</a:t>
            </a:r>
            <a:r>
              <a:rPr lang="th-TH" spc="30" dirty="0" smtClean="0">
                <a:latin typeface="TH SarabunPSK"/>
                <a:cs typeface="TH SarabunPSK"/>
              </a:rPr>
              <a:t>กกอ</a:t>
            </a:r>
            <a:r>
              <a:rPr lang="th-TH" spc="40" dirty="0" smtClean="0">
                <a:latin typeface="TH SarabunPSK"/>
                <a:cs typeface="TH SarabunPSK"/>
              </a:rPr>
              <a:t>ง</a:t>
            </a:r>
            <a:r>
              <a:rPr lang="th-TH" spc="-10" dirty="0" smtClean="0">
                <a:latin typeface="TH SarabunPSK"/>
                <a:cs typeface="TH SarabunPSK"/>
              </a:rPr>
              <a:t>บ</a:t>
            </a:r>
            <a:r>
              <a:rPr lang="th-TH" spc="40" dirty="0" smtClean="0">
                <a:latin typeface="TH SarabunPSK"/>
                <a:cs typeface="TH SarabunPSK"/>
              </a:rPr>
              <a:t>ัญช</a:t>
            </a:r>
            <a:r>
              <a:rPr lang="th-TH" spc="35" dirty="0" smtClean="0">
                <a:latin typeface="TH SarabunPSK"/>
                <a:cs typeface="TH SarabunPSK"/>
              </a:rPr>
              <a:t>า</a:t>
            </a:r>
            <a:r>
              <a:rPr lang="th-TH" spc="30" dirty="0" smtClean="0">
                <a:latin typeface="TH SarabunPSK"/>
                <a:cs typeface="TH SarabunPSK"/>
              </a:rPr>
              <a:t>ก</a:t>
            </a:r>
            <a:r>
              <a:rPr lang="th-TH" spc="35" dirty="0" smtClean="0">
                <a:latin typeface="TH SarabunPSK"/>
                <a:cs typeface="TH SarabunPSK"/>
              </a:rPr>
              <a:t>า</a:t>
            </a:r>
            <a:r>
              <a:rPr lang="th-TH" spc="40" dirty="0" smtClean="0">
                <a:latin typeface="TH SarabunPSK"/>
                <a:cs typeface="TH SarabunPSK"/>
              </a:rPr>
              <a:t>ร</a:t>
            </a:r>
            <a:r>
              <a:rPr lang="th-TH" spc="35" dirty="0" smtClean="0">
                <a:latin typeface="TH SarabunPSK"/>
                <a:cs typeface="TH SarabunPSK"/>
              </a:rPr>
              <a:t>ท</a:t>
            </a:r>
            <a:r>
              <a:rPr lang="th-TH" spc="40" dirty="0" smtClean="0">
                <a:latin typeface="TH SarabunPSK"/>
                <a:cs typeface="TH SarabunPSK"/>
              </a:rPr>
              <a:t>ห</a:t>
            </a:r>
            <a:r>
              <a:rPr lang="th-TH" spc="35" dirty="0" smtClean="0">
                <a:latin typeface="TH SarabunPSK"/>
                <a:cs typeface="TH SarabunPSK"/>
              </a:rPr>
              <a:t>า</a:t>
            </a:r>
            <a:r>
              <a:rPr lang="th-TH" spc="40" dirty="0" smtClean="0">
                <a:latin typeface="TH SarabunPSK"/>
                <a:cs typeface="TH SarabunPSK"/>
              </a:rPr>
              <a:t>ร</a:t>
            </a:r>
            <a:r>
              <a:rPr lang="th-TH" spc="-10" dirty="0" smtClean="0">
                <a:latin typeface="TH SarabunPSK"/>
                <a:cs typeface="TH SarabunPSK"/>
              </a:rPr>
              <a:t>ส</a:t>
            </a:r>
            <a:r>
              <a:rPr lang="th-TH" spc="40" dirty="0" smtClean="0">
                <a:latin typeface="TH SarabunPSK"/>
                <a:cs typeface="TH SarabunPSK"/>
              </a:rPr>
              <a:t>ูง</a:t>
            </a:r>
            <a:r>
              <a:rPr lang="th-TH" spc="-10" dirty="0" smtClean="0">
                <a:latin typeface="TH SarabunPSK"/>
                <a:cs typeface="TH SarabunPSK"/>
              </a:rPr>
              <a:t>ส</a:t>
            </a:r>
            <a:r>
              <a:rPr lang="th-TH" spc="45" dirty="0" smtClean="0">
                <a:latin typeface="TH SarabunPSK"/>
                <a:cs typeface="TH SarabunPSK"/>
              </a:rPr>
              <a:t>ุ</a:t>
            </a:r>
            <a:r>
              <a:rPr lang="th-TH" spc="-10" dirty="0" smtClean="0">
                <a:latin typeface="TH SarabunPSK"/>
                <a:cs typeface="TH SarabunPSK"/>
              </a:rPr>
              <a:t>ด</a:t>
            </a:r>
            <a:r>
              <a:rPr lang="th-TH" spc="95" dirty="0" smtClean="0">
                <a:latin typeface="TH SarabunPSK"/>
                <a:cs typeface="TH SarabunPSK"/>
              </a:rPr>
              <a:t> </a:t>
            </a:r>
            <a:r>
              <a:rPr lang="th-TH" spc="40" dirty="0" smtClean="0">
                <a:latin typeface="TH SarabunPSK"/>
                <a:cs typeface="TH SarabunPSK"/>
              </a:rPr>
              <a:t>ใ</a:t>
            </a:r>
            <a:r>
              <a:rPr lang="th-TH" spc="35" dirty="0" smtClean="0">
                <a:latin typeface="TH SarabunPSK"/>
                <a:cs typeface="TH SarabunPSK"/>
              </a:rPr>
              <a:t>น</a:t>
            </a:r>
            <a:r>
              <a:rPr lang="th-TH" spc="30" dirty="0" smtClean="0">
                <a:latin typeface="TH SarabunPSK"/>
                <a:cs typeface="TH SarabunPSK"/>
              </a:rPr>
              <a:t>ข</a:t>
            </a:r>
            <a:r>
              <a:rPr lang="th-TH" spc="35" dirty="0" smtClean="0">
                <a:latin typeface="TH SarabunPSK"/>
                <a:cs typeface="TH SarabunPSK"/>
              </a:rPr>
              <a:t>ณ</a:t>
            </a:r>
            <a:r>
              <a:rPr lang="th-TH" spc="30" dirty="0" smtClean="0">
                <a:latin typeface="TH SarabunPSK"/>
                <a:cs typeface="TH SarabunPSK"/>
              </a:rPr>
              <a:t>ะ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-20" dirty="0" smtClean="0">
                <a:latin typeface="TH SarabunPSK"/>
                <a:cs typeface="TH SarabunPSK"/>
              </a:rPr>
              <a:t>ี</a:t>
            </a:r>
            <a:r>
              <a:rPr lang="th-TH" spc="45" dirty="0" smtClean="0">
                <a:latin typeface="TH SarabunPSK"/>
                <a:cs typeface="TH SarabunPSK"/>
              </a:rPr>
              <a:t>่</a:t>
            </a:r>
            <a:r>
              <a:rPr lang="th-TH" spc="-10" dirty="0" smtClean="0">
                <a:latin typeface="TH SarabunPSK"/>
                <a:cs typeface="TH SarabunPSK"/>
              </a:rPr>
              <a:t>น</a:t>
            </a:r>
            <a:r>
              <a:rPr lang="th-TH" spc="45" dirty="0" smtClean="0">
                <a:latin typeface="TH SarabunPSK"/>
                <a:cs typeface="TH SarabunPSK"/>
              </a:rPr>
              <a:t>ั</a:t>
            </a:r>
            <a:r>
              <a:rPr lang="th-TH" spc="30" dirty="0" smtClean="0">
                <a:latin typeface="TH SarabunPSK"/>
                <a:cs typeface="TH SarabunPSK"/>
              </a:rPr>
              <a:t>ก</a:t>
            </a:r>
            <a:r>
              <a:rPr lang="th-TH" spc="-15" dirty="0" smtClean="0">
                <a:latin typeface="TH SarabunPSK"/>
                <a:cs typeface="TH SarabunPSK"/>
              </a:rPr>
              <a:t>ศ</a:t>
            </a:r>
            <a:r>
              <a:rPr lang="th-TH" spc="45" dirty="0" smtClean="0">
                <a:latin typeface="TH SarabunPSK"/>
                <a:cs typeface="TH SarabunPSK"/>
              </a:rPr>
              <a:t>ึ</a:t>
            </a:r>
            <a:r>
              <a:rPr lang="th-TH" spc="30" dirty="0" smtClean="0">
                <a:latin typeface="TH SarabunPSK"/>
                <a:cs typeface="TH SarabunPSK"/>
              </a:rPr>
              <a:t>ก</a:t>
            </a:r>
            <a:r>
              <a:rPr lang="th-TH" spc="35" dirty="0" smtClean="0">
                <a:latin typeface="TH SarabunPSK"/>
                <a:cs typeface="TH SarabunPSK"/>
              </a:rPr>
              <a:t>ษา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-20" dirty="0" smtClean="0">
                <a:latin typeface="TH SarabunPSK"/>
                <a:cs typeface="TH SarabunPSK"/>
              </a:rPr>
              <a:t>ี</a:t>
            </a:r>
            <a:r>
              <a:rPr lang="th-TH" spc="40" dirty="0" smtClean="0">
                <a:latin typeface="TH SarabunPSK"/>
                <a:cs typeface="TH SarabunPSK"/>
              </a:rPr>
              <a:t>่เ</a:t>
            </a:r>
            <a:r>
              <a:rPr lang="th-TH" spc="-15" dirty="0" smtClean="0">
                <a:latin typeface="TH SarabunPSK"/>
                <a:cs typeface="TH SarabunPSK"/>
              </a:rPr>
              <a:t>ข</a:t>
            </a:r>
            <a:r>
              <a:rPr lang="th-TH" spc="40" dirty="0" smtClean="0">
                <a:latin typeface="TH SarabunPSK"/>
                <a:cs typeface="TH SarabunPSK"/>
              </a:rPr>
              <a:t>า</a:t>
            </a:r>
            <a:r>
              <a:rPr lang="th-TH" spc="-5" dirty="0" smtClean="0">
                <a:latin typeface="TH SarabunPSK"/>
                <a:cs typeface="TH SarabunPSK"/>
              </a:rPr>
              <a:t>ร</a:t>
            </a:r>
            <a:r>
              <a:rPr lang="th-TH" spc="45" dirty="0" smtClean="0">
                <a:latin typeface="TH SarabunPSK"/>
                <a:cs typeface="TH SarabunPSK"/>
              </a:rPr>
              <a:t></a:t>
            </a:r>
            <a:r>
              <a:rPr lang="th-TH" spc="40" dirty="0" smtClean="0">
                <a:latin typeface="TH SarabunPSK"/>
                <a:cs typeface="TH SarabunPSK"/>
              </a:rPr>
              <a:t>ว</a:t>
            </a:r>
            <a:r>
              <a:rPr lang="th-TH" spc="35" dirty="0" smtClean="0">
                <a:latin typeface="TH SarabunPSK"/>
                <a:cs typeface="TH SarabunPSK"/>
              </a:rPr>
              <a:t>ม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40" dirty="0" smtClean="0">
                <a:latin typeface="TH SarabunPSK"/>
                <a:cs typeface="TH SarabunPSK"/>
              </a:rPr>
              <a:t>ับ</a:t>
            </a:r>
            <a:r>
              <a:rPr lang="th-TH" spc="30" dirty="0" smtClean="0">
                <a:latin typeface="TH SarabunPSK"/>
                <a:cs typeface="TH SarabunPSK"/>
              </a:rPr>
              <a:t>พ</a:t>
            </a:r>
            <a:r>
              <a:rPr lang="th-TH" spc="40" dirty="0" smtClean="0">
                <a:latin typeface="TH SarabunPSK"/>
                <a:cs typeface="TH SarabunPSK"/>
              </a:rPr>
              <a:t>รร</a:t>
            </a:r>
            <a:r>
              <a:rPr lang="th-TH" spc="-10" dirty="0" smtClean="0">
                <a:latin typeface="TH SarabunPSK"/>
                <a:cs typeface="TH SarabunPSK"/>
              </a:rPr>
              <a:t>ค</a:t>
            </a:r>
            <a:r>
              <a:rPr lang="th-TH" spc="-5" dirty="0" smtClean="0">
                <a:latin typeface="TH SarabunPSK"/>
                <a:cs typeface="TH SarabunPSK"/>
              </a:rPr>
              <a:t> </a:t>
            </a:r>
            <a:r>
              <a:rPr lang="th-TH" spc="-15" dirty="0" smtClean="0">
                <a:latin typeface="TH SarabunPSK"/>
                <a:cs typeface="TH SarabunPSK"/>
              </a:rPr>
              <a:t>ค</a:t>
            </a:r>
            <a:r>
              <a:rPr lang="th-TH" spc="-20" dirty="0" smtClean="0">
                <a:latin typeface="TH SarabunPSK"/>
                <a:cs typeface="TH SarabunPSK"/>
              </a:rPr>
              <a:t>อ</a:t>
            </a:r>
            <a:r>
              <a:rPr lang="th-TH" spc="-15" dirty="0" smtClean="0">
                <a:latin typeface="TH SarabunPSK"/>
                <a:cs typeface="TH SarabunPSK"/>
              </a:rPr>
              <a:t>มม</a:t>
            </a:r>
            <a:r>
              <a:rPr lang="th-TH" spc="0" dirty="0" smtClean="0">
                <a:latin typeface="TH SarabunPSK"/>
                <a:cs typeface="TH SarabunPSK"/>
              </a:rPr>
              <a:t>ิ</a:t>
            </a:r>
            <a:r>
              <a:rPr lang="th-TH" spc="-5" dirty="0" smtClean="0">
                <a:latin typeface="TH SarabunPSK"/>
                <a:cs typeface="TH SarabunPSK"/>
              </a:rPr>
              <a:t>วนิสต</a:t>
            </a:r>
            <a:r>
              <a:rPr lang="th-TH" spc="-10" dirty="0" smtClean="0">
                <a:latin typeface="TH SarabunPSK"/>
                <a:cs typeface="TH SarabunPSK"/>
              </a:rPr>
              <a:t>ใ</a:t>
            </a:r>
            <a:r>
              <a:rPr lang="th-TH" spc="-5" dirty="0" smtClean="0">
                <a:latin typeface="TH SarabunPSK"/>
                <a:cs typeface="TH SarabunPSK"/>
              </a:rPr>
              <a:t>ชสื่</a:t>
            </a:r>
            <a:r>
              <a:rPr lang="th-TH" spc="-20" dirty="0" smtClean="0">
                <a:latin typeface="TH SarabunPSK"/>
                <a:cs typeface="TH SarabunPSK"/>
              </a:rPr>
              <a:t>อ</a:t>
            </a:r>
            <a:r>
              <a:rPr lang="th-TH" spc="-5" dirty="0" smtClean="0">
                <a:latin typeface="TH SarabunPSK"/>
                <a:cs typeface="TH SarabunPSK"/>
              </a:rPr>
              <a:t>ว</a:t>
            </a:r>
            <a:r>
              <a:rPr lang="th-TH" spc="0" dirty="0" smtClean="0">
                <a:latin typeface="TH SarabunPSK"/>
                <a:cs typeface="TH SarabunPSK"/>
              </a:rPr>
              <a:t>ิ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-5" dirty="0" smtClean="0">
                <a:latin typeface="TH SarabunPSK"/>
                <a:cs typeface="TH SarabunPSK"/>
              </a:rPr>
              <a:t>ยุเสีย</a:t>
            </a:r>
            <a:r>
              <a:rPr lang="th-TH" spc="-10" dirty="0" smtClean="0">
                <a:latin typeface="TH SarabunPSK"/>
                <a:cs typeface="TH SarabunPSK"/>
              </a:rPr>
              <a:t>งปร</a:t>
            </a:r>
            <a:r>
              <a:rPr lang="th-TH" spc="-20" dirty="0" smtClean="0">
                <a:latin typeface="TH SarabunPSK"/>
                <a:cs typeface="TH SarabunPSK"/>
              </a:rPr>
              <a:t>ะ</a:t>
            </a:r>
            <a:r>
              <a:rPr lang="th-TH" spc="-5" dirty="0" smtClean="0">
                <a:latin typeface="TH SarabunPSK"/>
                <a:cs typeface="TH SarabunPSK"/>
              </a:rPr>
              <a:t>ชาช</a:t>
            </a:r>
            <a:r>
              <a:rPr lang="th-TH" spc="-10" dirty="0" smtClean="0">
                <a:latin typeface="TH SarabunPSK"/>
                <a:cs typeface="TH SarabunPSK"/>
              </a:rPr>
              <a:t>น</a:t>
            </a:r>
            <a:r>
              <a:rPr lang="th-TH" spc="-15" dirty="0" smtClean="0">
                <a:latin typeface="TH SarabunPSK"/>
                <a:cs typeface="TH SarabunPSK"/>
              </a:rPr>
              <a:t>แ</a:t>
            </a:r>
            <a:r>
              <a:rPr lang="th-TH" spc="-5" dirty="0" smtClean="0">
                <a:latin typeface="TH SarabunPSK"/>
                <a:cs typeface="TH SarabunPSK"/>
              </a:rPr>
              <a:t>ห</a:t>
            </a:r>
            <a:r>
              <a:rPr lang="th-TH" spc="-10" dirty="0" smtClean="0">
                <a:latin typeface="TH SarabunPSK"/>
                <a:cs typeface="TH SarabunPSK"/>
              </a:rPr>
              <a:t>งปร</a:t>
            </a:r>
            <a:r>
              <a:rPr lang="th-TH" spc="-20" dirty="0" smtClean="0">
                <a:latin typeface="TH SarabunPSK"/>
                <a:cs typeface="TH SarabunPSK"/>
              </a:rPr>
              <a:t>ะ</a:t>
            </a:r>
            <a:r>
              <a:rPr lang="th-TH" spc="-5" dirty="0" smtClean="0">
                <a:latin typeface="TH SarabunPSK"/>
                <a:cs typeface="TH SarabunPSK"/>
              </a:rPr>
              <a:t>เ</a:t>
            </a:r>
            <a:r>
              <a:rPr lang="th-TH" spc="-15" dirty="0" smtClean="0">
                <a:latin typeface="TH SarabunPSK"/>
                <a:cs typeface="TH SarabunPSK"/>
              </a:rPr>
              <a:t>ทศไท</a:t>
            </a:r>
            <a:r>
              <a:rPr lang="th-TH" spc="-10" dirty="0" smtClean="0">
                <a:latin typeface="TH SarabunPSK"/>
                <a:cs typeface="TH SarabunPSK"/>
              </a:rPr>
              <a:t>ย</a:t>
            </a:r>
            <a:r>
              <a:rPr lang="th-TH" spc="50" dirty="0" smtClean="0">
                <a:latin typeface="TH SarabunPSK"/>
                <a:cs typeface="TH SarabunPSK"/>
              </a:rPr>
              <a:t> </a:t>
            </a:r>
            <a:r>
              <a:rPr lang="th-TH" spc="-5" dirty="0" smtClean="0">
                <a:latin typeface="TH SarabunPSK"/>
                <a:cs typeface="TH SarabunPSK"/>
              </a:rPr>
              <a:t>เ</a:t>
            </a:r>
            <a:r>
              <a:rPr lang="th-TH" spc="-20" dirty="0" smtClean="0">
                <a:latin typeface="TH SarabunPSK"/>
                <a:cs typeface="TH SarabunPSK"/>
              </a:rPr>
              <a:t>พ</a:t>
            </a:r>
            <a:r>
              <a:rPr lang="th-TH" spc="0" dirty="0" smtClean="0">
                <a:latin typeface="TH SarabunPSK"/>
                <a:cs typeface="TH SarabunPSK"/>
              </a:rPr>
              <a:t>ื่</a:t>
            </a:r>
            <a:r>
              <a:rPr lang="th-TH" spc="-20" dirty="0" smtClean="0">
                <a:latin typeface="TH SarabunPSK"/>
                <a:cs typeface="TH SarabunPSK"/>
              </a:rPr>
              <a:t>อ</a:t>
            </a:r>
            <a:r>
              <a:rPr lang="th-TH" spc="-10" dirty="0" smtClean="0">
                <a:latin typeface="TH SarabunPSK"/>
                <a:cs typeface="TH SarabunPSK"/>
              </a:rPr>
              <a:t>ต</a:t>
            </a:r>
            <a:r>
              <a:rPr lang="th-TH" spc="-20" dirty="0" smtClean="0">
                <a:latin typeface="TH SarabunPSK"/>
                <a:cs typeface="TH SarabunPSK"/>
              </a:rPr>
              <a:t>อ</a:t>
            </a:r>
            <a:r>
              <a:rPr lang="th-TH" spc="-10" dirty="0" smtClean="0">
                <a:latin typeface="TH SarabunPSK"/>
                <a:cs typeface="TH SarabunPSK"/>
              </a:rPr>
              <a:t>บ</a:t>
            </a:r>
            <a:r>
              <a:rPr lang="th-TH" spc="0" dirty="0" smtClean="0">
                <a:latin typeface="TH SarabunPSK"/>
                <a:cs typeface="TH SarabunPSK"/>
              </a:rPr>
              <a:t>โ</a:t>
            </a:r>
            <a:r>
              <a:rPr lang="th-TH" spc="-5" dirty="0" smtClean="0">
                <a:latin typeface="TH SarabunPSK"/>
                <a:cs typeface="TH SarabunPSK"/>
              </a:rPr>
              <a:t>ตรัฐบาล</a:t>
            </a:r>
            <a:endParaRPr lang="th-TH" dirty="0" smtClean="0">
              <a:latin typeface="TH SarabunPSK"/>
              <a:cs typeface="TH SarabunPSK"/>
            </a:endParaRPr>
          </a:p>
        </p:txBody>
      </p:sp>
    </p:spTree>
    <p:extLst>
      <p:ext uri="{BB962C8B-B14F-4D97-AF65-F5344CB8AC3E}">
        <p14:creationId xmlns:p14="http://schemas.microsoft.com/office/powerpoint/2010/main" val="195396482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th-TH" b="1" spc="-10" dirty="0" smtClean="0">
                <a:latin typeface="TH SarabunPSK"/>
                <a:cs typeface="TH SarabunPSK"/>
              </a:rPr>
              <a:t>ประวัติ พัฒนาการของวทิทยุกระจายเสียงในประเทศไทย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thaiDist">
              <a:buNone/>
            </a:pPr>
            <a:r>
              <a:rPr lang="th-TH" spc="-10" dirty="0" smtClean="0">
                <a:latin typeface="TH SarabunPSK"/>
                <a:cs typeface="TH SarabunPSK"/>
              </a:rPr>
              <a:t>ผ</a:t>
            </a:r>
            <a:r>
              <a:rPr lang="th-TH" spc="-5" dirty="0" smtClean="0">
                <a:latin typeface="TH SarabunPSK"/>
                <a:cs typeface="TH SarabunPSK"/>
              </a:rPr>
              <a:t></a:t>
            </a:r>
            <a:r>
              <a:rPr lang="th-TH" spc="0" dirty="0" smtClean="0">
                <a:latin typeface="TH SarabunPSK"/>
                <a:cs typeface="TH SarabunPSK"/>
              </a:rPr>
              <a:t>านไ</a:t>
            </a:r>
            <a:r>
              <a:rPr lang="th-TH" spc="-10" dirty="0" smtClean="0">
                <a:latin typeface="TH SarabunPSK"/>
                <a:cs typeface="TH SarabunPSK"/>
              </a:rPr>
              <a:t>ป</a:t>
            </a:r>
            <a:r>
              <a:rPr lang="th-TH" spc="35" dirty="0" smtClean="0">
                <a:latin typeface="TH SarabunPSK"/>
                <a:cs typeface="TH SarabunPSK"/>
              </a:rPr>
              <a:t> </a:t>
            </a:r>
            <a:r>
              <a:rPr lang="th-TH" spc="-5" dirty="0" smtClean="0">
                <a:latin typeface="TH SarabunPSK"/>
                <a:cs typeface="TH SarabunPSK"/>
              </a:rPr>
              <a:t>1</a:t>
            </a:r>
            <a:r>
              <a:rPr lang="th-TH" spc="-10" dirty="0" smtClean="0">
                <a:latin typeface="TH SarabunPSK"/>
                <a:cs typeface="TH SarabunPSK"/>
              </a:rPr>
              <a:t>6</a:t>
            </a:r>
            <a:r>
              <a:rPr lang="th-TH" spc="35" dirty="0" smtClean="0">
                <a:latin typeface="TH SarabunPSK"/>
                <a:cs typeface="TH SarabunPSK"/>
              </a:rPr>
              <a:t> </a:t>
            </a:r>
            <a:r>
              <a:rPr lang="th-TH" spc="-10" dirty="0" smtClean="0">
                <a:latin typeface="TH SarabunPSK"/>
                <a:cs typeface="TH SarabunPSK"/>
              </a:rPr>
              <a:t>ป</a:t>
            </a:r>
            <a:r>
              <a:rPr lang="th-TH" spc="-5" dirty="0" smtClean="0">
                <a:latin typeface="TH SarabunPSK"/>
                <a:cs typeface="TH SarabunPSK"/>
              </a:rPr>
              <a:t></a:t>
            </a:r>
            <a:r>
              <a:rPr lang="th-TH" spc="0" dirty="0" smtClean="0">
                <a:latin typeface="TH SarabunPSK"/>
                <a:cs typeface="TH SarabunPSK"/>
              </a:rPr>
              <a:t>ปร</a:t>
            </a:r>
            <a:r>
              <a:rPr lang="th-TH" spc="-5" dirty="0" smtClean="0">
                <a:latin typeface="TH SarabunPSK"/>
                <a:cs typeface="TH SarabunPSK"/>
              </a:rPr>
              <a:t>ะ</a:t>
            </a:r>
            <a:r>
              <a:rPr lang="th-TH" spc="15" dirty="0" smtClean="0">
                <a:latin typeface="TH SarabunPSK"/>
                <a:cs typeface="TH SarabunPSK"/>
              </a:rPr>
              <a:t>เ</a:t>
            </a:r>
            <a:r>
              <a:rPr lang="th-TH" spc="-5" dirty="0" smtClean="0">
                <a:latin typeface="TH SarabunPSK"/>
                <a:cs typeface="TH SarabunPSK"/>
              </a:rPr>
              <a:t>ท</a:t>
            </a:r>
            <a:r>
              <a:rPr lang="th-TH" spc="0" dirty="0" smtClean="0">
                <a:latin typeface="TH SarabunPSK"/>
                <a:cs typeface="TH SarabunPSK"/>
              </a:rPr>
              <a:t>ศไ</a:t>
            </a:r>
            <a:r>
              <a:rPr lang="th-TH" spc="10" dirty="0" smtClean="0">
                <a:latin typeface="TH SarabunPSK"/>
                <a:cs typeface="TH SarabunPSK"/>
              </a:rPr>
              <a:t>ท</a:t>
            </a:r>
            <a:r>
              <a:rPr lang="th-TH" spc="0" dirty="0" smtClean="0">
                <a:latin typeface="TH SarabunPSK"/>
                <a:cs typeface="TH SarabunPSK"/>
              </a:rPr>
              <a:t>ย</a:t>
            </a:r>
            <a:r>
              <a:rPr lang="th-TH" spc="-15" dirty="0" smtClean="0">
                <a:latin typeface="TH SarabunPSK"/>
                <a:cs typeface="TH SarabunPSK"/>
              </a:rPr>
              <a:t>ต</a:t>
            </a:r>
            <a:r>
              <a:rPr lang="th-TH" spc="-5" dirty="0" smtClean="0">
                <a:latin typeface="TH SarabunPSK"/>
                <a:cs typeface="TH SarabunPSK"/>
              </a:rPr>
              <a:t>อ</a:t>
            </a:r>
            <a:r>
              <a:rPr lang="th-TH" spc="15" dirty="0" smtClean="0">
                <a:latin typeface="TH SarabunPSK"/>
                <a:cs typeface="TH SarabunPSK"/>
              </a:rPr>
              <a:t>ง</a:t>
            </a:r>
            <a:r>
              <a:rPr lang="th-TH" spc="5" dirty="0" smtClean="0">
                <a:latin typeface="TH SarabunPSK"/>
                <a:cs typeface="TH SarabunPSK"/>
              </a:rPr>
              <a:t>เผ</a:t>
            </a:r>
            <a:r>
              <a:rPr lang="th-TH" spc="-5" dirty="0" smtClean="0">
                <a:latin typeface="TH SarabunPSK"/>
                <a:cs typeface="TH SarabunPSK"/>
              </a:rPr>
              <a:t>ชิ</a:t>
            </a:r>
            <a:r>
              <a:rPr lang="th-TH" spc="0" dirty="0" smtClean="0">
                <a:latin typeface="TH SarabunPSK"/>
                <a:cs typeface="TH SarabunPSK"/>
              </a:rPr>
              <a:t>ญ</a:t>
            </a:r>
            <a:r>
              <a:rPr lang="th-TH" spc="-5" dirty="0" smtClean="0">
                <a:latin typeface="TH SarabunPSK"/>
                <a:cs typeface="TH SarabunPSK"/>
              </a:rPr>
              <a:t>ว</a:t>
            </a:r>
            <a:r>
              <a:rPr lang="th-TH" spc="5" dirty="0" smtClean="0">
                <a:latin typeface="TH SarabunPSK"/>
                <a:cs typeface="TH SarabunPSK"/>
              </a:rPr>
              <a:t>ิ</a:t>
            </a:r>
            <a:r>
              <a:rPr lang="th-TH" spc="-5" dirty="0" smtClean="0">
                <a:latin typeface="TH SarabunPSK"/>
                <a:cs typeface="TH SarabunPSK"/>
              </a:rPr>
              <a:t>กฤ</a:t>
            </a:r>
            <a:r>
              <a:rPr lang="th-TH" spc="-10" dirty="0" smtClean="0">
                <a:latin typeface="TH SarabunPSK"/>
                <a:cs typeface="TH SarabunPSK"/>
              </a:rPr>
              <a:t>ต</a:t>
            </a:r>
            <a:r>
              <a:rPr lang="th-TH" spc="-5" dirty="0" smtClean="0">
                <a:latin typeface="TH SarabunPSK"/>
                <a:cs typeface="TH SarabunPSK"/>
              </a:rPr>
              <a:t>ิ</a:t>
            </a:r>
            <a:r>
              <a:rPr lang="th-TH" spc="10" dirty="0" smtClean="0">
                <a:latin typeface="TH SarabunPSK"/>
                <a:cs typeface="TH SarabunPSK"/>
              </a:rPr>
              <a:t>ก</a:t>
            </a:r>
            <a:r>
              <a:rPr lang="th-TH" spc="0" dirty="0" smtClean="0">
                <a:latin typeface="TH SarabunPSK"/>
                <a:cs typeface="TH SarabunPSK"/>
              </a:rPr>
              <a:t>าร</a:t>
            </a:r>
            <a:r>
              <a:rPr lang="th-TH" spc="-15" dirty="0" smtClean="0">
                <a:latin typeface="TH SarabunPSK"/>
                <a:cs typeface="TH SarabunPSK"/>
              </a:rPr>
              <a:t>ณ</a:t>
            </a:r>
            <a:r>
              <a:rPr lang="th-TH" spc="-5" dirty="0" smtClean="0">
                <a:latin typeface="TH SarabunPSK"/>
                <a:cs typeface="TH SarabunPSK"/>
              </a:rPr>
              <a:t></a:t>
            </a:r>
            <a:r>
              <a:rPr lang="th-TH" spc="10" dirty="0" smtClean="0">
                <a:latin typeface="TH SarabunPSK"/>
                <a:cs typeface="TH SarabunPSK"/>
              </a:rPr>
              <a:t>ท</a:t>
            </a:r>
            <a:r>
              <a:rPr lang="th-TH" spc="0" dirty="0" smtClean="0">
                <a:latin typeface="TH SarabunPSK"/>
                <a:cs typeface="TH SarabunPSK"/>
              </a:rPr>
              <a:t>า</a:t>
            </a:r>
            <a:r>
              <a:rPr lang="th-TH" spc="5" dirty="0" smtClean="0">
                <a:latin typeface="TH SarabunPSK"/>
                <a:cs typeface="TH SarabunPSK"/>
              </a:rPr>
              <a:t>ง</a:t>
            </a:r>
            <a:r>
              <a:rPr lang="th-TH" spc="-5" dirty="0" smtClean="0">
                <a:latin typeface="TH SarabunPSK"/>
                <a:cs typeface="TH SarabunPSK"/>
              </a:rPr>
              <a:t>ก</a:t>
            </a:r>
            <a:r>
              <a:rPr lang="th-TH" spc="0" dirty="0" smtClean="0">
                <a:latin typeface="TH SarabunPSK"/>
                <a:cs typeface="TH SarabunPSK"/>
              </a:rPr>
              <a:t>า</a:t>
            </a:r>
            <a:r>
              <a:rPr lang="th-TH" spc="15" dirty="0" smtClean="0">
                <a:latin typeface="TH SarabunPSK"/>
                <a:cs typeface="TH SarabunPSK"/>
              </a:rPr>
              <a:t>ร</a:t>
            </a:r>
            <a:r>
              <a:rPr lang="th-TH" spc="5" dirty="0" smtClean="0">
                <a:latin typeface="TH SarabunPSK"/>
                <a:cs typeface="TH SarabunPSK"/>
              </a:rPr>
              <a:t>เ</a:t>
            </a:r>
            <a:r>
              <a:rPr lang="th-TH" spc="-15" dirty="0" smtClean="0">
                <a:latin typeface="TH SarabunPSK"/>
                <a:cs typeface="TH SarabunPSK"/>
              </a:rPr>
              <a:t>ม</a:t>
            </a:r>
            <a:r>
              <a:rPr lang="th-TH" spc="-5" dirty="0" smtClean="0">
                <a:latin typeface="TH SarabunPSK"/>
                <a:cs typeface="TH SarabunPSK"/>
              </a:rPr>
              <a:t>ือ</a:t>
            </a:r>
            <a:r>
              <a:rPr lang="th-TH" spc="15" dirty="0" smtClean="0">
                <a:latin typeface="TH SarabunPSK"/>
                <a:cs typeface="TH SarabunPSK"/>
              </a:rPr>
              <a:t>ง</a:t>
            </a:r>
            <a:r>
              <a:rPr lang="th-TH" spc="-20" dirty="0" smtClean="0">
                <a:latin typeface="TH SarabunPSK"/>
                <a:cs typeface="TH SarabunPSK"/>
              </a:rPr>
              <a:t>อ</a:t>
            </a:r>
            <a:r>
              <a:rPr lang="th-TH" spc="-5" dirty="0" smtClean="0">
                <a:latin typeface="TH SarabunPSK"/>
                <a:cs typeface="TH SarabunPSK"/>
              </a:rPr>
              <a:t>ีกคร</a:t>
            </a:r>
            <a:r>
              <a:rPr lang="th-TH" spc="-20" dirty="0" smtClean="0">
                <a:latin typeface="TH SarabunPSK"/>
                <a:cs typeface="TH SarabunPSK"/>
              </a:rPr>
              <a:t>ั</a:t>
            </a:r>
            <a:r>
              <a:rPr lang="th-TH" spc="-5" dirty="0" smtClean="0">
                <a:latin typeface="TH SarabunPSK"/>
                <a:cs typeface="TH SarabunPSK"/>
              </a:rPr>
              <a:t>้ง</a:t>
            </a:r>
            <a:r>
              <a:rPr lang="th-TH" spc="35" dirty="0" smtClean="0">
                <a:latin typeface="TH SarabunPSK"/>
                <a:cs typeface="TH SarabunPSK"/>
              </a:rPr>
              <a:t> </a:t>
            </a:r>
            <a:r>
              <a:rPr lang="th-TH" spc="0" dirty="0" smtClean="0">
                <a:latin typeface="TH SarabunPSK"/>
                <a:cs typeface="TH SarabunPSK"/>
              </a:rPr>
              <a:t>จา</a:t>
            </a:r>
            <a:r>
              <a:rPr lang="th-TH" spc="10" dirty="0" smtClean="0">
                <a:latin typeface="TH SarabunPSK"/>
                <a:cs typeface="TH SarabunPSK"/>
              </a:rPr>
              <a:t>ก</a:t>
            </a:r>
            <a:r>
              <a:rPr lang="th-TH" spc="5" dirty="0" smtClean="0">
                <a:latin typeface="TH SarabunPSK"/>
                <a:cs typeface="TH SarabunPSK"/>
              </a:rPr>
              <a:t>เ</a:t>
            </a:r>
            <a:r>
              <a:rPr lang="th-TH" spc="0" dirty="0" smtClean="0">
                <a:latin typeface="TH SarabunPSK"/>
                <a:cs typeface="TH SarabunPSK"/>
              </a:rPr>
              <a:t>ห</a:t>
            </a:r>
            <a:r>
              <a:rPr lang="th-TH" spc="-10" dirty="0" smtClean="0">
                <a:latin typeface="TH SarabunPSK"/>
                <a:cs typeface="TH SarabunPSK"/>
              </a:rPr>
              <a:t>ต</a:t>
            </a:r>
            <a:r>
              <a:rPr lang="th-TH" spc="-5" dirty="0" smtClean="0">
                <a:latin typeface="TH SarabunPSK"/>
                <a:cs typeface="TH SarabunPSK"/>
              </a:rPr>
              <a:t>ุ</a:t>
            </a:r>
            <a:r>
              <a:rPr lang="th-TH" spc="10" dirty="0" smtClean="0">
                <a:latin typeface="TH SarabunPSK"/>
                <a:cs typeface="TH SarabunPSK"/>
              </a:rPr>
              <a:t>ก</a:t>
            </a:r>
            <a:r>
              <a:rPr lang="th-TH" spc="0" dirty="0" smtClean="0">
                <a:latin typeface="TH SarabunPSK"/>
                <a:cs typeface="TH SarabunPSK"/>
              </a:rPr>
              <a:t>าร</a:t>
            </a:r>
            <a:r>
              <a:rPr lang="th-TH" spc="-15" dirty="0" smtClean="0">
                <a:latin typeface="TH SarabunPSK"/>
                <a:cs typeface="TH SarabunPSK"/>
              </a:rPr>
              <a:t>ณ</a:t>
            </a:r>
            <a:r>
              <a:rPr lang="th-TH" spc="0" dirty="0" smtClean="0">
                <a:latin typeface="TH SarabunPSK"/>
                <a:cs typeface="TH SarabunPSK"/>
              </a:rPr>
              <a:t></a:t>
            </a:r>
            <a:r>
              <a:rPr lang="th-TH" spc="5" dirty="0" smtClean="0">
                <a:latin typeface="TH SarabunPSK"/>
                <a:cs typeface="TH SarabunPSK"/>
              </a:rPr>
              <a:t> </a:t>
            </a:r>
            <a:r>
              <a:rPr lang="th-TH" spc="10" dirty="0" smtClean="0">
                <a:latin typeface="TH SarabunPSK"/>
                <a:cs typeface="TH SarabunPSK"/>
              </a:rPr>
              <a:t>“</a:t>
            </a:r>
            <a:r>
              <a:rPr lang="th-TH" spc="-5" dirty="0" smtClean="0">
                <a:latin typeface="TH SarabunPSK"/>
                <a:cs typeface="TH SarabunPSK"/>
              </a:rPr>
              <a:t>พฤษ</a:t>
            </a:r>
            <a:r>
              <a:rPr lang="th-TH" spc="15" dirty="0" smtClean="0">
                <a:latin typeface="TH SarabunPSK"/>
                <a:cs typeface="TH SarabunPSK"/>
              </a:rPr>
              <a:t>ภ</a:t>
            </a:r>
            <a:r>
              <a:rPr lang="th-TH" spc="0" dirty="0" smtClean="0">
                <a:latin typeface="TH SarabunPSK"/>
                <a:cs typeface="TH SarabunPSK"/>
              </a:rPr>
              <a:t>า</a:t>
            </a:r>
            <a:r>
              <a:rPr lang="th-TH" spc="-5" dirty="0" smtClean="0">
                <a:latin typeface="TH SarabunPSK"/>
                <a:cs typeface="TH SarabunPSK"/>
              </a:rPr>
              <a:t>ท</a:t>
            </a:r>
            <a:r>
              <a:rPr lang="th-TH" spc="-15" dirty="0" smtClean="0">
                <a:latin typeface="TH SarabunPSK"/>
                <a:cs typeface="TH SarabunPSK"/>
              </a:rPr>
              <a:t>ม</a:t>
            </a:r>
            <a:r>
              <a:rPr lang="th-TH" spc="-5" dirty="0" smtClean="0">
                <a:latin typeface="TH SarabunPSK"/>
                <a:cs typeface="TH SarabunPSK"/>
              </a:rPr>
              <a:t>ิ</a:t>
            </a:r>
            <a:r>
              <a:rPr lang="th-TH" spc="5" dirty="0" smtClean="0">
                <a:latin typeface="TH SarabunPSK"/>
                <a:cs typeface="TH SarabunPSK"/>
              </a:rPr>
              <a:t>ฬ</a:t>
            </a:r>
            <a:r>
              <a:rPr lang="th-TH" spc="-10" dirty="0" smtClean="0">
                <a:latin typeface="TH SarabunPSK"/>
                <a:cs typeface="TH SarabunPSK"/>
              </a:rPr>
              <a:t>”</a:t>
            </a:r>
            <a:r>
              <a:rPr lang="th-TH" spc="-5" dirty="0" smtClean="0">
                <a:latin typeface="TH SarabunPSK"/>
                <a:cs typeface="TH SarabunPSK"/>
              </a:rPr>
              <a:t> </a:t>
            </a:r>
            <a:r>
              <a:rPr lang="th-TH" spc="25" dirty="0" smtClean="0">
                <a:latin typeface="TH SarabunPSK"/>
                <a:cs typeface="TH SarabunPSK"/>
              </a:rPr>
              <a:t>ใน</a:t>
            </a:r>
            <a:r>
              <a:rPr lang="th-TH" spc="-5" dirty="0" smtClean="0">
                <a:latin typeface="TH SarabunPSK"/>
                <a:cs typeface="TH SarabunPSK"/>
              </a:rPr>
              <a:t>ช</a:t>
            </a:r>
            <a:r>
              <a:rPr lang="th-TH" spc="35" dirty="0" smtClean="0">
                <a:latin typeface="TH SarabunPSK"/>
                <a:cs typeface="TH SarabunPSK"/>
              </a:rPr>
              <a:t></a:t>
            </a:r>
            <a:r>
              <a:rPr lang="th-TH" spc="30" dirty="0" smtClean="0">
                <a:latin typeface="TH SarabunPSK"/>
                <a:cs typeface="TH SarabunPSK"/>
              </a:rPr>
              <a:t>ว</a:t>
            </a:r>
            <a:r>
              <a:rPr lang="th-TH" spc="25" dirty="0" smtClean="0">
                <a:latin typeface="TH SarabunPSK"/>
                <a:cs typeface="TH SarabunPSK"/>
              </a:rPr>
              <a:t>ง</a:t>
            </a:r>
            <a:r>
              <a:rPr lang="th-TH" spc="-5" dirty="0" smtClean="0">
                <a:latin typeface="TH SarabunPSK"/>
                <a:cs typeface="TH SarabunPSK"/>
              </a:rPr>
              <a:t>ป</a:t>
            </a:r>
            <a:r>
              <a:rPr lang="th-TH" spc="55" dirty="0" smtClean="0">
                <a:latin typeface="TH SarabunPSK"/>
                <a:cs typeface="TH SarabunPSK"/>
              </a:rPr>
              <a:t> </a:t>
            </a:r>
            <a:r>
              <a:rPr lang="th-TH" spc="20" dirty="0" smtClean="0">
                <a:latin typeface="TH SarabunPSK"/>
                <a:cs typeface="TH SarabunPSK"/>
              </a:rPr>
              <a:t>253</a:t>
            </a:r>
            <a:r>
              <a:rPr lang="th-TH" spc="-10" dirty="0" smtClean="0">
                <a:latin typeface="TH SarabunPSK"/>
                <a:cs typeface="TH SarabunPSK"/>
              </a:rPr>
              <a:t>5</a:t>
            </a:r>
            <a:r>
              <a:rPr lang="th-TH" spc="70" dirty="0" smtClean="0">
                <a:latin typeface="TH SarabunPSK"/>
                <a:cs typeface="TH SarabunPSK"/>
              </a:rPr>
              <a:t> </a:t>
            </a:r>
            <a:r>
              <a:rPr lang="th-TH" spc="20" dirty="0" smtClean="0">
                <a:latin typeface="TH SarabunPSK"/>
                <a:cs typeface="TH SarabunPSK"/>
              </a:rPr>
              <a:t>ก</a:t>
            </a:r>
            <a:r>
              <a:rPr lang="th-TH" spc="25" dirty="0" smtClean="0">
                <a:latin typeface="TH SarabunPSK"/>
                <a:cs typeface="TH SarabunPSK"/>
              </a:rPr>
              <a:t>า</a:t>
            </a:r>
            <a:r>
              <a:rPr lang="th-TH" spc="40" dirty="0" smtClean="0">
                <a:latin typeface="TH SarabunPSK"/>
                <a:cs typeface="TH SarabunPSK"/>
              </a:rPr>
              <a:t>ร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30" dirty="0" smtClean="0">
                <a:latin typeface="TH SarabunPSK"/>
                <a:cs typeface="TH SarabunPSK"/>
              </a:rPr>
              <a:t>ํา</a:t>
            </a:r>
            <a:r>
              <a:rPr lang="th-TH" spc="25" dirty="0" smtClean="0">
                <a:latin typeface="TH SarabunPSK"/>
                <a:cs typeface="TH SarabunPSK"/>
              </a:rPr>
              <a:t>ห</a:t>
            </a:r>
            <a:r>
              <a:rPr lang="th-TH" spc="-10" dirty="0" smtClean="0">
                <a:latin typeface="TH SarabunPSK"/>
                <a:cs typeface="TH SarabunPSK"/>
              </a:rPr>
              <a:t>น</a:t>
            </a:r>
            <a:r>
              <a:rPr lang="th-TH" spc="30" dirty="0" smtClean="0">
                <a:latin typeface="TH SarabunPSK"/>
                <a:cs typeface="TH SarabunPSK"/>
              </a:rPr>
              <a:t>า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-20" dirty="0" smtClean="0">
                <a:latin typeface="TH SarabunPSK"/>
                <a:cs typeface="TH SarabunPSK"/>
              </a:rPr>
              <a:t>ี</a:t>
            </a:r>
            <a:r>
              <a:rPr lang="th-TH" spc="35" dirty="0" smtClean="0">
                <a:latin typeface="TH SarabunPSK"/>
                <a:cs typeface="TH SarabunPSK"/>
              </a:rPr>
              <a:t>่</a:t>
            </a:r>
            <a:r>
              <a:rPr lang="th-TH" spc="-10" dirty="0" smtClean="0">
                <a:latin typeface="TH SarabunPSK"/>
                <a:cs typeface="TH SarabunPSK"/>
              </a:rPr>
              <a:t>ส</a:t>
            </a:r>
            <a:r>
              <a:rPr lang="th-TH" spc="-20" dirty="0" smtClean="0">
                <a:latin typeface="TH SarabunPSK"/>
                <a:cs typeface="TH SarabunPSK"/>
              </a:rPr>
              <a:t>ื</a:t>
            </a:r>
            <a:r>
              <a:rPr lang="th-TH" spc="20" dirty="0" smtClean="0">
                <a:latin typeface="TH SarabunPSK"/>
                <a:cs typeface="TH SarabunPSK"/>
              </a:rPr>
              <a:t>่อม</a:t>
            </a:r>
            <a:r>
              <a:rPr lang="th-TH" spc="30" dirty="0" smtClean="0">
                <a:latin typeface="TH SarabunPSK"/>
                <a:cs typeface="TH SarabunPSK"/>
              </a:rPr>
              <a:t>ว</a:t>
            </a:r>
            <a:r>
              <a:rPr lang="th-TH" spc="25" dirty="0" smtClean="0">
                <a:latin typeface="TH SarabunPSK"/>
                <a:cs typeface="TH SarabunPSK"/>
              </a:rPr>
              <a:t>ล</a:t>
            </a:r>
            <a:r>
              <a:rPr lang="th-TH" spc="30" dirty="0" smtClean="0">
                <a:latin typeface="TH SarabunPSK"/>
                <a:cs typeface="TH SarabunPSK"/>
              </a:rPr>
              <a:t>ช</a:t>
            </a:r>
            <a:r>
              <a:rPr lang="th-TH" spc="25" dirty="0" smtClean="0">
                <a:latin typeface="TH SarabunPSK"/>
                <a:cs typeface="TH SarabunPSK"/>
              </a:rPr>
              <a:t>น</a:t>
            </a:r>
            <a:r>
              <a:rPr lang="th-TH" spc="20" dirty="0" smtClean="0">
                <a:latin typeface="TH SarabunPSK"/>
                <a:cs typeface="TH SarabunPSK"/>
              </a:rPr>
              <a:t>ข</a:t>
            </a:r>
            <a:r>
              <a:rPr lang="th-TH" spc="30" dirty="0" smtClean="0">
                <a:latin typeface="TH SarabunPSK"/>
                <a:cs typeface="TH SarabunPSK"/>
              </a:rPr>
              <a:t>อ</a:t>
            </a:r>
            <a:r>
              <a:rPr lang="th-TH" spc="25" dirty="0" smtClean="0">
                <a:latin typeface="TH SarabunPSK"/>
                <a:cs typeface="TH SarabunPSK"/>
              </a:rPr>
              <a:t>ง</a:t>
            </a:r>
            <a:r>
              <a:rPr lang="th-TH" spc="-5" dirty="0" smtClean="0">
                <a:latin typeface="TH SarabunPSK"/>
                <a:cs typeface="TH SarabunPSK"/>
              </a:rPr>
              <a:t>ว</a:t>
            </a:r>
            <a:r>
              <a:rPr lang="th-TH" spc="35" dirty="0" smtClean="0">
                <a:latin typeface="TH SarabunPSK"/>
                <a:cs typeface="TH SarabunPSK"/>
              </a:rPr>
              <a:t>ิ</a:t>
            </a:r>
            <a:r>
              <a:rPr lang="th-TH" spc="20" dirty="0" smtClean="0">
                <a:latin typeface="TH SarabunPSK"/>
                <a:cs typeface="TH SarabunPSK"/>
              </a:rPr>
              <a:t>ท</a:t>
            </a:r>
            <a:r>
              <a:rPr lang="th-TH" spc="-10" dirty="0" smtClean="0">
                <a:latin typeface="TH SarabunPSK"/>
                <a:cs typeface="TH SarabunPSK"/>
              </a:rPr>
              <a:t>ย</a:t>
            </a:r>
            <a:r>
              <a:rPr lang="th-TH" spc="20" dirty="0" smtClean="0">
                <a:latin typeface="TH SarabunPSK"/>
                <a:cs typeface="TH SarabunPSK"/>
              </a:rPr>
              <a:t>ุก</a:t>
            </a:r>
            <a:r>
              <a:rPr lang="th-TH" spc="25" dirty="0" smtClean="0">
                <a:latin typeface="TH SarabunPSK"/>
                <a:cs typeface="TH SarabunPSK"/>
              </a:rPr>
              <a:t>ร</a:t>
            </a:r>
            <a:r>
              <a:rPr lang="th-TH" spc="20" dirty="0" smtClean="0">
                <a:latin typeface="TH SarabunPSK"/>
                <a:cs typeface="TH SarabunPSK"/>
              </a:rPr>
              <a:t>ะ</a:t>
            </a:r>
            <a:r>
              <a:rPr lang="th-TH" spc="25" dirty="0" smtClean="0">
                <a:latin typeface="TH SarabunPSK"/>
                <a:cs typeface="TH SarabunPSK"/>
              </a:rPr>
              <a:t>จ</a:t>
            </a:r>
            <a:r>
              <a:rPr lang="th-TH" spc="30" dirty="0" smtClean="0">
                <a:latin typeface="TH SarabunPSK"/>
                <a:cs typeface="TH SarabunPSK"/>
              </a:rPr>
              <a:t>ายเ</a:t>
            </a:r>
            <a:r>
              <a:rPr lang="th-TH" spc="-10" dirty="0" smtClean="0">
                <a:latin typeface="TH SarabunPSK"/>
                <a:cs typeface="TH SarabunPSK"/>
              </a:rPr>
              <a:t>ส</a:t>
            </a:r>
            <a:r>
              <a:rPr lang="th-TH" spc="20" dirty="0" smtClean="0">
                <a:latin typeface="TH SarabunPSK"/>
                <a:cs typeface="TH SarabunPSK"/>
              </a:rPr>
              <a:t>ี</a:t>
            </a:r>
            <a:r>
              <a:rPr lang="th-TH" spc="25" dirty="0" smtClean="0">
                <a:latin typeface="TH SarabunPSK"/>
                <a:cs typeface="TH SarabunPSK"/>
              </a:rPr>
              <a:t>ยง</a:t>
            </a:r>
            <a:r>
              <a:rPr lang="th-TH" spc="-10" dirty="0" smtClean="0">
                <a:latin typeface="TH SarabunPSK"/>
                <a:cs typeface="TH SarabunPSK"/>
              </a:rPr>
              <a:t>ย</a:t>
            </a:r>
            <a:r>
              <a:rPr lang="th-TH" spc="30" dirty="0" smtClean="0">
                <a:latin typeface="TH SarabunPSK"/>
                <a:cs typeface="TH SarabunPSK"/>
              </a:rPr>
              <a:t>ั</a:t>
            </a:r>
            <a:r>
              <a:rPr lang="th-TH" spc="25" dirty="0" smtClean="0">
                <a:latin typeface="TH SarabunPSK"/>
                <a:cs typeface="TH SarabunPSK"/>
              </a:rPr>
              <a:t>ง</a:t>
            </a:r>
            <a:r>
              <a:rPr lang="th-TH" spc="20" dirty="0" smtClean="0">
                <a:latin typeface="TH SarabunPSK"/>
                <a:cs typeface="TH SarabunPSK"/>
              </a:rPr>
              <a:t>ค</a:t>
            </a:r>
            <a:r>
              <a:rPr lang="th-TH" spc="25" dirty="0" smtClean="0">
                <a:latin typeface="TH SarabunPSK"/>
                <a:cs typeface="TH SarabunPSK"/>
              </a:rPr>
              <a:t>ง</a:t>
            </a:r>
            <a:r>
              <a:rPr lang="th-TH" spc="-15" dirty="0" smtClean="0">
                <a:latin typeface="TH SarabunPSK"/>
                <a:cs typeface="TH SarabunPSK"/>
              </a:rPr>
              <a:t>ถ</a:t>
            </a:r>
            <a:r>
              <a:rPr lang="th-TH" spc="35" dirty="0" smtClean="0">
                <a:latin typeface="TH SarabunPSK"/>
                <a:cs typeface="TH SarabunPSK"/>
              </a:rPr>
              <a:t>ู</a:t>
            </a:r>
            <a:r>
              <a:rPr lang="th-TH" spc="20" dirty="0" smtClean="0">
                <a:latin typeface="TH SarabunPSK"/>
                <a:cs typeface="TH SarabunPSK"/>
              </a:rPr>
              <a:t>กก</a:t>
            </a:r>
            <a:r>
              <a:rPr lang="th-TH" spc="-10" dirty="0" smtClean="0">
                <a:latin typeface="TH SarabunPSK"/>
                <a:cs typeface="TH SarabunPSK"/>
              </a:rPr>
              <a:t>ล</a:t>
            </a:r>
            <a:r>
              <a:rPr lang="th-TH" spc="20" dirty="0" smtClean="0">
                <a:latin typeface="TH SarabunPSK"/>
                <a:cs typeface="TH SarabunPSK"/>
              </a:rPr>
              <a:t></a:t>
            </a:r>
            <a:r>
              <a:rPr lang="th-TH" spc="25" dirty="0" smtClean="0">
                <a:latin typeface="TH SarabunPSK"/>
                <a:cs typeface="TH SarabunPSK"/>
              </a:rPr>
              <a:t>า</a:t>
            </a:r>
            <a:r>
              <a:rPr lang="th-TH" spc="30" dirty="0" smtClean="0">
                <a:latin typeface="TH SarabunPSK"/>
                <a:cs typeface="TH SarabunPSK"/>
              </a:rPr>
              <a:t>ว</a:t>
            </a:r>
            <a:r>
              <a:rPr lang="th-TH" spc="-15" dirty="0" smtClean="0">
                <a:latin typeface="TH SarabunPSK"/>
                <a:cs typeface="TH SarabunPSK"/>
              </a:rPr>
              <a:t>ถ</a:t>
            </a:r>
            <a:r>
              <a:rPr lang="th-TH" spc="35" dirty="0" smtClean="0">
                <a:latin typeface="TH SarabunPSK"/>
                <a:cs typeface="TH SarabunPSK"/>
              </a:rPr>
              <a:t>ึ</a:t>
            </a:r>
            <a:r>
              <a:rPr lang="th-TH" spc="25" dirty="0" smtClean="0">
                <a:latin typeface="TH SarabunPSK"/>
                <a:cs typeface="TH SarabunPSK"/>
              </a:rPr>
              <a:t>งใน</a:t>
            </a:r>
            <a:r>
              <a:rPr lang="th-TH" spc="-15" dirty="0" smtClean="0">
                <a:latin typeface="TH SarabunPSK"/>
                <a:cs typeface="TH SarabunPSK"/>
              </a:rPr>
              <a:t>ด</a:t>
            </a:r>
            <a:r>
              <a:rPr lang="th-TH" spc="35" dirty="0" smtClean="0">
                <a:latin typeface="TH SarabunPSK"/>
                <a:cs typeface="TH SarabunPSK"/>
              </a:rPr>
              <a:t>า</a:t>
            </a:r>
            <a:r>
              <a:rPr lang="th-TH" spc="25" dirty="0" smtClean="0">
                <a:latin typeface="TH SarabunPSK"/>
                <a:cs typeface="TH SarabunPSK"/>
              </a:rPr>
              <a:t>นลบ</a:t>
            </a:r>
            <a:r>
              <a:rPr lang="th-TH" spc="-5" dirty="0" smtClean="0">
                <a:latin typeface="TH SarabunPSK"/>
                <a:cs typeface="TH SarabunPSK"/>
              </a:rPr>
              <a:t>ว</a:t>
            </a:r>
            <a:r>
              <a:rPr lang="th-TH" spc="30" dirty="0" smtClean="0">
                <a:latin typeface="TH SarabunPSK"/>
                <a:cs typeface="TH SarabunPSK"/>
              </a:rPr>
              <a:t>า</a:t>
            </a:r>
            <a:r>
              <a:rPr lang="th-TH" spc="20" dirty="0" smtClean="0">
                <a:latin typeface="TH SarabunPSK"/>
                <a:cs typeface="TH SarabunPSK"/>
              </a:rPr>
              <a:t>ข</a:t>
            </a:r>
            <a:r>
              <a:rPr lang="th-TH" spc="25" dirty="0" smtClean="0">
                <a:latin typeface="TH SarabunPSK"/>
                <a:cs typeface="TH SarabunPSK"/>
              </a:rPr>
              <a:t>าด</a:t>
            </a:r>
            <a:r>
              <a:rPr lang="th-TH" spc="-20" dirty="0" smtClean="0">
                <a:latin typeface="TH SarabunPSK"/>
                <a:cs typeface="TH SarabunPSK"/>
              </a:rPr>
              <a:t>อ</a:t>
            </a:r>
            <a:r>
              <a:rPr lang="th-TH" spc="20" dirty="0" smtClean="0">
                <a:latin typeface="TH SarabunPSK"/>
                <a:cs typeface="TH SarabunPSK"/>
              </a:rPr>
              <a:t>ิ</a:t>
            </a:r>
            <a:r>
              <a:rPr lang="th-TH" spc="25" dirty="0" smtClean="0">
                <a:latin typeface="TH SarabunPSK"/>
                <a:cs typeface="TH SarabunPSK"/>
              </a:rPr>
              <a:t>สร</a:t>
            </a:r>
            <a:r>
              <a:rPr lang="th-TH" spc="-10" dirty="0" smtClean="0">
                <a:latin typeface="TH SarabunPSK"/>
                <a:cs typeface="TH SarabunPSK"/>
              </a:rPr>
              <a:t>ะ</a:t>
            </a:r>
            <a:r>
              <a:rPr lang="th-TH" spc="65" dirty="0" smtClean="0">
                <a:latin typeface="TH SarabunPSK"/>
                <a:cs typeface="TH SarabunPSK"/>
              </a:rPr>
              <a:t> </a:t>
            </a:r>
            <a:r>
              <a:rPr lang="th-TH" spc="-15" dirty="0" smtClean="0">
                <a:latin typeface="TH SarabunPSK"/>
                <a:cs typeface="TH SarabunPSK"/>
              </a:rPr>
              <a:t>ถ</a:t>
            </a:r>
            <a:r>
              <a:rPr lang="th-TH" spc="30" dirty="0" smtClean="0">
                <a:latin typeface="TH SarabunPSK"/>
                <a:cs typeface="TH SarabunPSK"/>
              </a:rPr>
              <a:t>ู</a:t>
            </a:r>
            <a:r>
              <a:rPr lang="th-TH" spc="-10" dirty="0" smtClean="0">
                <a:latin typeface="TH SarabunPSK"/>
                <a:cs typeface="TH SarabunPSK"/>
              </a:rPr>
              <a:t>ก</a:t>
            </a:r>
            <a:r>
              <a:rPr lang="th-TH" spc="-5" dirty="0" smtClean="0">
                <a:latin typeface="TH SarabunPSK"/>
                <a:cs typeface="TH SarabunPSK"/>
              </a:rPr>
              <a:t> </a:t>
            </a:r>
            <a:r>
              <a:rPr lang="th-TH" spc="-15" dirty="0" smtClean="0">
                <a:latin typeface="TH SarabunPSK"/>
                <a:cs typeface="TH SarabunPSK"/>
              </a:rPr>
              <a:t>ค</a:t>
            </a:r>
            <a:r>
              <a:rPr lang="th-TH" spc="-5" dirty="0" smtClean="0">
                <a:latin typeface="TH SarabunPSK"/>
                <a:cs typeface="TH SarabunPSK"/>
              </a:rPr>
              <a:t>ร</a:t>
            </a:r>
            <a:r>
              <a:rPr lang="th-TH" spc="-20" dirty="0" smtClean="0">
                <a:latin typeface="TH SarabunPSK"/>
                <a:cs typeface="TH SarabunPSK"/>
              </a:rPr>
              <a:t>อ</a:t>
            </a:r>
            <a:r>
              <a:rPr lang="th-TH" spc="-10" dirty="0" smtClean="0">
                <a:latin typeface="TH SarabunPSK"/>
                <a:cs typeface="TH SarabunPSK"/>
              </a:rPr>
              <a:t>บง</a:t>
            </a:r>
            <a:r>
              <a:rPr lang="th-TH" spc="-20" dirty="0" smtClean="0">
                <a:latin typeface="TH SarabunPSK"/>
                <a:cs typeface="TH SarabunPSK"/>
              </a:rPr>
              <a:t>ํ</a:t>
            </a:r>
            <a:r>
              <a:rPr lang="th-TH" spc="-5" dirty="0" smtClean="0">
                <a:latin typeface="TH SarabunPSK"/>
                <a:cs typeface="TH SarabunPSK"/>
              </a:rPr>
              <a:t>า </a:t>
            </a:r>
            <a:r>
              <a:rPr lang="th-TH" spc="-15" dirty="0" smtClean="0">
                <a:latin typeface="TH SarabunPSK"/>
                <a:cs typeface="TH SarabunPSK"/>
              </a:rPr>
              <a:t>แ</a:t>
            </a:r>
            <a:r>
              <a:rPr lang="th-TH" spc="-10" dirty="0" smtClean="0">
                <a:latin typeface="TH SarabunPSK"/>
                <a:cs typeface="TH SarabunPSK"/>
              </a:rPr>
              <a:t>ล</a:t>
            </a:r>
            <a:r>
              <a:rPr lang="th-TH" spc="-20" dirty="0" smtClean="0">
                <a:latin typeface="TH SarabunPSK"/>
                <a:cs typeface="TH SarabunPSK"/>
              </a:rPr>
              <a:t>ะ</a:t>
            </a:r>
            <a:r>
              <a:rPr lang="th-TH" spc="-5" dirty="0" smtClean="0">
                <a:latin typeface="TH SarabunPSK"/>
                <a:cs typeface="TH SarabunPSK"/>
              </a:rPr>
              <a:t>เป</a:t>
            </a:r>
            <a:r>
              <a:rPr lang="th-TH" spc="-20" dirty="0" smtClean="0">
                <a:latin typeface="TH SarabunPSK"/>
                <a:cs typeface="TH SarabunPSK"/>
              </a:rPr>
              <a:t></a:t>
            </a:r>
            <a:r>
              <a:rPr lang="th-TH" spc="-5" dirty="0" smtClean="0">
                <a:latin typeface="TH SarabunPSK"/>
                <a:cs typeface="TH SarabunPSK"/>
              </a:rPr>
              <a:t>นเ</a:t>
            </a:r>
            <a:r>
              <a:rPr lang="th-TH" spc="-15" dirty="0" smtClean="0">
                <a:latin typeface="TH SarabunPSK"/>
                <a:cs typeface="TH SarabunPSK"/>
              </a:rPr>
              <a:t>ค</a:t>
            </a:r>
            <a:r>
              <a:rPr lang="th-TH" spc="-5" dirty="0" smtClean="0">
                <a:latin typeface="TH SarabunPSK"/>
                <a:cs typeface="TH SarabunPSK"/>
              </a:rPr>
              <a:t>ร</a:t>
            </a:r>
            <a:r>
              <a:rPr lang="th-TH" spc="-20" dirty="0" smtClean="0">
                <a:latin typeface="TH SarabunPSK"/>
                <a:cs typeface="TH SarabunPSK"/>
              </a:rPr>
              <a:t>ื่อ</a:t>
            </a:r>
            <a:r>
              <a:rPr lang="th-TH" spc="-10" dirty="0" smtClean="0">
                <a:latin typeface="TH SarabunPSK"/>
                <a:cs typeface="TH SarabunPSK"/>
              </a:rPr>
              <a:t>ง</a:t>
            </a:r>
            <a:r>
              <a:rPr lang="th-TH" spc="-15" dirty="0" smtClean="0">
                <a:latin typeface="TH SarabunPSK"/>
                <a:cs typeface="TH SarabunPSK"/>
              </a:rPr>
              <a:t>ม</a:t>
            </a:r>
            <a:r>
              <a:rPr lang="th-TH" spc="-20" dirty="0" smtClean="0">
                <a:latin typeface="TH SarabunPSK"/>
                <a:cs typeface="TH SarabunPSK"/>
              </a:rPr>
              <a:t>ือ</a:t>
            </a:r>
            <a:r>
              <a:rPr lang="th-TH" spc="-5" dirty="0" smtClean="0">
                <a:latin typeface="TH SarabunPSK"/>
                <a:cs typeface="TH SarabunPSK"/>
              </a:rPr>
              <a:t>ร</a:t>
            </a:r>
            <a:r>
              <a:rPr lang="th-TH" spc="-20" dirty="0" smtClean="0">
                <a:latin typeface="TH SarabunPSK"/>
                <a:cs typeface="TH SarabunPSK"/>
              </a:rPr>
              <a:t>ั</a:t>
            </a:r>
            <a:r>
              <a:rPr lang="th-TH" spc="-10" dirty="0" smtClean="0">
                <a:latin typeface="TH SarabunPSK"/>
                <a:cs typeface="TH SarabunPSK"/>
              </a:rPr>
              <a:t>บใ</a:t>
            </a:r>
            <a:r>
              <a:rPr lang="th-TH" spc="-5" dirty="0" smtClean="0">
                <a:latin typeface="TH SarabunPSK"/>
                <a:cs typeface="TH SarabunPSK"/>
              </a:rPr>
              <a:t>ชร</a:t>
            </a:r>
            <a:r>
              <a:rPr lang="th-TH" spc="10" dirty="0" smtClean="0">
                <a:latin typeface="TH SarabunPSK"/>
                <a:cs typeface="TH SarabunPSK"/>
              </a:rPr>
              <a:t>ั</a:t>
            </a:r>
            <a:r>
              <a:rPr lang="th-TH" spc="5" dirty="0" smtClean="0">
                <a:latin typeface="TH SarabunPSK"/>
                <a:cs typeface="TH SarabunPSK"/>
              </a:rPr>
              <a:t>ฐ</a:t>
            </a:r>
            <a:r>
              <a:rPr lang="th-TH" spc="0" dirty="0" smtClean="0">
                <a:latin typeface="TH SarabunPSK"/>
                <a:cs typeface="TH SarabunPSK"/>
              </a:rPr>
              <a:t>บา</a:t>
            </a:r>
            <a:r>
              <a:rPr lang="th-TH" spc="5" dirty="0" smtClean="0">
                <a:latin typeface="TH SarabunPSK"/>
                <a:cs typeface="TH SarabunPSK"/>
              </a:rPr>
              <a:t>ล</a:t>
            </a:r>
            <a:r>
              <a:rPr lang="th-TH" spc="0" dirty="0" smtClean="0">
                <a:latin typeface="TH SarabunPSK"/>
                <a:cs typeface="TH SarabunPSK"/>
              </a:rPr>
              <a:t>ไ</a:t>
            </a:r>
            <a:r>
              <a:rPr lang="th-TH" spc="-15" dirty="0" smtClean="0">
                <a:latin typeface="TH SarabunPSK"/>
                <a:cs typeface="TH SarabunPSK"/>
              </a:rPr>
              <a:t>ม</a:t>
            </a:r>
            <a:r>
              <a:rPr lang="th-TH" spc="-5" dirty="0" smtClean="0">
                <a:latin typeface="TH SarabunPSK"/>
                <a:cs typeface="TH SarabunPSK"/>
              </a:rPr>
              <a:t></a:t>
            </a:r>
            <a:r>
              <a:rPr lang="th-TH" spc="-10" dirty="0" smtClean="0">
                <a:latin typeface="TH SarabunPSK"/>
                <a:cs typeface="TH SarabunPSK"/>
              </a:rPr>
              <a:t>ต</a:t>
            </a:r>
            <a:r>
              <a:rPr lang="th-TH" spc="-5" dirty="0" smtClean="0">
                <a:latin typeface="TH SarabunPSK"/>
                <a:cs typeface="TH SarabunPSK"/>
              </a:rPr>
              <a:t></a:t>
            </a:r>
            <a:r>
              <a:rPr lang="th-TH" spc="0" dirty="0" smtClean="0">
                <a:latin typeface="TH SarabunPSK"/>
                <a:cs typeface="TH SarabunPSK"/>
              </a:rPr>
              <a:t>า</a:t>
            </a:r>
            <a:r>
              <a:rPr lang="th-TH" spc="5" dirty="0" smtClean="0">
                <a:latin typeface="TH SarabunPSK"/>
                <a:cs typeface="TH SarabunPSK"/>
              </a:rPr>
              <a:t>ง</a:t>
            </a:r>
            <a:r>
              <a:rPr lang="th-TH" spc="0" dirty="0" smtClean="0">
                <a:latin typeface="TH SarabunPSK"/>
                <a:cs typeface="TH SarabunPSK"/>
              </a:rPr>
              <a:t>จา</a:t>
            </a:r>
            <a:r>
              <a:rPr lang="th-TH" spc="-5" dirty="0" smtClean="0">
                <a:latin typeface="TH SarabunPSK"/>
                <a:cs typeface="TH SarabunPSK"/>
              </a:rPr>
              <a:t>กก</a:t>
            </a:r>
            <a:r>
              <a:rPr lang="th-TH" spc="0" dirty="0" smtClean="0">
                <a:latin typeface="TH SarabunPSK"/>
                <a:cs typeface="TH SarabunPSK"/>
              </a:rPr>
              <a:t>าร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-5" dirty="0" smtClean="0">
                <a:latin typeface="TH SarabunPSK"/>
                <a:cs typeface="TH SarabunPSK"/>
              </a:rPr>
              <a:t>ํ</a:t>
            </a:r>
            <a:r>
              <a:rPr lang="th-TH" spc="0" dirty="0" smtClean="0">
                <a:latin typeface="TH SarabunPSK"/>
                <a:cs typeface="TH SarabunPSK"/>
              </a:rPr>
              <a:t>าห</a:t>
            </a:r>
            <a:r>
              <a:rPr lang="th-TH" spc="-10" dirty="0" smtClean="0">
                <a:latin typeface="TH SarabunPSK"/>
                <a:cs typeface="TH SarabunPSK"/>
              </a:rPr>
              <a:t>น</a:t>
            </a:r>
            <a:r>
              <a:rPr lang="th-TH" spc="-5" dirty="0" smtClean="0">
                <a:latin typeface="TH SarabunPSK"/>
                <a:cs typeface="TH SarabunPSK"/>
              </a:rPr>
              <a:t></a:t>
            </a:r>
            <a:r>
              <a:rPr lang="th-TH" spc="0" dirty="0" smtClean="0">
                <a:latin typeface="TH SarabunPSK"/>
                <a:cs typeface="TH SarabunPSK"/>
              </a:rPr>
              <a:t>า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-20" dirty="0" smtClean="0">
                <a:latin typeface="TH SarabunPSK"/>
                <a:cs typeface="TH SarabunPSK"/>
              </a:rPr>
              <a:t>ี</a:t>
            </a:r>
            <a:r>
              <a:rPr lang="th-TH" spc="-5" dirty="0" smtClean="0">
                <a:latin typeface="TH SarabunPSK"/>
                <a:cs typeface="TH SarabunPSK"/>
              </a:rPr>
              <a:t>่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-20" dirty="0" smtClean="0">
                <a:latin typeface="TH SarabunPSK"/>
                <a:cs typeface="TH SarabunPSK"/>
              </a:rPr>
              <a:t>ี</a:t>
            </a:r>
            <a:r>
              <a:rPr lang="th-TH" spc="-5" dirty="0" smtClean="0">
                <a:latin typeface="TH SarabunPSK"/>
                <a:cs typeface="TH SarabunPSK"/>
              </a:rPr>
              <a:t>่</a:t>
            </a:r>
            <a:r>
              <a:rPr lang="th-TH" spc="-10" dirty="0" smtClean="0">
                <a:latin typeface="TH SarabunPSK"/>
                <a:cs typeface="TH SarabunPSK"/>
              </a:rPr>
              <a:t>ผ</a:t>
            </a:r>
            <a:r>
              <a:rPr lang="th-TH" spc="-5" dirty="0" smtClean="0">
                <a:latin typeface="TH SarabunPSK"/>
                <a:cs typeface="TH SarabunPSK"/>
              </a:rPr>
              <a:t></a:t>
            </a:r>
            <a:r>
              <a:rPr lang="th-TH" spc="0" dirty="0" smtClean="0">
                <a:latin typeface="TH SarabunPSK"/>
                <a:cs typeface="TH SarabunPSK"/>
              </a:rPr>
              <a:t>าน</a:t>
            </a:r>
            <a:r>
              <a:rPr lang="th-TH" spc="-5" dirty="0" smtClean="0">
                <a:latin typeface="TH SarabunPSK"/>
                <a:cs typeface="TH SarabunPSK"/>
              </a:rPr>
              <a:t>ม</a:t>
            </a:r>
            <a:r>
              <a:rPr lang="th-TH" spc="0" dirty="0" smtClean="0">
                <a:latin typeface="TH SarabunPSK"/>
                <a:cs typeface="TH SarabunPSK"/>
              </a:rPr>
              <a:t>าใน</a:t>
            </a:r>
            <a:r>
              <a:rPr lang="th-TH" spc="-5" dirty="0" smtClean="0">
                <a:latin typeface="TH SarabunPSK"/>
                <a:cs typeface="TH SarabunPSK"/>
              </a:rPr>
              <a:t>อ</a:t>
            </a:r>
            <a:r>
              <a:rPr lang="th-TH" spc="-10" dirty="0" smtClean="0">
                <a:latin typeface="TH SarabunPSK"/>
                <a:cs typeface="TH SarabunPSK"/>
              </a:rPr>
              <a:t>ด</a:t>
            </a:r>
            <a:r>
              <a:rPr lang="th-TH" spc="-5" dirty="0" smtClean="0">
                <a:latin typeface="TH SarabunPSK"/>
                <a:cs typeface="TH SarabunPSK"/>
              </a:rPr>
              <a:t>ี</a:t>
            </a:r>
            <a:r>
              <a:rPr lang="th-TH" spc="-10" dirty="0" smtClean="0">
                <a:latin typeface="TH SarabunPSK"/>
                <a:cs typeface="TH SarabunPSK"/>
              </a:rPr>
              <a:t>ต</a:t>
            </a:r>
            <a:r>
              <a:rPr lang="th-TH" spc="25" dirty="0" smtClean="0">
                <a:latin typeface="TH SarabunPSK"/>
                <a:cs typeface="TH SarabunPSK"/>
              </a:rPr>
              <a:t> </a:t>
            </a:r>
            <a:r>
              <a:rPr lang="th-TH" spc="-15" dirty="0" smtClean="0">
                <a:latin typeface="TH SarabunPSK"/>
                <a:cs typeface="TH SarabunPSK"/>
              </a:rPr>
              <a:t>ซ</a:t>
            </a:r>
            <a:r>
              <a:rPr lang="th-TH" spc="-20" dirty="0" smtClean="0">
                <a:latin typeface="TH SarabunPSK"/>
                <a:cs typeface="TH SarabunPSK"/>
              </a:rPr>
              <a:t>ึ</a:t>
            </a:r>
            <a:r>
              <a:rPr lang="th-TH" spc="-5" dirty="0" smtClean="0">
                <a:latin typeface="TH SarabunPSK"/>
                <a:cs typeface="TH SarabunPSK"/>
              </a:rPr>
              <a:t>่</a:t>
            </a:r>
            <a:r>
              <a:rPr lang="th-TH" spc="5" dirty="0" smtClean="0">
                <a:latin typeface="TH SarabunPSK"/>
                <a:cs typeface="TH SarabunPSK"/>
              </a:rPr>
              <a:t>ง</a:t>
            </a:r>
            <a:r>
              <a:rPr lang="th-TH" spc="0" dirty="0" smtClean="0">
                <a:latin typeface="TH SarabunPSK"/>
                <a:cs typeface="TH SarabunPSK"/>
              </a:rPr>
              <a:t>ห</a:t>
            </a:r>
            <a:r>
              <a:rPr lang="th-TH" spc="-10" dirty="0" smtClean="0">
                <a:latin typeface="TH SarabunPSK"/>
                <a:cs typeface="TH SarabunPSK"/>
              </a:rPr>
              <a:t>ล</a:t>
            </a:r>
            <a:r>
              <a:rPr lang="th-TH" spc="-5" dirty="0" smtClean="0">
                <a:latin typeface="TH SarabunPSK"/>
                <a:cs typeface="TH SarabunPSK"/>
              </a:rPr>
              <a:t>ั</a:t>
            </a:r>
            <a:r>
              <a:rPr lang="th-TH" spc="5" dirty="0" smtClean="0">
                <a:latin typeface="TH SarabunPSK"/>
                <a:cs typeface="TH SarabunPSK"/>
              </a:rPr>
              <a:t>ง</a:t>
            </a:r>
            <a:r>
              <a:rPr lang="th-TH" spc="0" dirty="0" smtClean="0">
                <a:latin typeface="TH SarabunPSK"/>
                <a:cs typeface="TH SarabunPSK"/>
              </a:rPr>
              <a:t>จา</a:t>
            </a:r>
            <a:r>
              <a:rPr lang="th-TH" spc="-5" dirty="0" smtClean="0">
                <a:latin typeface="TH SarabunPSK"/>
                <a:cs typeface="TH SarabunPSK"/>
              </a:rPr>
              <a:t>ก</a:t>
            </a:r>
            <a:r>
              <a:rPr lang="th-TH" spc="-10" dirty="0" smtClean="0">
                <a:latin typeface="TH SarabunPSK"/>
                <a:cs typeface="TH SarabunPSK"/>
              </a:rPr>
              <a:t>ผ</a:t>
            </a:r>
            <a:r>
              <a:rPr lang="th-TH" spc="-5" dirty="0" smtClean="0">
                <a:latin typeface="TH SarabunPSK"/>
                <a:cs typeface="TH SarabunPSK"/>
              </a:rPr>
              <a:t></a:t>
            </a:r>
            <a:r>
              <a:rPr lang="th-TH" spc="0" dirty="0" smtClean="0">
                <a:latin typeface="TH SarabunPSK"/>
                <a:cs typeface="TH SarabunPSK"/>
              </a:rPr>
              <a:t>าน</a:t>
            </a:r>
            <a:r>
              <a:rPr lang="th-TH" spc="-20" dirty="0" smtClean="0">
                <a:latin typeface="TH SarabunPSK"/>
                <a:cs typeface="TH SarabunPSK"/>
              </a:rPr>
              <a:t>พ</a:t>
            </a:r>
            <a:r>
              <a:rPr lang="th-TH" spc="-5" dirty="0" smtClean="0">
                <a:latin typeface="TH SarabunPSK"/>
                <a:cs typeface="TH SarabunPSK"/>
              </a:rPr>
              <a:t></a:t>
            </a:r>
            <a:r>
              <a:rPr lang="th-TH" spc="0" dirty="0" smtClean="0">
                <a:latin typeface="TH SarabunPSK"/>
                <a:cs typeface="TH SarabunPSK"/>
              </a:rPr>
              <a:t>น</a:t>
            </a:r>
            <a:r>
              <a:rPr lang="th-TH" spc="5" dirty="0" smtClean="0">
                <a:latin typeface="TH SarabunPSK"/>
                <a:cs typeface="TH SarabunPSK"/>
              </a:rPr>
              <a:t>เ</a:t>
            </a:r>
            <a:r>
              <a:rPr lang="th-TH" spc="0" dirty="0" smtClean="0">
                <a:latin typeface="TH SarabunPSK"/>
                <a:cs typeface="TH SarabunPSK"/>
              </a:rPr>
              <a:t>ห</a:t>
            </a:r>
            <a:r>
              <a:rPr lang="th-TH" spc="-10" dirty="0" smtClean="0">
                <a:latin typeface="TH SarabunPSK"/>
                <a:cs typeface="TH SarabunPSK"/>
              </a:rPr>
              <a:t>ต</a:t>
            </a:r>
            <a:r>
              <a:rPr lang="th-TH" spc="-5" dirty="0" smtClean="0">
                <a:latin typeface="TH SarabunPSK"/>
                <a:cs typeface="TH SarabunPSK"/>
              </a:rPr>
              <a:t>ุก</a:t>
            </a:r>
            <a:r>
              <a:rPr lang="th-TH" spc="0" dirty="0" smtClean="0">
                <a:latin typeface="TH SarabunPSK"/>
                <a:cs typeface="TH SarabunPSK"/>
              </a:rPr>
              <a:t>าร</a:t>
            </a:r>
            <a:r>
              <a:rPr lang="th-TH" spc="-15" dirty="0" smtClean="0">
                <a:latin typeface="TH SarabunPSK"/>
                <a:cs typeface="TH SarabunPSK"/>
              </a:rPr>
              <a:t>ณ</a:t>
            </a:r>
            <a:r>
              <a:rPr lang="th-TH" spc="0" dirty="0" smtClean="0">
                <a:latin typeface="TH SarabunPSK"/>
                <a:cs typeface="TH SarabunPSK"/>
              </a:rPr>
              <a:t></a:t>
            </a:r>
            <a:r>
              <a:rPr lang="th-TH" spc="-5" dirty="0" smtClean="0">
                <a:latin typeface="TH SarabunPSK"/>
                <a:cs typeface="TH SarabunPSK"/>
              </a:rPr>
              <a:t> </a:t>
            </a:r>
            <a:r>
              <a:rPr lang="th-TH" spc="-15" dirty="0" smtClean="0">
                <a:latin typeface="TH SarabunPSK"/>
                <a:cs typeface="TH SarabunPSK"/>
              </a:rPr>
              <a:t>“</a:t>
            </a:r>
            <a:r>
              <a:rPr lang="th-TH" spc="-20" dirty="0" smtClean="0">
                <a:latin typeface="TH SarabunPSK"/>
                <a:cs typeface="TH SarabunPSK"/>
              </a:rPr>
              <a:t>พ</a:t>
            </a:r>
            <a:r>
              <a:rPr lang="th-TH" spc="-15" dirty="0" smtClean="0">
                <a:latin typeface="TH SarabunPSK"/>
                <a:cs typeface="TH SarabunPSK"/>
              </a:rPr>
              <a:t>ฤษ</a:t>
            </a:r>
            <a:r>
              <a:rPr lang="th-TH" spc="-5" dirty="0" smtClean="0">
                <a:latin typeface="TH SarabunPSK"/>
                <a:cs typeface="TH SarabunPSK"/>
              </a:rPr>
              <a:t>ภ</a:t>
            </a:r>
            <a:r>
              <a:rPr lang="th-TH" spc="-10" dirty="0" smtClean="0">
                <a:latin typeface="TH SarabunPSK"/>
                <a:cs typeface="TH SarabunPSK"/>
              </a:rPr>
              <a:t>าทมิ</a:t>
            </a:r>
            <a:r>
              <a:rPr lang="th-TH" spc="-15" dirty="0" smtClean="0">
                <a:latin typeface="TH SarabunPSK"/>
                <a:cs typeface="TH SarabunPSK"/>
              </a:rPr>
              <a:t>ฬ</a:t>
            </a:r>
            <a:r>
              <a:rPr lang="th-TH" spc="-10" dirty="0" smtClean="0">
                <a:latin typeface="TH SarabunPSK"/>
                <a:cs typeface="TH SarabunPSK"/>
              </a:rPr>
              <a:t>”</a:t>
            </a:r>
            <a:r>
              <a:rPr lang="th-TH" spc="-5" dirty="0" smtClean="0">
                <a:latin typeface="TH SarabunPSK"/>
                <a:cs typeface="TH SarabunPSK"/>
              </a:rPr>
              <a:t> </a:t>
            </a:r>
            <a:r>
              <a:rPr lang="th-TH" spc="-10" dirty="0" smtClean="0">
                <a:latin typeface="TH SarabunPSK"/>
                <a:cs typeface="TH SarabunPSK"/>
              </a:rPr>
              <a:t>นาย</a:t>
            </a:r>
            <a:r>
              <a:rPr lang="th-TH" spc="-20" dirty="0" smtClean="0">
                <a:latin typeface="TH SarabunPSK"/>
                <a:cs typeface="TH SarabunPSK"/>
              </a:rPr>
              <a:t>อ</a:t>
            </a:r>
            <a:r>
              <a:rPr lang="th-TH" spc="-10" dirty="0" smtClean="0">
                <a:latin typeface="TH SarabunPSK"/>
                <a:cs typeface="TH SarabunPSK"/>
              </a:rPr>
              <a:t>า</a:t>
            </a:r>
            <a:r>
              <a:rPr lang="th-TH" spc="-5" dirty="0" smtClean="0">
                <a:latin typeface="TH SarabunPSK"/>
                <a:cs typeface="TH SarabunPSK"/>
              </a:rPr>
              <a:t>นัน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0" dirty="0" smtClean="0">
                <a:latin typeface="TH SarabunPSK"/>
                <a:cs typeface="TH SarabunPSK"/>
              </a:rPr>
              <a:t></a:t>
            </a:r>
            <a:r>
              <a:rPr lang="th-TH" spc="-15" dirty="0" smtClean="0">
                <a:latin typeface="TH SarabunPSK"/>
                <a:cs typeface="TH SarabunPSK"/>
              </a:rPr>
              <a:t> </a:t>
            </a:r>
            <a:r>
              <a:rPr lang="th-TH" spc="-10" dirty="0" smtClean="0">
                <a:latin typeface="TH SarabunPSK"/>
                <a:cs typeface="TH SarabunPSK"/>
              </a:rPr>
              <a:t>ป</a:t>
            </a:r>
            <a:r>
              <a:rPr lang="th-TH" spc="-20" dirty="0" smtClean="0">
                <a:latin typeface="TH SarabunPSK"/>
                <a:cs typeface="TH SarabunPSK"/>
              </a:rPr>
              <a:t></a:t>
            </a:r>
            <a:r>
              <a:rPr lang="th-TH" spc="-10" dirty="0" smtClean="0">
                <a:latin typeface="TH SarabunPSK"/>
                <a:cs typeface="TH SarabunPSK"/>
              </a:rPr>
              <a:t>นยา</a:t>
            </a:r>
            <a:r>
              <a:rPr lang="th-TH" spc="-5" dirty="0" smtClean="0">
                <a:latin typeface="TH SarabunPSK"/>
                <a:cs typeface="TH SarabunPSK"/>
              </a:rPr>
              <a:t>รช</a:t>
            </a:r>
            <a:r>
              <a:rPr lang="th-TH" spc="-20" dirty="0" smtClean="0">
                <a:latin typeface="TH SarabunPSK"/>
                <a:cs typeface="TH SarabunPSK"/>
              </a:rPr>
              <a:t>ุ</a:t>
            </a:r>
            <a:r>
              <a:rPr lang="th-TH" spc="-10" dirty="0" smtClean="0">
                <a:latin typeface="TH SarabunPSK"/>
                <a:cs typeface="TH SarabunPSK"/>
              </a:rPr>
              <a:t>น </a:t>
            </a:r>
            <a:r>
              <a:rPr lang="th-TH" spc="-20" dirty="0" smtClean="0">
                <a:latin typeface="TH SarabunPSK"/>
                <a:cs typeface="TH SarabunPSK"/>
              </a:rPr>
              <a:t>อ</a:t>
            </a:r>
            <a:r>
              <a:rPr lang="th-TH" spc="-15" dirty="0" smtClean="0">
                <a:latin typeface="TH SarabunPSK"/>
                <a:cs typeface="TH SarabunPSK"/>
              </a:rPr>
              <a:t>ด</a:t>
            </a:r>
            <a:r>
              <a:rPr lang="th-TH" spc="-20" dirty="0" smtClean="0">
                <a:latin typeface="TH SarabunPSK"/>
                <a:cs typeface="TH SarabunPSK"/>
              </a:rPr>
              <a:t>ี</a:t>
            </a:r>
            <a:r>
              <a:rPr lang="th-TH" spc="-10" dirty="0" smtClean="0">
                <a:latin typeface="TH SarabunPSK"/>
                <a:cs typeface="TH SarabunPSK"/>
              </a:rPr>
              <a:t>ตนาย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5" dirty="0" smtClean="0">
                <a:latin typeface="TH SarabunPSK"/>
                <a:cs typeface="TH SarabunPSK"/>
              </a:rPr>
              <a:t>รัฐ</a:t>
            </a:r>
            <a:r>
              <a:rPr lang="th-TH" spc="-15" dirty="0" smtClean="0">
                <a:latin typeface="TH SarabunPSK"/>
                <a:cs typeface="TH SarabunPSK"/>
              </a:rPr>
              <a:t>ม</a:t>
            </a:r>
            <a:r>
              <a:rPr lang="th-TH" spc="-10" dirty="0" smtClean="0">
                <a:latin typeface="TH SarabunPSK"/>
                <a:cs typeface="TH SarabunPSK"/>
              </a:rPr>
              <a:t>น</a:t>
            </a:r>
            <a:r>
              <a:rPr lang="th-TH" spc="-15" dirty="0" smtClean="0">
                <a:latin typeface="TH SarabunPSK"/>
                <a:cs typeface="TH SarabunPSK"/>
              </a:rPr>
              <a:t>ค</a:t>
            </a:r>
            <a:r>
              <a:rPr lang="th-TH" spc="-5" dirty="0" smtClean="0">
                <a:latin typeface="TH SarabunPSK"/>
                <a:cs typeface="TH SarabunPSK"/>
              </a:rPr>
              <a:t>รี</a:t>
            </a:r>
            <a:r>
              <a:rPr lang="th-TH" spc="-15" dirty="0" smtClean="0">
                <a:latin typeface="TH SarabunPSK"/>
                <a:cs typeface="TH SarabunPSK"/>
              </a:rPr>
              <a:t>ม</a:t>
            </a:r>
            <a:r>
              <a:rPr lang="th-TH" spc="-10" dirty="0" smtClean="0">
                <a:latin typeface="TH SarabunPSK"/>
                <a:cs typeface="TH SarabunPSK"/>
              </a:rPr>
              <a:t>น</a:t>
            </a:r>
            <a:r>
              <a:rPr lang="th-TH" spc="0" dirty="0" smtClean="0">
                <a:latin typeface="TH SarabunPSK"/>
                <a:cs typeface="TH SarabunPSK"/>
              </a:rPr>
              <a:t>โ</a:t>
            </a:r>
            <a:r>
              <a:rPr lang="th-TH" spc="-10" dirty="0" smtClean="0">
                <a:latin typeface="TH SarabunPSK"/>
                <a:cs typeface="TH SarabunPSK"/>
              </a:rPr>
              <a:t>ยบาลให</a:t>
            </a:r>
            <a:r>
              <a:rPr lang="th-TH" spc="-20" dirty="0" smtClean="0">
                <a:latin typeface="TH SarabunPSK"/>
                <a:cs typeface="TH SarabunPSK"/>
              </a:rPr>
              <a:t></a:t>
            </a:r>
            <a:r>
              <a:rPr lang="th-TH" spc="-5" dirty="0" smtClean="0">
                <a:latin typeface="TH SarabunPSK"/>
                <a:cs typeface="TH SarabunPSK"/>
              </a:rPr>
              <a:t>เป</a:t>
            </a:r>
            <a:r>
              <a:rPr lang="th-TH" spc="-20" dirty="0" smtClean="0">
                <a:latin typeface="TH SarabunPSK"/>
                <a:cs typeface="TH SarabunPSK"/>
              </a:rPr>
              <a:t></a:t>
            </a:r>
            <a:r>
              <a:rPr lang="th-TH" spc="0" dirty="0" smtClean="0">
                <a:latin typeface="TH SarabunPSK"/>
                <a:cs typeface="TH SarabunPSK"/>
              </a:rPr>
              <a:t>ด</a:t>
            </a:r>
            <a:r>
              <a:rPr lang="th-TH" spc="5" dirty="0" smtClean="0">
                <a:latin typeface="TH SarabunPSK"/>
                <a:cs typeface="TH SarabunPSK"/>
              </a:rPr>
              <a:t>เส</a:t>
            </a:r>
            <a:r>
              <a:rPr lang="th-TH" spc="-5" dirty="0" smtClean="0">
                <a:latin typeface="TH SarabunPSK"/>
                <a:cs typeface="TH SarabunPSK"/>
              </a:rPr>
              <a:t>ร</a:t>
            </a:r>
            <a:r>
              <a:rPr lang="th-TH" spc="10" dirty="0" smtClean="0">
                <a:latin typeface="TH SarabunPSK"/>
                <a:cs typeface="TH SarabunPSK"/>
              </a:rPr>
              <a:t>ี</a:t>
            </a:r>
            <a:r>
              <a:rPr lang="th-TH" spc="-10" dirty="0" smtClean="0">
                <a:latin typeface="TH SarabunPSK"/>
                <a:cs typeface="TH SarabunPSK"/>
              </a:rPr>
              <a:t>ส</a:t>
            </a:r>
            <a:r>
              <a:rPr lang="th-TH" spc="-20" dirty="0" smtClean="0">
                <a:latin typeface="TH SarabunPSK"/>
                <a:cs typeface="TH SarabunPSK"/>
              </a:rPr>
              <a:t>ื</a:t>
            </a:r>
            <a:r>
              <a:rPr lang="th-TH" spc="-5" dirty="0" smtClean="0">
                <a:latin typeface="TH SarabunPSK"/>
                <a:cs typeface="TH SarabunPSK"/>
              </a:rPr>
              <a:t>่อขอ</a:t>
            </a:r>
            <a:r>
              <a:rPr lang="th-TH" spc="5" dirty="0" smtClean="0">
                <a:latin typeface="TH SarabunPSK"/>
                <a:cs typeface="TH SarabunPSK"/>
              </a:rPr>
              <a:t>ง</a:t>
            </a:r>
            <a:r>
              <a:rPr lang="th-TH" spc="-5" dirty="0" smtClean="0">
                <a:latin typeface="TH SarabunPSK"/>
                <a:cs typeface="TH SarabunPSK"/>
              </a:rPr>
              <a:t>ร</a:t>
            </a:r>
            <a:r>
              <a:rPr lang="th-TH" spc="10" dirty="0" smtClean="0">
                <a:latin typeface="TH SarabunPSK"/>
                <a:cs typeface="TH SarabunPSK"/>
              </a:rPr>
              <a:t>ั</a:t>
            </a:r>
            <a:r>
              <a:rPr lang="th-TH" spc="-10" dirty="0" smtClean="0">
                <a:latin typeface="TH SarabunPSK"/>
                <a:cs typeface="TH SarabunPSK"/>
              </a:rPr>
              <a:t>ฐ</a:t>
            </a:r>
            <a:r>
              <a:rPr lang="th-TH" spc="30" dirty="0" smtClean="0">
                <a:latin typeface="TH SarabunPSK"/>
                <a:cs typeface="TH SarabunPSK"/>
              </a:rPr>
              <a:t> </a:t>
            </a:r>
            <a:r>
              <a:rPr lang="th-TH" spc="10" dirty="0" smtClean="0">
                <a:latin typeface="TH SarabunPSK"/>
                <a:cs typeface="TH SarabunPSK"/>
              </a:rPr>
              <a:t>โ</a:t>
            </a:r>
            <a:r>
              <a:rPr lang="th-TH" spc="0" dirty="0" smtClean="0">
                <a:latin typeface="TH SarabunPSK"/>
                <a:cs typeface="TH SarabunPSK"/>
              </a:rPr>
              <a:t>ดย</a:t>
            </a:r>
            <a:r>
              <a:rPr lang="th-TH" spc="-5" dirty="0" smtClean="0">
                <a:latin typeface="TH SarabunPSK"/>
                <a:cs typeface="TH SarabunPSK"/>
              </a:rPr>
              <a:t>ออก</a:t>
            </a:r>
            <a:r>
              <a:rPr lang="th-TH" spc="0" dirty="0" smtClean="0">
                <a:latin typeface="TH SarabunPSK"/>
                <a:cs typeface="TH SarabunPSK"/>
              </a:rPr>
              <a:t>ร</a:t>
            </a:r>
            <a:r>
              <a:rPr lang="th-TH" spc="-5" dirty="0" smtClean="0">
                <a:latin typeface="TH SarabunPSK"/>
                <a:cs typeface="TH SarabunPSK"/>
              </a:rPr>
              <a:t>ะ</a:t>
            </a:r>
            <a:r>
              <a:rPr lang="th-TH" spc="5" dirty="0" smtClean="0">
                <a:latin typeface="TH SarabunPSK"/>
                <a:cs typeface="TH SarabunPSK"/>
              </a:rPr>
              <a:t>เ</a:t>
            </a:r>
            <a:r>
              <a:rPr lang="th-TH" spc="-10" dirty="0" smtClean="0">
                <a:latin typeface="TH SarabunPSK"/>
                <a:cs typeface="TH SarabunPSK"/>
              </a:rPr>
              <a:t>บ</a:t>
            </a:r>
            <a:r>
              <a:rPr lang="th-TH" spc="-5" dirty="0" smtClean="0">
                <a:latin typeface="TH SarabunPSK"/>
                <a:cs typeface="TH SarabunPSK"/>
              </a:rPr>
              <a:t>ี</a:t>
            </a:r>
            <a:r>
              <a:rPr lang="th-TH" spc="0" dirty="0" smtClean="0">
                <a:latin typeface="TH SarabunPSK"/>
                <a:cs typeface="TH SarabunPSK"/>
              </a:rPr>
              <a:t>ยบ</a:t>
            </a:r>
            <a:r>
              <a:rPr lang="th-TH" spc="-5" dirty="0" smtClean="0">
                <a:latin typeface="TH SarabunPSK"/>
                <a:cs typeface="TH SarabunPSK"/>
              </a:rPr>
              <a:t>วา ดว</a:t>
            </a:r>
            <a:r>
              <a:rPr lang="th-TH" spc="-10" dirty="0" smtClean="0">
                <a:latin typeface="TH SarabunPSK"/>
                <a:cs typeface="TH SarabunPSK"/>
              </a:rPr>
              <a:t>ย</a:t>
            </a:r>
            <a:r>
              <a:rPr lang="th-TH" spc="-5" dirty="0" smtClean="0">
                <a:latin typeface="TH SarabunPSK"/>
                <a:cs typeface="TH SarabunPSK"/>
              </a:rPr>
              <a:t>ว</a:t>
            </a:r>
            <a:r>
              <a:rPr lang="th-TH" spc="0" dirty="0" smtClean="0">
                <a:latin typeface="TH SarabunPSK"/>
                <a:cs typeface="TH SarabunPSK"/>
              </a:rPr>
              <a:t>ิ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-5" dirty="0" smtClean="0">
                <a:latin typeface="TH SarabunPSK"/>
                <a:cs typeface="TH SarabunPSK"/>
              </a:rPr>
              <a:t>ยุ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5" dirty="0" smtClean="0">
                <a:latin typeface="TH SarabunPSK"/>
                <a:cs typeface="TH SarabunPSK"/>
              </a:rPr>
              <a:t>ร</a:t>
            </a:r>
            <a:r>
              <a:rPr lang="th-TH" spc="-20" dirty="0" smtClean="0">
                <a:latin typeface="TH SarabunPSK"/>
                <a:cs typeface="TH SarabunPSK"/>
              </a:rPr>
              <a:t>ะ</a:t>
            </a:r>
            <a:r>
              <a:rPr lang="th-TH" spc="-5" dirty="0" smtClean="0">
                <a:latin typeface="TH SarabunPSK"/>
                <a:cs typeface="TH SarabunPSK"/>
              </a:rPr>
              <a:t>จายเสีย</a:t>
            </a:r>
            <a:r>
              <a:rPr lang="th-TH" spc="-10" dirty="0" smtClean="0">
                <a:latin typeface="TH SarabunPSK"/>
                <a:cs typeface="TH SarabunPSK"/>
              </a:rPr>
              <a:t>ง</a:t>
            </a:r>
            <a:r>
              <a:rPr lang="th-TH" spc="-15" dirty="0" smtClean="0">
                <a:latin typeface="TH SarabunPSK"/>
                <a:cs typeface="TH SarabunPSK"/>
              </a:rPr>
              <a:t>แ</a:t>
            </a:r>
            <a:r>
              <a:rPr lang="th-TH" spc="-10" dirty="0" smtClean="0">
                <a:latin typeface="TH SarabunPSK"/>
                <a:cs typeface="TH SarabunPSK"/>
              </a:rPr>
              <a:t>ล</a:t>
            </a:r>
            <a:r>
              <a:rPr lang="th-TH" spc="-20" dirty="0" smtClean="0">
                <a:latin typeface="TH SarabunPSK"/>
                <a:cs typeface="TH SarabunPSK"/>
              </a:rPr>
              <a:t>ะ</a:t>
            </a:r>
            <a:r>
              <a:rPr lang="th-TH" spc="-5" dirty="0" smtClean="0">
                <a:latin typeface="TH SarabunPSK"/>
                <a:cs typeface="TH SarabunPSK"/>
              </a:rPr>
              <a:t>ว</a:t>
            </a:r>
            <a:r>
              <a:rPr lang="th-TH" spc="0" dirty="0" smtClean="0">
                <a:latin typeface="TH SarabunPSK"/>
                <a:cs typeface="TH SarabunPSK"/>
              </a:rPr>
              <a:t>ิ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-5" dirty="0" smtClean="0">
                <a:latin typeface="TH SarabunPSK"/>
                <a:cs typeface="TH SarabunPSK"/>
              </a:rPr>
              <a:t>ยุ</a:t>
            </a:r>
            <a:r>
              <a:rPr lang="th-TH" spc="0" dirty="0" smtClean="0">
                <a:latin typeface="TH SarabunPSK"/>
                <a:cs typeface="TH SarabunPSK"/>
              </a:rPr>
              <a:t>โ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-5" dirty="0" smtClean="0">
                <a:latin typeface="TH SarabunPSK"/>
                <a:cs typeface="TH SarabunPSK"/>
              </a:rPr>
              <a:t>ร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0" dirty="0" smtClean="0">
                <a:latin typeface="TH SarabunPSK"/>
                <a:cs typeface="TH SarabunPSK"/>
              </a:rPr>
              <a:t>ั</a:t>
            </a:r>
            <a:r>
              <a:rPr lang="th-TH" spc="-15" dirty="0" smtClean="0">
                <a:latin typeface="TH SarabunPSK"/>
                <a:cs typeface="TH SarabunPSK"/>
              </a:rPr>
              <a:t>ศ</a:t>
            </a:r>
            <a:r>
              <a:rPr lang="th-TH" spc="-5" dirty="0" smtClean="0">
                <a:latin typeface="TH SarabunPSK"/>
                <a:cs typeface="TH SarabunPSK"/>
              </a:rPr>
              <a:t>น</a:t>
            </a:r>
            <a:r>
              <a:rPr lang="th-TH" spc="-15" dirty="0" smtClean="0">
                <a:latin typeface="TH SarabunPSK"/>
                <a:cs typeface="TH SarabunPSK"/>
              </a:rPr>
              <a:t> </a:t>
            </a:r>
            <a:r>
              <a:rPr lang="th-TH" spc="-20" dirty="0" smtClean="0">
                <a:latin typeface="TH SarabunPSK"/>
                <a:cs typeface="TH SarabunPSK"/>
              </a:rPr>
              <a:t>พ</a:t>
            </a:r>
            <a:r>
              <a:rPr lang="th-TH" spc="0" dirty="0" smtClean="0">
                <a:latin typeface="TH SarabunPSK"/>
                <a:cs typeface="TH SarabunPSK"/>
              </a:rPr>
              <a:t>.</a:t>
            </a:r>
            <a:r>
              <a:rPr lang="th-TH" spc="-15" dirty="0" smtClean="0">
                <a:latin typeface="TH SarabunPSK"/>
                <a:cs typeface="TH SarabunPSK"/>
              </a:rPr>
              <a:t>ศ</a:t>
            </a:r>
            <a:r>
              <a:rPr lang="th-TH" spc="-5" dirty="0" smtClean="0">
                <a:latin typeface="TH SarabunPSK"/>
                <a:cs typeface="TH SarabunPSK"/>
              </a:rPr>
              <a:t>.</a:t>
            </a:r>
            <a:r>
              <a:rPr lang="th-TH" spc="5" dirty="0" smtClean="0">
                <a:latin typeface="TH SarabunPSK"/>
                <a:cs typeface="TH SarabunPSK"/>
              </a:rPr>
              <a:t> </a:t>
            </a:r>
            <a:r>
              <a:rPr lang="th-TH" spc="-15" dirty="0" smtClean="0">
                <a:latin typeface="TH SarabunPSK"/>
                <a:cs typeface="TH SarabunPSK"/>
              </a:rPr>
              <a:t>253</a:t>
            </a:r>
            <a:r>
              <a:rPr lang="th-TH" spc="-10" dirty="0" smtClean="0">
                <a:latin typeface="TH SarabunPSK"/>
                <a:cs typeface="TH SarabunPSK"/>
              </a:rPr>
              <a:t>5 </a:t>
            </a:r>
            <a:r>
              <a:rPr lang="th-TH" spc="-5" dirty="0" smtClean="0">
                <a:latin typeface="TH SarabunPSK"/>
                <a:cs typeface="TH SarabunPSK"/>
              </a:rPr>
              <a:t>เ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5" dirty="0" smtClean="0">
                <a:latin typeface="TH SarabunPSK"/>
                <a:cs typeface="TH SarabunPSK"/>
              </a:rPr>
              <a:t>ิด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20" dirty="0" smtClean="0">
                <a:latin typeface="TH SarabunPSK"/>
                <a:cs typeface="TH SarabunPSK"/>
              </a:rPr>
              <a:t>อ</a:t>
            </a:r>
            <a:r>
              <a:rPr lang="th-TH" spc="-10" dirty="0" smtClean="0">
                <a:latin typeface="TH SarabunPSK"/>
                <a:cs typeface="TH SarabunPSK"/>
              </a:rPr>
              <a:t>งงาน</a:t>
            </a:r>
            <a:r>
              <a:rPr lang="th-TH" spc="-15" dirty="0" smtClean="0">
                <a:latin typeface="TH SarabunPSK"/>
                <a:cs typeface="TH SarabunPSK"/>
              </a:rPr>
              <a:t>ค</a:t>
            </a:r>
            <a:r>
              <a:rPr lang="th-TH" spc="-5" dirty="0" smtClean="0">
                <a:latin typeface="TH SarabunPSK"/>
                <a:cs typeface="TH SarabunPSK"/>
              </a:rPr>
              <a:t>ณะก</a:t>
            </a:r>
            <a:r>
              <a:rPr lang="th-TH" spc="0" dirty="0" smtClean="0">
                <a:latin typeface="TH SarabunPSK"/>
                <a:cs typeface="TH SarabunPSK"/>
              </a:rPr>
              <a:t>รร</a:t>
            </a:r>
            <a:r>
              <a:rPr lang="th-TH" spc="-5" dirty="0" smtClean="0">
                <a:latin typeface="TH SarabunPSK"/>
                <a:cs typeface="TH SarabunPSK"/>
              </a:rPr>
              <a:t>มก</a:t>
            </a:r>
            <a:r>
              <a:rPr lang="th-TH" spc="0" dirty="0" smtClean="0">
                <a:latin typeface="TH SarabunPSK"/>
                <a:cs typeface="TH SarabunPSK"/>
              </a:rPr>
              <a:t>าร</a:t>
            </a:r>
            <a:r>
              <a:rPr lang="th-TH" spc="-5" dirty="0" smtClean="0">
                <a:latin typeface="TH SarabunPSK"/>
                <a:cs typeface="TH SarabunPSK"/>
              </a:rPr>
              <a:t>วิท</a:t>
            </a:r>
            <a:r>
              <a:rPr lang="th-TH" spc="-10" dirty="0" smtClean="0">
                <a:latin typeface="TH SarabunPSK"/>
                <a:cs typeface="TH SarabunPSK"/>
              </a:rPr>
              <a:t>ย</a:t>
            </a:r>
            <a:r>
              <a:rPr lang="th-TH" spc="-5" dirty="0" smtClean="0">
                <a:latin typeface="TH SarabunPSK"/>
                <a:cs typeface="TH SarabunPSK"/>
              </a:rPr>
              <a:t>ุก</a:t>
            </a:r>
            <a:r>
              <a:rPr lang="th-TH" spc="0" dirty="0" smtClean="0">
                <a:latin typeface="TH SarabunPSK"/>
                <a:cs typeface="TH SarabunPSK"/>
              </a:rPr>
              <a:t>ร</a:t>
            </a:r>
            <a:r>
              <a:rPr lang="th-TH" spc="-5" dirty="0" smtClean="0">
                <a:latin typeface="TH SarabunPSK"/>
                <a:cs typeface="TH SarabunPSK"/>
              </a:rPr>
              <a:t>ะ</a:t>
            </a:r>
            <a:r>
              <a:rPr lang="th-TH" spc="0" dirty="0" smtClean="0">
                <a:latin typeface="TH SarabunPSK"/>
                <a:cs typeface="TH SarabunPSK"/>
              </a:rPr>
              <a:t>จาย</a:t>
            </a:r>
            <a:r>
              <a:rPr lang="th-TH" spc="5" dirty="0" smtClean="0">
                <a:latin typeface="TH SarabunPSK"/>
                <a:cs typeface="TH SarabunPSK"/>
              </a:rPr>
              <a:t>เ</a:t>
            </a:r>
            <a:r>
              <a:rPr lang="th-TH" spc="-10" dirty="0" smtClean="0">
                <a:latin typeface="TH SarabunPSK"/>
                <a:cs typeface="TH SarabunPSK"/>
              </a:rPr>
              <a:t>ส</a:t>
            </a:r>
            <a:r>
              <a:rPr lang="th-TH" spc="-5" dirty="0" smtClean="0">
                <a:latin typeface="TH SarabunPSK"/>
                <a:cs typeface="TH SarabunPSK"/>
              </a:rPr>
              <a:t>ี</a:t>
            </a:r>
            <a:r>
              <a:rPr lang="th-TH" spc="0" dirty="0" smtClean="0">
                <a:latin typeface="TH SarabunPSK"/>
                <a:cs typeface="TH SarabunPSK"/>
              </a:rPr>
              <a:t>ย</a:t>
            </a:r>
            <a:r>
              <a:rPr lang="th-TH" spc="5" dirty="0" smtClean="0">
                <a:latin typeface="TH SarabunPSK"/>
                <a:cs typeface="TH SarabunPSK"/>
              </a:rPr>
              <a:t>ง</a:t>
            </a:r>
            <a:r>
              <a:rPr lang="th-TH" spc="0" dirty="0" smtClean="0">
                <a:latin typeface="TH SarabunPSK"/>
                <a:cs typeface="TH SarabunPSK"/>
              </a:rPr>
              <a:t>แ</a:t>
            </a:r>
            <a:r>
              <a:rPr lang="th-TH" spc="5" dirty="0" smtClean="0">
                <a:latin typeface="TH SarabunPSK"/>
                <a:cs typeface="TH SarabunPSK"/>
              </a:rPr>
              <a:t>ล</a:t>
            </a:r>
            <a:r>
              <a:rPr lang="th-TH" spc="-5" dirty="0" smtClean="0">
                <a:latin typeface="TH SarabunPSK"/>
                <a:cs typeface="TH SarabunPSK"/>
              </a:rPr>
              <a:t>ะ</a:t>
            </a:r>
            <a:r>
              <a:rPr lang="th-TH" spc="10" dirty="0" smtClean="0">
                <a:latin typeface="TH SarabunPSK"/>
                <a:cs typeface="TH SarabunPSK"/>
              </a:rPr>
              <a:t>โ</a:t>
            </a:r>
            <a:r>
              <a:rPr lang="th-TH" spc="-5" dirty="0" smtClean="0">
                <a:latin typeface="TH SarabunPSK"/>
                <a:cs typeface="TH SarabunPSK"/>
              </a:rPr>
              <a:t>ท</a:t>
            </a:r>
            <a:r>
              <a:rPr lang="th-TH" spc="0" dirty="0" smtClean="0">
                <a:latin typeface="TH SarabunPSK"/>
                <a:cs typeface="TH SarabunPSK"/>
              </a:rPr>
              <a:t>ร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-5" dirty="0" smtClean="0">
                <a:latin typeface="TH SarabunPSK"/>
                <a:cs typeface="TH SarabunPSK"/>
              </a:rPr>
              <a:t>ัศน </a:t>
            </a:r>
            <a:r>
              <a:rPr lang="th-TH" spc="10" dirty="0" smtClean="0">
                <a:latin typeface="TH SarabunPSK"/>
                <a:cs typeface="TH SarabunPSK"/>
              </a:rPr>
              <a:t>แ</a:t>
            </a:r>
            <a:r>
              <a:rPr lang="th-TH" spc="-10" dirty="0" smtClean="0">
                <a:latin typeface="TH SarabunPSK"/>
                <a:cs typeface="TH SarabunPSK"/>
              </a:rPr>
              <a:t>ห</a:t>
            </a:r>
            <a:r>
              <a:rPr lang="th-TH" spc="15" dirty="0" smtClean="0">
                <a:latin typeface="TH SarabunPSK"/>
                <a:cs typeface="TH SarabunPSK"/>
              </a:rPr>
              <a:t>งช</a:t>
            </a:r>
            <a:r>
              <a:rPr lang="th-TH" spc="10" dirty="0" smtClean="0">
                <a:latin typeface="TH SarabunPSK"/>
                <a:cs typeface="TH SarabunPSK"/>
              </a:rPr>
              <a:t>า</a:t>
            </a:r>
            <a:r>
              <a:rPr lang="th-TH" spc="-15" dirty="0" smtClean="0">
                <a:latin typeface="TH SarabunPSK"/>
                <a:cs typeface="TH SarabunPSK"/>
              </a:rPr>
              <a:t>ต</a:t>
            </a:r>
            <a:r>
              <a:rPr lang="th-TH" spc="0" dirty="0" smtClean="0">
                <a:latin typeface="TH SarabunPSK"/>
                <a:cs typeface="TH SarabunPSK"/>
              </a:rPr>
              <a:t>ิ</a:t>
            </a:r>
            <a:r>
              <a:rPr lang="th-TH" spc="30" dirty="0" smtClean="0">
                <a:latin typeface="TH SarabunPSK"/>
                <a:cs typeface="TH SarabunPSK"/>
              </a:rPr>
              <a:t> </a:t>
            </a:r>
            <a:r>
              <a:rPr lang="th-TH" spc="15" dirty="0" smtClean="0">
                <a:latin typeface="TH SarabunPSK"/>
                <a:cs typeface="TH SarabunPSK"/>
              </a:rPr>
              <a:t>(</a:t>
            </a:r>
            <a:r>
              <a:rPr lang="th-TH" spc="10" dirty="0" smtClean="0">
                <a:latin typeface="TH SarabunPSK"/>
                <a:cs typeface="TH SarabunPSK"/>
              </a:rPr>
              <a:t>กก</a:t>
            </a:r>
            <a:r>
              <a:rPr lang="th-TH" spc="15" dirty="0" smtClean="0">
                <a:latin typeface="TH SarabunPSK"/>
                <a:cs typeface="TH SarabunPSK"/>
              </a:rPr>
              <a:t>ช</a:t>
            </a:r>
            <a:r>
              <a:rPr lang="th-TH" spc="20" dirty="0" smtClean="0">
                <a:latin typeface="TH SarabunPSK"/>
                <a:cs typeface="TH SarabunPSK"/>
              </a:rPr>
              <a:t>.</a:t>
            </a:r>
            <a:r>
              <a:rPr lang="th-TH" spc="-5" dirty="0" smtClean="0">
                <a:latin typeface="TH SarabunPSK"/>
                <a:cs typeface="TH SarabunPSK"/>
              </a:rPr>
              <a:t>)</a:t>
            </a:r>
            <a:r>
              <a:rPr lang="th-TH" spc="45" dirty="0" smtClean="0">
                <a:latin typeface="TH SarabunPSK"/>
                <a:cs typeface="TH SarabunPSK"/>
              </a:rPr>
              <a:t> </a:t>
            </a:r>
            <a:r>
              <a:rPr lang="th-TH" spc="-15" dirty="0" smtClean="0">
                <a:latin typeface="TH SarabunPSK"/>
                <a:cs typeface="TH SarabunPSK"/>
              </a:rPr>
              <a:t>ข</a:t>
            </a:r>
            <a:r>
              <a:rPr lang="th-TH" spc="-20" dirty="0" smtClean="0">
                <a:latin typeface="TH SarabunPSK"/>
                <a:cs typeface="TH SarabunPSK"/>
              </a:rPr>
              <a:t>ึ</a:t>
            </a:r>
            <a:r>
              <a:rPr lang="th-TH" spc="20" dirty="0" smtClean="0">
                <a:latin typeface="TH SarabunPSK"/>
                <a:cs typeface="TH SarabunPSK"/>
              </a:rPr>
              <a:t>้</a:t>
            </a:r>
            <a:r>
              <a:rPr lang="th-TH" spc="15" dirty="0" smtClean="0">
                <a:latin typeface="TH SarabunPSK"/>
                <a:cs typeface="TH SarabunPSK"/>
              </a:rPr>
              <a:t>นเ</a:t>
            </a:r>
            <a:r>
              <a:rPr lang="th-TH" spc="-20" dirty="0" smtClean="0">
                <a:latin typeface="TH SarabunPSK"/>
                <a:cs typeface="TH SarabunPSK"/>
              </a:rPr>
              <a:t>พื</a:t>
            </a:r>
            <a:r>
              <a:rPr lang="th-TH" spc="20" dirty="0" smtClean="0">
                <a:latin typeface="TH SarabunPSK"/>
                <a:cs typeface="TH SarabunPSK"/>
              </a:rPr>
              <a:t>่</a:t>
            </a:r>
            <a:r>
              <a:rPr lang="th-TH" spc="5" dirty="0" smtClean="0">
                <a:latin typeface="TH SarabunPSK"/>
                <a:cs typeface="TH SarabunPSK"/>
              </a:rPr>
              <a:t>อ</a:t>
            </a:r>
            <a:r>
              <a:rPr lang="th-TH" spc="10" dirty="0" smtClean="0">
                <a:latin typeface="TH SarabunPSK"/>
                <a:cs typeface="TH SarabunPSK"/>
              </a:rPr>
              <a:t>ป</a:t>
            </a:r>
            <a:r>
              <a:rPr lang="th-TH" spc="-5" dirty="0" smtClean="0">
                <a:latin typeface="TH SarabunPSK"/>
                <a:cs typeface="TH SarabunPSK"/>
              </a:rPr>
              <a:t>ฏ</a:t>
            </a:r>
            <a:r>
              <a:rPr lang="th-TH" spc="20" dirty="0" smtClean="0">
                <a:latin typeface="TH SarabunPSK"/>
                <a:cs typeface="TH SarabunPSK"/>
              </a:rPr>
              <a:t>ิ</a:t>
            </a:r>
            <a:r>
              <a:rPr lang="th-TH" spc="-10" dirty="0" smtClean="0">
                <a:latin typeface="TH SarabunPSK"/>
                <a:cs typeface="TH SarabunPSK"/>
              </a:rPr>
              <a:t>บ</a:t>
            </a:r>
            <a:r>
              <a:rPr lang="th-TH" spc="20" dirty="0" smtClean="0">
                <a:latin typeface="TH SarabunPSK"/>
                <a:cs typeface="TH SarabunPSK"/>
              </a:rPr>
              <a:t>ั</a:t>
            </a:r>
            <a:r>
              <a:rPr lang="th-TH" spc="-10" dirty="0" smtClean="0">
                <a:latin typeface="TH SarabunPSK"/>
                <a:cs typeface="TH SarabunPSK"/>
              </a:rPr>
              <a:t>ต</a:t>
            </a:r>
            <a:r>
              <a:rPr lang="th-TH" spc="20" dirty="0" smtClean="0">
                <a:latin typeface="TH SarabunPSK"/>
                <a:cs typeface="TH SarabunPSK"/>
              </a:rPr>
              <a:t>ิ</a:t>
            </a:r>
            <a:r>
              <a:rPr lang="th-TH" spc="15" dirty="0" smtClean="0">
                <a:latin typeface="TH SarabunPSK"/>
                <a:cs typeface="TH SarabunPSK"/>
              </a:rPr>
              <a:t>ห</a:t>
            </a:r>
            <a:r>
              <a:rPr lang="th-TH" spc="-10" dirty="0" smtClean="0">
                <a:latin typeface="TH SarabunPSK"/>
                <a:cs typeface="TH SarabunPSK"/>
              </a:rPr>
              <a:t>น</a:t>
            </a:r>
            <a:r>
              <a:rPr lang="th-TH" spc="15" dirty="0" smtClean="0">
                <a:latin typeface="TH SarabunPSK"/>
                <a:cs typeface="TH SarabunPSK"/>
              </a:rPr>
              <a:t>า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-20" dirty="0" smtClean="0">
                <a:latin typeface="TH SarabunPSK"/>
                <a:cs typeface="TH SarabunPSK"/>
              </a:rPr>
              <a:t>ี</a:t>
            </a:r>
            <a:r>
              <a:rPr lang="th-TH" spc="15" dirty="0" smtClean="0">
                <a:latin typeface="TH SarabunPSK"/>
                <a:cs typeface="TH SarabunPSK"/>
              </a:rPr>
              <a:t>่แ</a:t>
            </a:r>
            <a:r>
              <a:rPr lang="th-TH" spc="10" dirty="0" smtClean="0">
                <a:latin typeface="TH SarabunPSK"/>
                <a:cs typeface="TH SarabunPSK"/>
              </a:rPr>
              <a:t>ท</a:t>
            </a:r>
            <a:r>
              <a:rPr lang="th-TH" spc="-10" dirty="0" smtClean="0">
                <a:latin typeface="TH SarabunPSK"/>
                <a:cs typeface="TH SarabunPSK"/>
              </a:rPr>
              <a:t>น</a:t>
            </a:r>
            <a:r>
              <a:rPr lang="th-TH" spc="50" dirty="0" smtClean="0">
                <a:latin typeface="TH SarabunPSK"/>
                <a:cs typeface="TH SarabunPSK"/>
              </a:rPr>
              <a:t> </a:t>
            </a:r>
            <a:r>
              <a:rPr lang="th-TH" spc="10" dirty="0" smtClean="0">
                <a:latin typeface="TH SarabunPSK"/>
                <a:cs typeface="TH SarabunPSK"/>
              </a:rPr>
              <a:t>กบ</a:t>
            </a:r>
            <a:r>
              <a:rPr lang="th-TH" spc="15" dirty="0" smtClean="0">
                <a:latin typeface="TH SarabunPSK"/>
                <a:cs typeface="TH SarabunPSK"/>
              </a:rPr>
              <a:t>ว</a:t>
            </a:r>
            <a:r>
              <a:rPr lang="th-TH" spc="-5" dirty="0" smtClean="0">
                <a:latin typeface="TH SarabunPSK"/>
                <a:cs typeface="TH SarabunPSK"/>
              </a:rPr>
              <a:t>.</a:t>
            </a:r>
            <a:r>
              <a:rPr lang="th-TH" spc="55" dirty="0" smtClean="0">
                <a:latin typeface="TH SarabunPSK"/>
                <a:cs typeface="TH SarabunPSK"/>
              </a:rPr>
              <a:t> </a:t>
            </a:r>
            <a:r>
              <a:rPr lang="th-TH" spc="20" dirty="0" smtClean="0">
                <a:latin typeface="TH SarabunPSK"/>
                <a:cs typeface="TH SarabunPSK"/>
              </a:rPr>
              <a:t>โ</a:t>
            </a:r>
            <a:r>
              <a:rPr lang="th-TH" spc="10" dirty="0" smtClean="0">
                <a:latin typeface="TH SarabunPSK"/>
                <a:cs typeface="TH SarabunPSK"/>
              </a:rPr>
              <a:t>ด</a:t>
            </a:r>
            <a:r>
              <a:rPr lang="th-TH" spc="-10" dirty="0" smtClean="0">
                <a:latin typeface="TH SarabunPSK"/>
                <a:cs typeface="TH SarabunPSK"/>
              </a:rPr>
              <a:t>ย</a:t>
            </a:r>
            <a:r>
              <a:rPr lang="th-TH" spc="50" dirty="0" smtClean="0">
                <a:latin typeface="TH SarabunPSK"/>
                <a:cs typeface="TH SarabunPSK"/>
              </a:rPr>
              <a:t> </a:t>
            </a:r>
            <a:r>
              <a:rPr lang="th-TH" spc="10" dirty="0" smtClean="0">
                <a:latin typeface="TH SarabunPSK"/>
                <a:cs typeface="TH SarabunPSK"/>
              </a:rPr>
              <a:t>กก</a:t>
            </a:r>
            <a:r>
              <a:rPr lang="th-TH" spc="15" dirty="0" smtClean="0">
                <a:latin typeface="TH SarabunPSK"/>
                <a:cs typeface="TH SarabunPSK"/>
              </a:rPr>
              <a:t>ช</a:t>
            </a:r>
            <a:r>
              <a:rPr lang="th-TH" spc="-5" dirty="0" smtClean="0">
                <a:latin typeface="TH SarabunPSK"/>
                <a:cs typeface="TH SarabunPSK"/>
              </a:rPr>
              <a:t>.</a:t>
            </a:r>
            <a:r>
              <a:rPr lang="th-TH" spc="55" dirty="0" smtClean="0">
                <a:latin typeface="TH SarabunPSK"/>
                <a:cs typeface="TH SarabunPSK"/>
              </a:rPr>
              <a:t> </a:t>
            </a:r>
            <a:r>
              <a:rPr lang="th-TH" spc="15" dirty="0" smtClean="0">
                <a:latin typeface="TH SarabunPSK"/>
                <a:cs typeface="TH SarabunPSK"/>
              </a:rPr>
              <a:t>จ</a:t>
            </a:r>
            <a:r>
              <a:rPr lang="th-TH" spc="5" dirty="0" smtClean="0">
                <a:latin typeface="TH SarabunPSK"/>
                <a:cs typeface="TH SarabunPSK"/>
              </a:rPr>
              <a:t>ะ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15" dirty="0" smtClean="0">
                <a:latin typeface="TH SarabunPSK"/>
                <a:cs typeface="TH SarabunPSK"/>
              </a:rPr>
              <a:t>ําห</a:t>
            </a:r>
            <a:r>
              <a:rPr lang="th-TH" spc="-10" dirty="0" smtClean="0">
                <a:latin typeface="TH SarabunPSK"/>
                <a:cs typeface="TH SarabunPSK"/>
              </a:rPr>
              <a:t>น</a:t>
            </a:r>
            <a:r>
              <a:rPr lang="th-TH" spc="15" dirty="0" smtClean="0">
                <a:latin typeface="TH SarabunPSK"/>
                <a:cs typeface="TH SarabunPSK"/>
              </a:rPr>
              <a:t>า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-20" dirty="0" smtClean="0">
                <a:latin typeface="TH SarabunPSK"/>
                <a:cs typeface="TH SarabunPSK"/>
              </a:rPr>
              <a:t>ี</a:t>
            </a:r>
            <a:r>
              <a:rPr lang="th-TH" spc="5" dirty="0" smtClean="0">
                <a:latin typeface="TH SarabunPSK"/>
                <a:cs typeface="TH SarabunPSK"/>
              </a:rPr>
              <a:t>่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15" dirty="0" smtClean="0">
                <a:latin typeface="TH SarabunPSK"/>
                <a:cs typeface="TH SarabunPSK"/>
              </a:rPr>
              <a:t>ํา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15" dirty="0" smtClean="0">
                <a:latin typeface="TH SarabunPSK"/>
                <a:cs typeface="TH SarabunPSK"/>
              </a:rPr>
              <a:t>ับ</a:t>
            </a:r>
            <a:r>
              <a:rPr lang="th-TH" spc="-10" dirty="0" smtClean="0">
                <a:latin typeface="TH SarabunPSK"/>
                <a:cs typeface="TH SarabunPSK"/>
              </a:rPr>
              <a:t>ด</a:t>
            </a:r>
            <a:r>
              <a:rPr lang="th-TH" spc="15" dirty="0" smtClean="0">
                <a:latin typeface="TH SarabunPSK"/>
                <a:cs typeface="TH SarabunPSK"/>
              </a:rPr>
              <a:t>ูแล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20" dirty="0" smtClean="0">
                <a:latin typeface="TH SarabunPSK"/>
                <a:cs typeface="TH SarabunPSK"/>
              </a:rPr>
              <a:t>ิ</a:t>
            </a:r>
            <a:r>
              <a:rPr lang="th-TH" spc="15" dirty="0" smtClean="0">
                <a:latin typeface="TH SarabunPSK"/>
                <a:cs typeface="TH SarabunPSK"/>
              </a:rPr>
              <a:t>จ</a:t>
            </a:r>
            <a:r>
              <a:rPr lang="th-TH" spc="10" dirty="0" smtClean="0">
                <a:latin typeface="TH SarabunPSK"/>
                <a:cs typeface="TH SarabunPSK"/>
              </a:rPr>
              <a:t>กา</a:t>
            </a:r>
            <a:r>
              <a:rPr lang="th-TH" spc="15" dirty="0" smtClean="0">
                <a:latin typeface="TH SarabunPSK"/>
                <a:cs typeface="TH SarabunPSK"/>
              </a:rPr>
              <a:t>ร</a:t>
            </a:r>
            <a:r>
              <a:rPr lang="th-TH" spc="-5" dirty="0" smtClean="0">
                <a:latin typeface="TH SarabunPSK"/>
                <a:cs typeface="TH SarabunPSK"/>
              </a:rPr>
              <a:t>ว</a:t>
            </a:r>
            <a:r>
              <a:rPr lang="th-TH" spc="15" dirty="0" smtClean="0">
                <a:latin typeface="TH SarabunPSK"/>
                <a:cs typeface="TH SarabunPSK"/>
              </a:rPr>
              <a:t>ิท</a:t>
            </a:r>
            <a:r>
              <a:rPr lang="th-TH" spc="-10" dirty="0" smtClean="0">
                <a:latin typeface="TH SarabunPSK"/>
                <a:cs typeface="TH SarabunPSK"/>
              </a:rPr>
              <a:t>ย</a:t>
            </a:r>
            <a:r>
              <a:rPr lang="th-TH" spc="15" dirty="0" smtClean="0">
                <a:latin typeface="TH SarabunPSK"/>
                <a:cs typeface="TH SarabunPSK"/>
              </a:rPr>
              <a:t>ุแล</a:t>
            </a:r>
            <a:r>
              <a:rPr lang="th-TH" spc="5" dirty="0" smtClean="0">
                <a:latin typeface="TH SarabunPSK"/>
                <a:cs typeface="TH SarabunPSK"/>
              </a:rPr>
              <a:t>ะ</a:t>
            </a:r>
            <a:r>
              <a:rPr lang="th-TH" spc="20" dirty="0" smtClean="0">
                <a:latin typeface="TH SarabunPSK"/>
                <a:cs typeface="TH SarabunPSK"/>
              </a:rPr>
              <a:t>โ</a:t>
            </a:r>
            <a:r>
              <a:rPr lang="th-TH" spc="10" dirty="0" smtClean="0">
                <a:latin typeface="TH SarabunPSK"/>
                <a:cs typeface="TH SarabunPSK"/>
              </a:rPr>
              <a:t>ท</a:t>
            </a:r>
            <a:r>
              <a:rPr lang="th-TH" spc="15" dirty="0" smtClean="0">
                <a:latin typeface="TH SarabunPSK"/>
                <a:cs typeface="TH SarabunPSK"/>
              </a:rPr>
              <a:t>ร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15" dirty="0" smtClean="0">
                <a:latin typeface="TH SarabunPSK"/>
                <a:cs typeface="TH SarabunPSK"/>
              </a:rPr>
              <a:t>ัศ</a:t>
            </a:r>
            <a:r>
              <a:rPr lang="th-TH" spc="-5" dirty="0" smtClean="0">
                <a:latin typeface="TH SarabunPSK"/>
                <a:cs typeface="TH SarabunPSK"/>
              </a:rPr>
              <a:t>น </a:t>
            </a:r>
            <a:r>
              <a:rPr lang="th-TH" spc="-15" dirty="0" smtClean="0">
                <a:latin typeface="TH SarabunPSK"/>
                <a:cs typeface="TH SarabunPSK"/>
              </a:rPr>
              <a:t>ม</a:t>
            </a:r>
            <a:r>
              <a:rPr lang="th-TH" spc="0" dirty="0" smtClean="0">
                <a:latin typeface="TH SarabunPSK"/>
                <a:cs typeface="TH SarabunPSK"/>
              </a:rPr>
              <a:t>ิ</a:t>
            </a:r>
            <a:r>
              <a:rPr lang="th-TH" spc="-10" dirty="0" smtClean="0">
                <a:latin typeface="TH SarabunPSK"/>
                <a:cs typeface="TH SarabunPSK"/>
              </a:rPr>
              <a:t>ใ</a:t>
            </a:r>
            <a:r>
              <a:rPr lang="th-TH" spc="-5" dirty="0" smtClean="0">
                <a:latin typeface="TH SarabunPSK"/>
                <a:cs typeface="TH SarabunPSK"/>
              </a:rPr>
              <a:t>ช</a:t>
            </a:r>
            <a:r>
              <a:rPr lang="th-TH" spc="0" dirty="0" smtClean="0">
                <a:latin typeface="TH SarabunPSK"/>
                <a:cs typeface="TH SarabunPSK"/>
              </a:rPr>
              <a:t></a:t>
            </a:r>
            <a:r>
              <a:rPr lang="th-TH" spc="-15" dirty="0" smtClean="0">
                <a:latin typeface="TH SarabunPSK"/>
                <a:cs typeface="TH SarabunPSK"/>
              </a:rPr>
              <a:t>ค</a:t>
            </a:r>
            <a:r>
              <a:rPr lang="th-TH" spc="-5" dirty="0" smtClean="0">
                <a:latin typeface="TH SarabunPSK"/>
                <a:cs typeface="TH SarabunPSK"/>
              </a:rPr>
              <a:t>ว</a:t>
            </a:r>
            <a:r>
              <a:rPr lang="th-TH" spc="-10" dirty="0" smtClean="0">
                <a:latin typeface="TH SarabunPSK"/>
                <a:cs typeface="TH SarabunPSK"/>
              </a:rPr>
              <a:t>บ</a:t>
            </a:r>
            <a:r>
              <a:rPr lang="th-TH" spc="-15" dirty="0" smtClean="0">
                <a:latin typeface="TH SarabunPSK"/>
                <a:cs typeface="TH SarabunPSK"/>
              </a:rPr>
              <a:t>ค</a:t>
            </a:r>
            <a:r>
              <a:rPr lang="th-TH" spc="0" dirty="0" smtClean="0">
                <a:latin typeface="TH SarabunPSK"/>
                <a:cs typeface="TH SarabunPSK"/>
              </a:rPr>
              <a:t>ุ</a:t>
            </a:r>
            <a:r>
              <a:rPr lang="th-TH" spc="-15" dirty="0" smtClean="0">
                <a:latin typeface="TH SarabunPSK"/>
                <a:cs typeface="TH SarabunPSK"/>
              </a:rPr>
              <a:t>ม</a:t>
            </a:r>
            <a:r>
              <a:rPr lang="th-TH" spc="-5" dirty="0" smtClean="0">
                <a:latin typeface="TH SarabunPSK"/>
                <a:cs typeface="TH SarabunPSK"/>
              </a:rPr>
              <a:t>หรื</a:t>
            </a:r>
            <a:r>
              <a:rPr lang="th-TH" spc="-20" dirty="0" smtClean="0">
                <a:latin typeface="TH SarabunPSK"/>
                <a:cs typeface="TH SarabunPSK"/>
              </a:rPr>
              <a:t>อ</a:t>
            </a:r>
            <a:r>
              <a:rPr lang="th-TH" spc="-15" dirty="0" smtClean="0">
                <a:latin typeface="TH SarabunPSK"/>
                <a:cs typeface="TH SarabunPSK"/>
              </a:rPr>
              <a:t>ค</a:t>
            </a:r>
            <a:r>
              <a:rPr lang="th-TH" spc="-5" dirty="0" smtClean="0">
                <a:latin typeface="TH SarabunPSK"/>
                <a:cs typeface="TH SarabunPSK"/>
              </a:rPr>
              <a:t>ร</a:t>
            </a:r>
            <a:r>
              <a:rPr lang="th-TH" spc="-20" dirty="0" smtClean="0">
                <a:latin typeface="TH SarabunPSK"/>
                <a:cs typeface="TH SarabunPSK"/>
              </a:rPr>
              <a:t>อ</a:t>
            </a:r>
            <a:r>
              <a:rPr lang="th-TH" spc="-10" dirty="0" smtClean="0">
                <a:latin typeface="TH SarabunPSK"/>
                <a:cs typeface="TH SarabunPSK"/>
              </a:rPr>
              <a:t>บง</a:t>
            </a:r>
            <a:r>
              <a:rPr lang="th-TH" spc="-5" dirty="0" smtClean="0">
                <a:latin typeface="TH SarabunPSK"/>
                <a:cs typeface="TH SarabunPSK"/>
              </a:rPr>
              <a:t>ํา</a:t>
            </a:r>
            <a:endParaRPr lang="th-TH" dirty="0" smtClean="0"/>
          </a:p>
          <a:p>
            <a:pPr marL="0" indent="0" algn="thaiDist">
              <a:buNone/>
            </a:pP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29233985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th-TH" b="1" spc="-10" dirty="0" smtClean="0">
                <a:latin typeface="TH SarabunPSK"/>
                <a:cs typeface="TH SarabunPSK"/>
              </a:rPr>
              <a:t>ประวัติ พัฒนาการของวทิทยุกระจายเสียงในประเทศไทย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thaiDist">
              <a:buNone/>
            </a:pPr>
            <a:r>
              <a:rPr lang="th-TH" spc="-10" dirty="0" smtClean="0">
                <a:latin typeface="TH SarabunPSK"/>
                <a:cs typeface="TH SarabunPSK"/>
              </a:rPr>
              <a:t>จา</a:t>
            </a:r>
            <a:r>
              <a:rPr lang="th-TH" spc="-15" dirty="0" smtClean="0">
                <a:latin typeface="TH SarabunPSK"/>
                <a:cs typeface="TH SarabunPSK"/>
              </a:rPr>
              <a:t>กค</a:t>
            </a:r>
            <a:r>
              <a:rPr lang="th-TH" spc="-5" dirty="0" smtClean="0">
                <a:latin typeface="TH SarabunPSK"/>
                <a:cs typeface="TH SarabunPSK"/>
              </a:rPr>
              <a:t>วา</a:t>
            </a:r>
            <a:r>
              <a:rPr lang="th-TH" spc="-15" dirty="0" smtClean="0">
                <a:latin typeface="TH SarabunPSK"/>
                <a:cs typeface="TH SarabunPSK"/>
              </a:rPr>
              <a:t>ม</a:t>
            </a:r>
            <a:r>
              <a:rPr lang="th-TH" spc="-20" dirty="0" smtClean="0">
                <a:latin typeface="TH SarabunPSK"/>
                <a:cs typeface="TH SarabunPSK"/>
              </a:rPr>
              <a:t>พ</a:t>
            </a:r>
            <a:r>
              <a:rPr lang="th-TH" spc="-10" dirty="0" smtClean="0">
                <a:latin typeface="TH SarabunPSK"/>
                <a:cs typeface="TH SarabunPSK"/>
              </a:rPr>
              <a:t>ยายา</a:t>
            </a:r>
            <a:r>
              <a:rPr lang="th-TH" spc="-15" dirty="0" smtClean="0">
                <a:latin typeface="TH SarabunPSK"/>
                <a:cs typeface="TH SarabunPSK"/>
              </a:rPr>
              <a:t>ม</a:t>
            </a:r>
            <a:r>
              <a:rPr lang="th-TH" spc="-10" dirty="0" smtClean="0">
                <a:latin typeface="TH SarabunPSK"/>
                <a:cs typeface="TH SarabunPSK"/>
              </a:rPr>
              <a:t>ใน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5" dirty="0" smtClean="0">
                <a:latin typeface="TH SarabunPSK"/>
                <a:cs typeface="TH SarabunPSK"/>
              </a:rPr>
              <a:t>ารสรา</a:t>
            </a:r>
            <a:r>
              <a:rPr lang="th-TH" spc="-10" dirty="0" smtClean="0">
                <a:latin typeface="TH SarabunPSK"/>
                <a:cs typeface="TH SarabunPSK"/>
              </a:rPr>
              <a:t>ง</a:t>
            </a:r>
            <a:r>
              <a:rPr lang="th-TH" spc="-5" dirty="0" smtClean="0">
                <a:latin typeface="TH SarabunPSK"/>
                <a:cs typeface="TH SarabunPSK"/>
              </a:rPr>
              <a:t>เสรีภา</a:t>
            </a:r>
            <a:r>
              <a:rPr lang="th-TH" spc="-20" dirty="0" smtClean="0">
                <a:latin typeface="TH SarabunPSK"/>
                <a:cs typeface="TH SarabunPSK"/>
              </a:rPr>
              <a:t>พ</a:t>
            </a:r>
            <a:r>
              <a:rPr lang="th-TH" spc="-10" dirty="0" smtClean="0">
                <a:latin typeface="TH SarabunPSK"/>
                <a:cs typeface="TH SarabunPSK"/>
              </a:rPr>
              <a:t>ใน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5" dirty="0" smtClean="0">
                <a:latin typeface="TH SarabunPSK"/>
                <a:cs typeface="TH SarabunPSK"/>
              </a:rPr>
              <a:t>าร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-5" dirty="0" smtClean="0">
                <a:latin typeface="TH SarabunPSK"/>
                <a:cs typeface="TH SarabunPSK"/>
              </a:rPr>
              <a:t>ําหนา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0" dirty="0" smtClean="0">
                <a:latin typeface="TH SarabunPSK"/>
                <a:cs typeface="TH SarabunPSK"/>
              </a:rPr>
              <a:t>ี่</a:t>
            </a:r>
            <a:r>
              <a:rPr lang="th-TH" spc="-10" dirty="0" smtClean="0">
                <a:latin typeface="TH SarabunPSK"/>
                <a:cs typeface="TH SarabunPSK"/>
              </a:rPr>
              <a:t>ใ</a:t>
            </a:r>
            <a:r>
              <a:rPr lang="th-TH" spc="-5" dirty="0" smtClean="0">
                <a:latin typeface="TH SarabunPSK"/>
                <a:cs typeface="TH SarabunPSK"/>
              </a:rPr>
              <a:t>ห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5" dirty="0" smtClean="0">
                <a:latin typeface="TH SarabunPSK"/>
                <a:cs typeface="TH SarabunPSK"/>
              </a:rPr>
              <a:t>ับสื่</a:t>
            </a:r>
            <a:r>
              <a:rPr lang="th-TH" spc="-20" dirty="0" smtClean="0">
                <a:latin typeface="TH SarabunPSK"/>
                <a:cs typeface="TH SarabunPSK"/>
              </a:rPr>
              <a:t>อ</a:t>
            </a:r>
            <a:r>
              <a:rPr lang="th-TH" spc="-5" dirty="0" smtClean="0">
                <a:latin typeface="TH SarabunPSK"/>
                <a:cs typeface="TH SarabunPSK"/>
              </a:rPr>
              <a:t>ว</a:t>
            </a:r>
            <a:r>
              <a:rPr lang="th-TH" spc="0" dirty="0" smtClean="0">
                <a:latin typeface="TH SarabunPSK"/>
                <a:cs typeface="TH SarabunPSK"/>
              </a:rPr>
              <a:t>ิ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-5" dirty="0" smtClean="0">
                <a:latin typeface="TH SarabunPSK"/>
                <a:cs typeface="TH SarabunPSK"/>
              </a:rPr>
              <a:t>ยุ</a:t>
            </a:r>
            <a:r>
              <a:rPr lang="th-TH" spc="-15" dirty="0" smtClean="0">
                <a:latin typeface="TH SarabunPSK"/>
                <a:cs typeface="TH SarabunPSK"/>
              </a:rPr>
              <a:t> </a:t>
            </a:r>
            <a:r>
              <a:rPr lang="th-TH" spc="-5" dirty="0" smtClean="0">
                <a:latin typeface="TH SarabunPSK"/>
                <a:cs typeface="TH SarabunPSK"/>
              </a:rPr>
              <a:t>เสรีภา</a:t>
            </a:r>
            <a:r>
              <a:rPr lang="th-TH" spc="-20" dirty="0" smtClean="0">
                <a:latin typeface="TH SarabunPSK"/>
                <a:cs typeface="TH SarabunPSK"/>
              </a:rPr>
              <a:t>พ</a:t>
            </a:r>
            <a:r>
              <a:rPr lang="th-TH" spc="-5" dirty="0" smtClean="0">
                <a:latin typeface="TH SarabunPSK"/>
                <a:cs typeface="TH SarabunPSK"/>
              </a:rPr>
              <a:t>ดั</a:t>
            </a:r>
            <a:r>
              <a:rPr lang="th-TH" spc="-10" dirty="0" smtClean="0">
                <a:latin typeface="TH SarabunPSK"/>
                <a:cs typeface="TH SarabunPSK"/>
              </a:rPr>
              <a:t>ง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5" dirty="0" smtClean="0">
                <a:latin typeface="TH SarabunPSK"/>
                <a:cs typeface="TH SarabunPSK"/>
              </a:rPr>
              <a:t>ลาวเริ่</a:t>
            </a:r>
            <a:r>
              <a:rPr lang="th-TH" spc="-15" dirty="0" smtClean="0">
                <a:latin typeface="TH SarabunPSK"/>
                <a:cs typeface="TH SarabunPSK"/>
              </a:rPr>
              <a:t>ม</a:t>
            </a:r>
            <a:r>
              <a:rPr lang="th-TH" spc="0" dirty="0" smtClean="0">
                <a:latin typeface="TH SarabunPSK"/>
                <a:cs typeface="TH SarabunPSK"/>
              </a:rPr>
              <a:t>แ</a:t>
            </a:r>
            <a:r>
              <a:rPr lang="th-TH" spc="-10" dirty="0" smtClean="0">
                <a:latin typeface="TH SarabunPSK"/>
                <a:cs typeface="TH SarabunPSK"/>
              </a:rPr>
              <a:t>บ</a:t>
            </a:r>
            <a:r>
              <a:rPr lang="th-TH" spc="-5" dirty="0" smtClean="0">
                <a:latin typeface="TH SarabunPSK"/>
                <a:cs typeface="TH SarabunPSK"/>
              </a:rPr>
              <a:t></a:t>
            </a:r>
            <a:r>
              <a:rPr lang="th-TH" spc="5" dirty="0" smtClean="0">
                <a:latin typeface="TH SarabunPSK"/>
                <a:cs typeface="TH SarabunPSK"/>
              </a:rPr>
              <a:t>ง</a:t>
            </a:r>
            <a:r>
              <a:rPr lang="th-TH" spc="0" dirty="0" smtClean="0">
                <a:latin typeface="TH SarabunPSK"/>
                <a:cs typeface="TH SarabunPSK"/>
              </a:rPr>
              <a:t>บาน</a:t>
            </a:r>
            <a:r>
              <a:rPr lang="th-TH" spc="-5" dirty="0" smtClean="0">
                <a:latin typeface="TH SarabunPSK"/>
                <a:cs typeface="TH SarabunPSK"/>
              </a:rPr>
              <a:t>ม</a:t>
            </a:r>
            <a:r>
              <a:rPr lang="th-TH" spc="0" dirty="0" smtClean="0">
                <a:latin typeface="TH SarabunPSK"/>
                <a:cs typeface="TH SarabunPSK"/>
              </a:rPr>
              <a:t>า</a:t>
            </a:r>
            <a:r>
              <a:rPr lang="th-TH" spc="-10" dirty="0" smtClean="0">
                <a:latin typeface="TH SarabunPSK"/>
                <a:cs typeface="TH SarabunPSK"/>
              </a:rPr>
              <a:t>ก</a:t>
            </a:r>
            <a:r>
              <a:rPr lang="th-TH" spc="-5" dirty="0" smtClean="0">
                <a:latin typeface="TH SarabunPSK"/>
                <a:cs typeface="TH SarabunPSK"/>
              </a:rPr>
              <a:t> </a:t>
            </a:r>
            <a:r>
              <a:rPr lang="th-TH" spc="-15" dirty="0" smtClean="0">
                <a:latin typeface="TH SarabunPSK"/>
                <a:cs typeface="TH SarabunPSK"/>
              </a:rPr>
              <a:t>ข</a:t>
            </a:r>
            <a:r>
              <a:rPr lang="th-TH" spc="-5" dirty="0" smtClean="0">
                <a:latin typeface="TH SarabunPSK"/>
                <a:cs typeface="TH SarabunPSK"/>
              </a:rPr>
              <a:t>ึ้น</a:t>
            </a:r>
            <a:r>
              <a:rPr lang="th-TH" spc="-10" dirty="0" smtClean="0">
                <a:latin typeface="TH SarabunPSK"/>
                <a:cs typeface="TH SarabunPSK"/>
              </a:rPr>
              <a:t>ใน</a:t>
            </a:r>
            <a:r>
              <a:rPr lang="th-TH" spc="-5" dirty="0" smtClean="0">
                <a:latin typeface="TH SarabunPSK"/>
                <a:cs typeface="TH SarabunPSK"/>
              </a:rPr>
              <a:t>ช</a:t>
            </a:r>
            <a:r>
              <a:rPr lang="th-TH" spc="0" dirty="0" smtClean="0">
                <a:latin typeface="TH SarabunPSK"/>
                <a:cs typeface="TH SarabunPSK"/>
              </a:rPr>
              <a:t></a:t>
            </a:r>
            <a:r>
              <a:rPr lang="th-TH" spc="-5" dirty="0" smtClean="0">
                <a:latin typeface="TH SarabunPSK"/>
                <a:cs typeface="TH SarabunPSK"/>
              </a:rPr>
              <a:t>ว</a:t>
            </a:r>
            <a:r>
              <a:rPr lang="th-TH" spc="-10" dirty="0" smtClean="0">
                <a:latin typeface="TH SarabunPSK"/>
                <a:cs typeface="TH SarabunPSK"/>
              </a:rPr>
              <a:t>ง</a:t>
            </a:r>
            <a:r>
              <a:rPr lang="th-TH" spc="-5" dirty="0" smtClean="0">
                <a:latin typeface="TH SarabunPSK"/>
                <a:cs typeface="TH SarabunPSK"/>
              </a:rPr>
              <a:t>ป</a:t>
            </a:r>
            <a:r>
              <a:rPr lang="th-TH" spc="-15" dirty="0" smtClean="0">
                <a:latin typeface="TH SarabunPSK"/>
                <a:cs typeface="TH SarabunPSK"/>
              </a:rPr>
              <a:t> 254</a:t>
            </a:r>
            <a:r>
              <a:rPr lang="th-TH" spc="-10" dirty="0" smtClean="0">
                <a:latin typeface="TH SarabunPSK"/>
                <a:cs typeface="TH SarabunPSK"/>
              </a:rPr>
              <a:t>0 </a:t>
            </a:r>
            <a:r>
              <a:rPr lang="th-TH" spc="-5" dirty="0" smtClean="0">
                <a:latin typeface="TH SarabunPSK"/>
                <a:cs typeface="TH SarabunPSK"/>
              </a:rPr>
              <a:t>เ</a:t>
            </a:r>
            <a:r>
              <a:rPr lang="th-TH" spc="-20" dirty="0" smtClean="0">
                <a:latin typeface="TH SarabunPSK"/>
                <a:cs typeface="TH SarabunPSK"/>
              </a:rPr>
              <a:t>พ</a:t>
            </a:r>
            <a:r>
              <a:rPr lang="th-TH" spc="-5" dirty="0" smtClean="0">
                <a:latin typeface="TH SarabunPSK"/>
                <a:cs typeface="TH SarabunPSK"/>
              </a:rPr>
              <a:t>รา</a:t>
            </a:r>
            <a:r>
              <a:rPr lang="th-TH" spc="-20" dirty="0" smtClean="0">
                <a:latin typeface="TH SarabunPSK"/>
                <a:cs typeface="TH SarabunPSK"/>
              </a:rPr>
              <a:t>ะ</a:t>
            </a:r>
            <a:r>
              <a:rPr lang="th-TH" spc="-5" dirty="0" smtClean="0">
                <a:latin typeface="TH SarabunPSK"/>
                <a:cs typeface="TH SarabunPSK"/>
              </a:rPr>
              <a:t>รัฐธรร</a:t>
            </a:r>
            <a:r>
              <a:rPr lang="th-TH" spc="-15" dirty="0" smtClean="0">
                <a:latin typeface="TH SarabunPSK"/>
                <a:cs typeface="TH SarabunPSK"/>
              </a:rPr>
              <a:t>ม</a:t>
            </a:r>
            <a:r>
              <a:rPr lang="th-TH" spc="-5" dirty="0" smtClean="0">
                <a:latin typeface="TH SarabunPSK"/>
                <a:cs typeface="TH SarabunPSK"/>
              </a:rPr>
              <a:t>นูญป</a:t>
            </a:r>
            <a:r>
              <a:rPr lang="th-TH" spc="-15" dirty="0" smtClean="0">
                <a:latin typeface="TH SarabunPSK"/>
                <a:cs typeface="TH SarabunPSK"/>
              </a:rPr>
              <a:t> </a:t>
            </a:r>
            <a:r>
              <a:rPr lang="th-TH" spc="-20" dirty="0" smtClean="0">
                <a:latin typeface="TH SarabunPSK"/>
                <a:cs typeface="TH SarabunPSK"/>
              </a:rPr>
              <a:t>พ</a:t>
            </a:r>
            <a:r>
              <a:rPr lang="th-TH" spc="0" dirty="0" smtClean="0">
                <a:latin typeface="TH SarabunPSK"/>
                <a:cs typeface="TH SarabunPSK"/>
              </a:rPr>
              <a:t>.</a:t>
            </a:r>
            <a:r>
              <a:rPr lang="th-TH" spc="-15" dirty="0" smtClean="0">
                <a:latin typeface="TH SarabunPSK"/>
                <a:cs typeface="TH SarabunPSK"/>
              </a:rPr>
              <a:t>ศ</a:t>
            </a:r>
            <a:r>
              <a:rPr lang="th-TH" spc="-5" dirty="0" smtClean="0">
                <a:latin typeface="TH SarabunPSK"/>
                <a:cs typeface="TH SarabunPSK"/>
              </a:rPr>
              <a:t>.</a:t>
            </a:r>
            <a:r>
              <a:rPr lang="th-TH" spc="5" dirty="0" smtClean="0">
                <a:latin typeface="TH SarabunPSK"/>
                <a:cs typeface="TH SarabunPSK"/>
              </a:rPr>
              <a:t> </a:t>
            </a:r>
            <a:r>
              <a:rPr lang="th-TH" spc="-15" dirty="0" smtClean="0">
                <a:latin typeface="TH SarabunPSK"/>
                <a:cs typeface="TH SarabunPSK"/>
              </a:rPr>
              <a:t>254</a:t>
            </a:r>
            <a:r>
              <a:rPr lang="th-TH" spc="-10" dirty="0" smtClean="0">
                <a:latin typeface="TH SarabunPSK"/>
                <a:cs typeface="TH SarabunPSK"/>
              </a:rPr>
              <a:t>0 </a:t>
            </a:r>
            <a:r>
              <a:rPr lang="th-TH" spc="-5" dirty="0" smtClean="0">
                <a:latin typeface="TH SarabunPSK"/>
                <a:cs typeface="TH SarabunPSK"/>
              </a:rPr>
              <a:t>เปด</a:t>
            </a:r>
            <a:r>
              <a:rPr lang="th-TH" spc="0" dirty="0" smtClean="0">
                <a:latin typeface="TH SarabunPSK"/>
                <a:cs typeface="TH SarabunPSK"/>
              </a:rPr>
              <a:t>โ</a:t>
            </a:r>
            <a:r>
              <a:rPr lang="th-TH" spc="-20" dirty="0" smtClean="0">
                <a:latin typeface="TH SarabunPSK"/>
                <a:cs typeface="TH SarabunPSK"/>
              </a:rPr>
              <a:t>อ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10" dirty="0" smtClean="0">
                <a:latin typeface="TH SarabunPSK"/>
                <a:cs typeface="TH SarabunPSK"/>
              </a:rPr>
              <a:t>าสใ</a:t>
            </a:r>
            <a:r>
              <a:rPr lang="th-TH" spc="-5" dirty="0" smtClean="0">
                <a:latin typeface="TH SarabunPSK"/>
                <a:cs typeface="TH SarabunPSK"/>
              </a:rPr>
              <a:t>หปร</a:t>
            </a:r>
            <a:r>
              <a:rPr lang="th-TH" spc="-20" dirty="0" smtClean="0">
                <a:latin typeface="TH SarabunPSK"/>
                <a:cs typeface="TH SarabunPSK"/>
              </a:rPr>
              <a:t>ะ</a:t>
            </a:r>
            <a:r>
              <a:rPr lang="th-TH" spc="-5" dirty="0" smtClean="0">
                <a:latin typeface="TH SarabunPSK"/>
                <a:cs typeface="TH SarabunPSK"/>
              </a:rPr>
              <a:t>ชาช</a:t>
            </a:r>
            <a:r>
              <a:rPr lang="th-TH" spc="-10" dirty="0" smtClean="0">
                <a:latin typeface="TH SarabunPSK"/>
                <a:cs typeface="TH SarabunPSK"/>
              </a:rPr>
              <a:t>นสา</a:t>
            </a:r>
            <a:r>
              <a:rPr lang="th-TH" spc="-15" dirty="0" smtClean="0">
                <a:latin typeface="TH SarabunPSK"/>
                <a:cs typeface="TH SarabunPSK"/>
              </a:rPr>
              <a:t>ม</a:t>
            </a:r>
            <a:r>
              <a:rPr lang="th-TH" spc="-5" dirty="0" smtClean="0">
                <a:latin typeface="TH SarabunPSK"/>
                <a:cs typeface="TH SarabunPSK"/>
              </a:rPr>
              <a:t>ารถ</a:t>
            </a:r>
            <a:r>
              <a:rPr lang="th-TH" spc="5" dirty="0" smtClean="0">
                <a:latin typeface="TH SarabunPSK"/>
                <a:cs typeface="TH SarabunPSK"/>
              </a:rPr>
              <a:t>เ</a:t>
            </a:r>
            <a:r>
              <a:rPr lang="th-TH" spc="-15" dirty="0" smtClean="0">
                <a:latin typeface="TH SarabunPSK"/>
                <a:cs typeface="TH SarabunPSK"/>
              </a:rPr>
              <a:t>ข</a:t>
            </a:r>
            <a:r>
              <a:rPr lang="th-TH" spc="-5" dirty="0" smtClean="0">
                <a:latin typeface="TH SarabunPSK"/>
                <a:cs typeface="TH SarabunPSK"/>
              </a:rPr>
              <a:t></a:t>
            </a:r>
            <a:r>
              <a:rPr lang="th-TH" spc="0" dirty="0" smtClean="0">
                <a:latin typeface="TH SarabunPSK"/>
                <a:cs typeface="TH SarabunPSK"/>
              </a:rPr>
              <a:t>า</a:t>
            </a:r>
            <a:r>
              <a:rPr lang="th-TH" spc="-15" dirty="0" smtClean="0">
                <a:latin typeface="TH SarabunPSK"/>
                <a:cs typeface="TH SarabunPSK"/>
              </a:rPr>
              <a:t>ถ</a:t>
            </a:r>
            <a:r>
              <a:rPr lang="th-TH" spc="-5" dirty="0" smtClean="0">
                <a:latin typeface="TH SarabunPSK"/>
                <a:cs typeface="TH SarabunPSK"/>
              </a:rPr>
              <a:t>ึ</a:t>
            </a:r>
            <a:r>
              <a:rPr lang="th-TH" spc="5" dirty="0" smtClean="0">
                <a:latin typeface="TH SarabunPSK"/>
                <a:cs typeface="TH SarabunPSK"/>
              </a:rPr>
              <a:t>ง</a:t>
            </a:r>
            <a:r>
              <a:rPr lang="th-TH" spc="0" dirty="0" smtClean="0">
                <a:latin typeface="TH SarabunPSK"/>
                <a:cs typeface="TH SarabunPSK"/>
              </a:rPr>
              <a:t>แ</a:t>
            </a:r>
            <a:r>
              <a:rPr lang="th-TH" spc="5" dirty="0" smtClean="0">
                <a:latin typeface="TH SarabunPSK"/>
                <a:cs typeface="TH SarabunPSK"/>
              </a:rPr>
              <a:t>ล</a:t>
            </a:r>
            <a:r>
              <a:rPr lang="th-TH" spc="-5" dirty="0" smtClean="0">
                <a:latin typeface="TH SarabunPSK"/>
                <a:cs typeface="TH SarabunPSK"/>
              </a:rPr>
              <a:t>ะ</a:t>
            </a:r>
            <a:r>
              <a:rPr lang="th-TH" spc="0" dirty="0" smtClean="0">
                <a:latin typeface="TH SarabunPSK"/>
                <a:cs typeface="TH SarabunPSK"/>
              </a:rPr>
              <a:t>ใ</a:t>
            </a:r>
            <a:r>
              <a:rPr lang="th-TH" spc="-5" dirty="0" smtClean="0">
                <a:latin typeface="TH SarabunPSK"/>
                <a:cs typeface="TH SarabunPSK"/>
              </a:rPr>
              <a:t>ช</a:t>
            </a:r>
            <a:r>
              <a:rPr lang="th-TH" spc="0" dirty="0" smtClean="0">
                <a:latin typeface="TH SarabunPSK"/>
                <a:cs typeface="TH SarabunPSK"/>
              </a:rPr>
              <a:t>ปร</a:t>
            </a:r>
            <a:r>
              <a:rPr lang="th-TH" spc="-5" dirty="0" smtClean="0">
                <a:latin typeface="TH SarabunPSK"/>
                <a:cs typeface="TH SarabunPSK"/>
              </a:rPr>
              <a:t>ะ</a:t>
            </a:r>
            <a:r>
              <a:rPr lang="th-TH" spc="10" dirty="0" smtClean="0">
                <a:latin typeface="TH SarabunPSK"/>
                <a:cs typeface="TH SarabunPSK"/>
              </a:rPr>
              <a:t>โ</a:t>
            </a:r>
            <a:r>
              <a:rPr lang="th-TH" spc="0" dirty="0" smtClean="0">
                <a:latin typeface="TH SarabunPSK"/>
                <a:cs typeface="TH SarabunPSK"/>
              </a:rPr>
              <a:t>ย</a:t>
            </a:r>
            <a:r>
              <a:rPr lang="th-TH" spc="5" dirty="0" smtClean="0">
                <a:latin typeface="TH SarabunPSK"/>
                <a:cs typeface="TH SarabunPSK"/>
              </a:rPr>
              <a:t>ช</a:t>
            </a:r>
            <a:r>
              <a:rPr lang="th-TH" spc="-10" dirty="0" smtClean="0">
                <a:latin typeface="TH SarabunPSK"/>
                <a:cs typeface="TH SarabunPSK"/>
              </a:rPr>
              <a:t>น</a:t>
            </a:r>
            <a:r>
              <a:rPr lang="th-TH" spc="-5" dirty="0" smtClean="0">
                <a:latin typeface="TH SarabunPSK"/>
                <a:cs typeface="TH SarabunPSK"/>
              </a:rPr>
              <a:t></a:t>
            </a:r>
            <a:r>
              <a:rPr lang="th-TH" spc="0" dirty="0" smtClean="0">
                <a:latin typeface="TH SarabunPSK"/>
                <a:cs typeface="TH SarabunPSK"/>
              </a:rPr>
              <a:t>จา</a:t>
            </a:r>
            <a:r>
              <a:rPr lang="th-TH" spc="-10" dirty="0" smtClean="0">
                <a:latin typeface="TH SarabunPSK"/>
                <a:cs typeface="TH SarabunPSK"/>
              </a:rPr>
              <a:t>ก</a:t>
            </a:r>
            <a:r>
              <a:rPr lang="th-TH" spc="-5" dirty="0" smtClean="0">
                <a:latin typeface="TH SarabunPSK"/>
                <a:cs typeface="TH SarabunPSK"/>
              </a:rPr>
              <a:t> </a:t>
            </a:r>
            <a:r>
              <a:rPr lang="th-TH" spc="-15" dirty="0" smtClean="0">
                <a:latin typeface="TH SarabunPSK"/>
                <a:cs typeface="TH SarabunPSK"/>
              </a:rPr>
              <a:t>ค</a:t>
            </a:r>
            <a:r>
              <a:rPr lang="th-TH" spc="-5" dirty="0" smtClean="0">
                <a:latin typeface="TH SarabunPSK"/>
                <a:cs typeface="TH SarabunPSK"/>
              </a:rPr>
              <a:t>ลื่น</a:t>
            </a:r>
            <a:r>
              <a:rPr lang="th-TH" spc="-15" dirty="0" smtClean="0">
                <a:latin typeface="TH SarabunPSK"/>
                <a:cs typeface="TH SarabunPSK"/>
              </a:rPr>
              <a:t>ค</a:t>
            </a:r>
            <a:r>
              <a:rPr lang="th-TH" spc="-5" dirty="0" smtClean="0">
                <a:latin typeface="TH SarabunPSK"/>
                <a:cs typeface="TH SarabunPSK"/>
              </a:rPr>
              <a:t>วา</a:t>
            </a:r>
            <a:r>
              <a:rPr lang="th-TH" spc="-15" dirty="0" smtClean="0">
                <a:latin typeface="TH SarabunPSK"/>
                <a:cs typeface="TH SarabunPSK"/>
              </a:rPr>
              <a:t>มถ</a:t>
            </a:r>
            <a:r>
              <a:rPr lang="th-TH" spc="0" dirty="0" smtClean="0">
                <a:latin typeface="TH SarabunPSK"/>
                <a:cs typeface="TH SarabunPSK"/>
              </a:rPr>
              <a:t>ี่</a:t>
            </a:r>
            <a:r>
              <a:rPr lang="th-TH" spc="-15" dirty="0" smtClean="0">
                <a:latin typeface="TH SarabunPSK"/>
                <a:cs typeface="TH SarabunPSK"/>
              </a:rPr>
              <a:t>ไ</a:t>
            </a:r>
            <a:r>
              <a:rPr lang="th-TH" spc="-5" dirty="0" smtClean="0">
                <a:latin typeface="TH SarabunPSK"/>
                <a:cs typeface="TH SarabunPSK"/>
              </a:rPr>
              <a:t>ด</a:t>
            </a:r>
            <a:r>
              <a:rPr lang="th-TH" spc="-15" dirty="0" smtClean="0">
                <a:latin typeface="TH SarabunPSK"/>
                <a:cs typeface="TH SarabunPSK"/>
              </a:rPr>
              <a:t>ม</a:t>
            </a:r>
            <a:r>
              <a:rPr lang="th-TH" spc="-5" dirty="0" smtClean="0">
                <a:latin typeface="TH SarabunPSK"/>
                <a:cs typeface="TH SarabunPSK"/>
              </a:rPr>
              <a:t>า</a:t>
            </a:r>
            <a:r>
              <a:rPr lang="th-TH" spc="-15" dirty="0" smtClean="0">
                <a:latin typeface="TH SarabunPSK"/>
                <a:cs typeface="TH SarabunPSK"/>
              </a:rPr>
              <a:t>กข</a:t>
            </a:r>
            <a:r>
              <a:rPr lang="th-TH" spc="-5" dirty="0" smtClean="0">
                <a:latin typeface="TH SarabunPSK"/>
                <a:cs typeface="TH SarabunPSK"/>
              </a:rPr>
              <a:t>ึ้น</a:t>
            </a:r>
            <a:r>
              <a:rPr lang="th-TH" spc="40" dirty="0" smtClean="0">
                <a:latin typeface="TH SarabunPSK"/>
                <a:cs typeface="TH SarabunPSK"/>
              </a:rPr>
              <a:t> </a:t>
            </a:r>
            <a:r>
              <a:rPr lang="th-TH" spc="-5" dirty="0" smtClean="0">
                <a:latin typeface="TH SarabunPSK"/>
                <a:cs typeface="TH SarabunPSK"/>
              </a:rPr>
              <a:t>จึ</a:t>
            </a:r>
            <a:r>
              <a:rPr lang="th-TH" spc="-10" dirty="0" smtClean="0">
                <a:latin typeface="TH SarabunPSK"/>
                <a:cs typeface="TH SarabunPSK"/>
              </a:rPr>
              <a:t>ง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-5" dirty="0" smtClean="0">
                <a:latin typeface="TH SarabunPSK"/>
                <a:cs typeface="TH SarabunPSK"/>
              </a:rPr>
              <a:t>ํา</a:t>
            </a:r>
            <a:r>
              <a:rPr lang="th-TH" spc="-10" dirty="0" smtClean="0">
                <a:latin typeface="TH SarabunPSK"/>
                <a:cs typeface="TH SarabunPSK"/>
              </a:rPr>
              <a:t>ใ</a:t>
            </a:r>
            <a:r>
              <a:rPr lang="th-TH" spc="-5" dirty="0" smtClean="0">
                <a:latin typeface="TH SarabunPSK"/>
                <a:cs typeface="TH SarabunPSK"/>
              </a:rPr>
              <a:t>หเ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5" dirty="0" smtClean="0">
                <a:latin typeface="TH SarabunPSK"/>
                <a:cs typeface="TH SarabunPSK"/>
              </a:rPr>
              <a:t>ิดว</a:t>
            </a:r>
            <a:r>
              <a:rPr lang="th-TH" spc="0" dirty="0" smtClean="0">
                <a:latin typeface="TH SarabunPSK"/>
                <a:cs typeface="TH SarabunPSK"/>
              </a:rPr>
              <a:t>ิ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-5" dirty="0" smtClean="0">
                <a:latin typeface="TH SarabunPSK"/>
                <a:cs typeface="TH SarabunPSK"/>
              </a:rPr>
              <a:t>ยุ</a:t>
            </a:r>
            <a:r>
              <a:rPr lang="th-TH" spc="0" dirty="0" smtClean="0">
                <a:latin typeface="TH SarabunPSK"/>
                <a:cs typeface="TH SarabunPSK"/>
              </a:rPr>
              <a:t>โ</a:t>
            </a:r>
            <a:r>
              <a:rPr lang="th-TH" spc="-15" dirty="0" smtClean="0">
                <a:latin typeface="TH SarabunPSK"/>
                <a:cs typeface="TH SarabunPSK"/>
              </a:rPr>
              <a:t>ค</a:t>
            </a:r>
            <a:r>
              <a:rPr lang="th-TH" spc="-5" dirty="0" smtClean="0">
                <a:latin typeface="TH SarabunPSK"/>
                <a:cs typeface="TH SarabunPSK"/>
              </a:rPr>
              <a:t>ร</a:t>
            </a:r>
            <a:r>
              <a:rPr lang="th-TH" spc="-10" dirty="0" smtClean="0">
                <a:latin typeface="TH SarabunPSK"/>
                <a:cs typeface="TH SarabunPSK"/>
              </a:rPr>
              <a:t>ง</a:t>
            </a:r>
            <a:r>
              <a:rPr lang="th-TH" spc="-5" dirty="0" smtClean="0">
                <a:latin typeface="TH SarabunPSK"/>
                <a:cs typeface="TH SarabunPSK"/>
              </a:rPr>
              <a:t>สรา</a:t>
            </a:r>
            <a:r>
              <a:rPr lang="th-TH" spc="-10" dirty="0" smtClean="0">
                <a:latin typeface="TH SarabunPSK"/>
                <a:cs typeface="TH SarabunPSK"/>
              </a:rPr>
              <a:t>งให</a:t>
            </a:r>
            <a:r>
              <a:rPr lang="th-TH" spc="-15" dirty="0" smtClean="0">
                <a:latin typeface="TH SarabunPSK"/>
                <a:cs typeface="TH SarabunPSK"/>
              </a:rPr>
              <a:t>ม</a:t>
            </a:r>
            <a:r>
              <a:rPr lang="th-TH" spc="0" dirty="0" smtClean="0">
                <a:latin typeface="TH SarabunPSK"/>
                <a:cs typeface="TH SarabunPSK"/>
              </a:rPr>
              <a:t>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-5" dirty="0" smtClean="0">
                <a:latin typeface="TH SarabunPSK"/>
                <a:cs typeface="TH SarabunPSK"/>
              </a:rPr>
              <a:t>ี่เรีย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5" dirty="0" smtClean="0">
                <a:latin typeface="TH SarabunPSK"/>
                <a:cs typeface="TH SarabunPSK"/>
              </a:rPr>
              <a:t>วา</a:t>
            </a:r>
            <a:r>
              <a:rPr lang="th-TH" spc="25" dirty="0" smtClean="0">
                <a:latin typeface="TH SarabunPSK"/>
                <a:cs typeface="TH SarabunPSK"/>
              </a:rPr>
              <a:t> </a:t>
            </a:r>
            <a:r>
              <a:rPr lang="th-TH" spc="-5" dirty="0" smtClean="0">
                <a:latin typeface="TH SarabunPSK"/>
                <a:cs typeface="TH SarabunPSK"/>
              </a:rPr>
              <a:t>ว</a:t>
            </a:r>
            <a:r>
              <a:rPr lang="th-TH" spc="0" dirty="0" smtClean="0">
                <a:latin typeface="TH SarabunPSK"/>
                <a:cs typeface="TH SarabunPSK"/>
              </a:rPr>
              <a:t>ิ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-5" dirty="0" smtClean="0">
                <a:latin typeface="TH SarabunPSK"/>
                <a:cs typeface="TH SarabunPSK"/>
              </a:rPr>
              <a:t>ยุช</a:t>
            </a:r>
            <a:r>
              <a:rPr lang="th-TH" spc="0" dirty="0" smtClean="0">
                <a:latin typeface="TH SarabunPSK"/>
                <a:cs typeface="TH SarabunPSK"/>
              </a:rPr>
              <a:t>ุ</a:t>
            </a:r>
            <a:r>
              <a:rPr lang="th-TH" spc="-15" dirty="0" smtClean="0">
                <a:latin typeface="TH SarabunPSK"/>
                <a:cs typeface="TH SarabunPSK"/>
              </a:rPr>
              <a:t>ม</a:t>
            </a:r>
            <a:r>
              <a:rPr lang="th-TH" spc="-5" dirty="0" smtClean="0">
                <a:latin typeface="TH SarabunPSK"/>
                <a:cs typeface="TH SarabunPSK"/>
              </a:rPr>
              <a:t>ช</a:t>
            </a:r>
            <a:r>
              <a:rPr lang="th-TH" spc="-10" dirty="0" smtClean="0">
                <a:latin typeface="TH SarabunPSK"/>
                <a:cs typeface="TH SarabunPSK"/>
              </a:rPr>
              <a:t>น</a:t>
            </a:r>
            <a:endParaRPr lang="th-TH" dirty="0" smtClean="0">
              <a:latin typeface="TH SarabunPSK"/>
              <a:cs typeface="TH SarabunPSK"/>
            </a:endParaRPr>
          </a:p>
          <a:p>
            <a:pPr marL="0" indent="0" algn="thaiDist">
              <a:buNone/>
            </a:pP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25459145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61517714"/>
              </p:ext>
            </p:extLst>
          </p:nvPr>
        </p:nvGraphicFramePr>
        <p:xfrm>
          <a:off x="1403648" y="2132856"/>
          <a:ext cx="5791200" cy="1962912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625406"/>
                <a:gridCol w="5165794"/>
              </a:tblGrid>
              <a:tr h="11753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600">
                          <a:effectLst/>
                        </a:rPr>
                        <a:t>สัปดาห์ที่ </a:t>
                      </a:r>
                      <a:r>
                        <a:rPr lang="en-US" sz="1600">
                          <a:effectLst/>
                        </a:rPr>
                        <a:t>13-14</a:t>
                      </a:r>
                      <a:endParaRPr lang="en-US" sz="1200">
                        <a:effectLst/>
                        <a:latin typeface="Times New Roman"/>
                        <a:ea typeface="Times New Roman"/>
                        <a:cs typeface="Angsana New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600" dirty="0">
                          <a:effectLst/>
                        </a:rPr>
                        <a:t>บทที่ </a:t>
                      </a:r>
                      <a:r>
                        <a:rPr lang="en-US" sz="1600" dirty="0">
                          <a:effectLst/>
                        </a:rPr>
                        <a:t>7</a:t>
                      </a:r>
                      <a:r>
                        <a:rPr lang="th-TH" sz="1600" dirty="0">
                          <a:effectLst/>
                        </a:rPr>
                        <a:t> - การจัดการธุรกิจวิทยุโทรทัศน์ </a:t>
                      </a:r>
                      <a:endParaRPr lang="en-US" sz="1200" dirty="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600" dirty="0">
                          <a:effectLst/>
                        </a:rPr>
                        <a:t>- การจัดการธุรกิจ</a:t>
                      </a:r>
                      <a:endParaRPr lang="en-US" sz="1200" dirty="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600" dirty="0">
                          <a:effectLst/>
                        </a:rPr>
                        <a:t>- ความสำคัญและพัฒนาการของธุรกิจ</a:t>
                      </a:r>
                      <a:endParaRPr lang="en-US" sz="1200" dirty="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600" dirty="0">
                          <a:effectLst/>
                        </a:rPr>
                        <a:t>- ชนิดของธุรกิจ</a:t>
                      </a:r>
                      <a:endParaRPr lang="en-US" sz="1200" dirty="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600" dirty="0">
                          <a:effectLst/>
                        </a:rPr>
                        <a:t>- โครงสร้างและบุคลากรในธุรกิจ</a:t>
                      </a:r>
                      <a:endParaRPr lang="en-US" sz="1200" dirty="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600" dirty="0">
                          <a:effectLst/>
                        </a:rPr>
                        <a:t>- การดำเนินงาน/ ลักษณะการประกอบธุรกิจ</a:t>
                      </a:r>
                      <a:endParaRPr lang="en-US" sz="1200" dirty="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600" dirty="0">
                          <a:effectLst/>
                        </a:rPr>
                        <a:t>- อุปสรรคและปัญหาในการประกอบธุรกิจ  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  <a:cs typeface="Angsana New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742248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12700">
              <a:lnSpc>
                <a:spcPct val="100000"/>
              </a:lnSpc>
            </a:pPr>
            <a:r>
              <a:rPr lang="th-TH" b="1" spc="-15" dirty="0" smtClean="0">
                <a:latin typeface="TH SarabunPSK"/>
                <a:cs typeface="TH SarabunPSK"/>
              </a:rPr>
              <a:t>ว</a:t>
            </a:r>
            <a:r>
              <a:rPr lang="th-TH" b="1" spc="0" dirty="0" smtClean="0">
                <a:latin typeface="TH SarabunPSK"/>
                <a:cs typeface="TH SarabunPSK"/>
              </a:rPr>
              <a:t>ิ</a:t>
            </a:r>
            <a:r>
              <a:rPr lang="th-TH" b="1" spc="-15" dirty="0" smtClean="0">
                <a:latin typeface="TH SarabunPSK"/>
                <a:cs typeface="TH SarabunPSK"/>
              </a:rPr>
              <a:t>ทย</a:t>
            </a:r>
            <a:r>
              <a:rPr lang="th-TH" b="1" spc="-5" dirty="0" smtClean="0">
                <a:latin typeface="TH SarabunPSK"/>
                <a:cs typeface="TH SarabunPSK"/>
              </a:rPr>
              <a:t>ุกร</a:t>
            </a:r>
            <a:r>
              <a:rPr lang="th-TH" b="1" spc="-15" dirty="0" smtClean="0">
                <a:latin typeface="TH SarabunPSK"/>
                <a:cs typeface="TH SarabunPSK"/>
              </a:rPr>
              <a:t>ะ</a:t>
            </a:r>
            <a:r>
              <a:rPr lang="th-TH" b="1" spc="-10" dirty="0" smtClean="0">
                <a:latin typeface="TH SarabunPSK"/>
                <a:cs typeface="TH SarabunPSK"/>
              </a:rPr>
              <a:t>จา</a:t>
            </a:r>
            <a:r>
              <a:rPr lang="th-TH" b="1" spc="-15" dirty="0" smtClean="0">
                <a:latin typeface="TH SarabunPSK"/>
                <a:cs typeface="TH SarabunPSK"/>
              </a:rPr>
              <a:t>ย</a:t>
            </a:r>
            <a:r>
              <a:rPr lang="th-TH" b="1" spc="-5" dirty="0" smtClean="0">
                <a:latin typeface="TH SarabunPSK"/>
                <a:cs typeface="TH SarabunPSK"/>
              </a:rPr>
              <a:t>เ</a:t>
            </a:r>
            <a:r>
              <a:rPr lang="th-TH" b="1" spc="-15" dirty="0" smtClean="0">
                <a:latin typeface="TH SarabunPSK"/>
                <a:cs typeface="TH SarabunPSK"/>
              </a:rPr>
              <a:t>ส</a:t>
            </a:r>
            <a:r>
              <a:rPr lang="th-TH" b="1" spc="0" dirty="0" smtClean="0">
                <a:latin typeface="TH SarabunPSK"/>
                <a:cs typeface="TH SarabunPSK"/>
              </a:rPr>
              <a:t>ี</a:t>
            </a:r>
            <a:r>
              <a:rPr lang="th-TH" b="1" spc="-15" dirty="0" smtClean="0">
                <a:latin typeface="TH SarabunPSK"/>
                <a:cs typeface="TH SarabunPSK"/>
              </a:rPr>
              <a:t>ย</a:t>
            </a:r>
            <a:r>
              <a:rPr lang="th-TH" b="1" spc="-10" dirty="0" smtClean="0">
                <a:latin typeface="TH SarabunPSK"/>
                <a:cs typeface="TH SarabunPSK"/>
              </a:rPr>
              <a:t>ง</a:t>
            </a:r>
            <a:r>
              <a:rPr lang="th-TH" b="1" spc="-15" dirty="0" smtClean="0">
                <a:latin typeface="TH SarabunPSK"/>
                <a:cs typeface="TH SarabunPSK"/>
              </a:rPr>
              <a:t>ป</a:t>
            </a:r>
            <a:r>
              <a:rPr lang="th-TH" b="1" spc="-10" dirty="0" smtClean="0">
                <a:latin typeface="TH SarabunPSK"/>
                <a:cs typeface="TH SarabunPSK"/>
              </a:rPr>
              <a:t>ร</a:t>
            </a:r>
            <a:r>
              <a:rPr lang="th-TH" b="1" spc="-15" dirty="0" smtClean="0">
                <a:latin typeface="TH SarabunPSK"/>
                <a:cs typeface="TH SarabunPSK"/>
              </a:rPr>
              <a:t>ะ</a:t>
            </a:r>
            <a:r>
              <a:rPr lang="th-TH" b="1" spc="-5" dirty="0" smtClean="0">
                <a:latin typeface="TH SarabunPSK"/>
                <a:cs typeface="TH SarabunPSK"/>
              </a:rPr>
              <a:t>เภ</a:t>
            </a:r>
            <a:r>
              <a:rPr lang="th-TH" b="1" spc="-15" dirty="0" smtClean="0">
                <a:latin typeface="TH SarabunPSK"/>
                <a:cs typeface="TH SarabunPSK"/>
              </a:rPr>
              <a:t>ท</a:t>
            </a:r>
            <a:r>
              <a:rPr lang="th-TH" b="1" spc="-5" dirty="0" smtClean="0">
                <a:latin typeface="TH SarabunPSK"/>
                <a:cs typeface="TH SarabunPSK"/>
              </a:rPr>
              <a:t>ธุรกิจ</a:t>
            </a:r>
            <a:endParaRPr lang="th-TH" dirty="0">
              <a:latin typeface="TH SarabunPSK"/>
              <a:cs typeface="TH SarabunPSK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27000" indent="0" algn="thaiDist">
              <a:lnSpc>
                <a:spcPct val="100000"/>
              </a:lnSpc>
              <a:spcBef>
                <a:spcPts val="155"/>
              </a:spcBef>
              <a:buNone/>
            </a:pPr>
            <a:r>
              <a:rPr lang="th-TH" b="1" spc="-15" dirty="0" smtClean="0">
                <a:latin typeface="TH SarabunPSK"/>
                <a:cs typeface="TH SarabunPSK"/>
              </a:rPr>
              <a:t>3</a:t>
            </a:r>
            <a:r>
              <a:rPr lang="th-TH" b="1" spc="-5" dirty="0" smtClean="0">
                <a:latin typeface="TH SarabunPSK"/>
                <a:cs typeface="TH SarabunPSK"/>
              </a:rPr>
              <a:t>.1</a:t>
            </a:r>
            <a:r>
              <a:rPr lang="th-TH" b="1" spc="5" dirty="0" smtClean="0">
                <a:latin typeface="TH SarabunPSK"/>
                <a:cs typeface="TH SarabunPSK"/>
              </a:rPr>
              <a:t> </a:t>
            </a:r>
            <a:r>
              <a:rPr lang="th-TH" b="1" spc="-10" dirty="0" smtClean="0">
                <a:latin typeface="TH SarabunPSK"/>
                <a:cs typeface="TH SarabunPSK"/>
              </a:rPr>
              <a:t>การ</a:t>
            </a:r>
            <a:r>
              <a:rPr lang="th-TH" b="1" spc="-15" dirty="0" smtClean="0">
                <a:latin typeface="TH SarabunPSK"/>
                <a:cs typeface="TH SarabunPSK"/>
              </a:rPr>
              <a:t>ผล</a:t>
            </a:r>
            <a:r>
              <a:rPr lang="th-TH" b="1" spc="-5" dirty="0" smtClean="0">
                <a:latin typeface="TH SarabunPSK"/>
                <a:cs typeface="TH SarabunPSK"/>
              </a:rPr>
              <a:t>ิต </a:t>
            </a:r>
            <a:r>
              <a:rPr lang="th-TH" b="1" spc="-15" dirty="0" smtClean="0">
                <a:latin typeface="TH SarabunPSK"/>
                <a:cs typeface="TH SarabunPSK"/>
              </a:rPr>
              <a:t>(</a:t>
            </a:r>
            <a:r>
              <a:rPr lang="en-US" b="1" spc="-15" dirty="0" smtClean="0">
                <a:latin typeface="TH SarabunPSK"/>
                <a:cs typeface="TH SarabunPSK"/>
              </a:rPr>
              <a:t>p</a:t>
            </a:r>
            <a:r>
              <a:rPr lang="en-US" b="1" spc="-10" dirty="0" smtClean="0">
                <a:latin typeface="TH SarabunPSK"/>
                <a:cs typeface="TH SarabunPSK"/>
              </a:rPr>
              <a:t>rod</a:t>
            </a:r>
            <a:r>
              <a:rPr lang="en-US" b="1" spc="-5" dirty="0" smtClean="0">
                <a:latin typeface="TH SarabunPSK"/>
                <a:cs typeface="TH SarabunPSK"/>
              </a:rPr>
              <a:t>u</a:t>
            </a:r>
            <a:r>
              <a:rPr lang="en-US" b="1" spc="-15" dirty="0" smtClean="0">
                <a:latin typeface="TH SarabunPSK"/>
                <a:cs typeface="TH SarabunPSK"/>
              </a:rPr>
              <a:t>c</a:t>
            </a:r>
            <a:r>
              <a:rPr lang="en-US" b="1" spc="-10" dirty="0" smtClean="0">
                <a:latin typeface="TH SarabunPSK"/>
                <a:cs typeface="TH SarabunPSK"/>
              </a:rPr>
              <a:t>t</a:t>
            </a:r>
            <a:r>
              <a:rPr lang="en-US" b="1" spc="-5" dirty="0" smtClean="0">
                <a:latin typeface="TH SarabunPSK"/>
                <a:cs typeface="TH SarabunPSK"/>
              </a:rPr>
              <a:t>io</a:t>
            </a:r>
            <a:r>
              <a:rPr lang="en-US" b="1" spc="-15" dirty="0" smtClean="0">
                <a:latin typeface="TH SarabunPSK"/>
                <a:cs typeface="TH SarabunPSK"/>
              </a:rPr>
              <a:t>n</a:t>
            </a:r>
            <a:r>
              <a:rPr lang="en-US" b="1" spc="-5" dirty="0" smtClean="0">
                <a:latin typeface="TH SarabunPSK"/>
                <a:cs typeface="TH SarabunPSK"/>
              </a:rPr>
              <a:t>)</a:t>
            </a:r>
            <a:endParaRPr lang="en-US" dirty="0" smtClean="0">
              <a:latin typeface="TH SarabunPSK"/>
              <a:cs typeface="TH SarabunPSK"/>
            </a:endParaRPr>
          </a:p>
          <a:p>
            <a:pPr marL="12700" marR="13335" indent="0" algn="thaiDist">
              <a:lnSpc>
                <a:spcPct val="108100"/>
              </a:lnSpc>
              <a:spcBef>
                <a:spcPts val="10"/>
              </a:spcBef>
              <a:buNone/>
            </a:pPr>
            <a:r>
              <a:rPr lang="en-US" b="1" spc="-5" dirty="0" smtClean="0">
                <a:latin typeface="TH SarabunPSK"/>
                <a:cs typeface="TH SarabunPSK"/>
              </a:rPr>
              <a:t>-</a:t>
            </a:r>
            <a:r>
              <a:rPr lang="en-US" b="1" spc="10" dirty="0" smtClean="0">
                <a:latin typeface="TH SarabunPSK"/>
                <a:cs typeface="TH SarabunPSK"/>
              </a:rPr>
              <a:t> </a:t>
            </a:r>
            <a:r>
              <a:rPr lang="th-TH" b="1" spc="-15" dirty="0" smtClean="0">
                <a:latin typeface="TH SarabunPSK"/>
                <a:cs typeface="TH SarabunPSK"/>
              </a:rPr>
              <a:t>ขั้น</a:t>
            </a:r>
            <a:r>
              <a:rPr lang="th-TH" b="1" spc="-10" dirty="0" smtClean="0">
                <a:latin typeface="TH SarabunPSK"/>
                <a:cs typeface="TH SarabunPSK"/>
              </a:rPr>
              <a:t>ก</a:t>
            </a:r>
            <a:r>
              <a:rPr lang="th-TH" b="1" spc="20" dirty="0" smtClean="0">
                <a:latin typeface="TH SarabunPSK"/>
                <a:cs typeface="TH SarabunPSK"/>
              </a:rPr>
              <a:t></a:t>
            </a:r>
            <a:r>
              <a:rPr lang="th-TH" b="1" spc="5" dirty="0" smtClean="0">
                <a:latin typeface="TH SarabunPSK"/>
                <a:cs typeface="TH SarabunPSK"/>
              </a:rPr>
              <a:t>อ</a:t>
            </a:r>
            <a:r>
              <a:rPr lang="th-TH" b="1" spc="15" dirty="0" smtClean="0">
                <a:latin typeface="TH SarabunPSK"/>
                <a:cs typeface="TH SarabunPSK"/>
              </a:rPr>
              <a:t>น</a:t>
            </a:r>
            <a:r>
              <a:rPr lang="th-TH" b="1" spc="0" dirty="0" smtClean="0">
                <a:latin typeface="TH SarabunPSK"/>
                <a:cs typeface="TH SarabunPSK"/>
              </a:rPr>
              <a:t>ก</a:t>
            </a:r>
            <a:r>
              <a:rPr lang="th-TH" b="1" spc="15" dirty="0" smtClean="0">
                <a:latin typeface="TH SarabunPSK"/>
                <a:cs typeface="TH SarabunPSK"/>
              </a:rPr>
              <a:t>าร</a:t>
            </a:r>
            <a:r>
              <a:rPr lang="th-TH" b="1" spc="10" dirty="0" smtClean="0">
                <a:latin typeface="TH SarabunPSK"/>
                <a:cs typeface="TH SarabunPSK"/>
              </a:rPr>
              <a:t>ผ</a:t>
            </a:r>
            <a:r>
              <a:rPr lang="th-TH" b="1" spc="-15" dirty="0" smtClean="0">
                <a:latin typeface="TH SarabunPSK"/>
                <a:cs typeface="TH SarabunPSK"/>
              </a:rPr>
              <a:t>ล</a:t>
            </a:r>
            <a:r>
              <a:rPr lang="th-TH" b="1" spc="20" dirty="0" smtClean="0">
                <a:latin typeface="TH SarabunPSK"/>
                <a:cs typeface="TH SarabunPSK"/>
              </a:rPr>
              <a:t>ิ</a:t>
            </a:r>
            <a:r>
              <a:rPr lang="th-TH" b="1" spc="15" dirty="0" smtClean="0">
                <a:latin typeface="TH SarabunPSK"/>
                <a:cs typeface="TH SarabunPSK"/>
              </a:rPr>
              <a:t>ตร</a:t>
            </a:r>
            <a:r>
              <a:rPr lang="th-TH" b="1" spc="5" dirty="0" smtClean="0">
                <a:latin typeface="TH SarabunPSK"/>
                <a:cs typeface="TH SarabunPSK"/>
              </a:rPr>
              <a:t>า</a:t>
            </a:r>
            <a:r>
              <a:rPr lang="th-TH" b="1" spc="10" dirty="0" smtClean="0">
                <a:latin typeface="TH SarabunPSK"/>
                <a:cs typeface="TH SarabunPSK"/>
              </a:rPr>
              <a:t>ยก</a:t>
            </a:r>
            <a:r>
              <a:rPr lang="th-TH" b="1" spc="15" dirty="0" smtClean="0">
                <a:latin typeface="TH SarabunPSK"/>
                <a:cs typeface="TH SarabunPSK"/>
              </a:rPr>
              <a:t>า</a:t>
            </a:r>
            <a:r>
              <a:rPr lang="th-TH" b="1" spc="-10" dirty="0" smtClean="0">
                <a:latin typeface="TH SarabunPSK"/>
                <a:cs typeface="TH SarabunPSK"/>
              </a:rPr>
              <a:t>ร</a:t>
            </a:r>
            <a:r>
              <a:rPr lang="th-TH" b="1" spc="35" dirty="0" smtClean="0">
                <a:latin typeface="TH SarabunPSK"/>
                <a:cs typeface="TH SarabunPSK"/>
              </a:rPr>
              <a:t> </a:t>
            </a:r>
            <a:r>
              <a:rPr lang="th-TH" spc="15" dirty="0" smtClean="0">
                <a:latin typeface="TH SarabunPSK"/>
                <a:cs typeface="TH SarabunPSK"/>
              </a:rPr>
              <a:t>เป็น</a:t>
            </a:r>
            <a:r>
              <a:rPr lang="th-TH" spc="10" dirty="0" smtClean="0">
                <a:latin typeface="TH SarabunPSK"/>
                <a:cs typeface="TH SarabunPSK"/>
              </a:rPr>
              <a:t>กา</a:t>
            </a:r>
            <a:r>
              <a:rPr lang="th-TH" spc="15" dirty="0" smtClean="0">
                <a:latin typeface="TH SarabunPSK"/>
                <a:cs typeface="TH SarabunPSK"/>
              </a:rPr>
              <a:t>รว</a:t>
            </a:r>
            <a:r>
              <a:rPr lang="th-TH" spc="10" dirty="0" smtClean="0">
                <a:latin typeface="TH SarabunPSK"/>
                <a:cs typeface="TH SarabunPSK"/>
              </a:rPr>
              <a:t>า</a:t>
            </a:r>
            <a:r>
              <a:rPr lang="th-TH" spc="5" dirty="0" smtClean="0">
                <a:latin typeface="TH SarabunPSK"/>
                <a:cs typeface="TH SarabunPSK"/>
              </a:rPr>
              <a:t>ง</a:t>
            </a:r>
            <a:r>
              <a:rPr lang="th-TH" spc="10" dirty="0" smtClean="0">
                <a:latin typeface="TH SarabunPSK"/>
                <a:cs typeface="TH SarabunPSK"/>
              </a:rPr>
              <a:t>แ</a:t>
            </a:r>
            <a:r>
              <a:rPr lang="th-TH" spc="15" dirty="0" smtClean="0">
                <a:latin typeface="TH SarabunPSK"/>
                <a:cs typeface="TH SarabunPSK"/>
              </a:rPr>
              <a:t>ผ</a:t>
            </a:r>
            <a:r>
              <a:rPr lang="th-TH" spc="-10" dirty="0" smtClean="0">
                <a:latin typeface="TH SarabunPSK"/>
                <a:cs typeface="TH SarabunPSK"/>
              </a:rPr>
              <a:t>นจ</a:t>
            </a:r>
            <a:r>
              <a:rPr lang="th-TH" spc="15" dirty="0" smtClean="0">
                <a:latin typeface="TH SarabunPSK"/>
                <a:cs typeface="TH SarabunPSK"/>
              </a:rPr>
              <a:t>ัด</a:t>
            </a:r>
            <a:r>
              <a:rPr lang="th-TH" spc="0" dirty="0" smtClean="0">
                <a:latin typeface="TH SarabunPSK"/>
                <a:cs typeface="TH SarabunPSK"/>
              </a:rPr>
              <a:t>รูป</a:t>
            </a:r>
            <a:r>
              <a:rPr lang="th-TH" spc="10" dirty="0" smtClean="0">
                <a:latin typeface="TH SarabunPSK"/>
                <a:cs typeface="TH SarabunPSK"/>
              </a:rPr>
              <a:t>แบบ</a:t>
            </a:r>
            <a:r>
              <a:rPr lang="th-TH" spc="15" dirty="0" smtClean="0">
                <a:latin typeface="TH SarabunPSK"/>
                <a:cs typeface="TH SarabunPSK"/>
              </a:rPr>
              <a:t>ร</a:t>
            </a:r>
            <a:r>
              <a:rPr lang="th-TH" spc="0" dirty="0" smtClean="0">
                <a:latin typeface="TH SarabunPSK"/>
                <a:cs typeface="TH SarabunPSK"/>
              </a:rPr>
              <a:t>า</a:t>
            </a:r>
            <a:r>
              <a:rPr lang="th-TH" spc="15" dirty="0" smtClean="0">
                <a:latin typeface="TH SarabunPSK"/>
                <a:cs typeface="TH SarabunPSK"/>
              </a:rPr>
              <a:t>ย</a:t>
            </a:r>
            <a:r>
              <a:rPr lang="th-TH" spc="5" dirty="0" smtClean="0">
                <a:latin typeface="TH SarabunPSK"/>
                <a:cs typeface="TH SarabunPSK"/>
              </a:rPr>
              <a:t>ก</a:t>
            </a:r>
            <a:r>
              <a:rPr lang="th-TH" spc="10" dirty="0" smtClean="0">
                <a:latin typeface="TH SarabunPSK"/>
                <a:cs typeface="TH SarabunPSK"/>
              </a:rPr>
              <a:t>า</a:t>
            </a:r>
            <a:r>
              <a:rPr lang="th-TH" spc="-5" dirty="0" smtClean="0">
                <a:latin typeface="TH SarabunPSK"/>
                <a:cs typeface="TH SarabunPSK"/>
              </a:rPr>
              <a:t>ร</a:t>
            </a:r>
            <a:r>
              <a:rPr lang="th-TH" spc="-10" dirty="0" smtClean="0">
                <a:latin typeface="TH SarabunPSK"/>
                <a:cs typeface="TH SarabunPSK"/>
              </a:rPr>
              <a:t>จ</a:t>
            </a:r>
            <a:r>
              <a:rPr lang="th-TH" spc="20" dirty="0" smtClean="0">
                <a:latin typeface="TH SarabunPSK"/>
                <a:cs typeface="TH SarabunPSK"/>
              </a:rPr>
              <a:t>ั</a:t>
            </a:r>
            <a:r>
              <a:rPr lang="th-TH" spc="0" dirty="0" smtClean="0">
                <a:latin typeface="TH SarabunPSK"/>
                <a:cs typeface="TH SarabunPSK"/>
              </a:rPr>
              <a:t>ด</a:t>
            </a:r>
            <a:r>
              <a:rPr lang="th-TH" spc="15" dirty="0" smtClean="0">
                <a:latin typeface="TH SarabunPSK"/>
                <a:cs typeface="TH SarabunPSK"/>
              </a:rPr>
              <a:t>ห</a:t>
            </a:r>
            <a:r>
              <a:rPr lang="th-TH" spc="10" dirty="0" smtClean="0">
                <a:latin typeface="TH SarabunPSK"/>
                <a:cs typeface="TH SarabunPSK"/>
              </a:rPr>
              <a:t>า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15" dirty="0" smtClean="0">
                <a:latin typeface="TH SarabunPSK"/>
                <a:cs typeface="TH SarabunPSK"/>
              </a:rPr>
              <a:t>ีมงา</a:t>
            </a:r>
            <a:r>
              <a:rPr lang="th-TH" spc="-10" dirty="0" smtClean="0">
                <a:latin typeface="TH SarabunPSK"/>
                <a:cs typeface="TH SarabunPSK"/>
              </a:rPr>
              <a:t>น</a:t>
            </a:r>
            <a:r>
              <a:rPr lang="th-TH" spc="40" dirty="0" smtClean="0">
                <a:latin typeface="TH SarabunPSK"/>
                <a:cs typeface="TH SarabunPSK"/>
              </a:rPr>
              <a:t> </a:t>
            </a:r>
            <a:r>
              <a:rPr lang="th-TH" spc="15" dirty="0" smtClean="0">
                <a:latin typeface="TH SarabunPSK"/>
                <a:cs typeface="TH SarabunPSK"/>
              </a:rPr>
              <a:t>เ</a:t>
            </a:r>
            <a:r>
              <a:rPr lang="th-TH" spc="-15" dirty="0" smtClean="0">
                <a:latin typeface="TH SarabunPSK"/>
                <a:cs typeface="TH SarabunPSK"/>
              </a:rPr>
              <a:t>ข</a:t>
            </a:r>
            <a:r>
              <a:rPr lang="th-TH" spc="20" dirty="0" smtClean="0">
                <a:latin typeface="TH SarabunPSK"/>
                <a:cs typeface="TH SarabunPSK"/>
              </a:rPr>
              <a:t>ี</a:t>
            </a:r>
            <a:r>
              <a:rPr lang="th-TH" spc="15" dirty="0" smtClean="0">
                <a:latin typeface="TH SarabunPSK"/>
                <a:cs typeface="TH SarabunPSK"/>
              </a:rPr>
              <a:t>ยน</a:t>
            </a:r>
            <a:r>
              <a:rPr lang="th-TH" spc="10" dirty="0" smtClean="0">
                <a:latin typeface="TH SarabunPSK"/>
                <a:cs typeface="TH SarabunPSK"/>
              </a:rPr>
              <a:t>บ</a:t>
            </a:r>
            <a:r>
              <a:rPr lang="th-TH" spc="-5" dirty="0" smtClean="0">
                <a:latin typeface="TH SarabunPSK"/>
                <a:cs typeface="TH SarabunPSK"/>
              </a:rPr>
              <a:t>ท</a:t>
            </a:r>
            <a:r>
              <a:rPr lang="th-TH" spc="-10" dirty="0" smtClean="0">
                <a:latin typeface="TH SarabunPSK"/>
                <a:cs typeface="TH SarabunPSK"/>
              </a:rPr>
              <a:t>น</a:t>
            </a:r>
            <a:r>
              <a:rPr lang="th-TH" spc="15" dirty="0" smtClean="0">
                <a:latin typeface="TH SarabunPSK"/>
                <a:cs typeface="TH SarabunPSK"/>
              </a:rPr>
              <a:t>ัดห</a:t>
            </a:r>
            <a:r>
              <a:rPr lang="th-TH" spc="10" dirty="0" smtClean="0">
                <a:latin typeface="TH SarabunPSK"/>
                <a:cs typeface="TH SarabunPSK"/>
              </a:rPr>
              <a:t>มา</a:t>
            </a:r>
            <a:r>
              <a:rPr lang="th-TH" spc="15" dirty="0" smtClean="0">
                <a:latin typeface="TH SarabunPSK"/>
                <a:cs typeface="TH SarabunPSK"/>
              </a:rPr>
              <a:t>ย</a:t>
            </a:r>
            <a:r>
              <a:rPr lang="th-TH" spc="-10" dirty="0" smtClean="0">
                <a:latin typeface="TH SarabunPSK"/>
                <a:cs typeface="TH SarabunPSK"/>
              </a:rPr>
              <a:t>ผ</a:t>
            </a:r>
            <a:r>
              <a:rPr lang="th-TH" spc="-20" dirty="0" smtClean="0">
                <a:latin typeface="TH SarabunPSK"/>
                <a:cs typeface="TH SarabunPSK"/>
              </a:rPr>
              <a:t></a:t>
            </a:r>
            <a:r>
              <a:rPr lang="th-TH" spc="0" dirty="0" smtClean="0">
                <a:latin typeface="TH SarabunPSK"/>
                <a:cs typeface="TH SarabunPSK"/>
              </a:rPr>
              <a:t>ู</a:t>
            </a:r>
            <a:r>
              <a:rPr lang="th-TH" spc="-5" dirty="0" smtClean="0">
                <a:latin typeface="TH SarabunPSK"/>
                <a:cs typeface="TH SarabunPSK"/>
              </a:rPr>
              <a:t>รว</a:t>
            </a:r>
            <a:r>
              <a:rPr lang="th-TH" spc="-15" dirty="0" smtClean="0">
                <a:latin typeface="TH SarabunPSK"/>
                <a:cs typeface="TH SarabunPSK"/>
              </a:rPr>
              <a:t>ม</a:t>
            </a:r>
            <a:r>
              <a:rPr lang="th-TH" spc="-10" dirty="0" smtClean="0">
                <a:latin typeface="TH SarabunPSK"/>
                <a:cs typeface="TH SarabunPSK"/>
              </a:rPr>
              <a:t>ราย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5" dirty="0" smtClean="0">
                <a:latin typeface="TH SarabunPSK"/>
                <a:cs typeface="TH SarabunPSK"/>
              </a:rPr>
              <a:t>าร </a:t>
            </a:r>
            <a:r>
              <a:rPr lang="th-TH" spc="-10" dirty="0" smtClean="0">
                <a:latin typeface="TH SarabunPSK"/>
                <a:cs typeface="TH SarabunPSK"/>
              </a:rPr>
              <a:t>ฯลฯ</a:t>
            </a:r>
            <a:endParaRPr lang="th-TH" dirty="0" smtClean="0">
              <a:latin typeface="TH SarabunPSK"/>
              <a:cs typeface="TH SarabunPSK"/>
            </a:endParaRPr>
          </a:p>
          <a:p>
            <a:pPr marL="12700" marR="14604" indent="0" algn="thaiDist">
              <a:lnSpc>
                <a:spcPct val="108100"/>
              </a:lnSpc>
              <a:buNone/>
            </a:pPr>
            <a:r>
              <a:rPr lang="th-TH" b="1" spc="-5" dirty="0" smtClean="0">
                <a:latin typeface="TH SarabunPSK"/>
                <a:cs typeface="TH SarabunPSK"/>
              </a:rPr>
              <a:t>- </a:t>
            </a:r>
            <a:r>
              <a:rPr lang="th-TH" b="1" spc="-15" dirty="0" smtClean="0">
                <a:latin typeface="TH SarabunPSK"/>
                <a:cs typeface="TH SarabunPSK"/>
              </a:rPr>
              <a:t>ข</a:t>
            </a:r>
            <a:r>
              <a:rPr lang="th-TH" b="1" spc="0" dirty="0" smtClean="0">
                <a:latin typeface="TH SarabunPSK"/>
                <a:cs typeface="TH SarabunPSK"/>
              </a:rPr>
              <a:t>ั้</a:t>
            </a:r>
            <a:r>
              <a:rPr lang="th-TH" b="1" spc="-5" dirty="0" smtClean="0">
                <a:latin typeface="TH SarabunPSK"/>
                <a:cs typeface="TH SarabunPSK"/>
              </a:rPr>
              <a:t>น</a:t>
            </a:r>
            <a:r>
              <a:rPr lang="th-TH" b="1" spc="-10" dirty="0" smtClean="0">
                <a:latin typeface="TH SarabunPSK"/>
                <a:cs typeface="TH SarabunPSK"/>
              </a:rPr>
              <a:t>ผ</a:t>
            </a:r>
            <a:r>
              <a:rPr lang="th-TH" b="1" spc="-15" dirty="0" smtClean="0">
                <a:latin typeface="TH SarabunPSK"/>
                <a:cs typeface="TH SarabunPSK"/>
              </a:rPr>
              <a:t>ล</a:t>
            </a:r>
            <a:r>
              <a:rPr lang="th-TH" b="1" spc="-5" dirty="0" smtClean="0">
                <a:latin typeface="TH SarabunPSK"/>
                <a:cs typeface="TH SarabunPSK"/>
              </a:rPr>
              <a:t>ิตรา</a:t>
            </a:r>
            <a:r>
              <a:rPr lang="th-TH" b="1" spc="-15" dirty="0" smtClean="0">
                <a:latin typeface="TH SarabunPSK"/>
                <a:cs typeface="TH SarabunPSK"/>
              </a:rPr>
              <a:t>ย</a:t>
            </a:r>
            <a:r>
              <a:rPr lang="th-TH" b="1" spc="-10" dirty="0" smtClean="0">
                <a:latin typeface="TH SarabunPSK"/>
                <a:cs typeface="TH SarabunPSK"/>
              </a:rPr>
              <a:t>การ</a:t>
            </a:r>
            <a:r>
              <a:rPr lang="th-TH" b="1" spc="-15" dirty="0" smtClean="0">
                <a:latin typeface="TH SarabunPSK"/>
                <a:cs typeface="TH SarabunPSK"/>
              </a:rPr>
              <a:t> </a:t>
            </a:r>
            <a:r>
              <a:rPr lang="th-TH" spc="-5" dirty="0" smtClean="0">
                <a:latin typeface="TH SarabunPSK"/>
                <a:cs typeface="TH SarabunPSK"/>
              </a:rPr>
              <a:t>เปน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5" dirty="0" smtClean="0">
                <a:latin typeface="TH SarabunPSK"/>
                <a:cs typeface="TH SarabunPSK"/>
              </a:rPr>
              <a:t>าร</a:t>
            </a:r>
            <a:r>
              <a:rPr lang="th-TH" spc="-20" dirty="0" smtClean="0">
                <a:latin typeface="TH SarabunPSK"/>
                <a:cs typeface="TH SarabunPSK"/>
              </a:rPr>
              <a:t>ออ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20" dirty="0" smtClean="0">
                <a:latin typeface="TH SarabunPSK"/>
                <a:cs typeface="TH SarabunPSK"/>
              </a:rPr>
              <a:t>อ</a:t>
            </a:r>
            <a:r>
              <a:rPr lang="th-TH" spc="-5" dirty="0" smtClean="0">
                <a:latin typeface="TH SarabunPSK"/>
                <a:cs typeface="TH SarabunPSK"/>
              </a:rPr>
              <a:t>า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5" dirty="0" smtClean="0">
                <a:latin typeface="TH SarabunPSK"/>
                <a:cs typeface="TH SarabunPSK"/>
              </a:rPr>
              <a:t>า</a:t>
            </a:r>
            <a:r>
              <a:rPr lang="th-TH" spc="-15" dirty="0" smtClean="0">
                <a:latin typeface="TH SarabunPSK"/>
                <a:cs typeface="TH SarabunPSK"/>
              </a:rPr>
              <a:t>ศ</a:t>
            </a:r>
            <a:r>
              <a:rPr lang="th-TH" spc="-5" dirty="0" smtClean="0">
                <a:latin typeface="TH SarabunPSK"/>
                <a:cs typeface="TH SarabunPSK"/>
              </a:rPr>
              <a:t>สดหรื</a:t>
            </a:r>
            <a:r>
              <a:rPr lang="th-TH" spc="-20" dirty="0" smtClean="0">
                <a:latin typeface="TH SarabunPSK"/>
                <a:cs typeface="TH SarabunPSK"/>
              </a:rPr>
              <a:t>อ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5" dirty="0" smtClean="0">
                <a:latin typeface="TH SarabunPSK"/>
                <a:cs typeface="TH SarabunPSK"/>
              </a:rPr>
              <a:t>ารบัน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0" dirty="0" smtClean="0">
                <a:latin typeface="TH SarabunPSK"/>
                <a:cs typeface="TH SarabunPSK"/>
              </a:rPr>
              <a:t>ึ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5" dirty="0" smtClean="0">
                <a:latin typeface="TH SarabunPSK"/>
                <a:cs typeface="TH SarabunPSK"/>
              </a:rPr>
              <a:t>เ</a:t>
            </a:r>
            <a:r>
              <a:rPr lang="th-TH" spc="-10" dirty="0" smtClean="0">
                <a:latin typeface="TH SarabunPSK"/>
                <a:cs typeface="TH SarabunPSK"/>
              </a:rPr>
              <a:t>ส</a:t>
            </a:r>
            <a:r>
              <a:rPr lang="th-TH" spc="-5" dirty="0" smtClean="0">
                <a:latin typeface="TH SarabunPSK"/>
                <a:cs typeface="TH SarabunPSK"/>
              </a:rPr>
              <a:t>ี</a:t>
            </a:r>
            <a:r>
              <a:rPr lang="th-TH" spc="0" dirty="0" smtClean="0">
                <a:latin typeface="TH SarabunPSK"/>
                <a:cs typeface="TH SarabunPSK"/>
              </a:rPr>
              <a:t>ย</a:t>
            </a:r>
            <a:r>
              <a:rPr lang="th-TH" spc="5" dirty="0" smtClean="0">
                <a:latin typeface="TH SarabunPSK"/>
                <a:cs typeface="TH SarabunPSK"/>
              </a:rPr>
              <a:t>ง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0" dirty="0" smtClean="0">
                <a:latin typeface="TH SarabunPSK"/>
                <a:cs typeface="TH SarabunPSK"/>
              </a:rPr>
              <a:t>ั</a:t>
            </a:r>
            <a:r>
              <a:rPr lang="th-TH" spc="-5" dirty="0" smtClean="0">
                <a:latin typeface="TH SarabunPSK"/>
                <a:cs typeface="TH SarabunPSK"/>
              </a:rPr>
              <a:t>้</a:t>
            </a:r>
            <a:r>
              <a:rPr lang="th-TH" spc="5" dirty="0" smtClean="0">
                <a:latin typeface="TH SarabunPSK"/>
                <a:cs typeface="TH SarabunPSK"/>
              </a:rPr>
              <a:t>ง</a:t>
            </a:r>
            <a:r>
              <a:rPr lang="th-TH" spc="0" dirty="0" smtClean="0">
                <a:latin typeface="TH SarabunPSK"/>
                <a:cs typeface="TH SarabunPSK"/>
              </a:rPr>
              <a:t>ในแ</a:t>
            </a:r>
            <a:r>
              <a:rPr lang="th-TH" spc="5" dirty="0" smtClean="0">
                <a:latin typeface="TH SarabunPSK"/>
                <a:cs typeface="TH SarabunPSK"/>
              </a:rPr>
              <a:t>ล</a:t>
            </a:r>
            <a:r>
              <a:rPr lang="th-TH" spc="-5" dirty="0" smtClean="0">
                <a:latin typeface="TH SarabunPSK"/>
                <a:cs typeface="TH SarabunPSK"/>
              </a:rPr>
              <a:t>ะ</a:t>
            </a:r>
            <a:r>
              <a:rPr lang="th-TH" spc="0" dirty="0" smtClean="0">
                <a:latin typeface="TH SarabunPSK"/>
                <a:cs typeface="TH SarabunPSK"/>
              </a:rPr>
              <a:t>น</a:t>
            </a:r>
            <a:r>
              <a:rPr lang="th-TH" spc="-5" dirty="0" smtClean="0">
                <a:latin typeface="TH SarabunPSK"/>
                <a:cs typeface="TH SarabunPSK"/>
              </a:rPr>
              <a:t>อก</a:t>
            </a:r>
            <a:r>
              <a:rPr lang="th-TH" spc="5" dirty="0" smtClean="0">
                <a:latin typeface="TH SarabunPSK"/>
                <a:cs typeface="TH SarabunPSK"/>
              </a:rPr>
              <a:t>ส</a:t>
            </a:r>
            <a:r>
              <a:rPr lang="th-TH" spc="-5" dirty="0" smtClean="0">
                <a:latin typeface="TH SarabunPSK"/>
                <a:cs typeface="TH SarabunPSK"/>
              </a:rPr>
              <a:t>ถ</a:t>
            </a:r>
            <a:r>
              <a:rPr lang="th-TH" spc="0" dirty="0" smtClean="0">
                <a:latin typeface="TH SarabunPSK"/>
                <a:cs typeface="TH SarabunPSK"/>
              </a:rPr>
              <a:t>าน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0" dirty="0" smtClean="0">
                <a:latin typeface="TH SarabunPSK"/>
                <a:cs typeface="TH SarabunPSK"/>
              </a:rPr>
              <a:t>ี่</a:t>
            </a:r>
            <a:r>
              <a:rPr lang="th-TH" spc="10" dirty="0" smtClean="0">
                <a:latin typeface="TH SarabunPSK"/>
                <a:cs typeface="TH SarabunPSK"/>
              </a:rPr>
              <a:t> 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0" dirty="0" smtClean="0">
                <a:latin typeface="TH SarabunPSK"/>
                <a:cs typeface="TH SarabunPSK"/>
              </a:rPr>
              <a:t>ั</a:t>
            </a:r>
            <a:r>
              <a:rPr lang="th-TH" spc="-5" dirty="0" smtClean="0">
                <a:latin typeface="TH SarabunPSK"/>
                <a:cs typeface="TH SarabunPSK"/>
              </a:rPr>
              <a:t>้</a:t>
            </a:r>
            <a:r>
              <a:rPr lang="th-TH" spc="5" dirty="0" smtClean="0">
                <a:latin typeface="TH SarabunPSK"/>
                <a:cs typeface="TH SarabunPSK"/>
              </a:rPr>
              <a:t>ง</a:t>
            </a:r>
            <a:r>
              <a:rPr lang="th-TH" spc="-5" dirty="0" smtClean="0">
                <a:latin typeface="TH SarabunPSK"/>
                <a:cs typeface="TH SarabunPSK"/>
              </a:rPr>
              <a:t>ก</a:t>
            </a:r>
            <a:r>
              <a:rPr lang="th-TH" spc="0" dirty="0" smtClean="0">
                <a:latin typeface="TH SarabunPSK"/>
                <a:cs typeface="TH SarabunPSK"/>
              </a:rPr>
              <a:t>าร</a:t>
            </a:r>
            <a:r>
              <a:rPr lang="th-TH" spc="-10" dirty="0" smtClean="0">
                <a:latin typeface="TH SarabunPSK"/>
                <a:cs typeface="TH SarabunPSK"/>
              </a:rPr>
              <a:t>ส</a:t>
            </a:r>
            <a:r>
              <a:rPr lang="th-TH" spc="-5" dirty="0" smtClean="0">
                <a:latin typeface="TH SarabunPSK"/>
                <a:cs typeface="TH SarabunPSK"/>
              </a:rPr>
              <a:t>ัม</a:t>
            </a:r>
            <a:r>
              <a:rPr lang="th-TH" spc="5" dirty="0" smtClean="0">
                <a:latin typeface="TH SarabunPSK"/>
                <a:cs typeface="TH SarabunPSK"/>
              </a:rPr>
              <a:t>ภ</a:t>
            </a:r>
            <a:r>
              <a:rPr lang="th-TH" spc="0" dirty="0" smtClean="0">
                <a:latin typeface="TH SarabunPSK"/>
                <a:cs typeface="TH SarabunPSK"/>
              </a:rPr>
              <a:t>า</a:t>
            </a:r>
            <a:r>
              <a:rPr lang="th-TH" spc="-5" dirty="0" smtClean="0">
                <a:latin typeface="TH SarabunPSK"/>
                <a:cs typeface="TH SarabunPSK"/>
              </a:rPr>
              <a:t>ษ</a:t>
            </a:r>
            <a:r>
              <a:rPr lang="th-TH" spc="-15" dirty="0" smtClean="0">
                <a:latin typeface="TH SarabunPSK"/>
                <a:cs typeface="TH SarabunPSK"/>
              </a:rPr>
              <a:t>ณ</a:t>
            </a:r>
            <a:r>
              <a:rPr lang="th-TH" spc="0" dirty="0" smtClean="0">
                <a:latin typeface="TH SarabunPSK"/>
                <a:cs typeface="TH SarabunPSK"/>
              </a:rPr>
              <a:t></a:t>
            </a:r>
            <a:r>
              <a:rPr lang="th-TH" spc="-5" dirty="0" smtClean="0">
                <a:latin typeface="TH SarabunPSK"/>
                <a:cs typeface="TH SarabunPSK"/>
              </a:rPr>
              <a:t> </a:t>
            </a:r>
            <a:r>
              <a:rPr lang="th-TH" spc="-20" dirty="0" smtClean="0">
                <a:latin typeface="TH SarabunPSK"/>
                <a:cs typeface="TH SarabunPSK"/>
              </a:rPr>
              <a:t>พ</a:t>
            </a:r>
            <a:r>
              <a:rPr lang="th-TH" spc="-5" dirty="0" smtClean="0">
                <a:latin typeface="TH SarabunPSK"/>
                <a:cs typeface="TH SarabunPSK"/>
              </a:rPr>
              <a:t>ูด</a:t>
            </a:r>
            <a:r>
              <a:rPr lang="th-TH" spc="-15" dirty="0" smtClean="0">
                <a:latin typeface="TH SarabunPSK"/>
                <a:cs typeface="TH SarabunPSK"/>
              </a:rPr>
              <a:t>ค</a:t>
            </a:r>
            <a:r>
              <a:rPr lang="th-TH" spc="-5" dirty="0" smtClean="0">
                <a:latin typeface="TH SarabunPSK"/>
                <a:cs typeface="TH SarabunPSK"/>
              </a:rPr>
              <a:t>ุย</a:t>
            </a:r>
            <a:r>
              <a:rPr lang="th-TH" spc="15" dirty="0" smtClean="0">
                <a:latin typeface="TH SarabunPSK"/>
                <a:cs typeface="TH SarabunPSK"/>
              </a:rPr>
              <a:t> </a:t>
            </a:r>
            <a:r>
              <a:rPr lang="th-TH" spc="-5" dirty="0" smtClean="0">
                <a:latin typeface="TH SarabunPSK"/>
                <a:cs typeface="TH SarabunPSK"/>
              </a:rPr>
              <a:t>ดําเนินราย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5" dirty="0" smtClean="0">
                <a:latin typeface="TH SarabunPSK"/>
                <a:cs typeface="TH SarabunPSK"/>
              </a:rPr>
              <a:t>ารเ</a:t>
            </a:r>
            <a:r>
              <a:rPr lang="th-TH" spc="-20" dirty="0" smtClean="0">
                <a:latin typeface="TH SarabunPSK"/>
                <a:cs typeface="TH SarabunPSK"/>
              </a:rPr>
              <a:t>พ</a:t>
            </a:r>
            <a:r>
              <a:rPr lang="th-TH" spc="-10" dirty="0" smtClean="0">
                <a:latin typeface="TH SarabunPSK"/>
                <a:cs typeface="TH SarabunPSK"/>
              </a:rPr>
              <a:t>ลง</a:t>
            </a:r>
            <a:r>
              <a:rPr lang="th-TH" spc="10" dirty="0" smtClean="0">
                <a:latin typeface="TH SarabunPSK"/>
                <a:cs typeface="TH SarabunPSK"/>
              </a:rPr>
              <a:t> </a:t>
            </a:r>
            <a:r>
              <a:rPr lang="th-TH" spc="-15" dirty="0" smtClean="0">
                <a:latin typeface="TH SarabunPSK"/>
                <a:cs typeface="TH SarabunPSK"/>
              </a:rPr>
              <a:t>แ</a:t>
            </a:r>
            <a:r>
              <a:rPr lang="th-TH" spc="-10" dirty="0" smtClean="0">
                <a:latin typeface="TH SarabunPSK"/>
                <a:cs typeface="TH SarabunPSK"/>
              </a:rPr>
              <a:t>ล</a:t>
            </a:r>
            <a:r>
              <a:rPr lang="th-TH" spc="-20" dirty="0" smtClean="0">
                <a:latin typeface="TH SarabunPSK"/>
                <a:cs typeface="TH SarabunPSK"/>
              </a:rPr>
              <a:t>ะ</a:t>
            </a:r>
            <a:r>
              <a:rPr lang="th-TH" spc="-10" dirty="0" smtClean="0">
                <a:latin typeface="TH SarabunPSK"/>
                <a:cs typeface="TH SarabunPSK"/>
              </a:rPr>
              <a:t>ใ</a:t>
            </a:r>
            <a:r>
              <a:rPr lang="th-TH" spc="-5" dirty="0" smtClean="0">
                <a:latin typeface="TH SarabunPSK"/>
                <a:cs typeface="TH SarabunPSK"/>
              </a:rPr>
              <a:t>หเสีย</a:t>
            </a:r>
            <a:r>
              <a:rPr lang="th-TH" spc="-10" dirty="0" smtClean="0">
                <a:latin typeface="TH SarabunPSK"/>
                <a:cs typeface="TH SarabunPSK"/>
              </a:rPr>
              <a:t>งในล</a:t>
            </a:r>
            <a:r>
              <a:rPr lang="th-TH" spc="-20" dirty="0" smtClean="0">
                <a:latin typeface="TH SarabunPSK"/>
                <a:cs typeface="TH SarabunPSK"/>
              </a:rPr>
              <a:t>ะ</a:t>
            </a:r>
            <a:r>
              <a:rPr lang="th-TH" spc="-15" dirty="0" smtClean="0">
                <a:latin typeface="TH SarabunPSK"/>
                <a:cs typeface="TH SarabunPSK"/>
              </a:rPr>
              <a:t>ค</a:t>
            </a:r>
            <a:r>
              <a:rPr lang="th-TH" spc="-5" dirty="0" smtClean="0">
                <a:latin typeface="TH SarabunPSK"/>
                <a:cs typeface="TH SarabunPSK"/>
              </a:rPr>
              <a:t>รว</a:t>
            </a:r>
            <a:r>
              <a:rPr lang="th-TH" spc="0" dirty="0" smtClean="0">
                <a:latin typeface="TH SarabunPSK"/>
                <a:cs typeface="TH SarabunPSK"/>
              </a:rPr>
              <a:t>ิ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-5" dirty="0" smtClean="0">
                <a:latin typeface="TH SarabunPSK"/>
                <a:cs typeface="TH SarabunPSK"/>
              </a:rPr>
              <a:t>ยุหรื</a:t>
            </a:r>
            <a:r>
              <a:rPr lang="th-TH" spc="-20" dirty="0" smtClean="0">
                <a:latin typeface="TH SarabunPSK"/>
                <a:cs typeface="TH SarabunPSK"/>
              </a:rPr>
              <a:t>อ</a:t>
            </a:r>
            <a:r>
              <a:rPr lang="th-TH" spc="-10" dirty="0" smtClean="0">
                <a:latin typeface="TH SarabunPSK"/>
                <a:cs typeface="TH SarabunPSK"/>
              </a:rPr>
              <a:t>ราย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10" dirty="0" smtClean="0">
                <a:latin typeface="TH SarabunPSK"/>
                <a:cs typeface="TH SarabunPSK"/>
              </a:rPr>
              <a:t>ารปร</a:t>
            </a:r>
            <a:r>
              <a:rPr lang="th-TH" spc="-20" dirty="0" smtClean="0">
                <a:latin typeface="TH SarabunPSK"/>
                <a:cs typeface="TH SarabunPSK"/>
              </a:rPr>
              <a:t>ะ</a:t>
            </a:r>
            <a:r>
              <a:rPr lang="th-TH" spc="-5" dirty="0" smtClean="0">
                <a:latin typeface="TH SarabunPSK"/>
                <a:cs typeface="TH SarabunPSK"/>
              </a:rPr>
              <a:t>เภ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-10" dirty="0" smtClean="0">
                <a:latin typeface="TH SarabunPSK"/>
                <a:cs typeface="TH SarabunPSK"/>
              </a:rPr>
              <a:t>ใด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5" dirty="0" smtClean="0">
                <a:latin typeface="TH SarabunPSK"/>
                <a:cs typeface="TH SarabunPSK"/>
              </a:rPr>
              <a:t>็ตาม</a:t>
            </a:r>
            <a:endParaRPr lang="th-TH" dirty="0" smtClean="0">
              <a:latin typeface="TH SarabunPSK"/>
              <a:cs typeface="TH SarabunPSK"/>
            </a:endParaRPr>
          </a:p>
          <a:p>
            <a:pPr marL="12700" marR="16510" indent="0" algn="thaiDist">
              <a:lnSpc>
                <a:spcPct val="108100"/>
              </a:lnSpc>
              <a:spcBef>
                <a:spcPts val="10"/>
              </a:spcBef>
              <a:buNone/>
            </a:pPr>
            <a:r>
              <a:rPr lang="th-TH" b="1" spc="-5" dirty="0" smtClean="0">
                <a:latin typeface="TH SarabunPSK"/>
                <a:cs typeface="TH SarabunPSK"/>
              </a:rPr>
              <a:t>- </a:t>
            </a:r>
            <a:r>
              <a:rPr lang="th-TH" b="1" spc="-15" dirty="0" smtClean="0">
                <a:latin typeface="TH SarabunPSK"/>
                <a:cs typeface="TH SarabunPSK"/>
              </a:rPr>
              <a:t>ข</a:t>
            </a:r>
            <a:r>
              <a:rPr lang="th-TH" b="1" spc="0" dirty="0" smtClean="0">
                <a:latin typeface="TH SarabunPSK"/>
                <a:cs typeface="TH SarabunPSK"/>
              </a:rPr>
              <a:t>ั้</a:t>
            </a:r>
            <a:r>
              <a:rPr lang="th-TH" b="1" spc="-5" dirty="0" smtClean="0">
                <a:latin typeface="TH SarabunPSK"/>
                <a:cs typeface="TH SarabunPSK"/>
              </a:rPr>
              <a:t>น</a:t>
            </a:r>
            <a:r>
              <a:rPr lang="th-TH" b="1" spc="-15" dirty="0" smtClean="0">
                <a:latin typeface="TH SarabunPSK"/>
                <a:cs typeface="TH SarabunPSK"/>
              </a:rPr>
              <a:t>หล</a:t>
            </a:r>
            <a:r>
              <a:rPr lang="th-TH" b="1" spc="0" dirty="0" smtClean="0">
                <a:latin typeface="TH SarabunPSK"/>
                <a:cs typeface="TH SarabunPSK"/>
              </a:rPr>
              <a:t>ั</a:t>
            </a:r>
            <a:r>
              <a:rPr lang="th-TH" b="1" spc="-10" dirty="0" smtClean="0">
                <a:latin typeface="TH SarabunPSK"/>
                <a:cs typeface="TH SarabunPSK"/>
              </a:rPr>
              <a:t>ง</a:t>
            </a:r>
            <a:r>
              <a:rPr lang="th-TH" b="1" spc="-15" dirty="0" smtClean="0">
                <a:latin typeface="TH SarabunPSK"/>
                <a:cs typeface="TH SarabunPSK"/>
              </a:rPr>
              <a:t>ผล</a:t>
            </a:r>
            <a:r>
              <a:rPr lang="th-TH" b="1" spc="-5" dirty="0" smtClean="0">
                <a:latin typeface="TH SarabunPSK"/>
                <a:cs typeface="TH SarabunPSK"/>
              </a:rPr>
              <a:t>ิตรา</a:t>
            </a:r>
            <a:r>
              <a:rPr lang="th-TH" b="1" spc="-15" dirty="0" smtClean="0">
                <a:latin typeface="TH SarabunPSK"/>
                <a:cs typeface="TH SarabunPSK"/>
              </a:rPr>
              <a:t>ย</a:t>
            </a:r>
            <a:r>
              <a:rPr lang="th-TH" b="1" spc="-10" dirty="0" smtClean="0">
                <a:latin typeface="TH SarabunPSK"/>
                <a:cs typeface="TH SarabunPSK"/>
              </a:rPr>
              <a:t>การ</a:t>
            </a:r>
            <a:r>
              <a:rPr lang="th-TH" b="1" spc="-15" dirty="0" smtClean="0">
                <a:latin typeface="TH SarabunPSK"/>
                <a:cs typeface="TH SarabunPSK"/>
              </a:rPr>
              <a:t> </a:t>
            </a:r>
            <a:r>
              <a:rPr lang="th-TH" spc="-5" dirty="0" smtClean="0">
                <a:latin typeface="TH SarabunPSK"/>
                <a:cs typeface="TH SarabunPSK"/>
              </a:rPr>
              <a:t>เปน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5" dirty="0" smtClean="0">
                <a:latin typeface="TH SarabunPSK"/>
                <a:cs typeface="TH SarabunPSK"/>
              </a:rPr>
              <a:t>ารตัดต</a:t>
            </a:r>
            <a:r>
              <a:rPr lang="th-TH" spc="-20" dirty="0" smtClean="0">
                <a:latin typeface="TH SarabunPSK"/>
                <a:cs typeface="TH SarabunPSK"/>
              </a:rPr>
              <a:t>อ</a:t>
            </a:r>
            <a:r>
              <a:rPr lang="th-TH" spc="-5" dirty="0" smtClean="0">
                <a:latin typeface="TH SarabunPSK"/>
                <a:cs typeface="TH SarabunPSK"/>
              </a:rPr>
              <a:t>เสียง สําเนาเ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-10" dirty="0" smtClean="0">
                <a:latin typeface="TH SarabunPSK"/>
                <a:cs typeface="TH SarabunPSK"/>
              </a:rPr>
              <a:t>ปหร</a:t>
            </a:r>
            <a:r>
              <a:rPr lang="th-TH" spc="-5" dirty="0" smtClean="0">
                <a:latin typeface="TH SarabunPSK"/>
                <a:cs typeface="TH SarabunPSK"/>
              </a:rPr>
              <a:t>ือ</a:t>
            </a:r>
            <a:r>
              <a:rPr lang="th-TH" spc="-10" dirty="0" smtClean="0">
                <a:latin typeface="TH SarabunPSK"/>
                <a:cs typeface="TH SarabunPSK"/>
              </a:rPr>
              <a:t>บ</a:t>
            </a:r>
            <a:r>
              <a:rPr lang="th-TH" spc="-5" dirty="0" smtClean="0">
                <a:latin typeface="TH SarabunPSK"/>
                <a:cs typeface="TH SarabunPSK"/>
              </a:rPr>
              <a:t>ั</a:t>
            </a:r>
            <a:r>
              <a:rPr lang="th-TH" spc="0" dirty="0" smtClean="0">
                <a:latin typeface="TH SarabunPSK"/>
                <a:cs typeface="TH SarabunPSK"/>
              </a:rPr>
              <a:t>น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-5" dirty="0" smtClean="0">
                <a:latin typeface="TH SarabunPSK"/>
                <a:cs typeface="TH SarabunPSK"/>
              </a:rPr>
              <a:t>ึก</a:t>
            </a:r>
            <a:r>
              <a:rPr lang="th-TH" spc="-15" dirty="0" smtClean="0">
                <a:latin typeface="TH SarabunPSK"/>
                <a:cs typeface="TH SarabunPSK"/>
              </a:rPr>
              <a:t>ข</a:t>
            </a:r>
            <a:r>
              <a:rPr lang="th-TH" spc="-5" dirty="0" smtClean="0">
                <a:latin typeface="TH SarabunPSK"/>
                <a:cs typeface="TH SarabunPSK"/>
              </a:rPr>
              <a:t>อ</a:t>
            </a:r>
            <a:r>
              <a:rPr lang="th-TH" spc="-15" dirty="0" smtClean="0">
                <a:latin typeface="TH SarabunPSK"/>
                <a:cs typeface="TH SarabunPSK"/>
              </a:rPr>
              <a:t>ม</a:t>
            </a:r>
            <a:r>
              <a:rPr lang="th-TH" spc="-5" dirty="0" smtClean="0">
                <a:latin typeface="TH SarabunPSK"/>
                <a:cs typeface="TH SarabunPSK"/>
              </a:rPr>
              <a:t>ู</a:t>
            </a:r>
            <a:r>
              <a:rPr lang="th-TH" spc="5" dirty="0" smtClean="0">
                <a:latin typeface="TH SarabunPSK"/>
                <a:cs typeface="TH SarabunPSK"/>
              </a:rPr>
              <a:t>ล</a:t>
            </a:r>
            <a:r>
              <a:rPr lang="th-TH" spc="0" dirty="0" smtClean="0">
                <a:latin typeface="TH SarabunPSK"/>
                <a:cs typeface="TH SarabunPSK"/>
              </a:rPr>
              <a:t>ไ</a:t>
            </a:r>
            <a:r>
              <a:rPr lang="th-TH" spc="-5" dirty="0" smtClean="0">
                <a:latin typeface="TH SarabunPSK"/>
                <a:cs typeface="TH SarabunPSK"/>
              </a:rPr>
              <a:t>ว</a:t>
            </a:r>
            <a:r>
              <a:rPr lang="th-TH" spc="0" dirty="0" smtClean="0">
                <a:latin typeface="TH SarabunPSK"/>
                <a:cs typeface="TH SarabunPSK"/>
              </a:rPr>
              <a:t>ใ</a:t>
            </a:r>
            <a:r>
              <a:rPr lang="th-TH" spc="-5" dirty="0" smtClean="0">
                <a:latin typeface="TH SarabunPSK"/>
                <a:cs typeface="TH SarabunPSK"/>
              </a:rPr>
              <a:t>ช</a:t>
            </a:r>
            <a:r>
              <a:rPr lang="th-TH" spc="0" dirty="0" smtClean="0">
                <a:latin typeface="TH SarabunPSK"/>
                <a:cs typeface="TH SarabunPSK"/>
              </a:rPr>
              <a:t>ใน</a:t>
            </a:r>
            <a:r>
              <a:rPr lang="th-TH" spc="10" dirty="0" smtClean="0">
                <a:latin typeface="TH SarabunPSK"/>
                <a:cs typeface="TH SarabunPSK"/>
              </a:rPr>
              <a:t>โ</a:t>
            </a:r>
            <a:r>
              <a:rPr lang="th-TH" spc="-5" dirty="0" smtClean="0">
                <a:latin typeface="TH SarabunPSK"/>
                <a:cs typeface="TH SarabunPSK"/>
              </a:rPr>
              <a:t>อก</a:t>
            </a:r>
            <a:r>
              <a:rPr lang="th-TH" spc="0" dirty="0" smtClean="0">
                <a:latin typeface="TH SarabunPSK"/>
                <a:cs typeface="TH SarabunPSK"/>
              </a:rPr>
              <a:t>า</a:t>
            </a:r>
            <a:r>
              <a:rPr lang="th-TH" spc="5" dirty="0" smtClean="0">
                <a:latin typeface="TH SarabunPSK"/>
                <a:cs typeface="TH SarabunPSK"/>
              </a:rPr>
              <a:t>ส</a:t>
            </a:r>
            <a:r>
              <a:rPr lang="th-TH" spc="-10" dirty="0" smtClean="0">
                <a:latin typeface="TH SarabunPSK"/>
                <a:cs typeface="TH SarabunPSK"/>
              </a:rPr>
              <a:t>ต</a:t>
            </a:r>
            <a:r>
              <a:rPr lang="th-TH" spc="10" dirty="0" smtClean="0">
                <a:latin typeface="TH SarabunPSK"/>
                <a:cs typeface="TH SarabunPSK"/>
              </a:rPr>
              <a:t></a:t>
            </a:r>
            <a:r>
              <a:rPr lang="th-TH" spc="-5" dirty="0" smtClean="0">
                <a:latin typeface="TH SarabunPSK"/>
                <a:cs typeface="TH SarabunPSK"/>
              </a:rPr>
              <a:t>อ</a:t>
            </a:r>
            <a:r>
              <a:rPr lang="th-TH" spc="0" dirty="0" smtClean="0">
                <a:latin typeface="TH SarabunPSK"/>
                <a:cs typeface="TH SarabunPSK"/>
              </a:rPr>
              <a:t>ไ</a:t>
            </a:r>
            <a:r>
              <a:rPr lang="th-TH" spc="-10" dirty="0" smtClean="0">
                <a:latin typeface="TH SarabunPSK"/>
                <a:cs typeface="TH SarabunPSK"/>
              </a:rPr>
              <a:t>ป</a:t>
            </a:r>
            <a:r>
              <a:rPr lang="th-TH" spc="25" dirty="0" smtClean="0">
                <a:latin typeface="TH SarabunPSK"/>
                <a:cs typeface="TH SarabunPSK"/>
              </a:rPr>
              <a:t> </a:t>
            </a:r>
            <a:r>
              <a:rPr lang="th-TH" spc="0" dirty="0" smtClean="0">
                <a:latin typeface="TH SarabunPSK"/>
                <a:cs typeface="TH SarabunPSK"/>
              </a:rPr>
              <a:t>ร</a:t>
            </a:r>
            <a:r>
              <a:rPr lang="th-TH" spc="5" dirty="0" smtClean="0">
                <a:latin typeface="TH SarabunPSK"/>
                <a:cs typeface="TH SarabunPSK"/>
              </a:rPr>
              <a:t>ว</a:t>
            </a:r>
            <a:r>
              <a:rPr lang="th-TH" spc="-5" dirty="0" smtClean="0">
                <a:latin typeface="TH SarabunPSK"/>
                <a:cs typeface="TH SarabunPSK"/>
              </a:rPr>
              <a:t>ม</a:t>
            </a:r>
            <a:r>
              <a:rPr lang="th-TH" spc="0" dirty="0" smtClean="0">
                <a:latin typeface="TH SarabunPSK"/>
                <a:cs typeface="TH SarabunPSK"/>
              </a:rPr>
              <a:t>ไป</a:t>
            </a:r>
            <a:r>
              <a:rPr lang="th-TH" spc="-15" dirty="0" smtClean="0">
                <a:latin typeface="TH SarabunPSK"/>
                <a:cs typeface="TH SarabunPSK"/>
              </a:rPr>
              <a:t>ถ</a:t>
            </a:r>
            <a:r>
              <a:rPr lang="th-TH" spc="-5" dirty="0" smtClean="0">
                <a:latin typeface="TH SarabunPSK"/>
                <a:cs typeface="TH SarabunPSK"/>
              </a:rPr>
              <a:t>ึง 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10" dirty="0" smtClean="0">
                <a:latin typeface="TH SarabunPSK"/>
                <a:cs typeface="TH SarabunPSK"/>
              </a:rPr>
              <a:t>ารปร</a:t>
            </a:r>
            <a:r>
              <a:rPr lang="th-TH" spc="-20" dirty="0" smtClean="0">
                <a:latin typeface="TH SarabunPSK"/>
                <a:cs typeface="TH SarabunPSK"/>
              </a:rPr>
              <a:t>ะ</a:t>
            </a:r>
            <a:r>
              <a:rPr lang="th-TH" spc="-5" dirty="0" smtClean="0">
                <a:latin typeface="TH SarabunPSK"/>
                <a:cs typeface="TH SarabunPSK"/>
              </a:rPr>
              <a:t>เ</a:t>
            </a:r>
            <a:r>
              <a:rPr lang="th-TH" spc="-15" dirty="0" smtClean="0">
                <a:latin typeface="TH SarabunPSK"/>
                <a:cs typeface="TH SarabunPSK"/>
              </a:rPr>
              <a:t>ม</a:t>
            </a:r>
            <a:r>
              <a:rPr lang="th-TH" spc="-5" dirty="0" smtClean="0">
                <a:latin typeface="TH SarabunPSK"/>
                <a:cs typeface="TH SarabunPSK"/>
              </a:rPr>
              <a:t>ินผล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5" dirty="0" smtClean="0">
                <a:latin typeface="TH SarabunPSK"/>
                <a:cs typeface="TH SarabunPSK"/>
              </a:rPr>
              <a:t>ารผลิตราย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5" dirty="0" smtClean="0">
                <a:latin typeface="TH SarabunPSK"/>
                <a:cs typeface="TH SarabunPSK"/>
              </a:rPr>
              <a:t>าร</a:t>
            </a:r>
            <a:endParaRPr lang="th-TH" dirty="0" smtClean="0">
              <a:latin typeface="TH SarabunPSK"/>
              <a:cs typeface="TH SarabunPSK"/>
            </a:endParaRPr>
          </a:p>
          <a:p>
            <a:pPr marL="0" indent="0" algn="thaiDist">
              <a:buNone/>
            </a:pP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96149921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12700">
              <a:lnSpc>
                <a:spcPct val="100000"/>
              </a:lnSpc>
            </a:pPr>
            <a:r>
              <a:rPr lang="th-TH" b="1" spc="-15" dirty="0" smtClean="0">
                <a:latin typeface="TH SarabunPSK"/>
                <a:cs typeface="TH SarabunPSK"/>
              </a:rPr>
              <a:t>ว</a:t>
            </a:r>
            <a:r>
              <a:rPr lang="th-TH" b="1" spc="0" dirty="0" smtClean="0">
                <a:latin typeface="TH SarabunPSK"/>
                <a:cs typeface="TH SarabunPSK"/>
              </a:rPr>
              <a:t>ิ</a:t>
            </a:r>
            <a:r>
              <a:rPr lang="th-TH" b="1" spc="-15" dirty="0" smtClean="0">
                <a:latin typeface="TH SarabunPSK"/>
                <a:cs typeface="TH SarabunPSK"/>
              </a:rPr>
              <a:t>ทย</a:t>
            </a:r>
            <a:r>
              <a:rPr lang="th-TH" b="1" spc="-5" dirty="0" smtClean="0">
                <a:latin typeface="TH SarabunPSK"/>
                <a:cs typeface="TH SarabunPSK"/>
              </a:rPr>
              <a:t>ุกร</a:t>
            </a:r>
            <a:r>
              <a:rPr lang="th-TH" b="1" spc="-15" dirty="0" smtClean="0">
                <a:latin typeface="TH SarabunPSK"/>
                <a:cs typeface="TH SarabunPSK"/>
              </a:rPr>
              <a:t>ะ</a:t>
            </a:r>
            <a:r>
              <a:rPr lang="th-TH" b="1" spc="-10" dirty="0" smtClean="0">
                <a:latin typeface="TH SarabunPSK"/>
                <a:cs typeface="TH SarabunPSK"/>
              </a:rPr>
              <a:t>จา</a:t>
            </a:r>
            <a:r>
              <a:rPr lang="th-TH" b="1" spc="-15" dirty="0" smtClean="0">
                <a:latin typeface="TH SarabunPSK"/>
                <a:cs typeface="TH SarabunPSK"/>
              </a:rPr>
              <a:t>ย</a:t>
            </a:r>
            <a:r>
              <a:rPr lang="th-TH" b="1" spc="-5" dirty="0" smtClean="0">
                <a:latin typeface="TH SarabunPSK"/>
                <a:cs typeface="TH SarabunPSK"/>
              </a:rPr>
              <a:t>เ</a:t>
            </a:r>
            <a:r>
              <a:rPr lang="th-TH" b="1" spc="-15" dirty="0" smtClean="0">
                <a:latin typeface="TH SarabunPSK"/>
                <a:cs typeface="TH SarabunPSK"/>
              </a:rPr>
              <a:t>ส</a:t>
            </a:r>
            <a:r>
              <a:rPr lang="th-TH" b="1" spc="0" dirty="0" smtClean="0">
                <a:latin typeface="TH SarabunPSK"/>
                <a:cs typeface="TH SarabunPSK"/>
              </a:rPr>
              <a:t>ี</a:t>
            </a:r>
            <a:r>
              <a:rPr lang="th-TH" b="1" spc="-15" dirty="0" smtClean="0">
                <a:latin typeface="TH SarabunPSK"/>
                <a:cs typeface="TH SarabunPSK"/>
              </a:rPr>
              <a:t>ย</a:t>
            </a:r>
            <a:r>
              <a:rPr lang="th-TH" b="1" spc="-10" dirty="0" smtClean="0">
                <a:latin typeface="TH SarabunPSK"/>
                <a:cs typeface="TH SarabunPSK"/>
              </a:rPr>
              <a:t>ง</a:t>
            </a:r>
            <a:r>
              <a:rPr lang="th-TH" b="1" spc="-15" dirty="0" smtClean="0">
                <a:latin typeface="TH SarabunPSK"/>
                <a:cs typeface="TH SarabunPSK"/>
              </a:rPr>
              <a:t>ป</a:t>
            </a:r>
            <a:r>
              <a:rPr lang="th-TH" b="1" spc="-10" dirty="0" smtClean="0">
                <a:latin typeface="TH SarabunPSK"/>
                <a:cs typeface="TH SarabunPSK"/>
              </a:rPr>
              <a:t>ร</a:t>
            </a:r>
            <a:r>
              <a:rPr lang="th-TH" b="1" spc="-15" dirty="0" smtClean="0">
                <a:latin typeface="TH SarabunPSK"/>
                <a:cs typeface="TH SarabunPSK"/>
              </a:rPr>
              <a:t>ะ</a:t>
            </a:r>
            <a:r>
              <a:rPr lang="th-TH" b="1" spc="-5" dirty="0" smtClean="0">
                <a:latin typeface="TH SarabunPSK"/>
                <a:cs typeface="TH SarabunPSK"/>
              </a:rPr>
              <a:t>เภ</a:t>
            </a:r>
            <a:r>
              <a:rPr lang="th-TH" b="1" spc="-15" dirty="0" smtClean="0">
                <a:latin typeface="TH SarabunPSK"/>
                <a:cs typeface="TH SarabunPSK"/>
              </a:rPr>
              <a:t>ท</a:t>
            </a:r>
            <a:r>
              <a:rPr lang="th-TH" b="1" spc="-5" dirty="0" smtClean="0">
                <a:latin typeface="TH SarabunPSK"/>
                <a:cs typeface="TH SarabunPSK"/>
              </a:rPr>
              <a:t>ธุรกิจ</a:t>
            </a:r>
            <a:endParaRPr lang="th-TH" dirty="0">
              <a:latin typeface="TH SarabunPSK"/>
              <a:cs typeface="TH SarabunPSK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27000" indent="0" algn="thaiDist">
              <a:spcBef>
                <a:spcPts val="155"/>
              </a:spcBef>
              <a:buNone/>
              <a:tabLst>
                <a:tab pos="1713230" algn="l"/>
              </a:tabLst>
            </a:pPr>
            <a:r>
              <a:rPr lang="th-TH" b="1" spc="-15" dirty="0" smtClean="0">
                <a:latin typeface="TH SarabunPSK"/>
                <a:cs typeface="TH SarabunPSK"/>
              </a:rPr>
              <a:t>3</a:t>
            </a:r>
            <a:r>
              <a:rPr lang="th-TH" b="1" spc="-5" dirty="0" smtClean="0">
                <a:latin typeface="TH SarabunPSK"/>
                <a:cs typeface="TH SarabunPSK"/>
              </a:rPr>
              <a:t>.2</a:t>
            </a:r>
            <a:r>
              <a:rPr lang="th-TH" b="1" spc="5" dirty="0" smtClean="0">
                <a:latin typeface="TH SarabunPSK"/>
                <a:cs typeface="TH SarabunPSK"/>
              </a:rPr>
              <a:t> </a:t>
            </a:r>
            <a:r>
              <a:rPr lang="th-TH" b="1" spc="-5" dirty="0" smtClean="0">
                <a:latin typeface="TH SarabunPSK"/>
                <a:cs typeface="TH SarabunPSK"/>
              </a:rPr>
              <a:t>การเตรี</a:t>
            </a:r>
            <a:r>
              <a:rPr lang="th-TH" b="1" spc="-15" dirty="0" smtClean="0">
                <a:latin typeface="TH SarabunPSK"/>
                <a:cs typeface="TH SarabunPSK"/>
              </a:rPr>
              <a:t>ย</a:t>
            </a:r>
            <a:r>
              <a:rPr lang="th-TH" b="1" spc="-20" dirty="0" smtClean="0">
                <a:latin typeface="TH SarabunPSK"/>
                <a:cs typeface="TH SarabunPSK"/>
              </a:rPr>
              <a:t>ม</a:t>
            </a:r>
            <a:r>
              <a:rPr lang="th-TH" b="1" spc="-15" dirty="0" smtClean="0">
                <a:latin typeface="TH SarabunPSK"/>
                <a:cs typeface="TH SarabunPSK"/>
              </a:rPr>
              <a:t>ผังรายการ</a:t>
            </a:r>
            <a:endParaRPr lang="th-TH" dirty="0" smtClean="0">
              <a:latin typeface="TH SarabunPSK"/>
              <a:cs typeface="TH SarabunPSK"/>
            </a:endParaRPr>
          </a:p>
          <a:p>
            <a:pPr marL="12700" marR="15240" indent="0" algn="thaiDist">
              <a:spcBef>
                <a:spcPts val="85"/>
              </a:spcBef>
              <a:buNone/>
              <a:tabLst>
                <a:tab pos="1710689" algn="l"/>
              </a:tabLst>
            </a:pPr>
            <a:r>
              <a:rPr lang="th-TH" spc="15" dirty="0" smtClean="0">
                <a:latin typeface="TH SarabunPSK"/>
                <a:cs typeface="TH SarabunPSK"/>
              </a:rPr>
              <a:t>ห</a:t>
            </a:r>
            <a:r>
              <a:rPr lang="th-TH" spc="-10" dirty="0" smtClean="0">
                <a:latin typeface="TH SarabunPSK"/>
                <a:cs typeface="TH SarabunPSK"/>
              </a:rPr>
              <a:t>ล</a:t>
            </a:r>
            <a:r>
              <a:rPr lang="th-TH" spc="15" dirty="0" smtClean="0">
                <a:latin typeface="TH SarabunPSK"/>
                <a:cs typeface="TH SarabunPSK"/>
              </a:rPr>
              <a:t>ัก</a:t>
            </a:r>
            <a:r>
              <a:rPr lang="th-TH" spc="20" dirty="0" smtClean="0">
                <a:latin typeface="TH SarabunPSK"/>
                <a:cs typeface="TH SarabunPSK"/>
              </a:rPr>
              <a:t>ก</a:t>
            </a:r>
            <a:r>
              <a:rPr lang="th-TH" spc="10" dirty="0" smtClean="0">
                <a:latin typeface="TH SarabunPSK"/>
                <a:cs typeface="TH SarabunPSK"/>
              </a:rPr>
              <a:t>า</a:t>
            </a:r>
            <a:r>
              <a:rPr lang="th-TH" spc="15" dirty="0" smtClean="0">
                <a:latin typeface="TH SarabunPSK"/>
                <a:cs typeface="TH SarabunPSK"/>
              </a:rPr>
              <a:t>ร</a:t>
            </a:r>
            <a:r>
              <a:rPr lang="th-TH" spc="20" dirty="0" smtClean="0">
                <a:latin typeface="TH SarabunPSK"/>
                <a:cs typeface="TH SarabunPSK"/>
              </a:rPr>
              <a:t>พ</a:t>
            </a:r>
            <a:r>
              <a:rPr lang="th-TH" spc="5" dirty="0" smtClean="0">
                <a:latin typeface="TH SarabunPSK"/>
                <a:cs typeface="TH SarabunPSK"/>
              </a:rPr>
              <a:t>อ</a:t>
            </a:r>
            <a:r>
              <a:rPr lang="th-TH" spc="-10" dirty="0" smtClean="0">
                <a:latin typeface="TH SarabunPSK"/>
                <a:cs typeface="TH SarabunPSK"/>
              </a:rPr>
              <a:t>ส</a:t>
            </a:r>
            <a:r>
              <a:rPr lang="th-TH" spc="20" dirty="0" smtClean="0">
                <a:latin typeface="TH SarabunPSK"/>
                <a:cs typeface="TH SarabunPSK"/>
              </a:rPr>
              <a:t>ั</a:t>
            </a:r>
            <a:r>
              <a:rPr lang="th-TH" spc="25" dirty="0" smtClean="0">
                <a:latin typeface="TH SarabunPSK"/>
                <a:cs typeface="TH SarabunPSK"/>
              </a:rPr>
              <a:t>ง</a:t>
            </a:r>
            <a:r>
              <a:rPr lang="th-TH" spc="15" dirty="0" smtClean="0">
                <a:latin typeface="TH SarabunPSK"/>
                <a:cs typeface="TH SarabunPSK"/>
              </a:rPr>
              <a:t>เข</a:t>
            </a:r>
            <a:r>
              <a:rPr lang="th-TH" spc="25" dirty="0" smtClean="0">
                <a:latin typeface="TH SarabunPSK"/>
                <a:cs typeface="TH SarabunPSK"/>
              </a:rPr>
              <a:t>ป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20" dirty="0" smtClean="0">
                <a:latin typeface="TH SarabunPSK"/>
                <a:cs typeface="TH SarabunPSK"/>
              </a:rPr>
              <a:t>ี่ส</a:t>
            </a:r>
            <a:r>
              <a:rPr lang="th-TH" spc="25" dirty="0" smtClean="0">
                <a:latin typeface="TH SarabunPSK"/>
                <a:cs typeface="TH SarabunPSK"/>
              </a:rPr>
              <a:t>า</a:t>
            </a:r>
            <a:r>
              <a:rPr lang="th-TH" spc="10" dirty="0" smtClean="0">
                <a:latin typeface="TH SarabunPSK"/>
                <a:cs typeface="TH SarabunPSK"/>
              </a:rPr>
              <a:t>มา</a:t>
            </a:r>
            <a:r>
              <a:rPr lang="th-TH" spc="25" dirty="0" smtClean="0">
                <a:latin typeface="TH SarabunPSK"/>
                <a:cs typeface="TH SarabunPSK"/>
              </a:rPr>
              <a:t>ร</a:t>
            </a:r>
            <a:r>
              <a:rPr lang="th-TH" spc="10" dirty="0" smtClean="0">
                <a:latin typeface="TH SarabunPSK"/>
                <a:cs typeface="TH SarabunPSK"/>
              </a:rPr>
              <a:t>ถ</a:t>
            </a:r>
            <a:r>
              <a:rPr lang="th-TH" spc="-10" dirty="0" smtClean="0">
                <a:latin typeface="TH SarabunPSK"/>
                <a:cs typeface="TH SarabunPSK"/>
              </a:rPr>
              <a:t>น</a:t>
            </a:r>
            <a:r>
              <a:rPr lang="th-TH" spc="20" dirty="0" smtClean="0">
                <a:latin typeface="TH SarabunPSK"/>
                <a:cs typeface="TH SarabunPSK"/>
              </a:rPr>
              <a:t>ํ</a:t>
            </a:r>
            <a:r>
              <a:rPr lang="th-TH" spc="25" dirty="0" smtClean="0">
                <a:latin typeface="TH SarabunPSK"/>
                <a:cs typeface="TH SarabunPSK"/>
              </a:rPr>
              <a:t>า</a:t>
            </a:r>
            <a:r>
              <a:rPr lang="th-TH" spc="10" dirty="0" smtClean="0">
                <a:latin typeface="TH SarabunPSK"/>
                <a:cs typeface="TH SarabunPSK"/>
              </a:rPr>
              <a:t>ไ</a:t>
            </a:r>
            <a:r>
              <a:rPr lang="th-TH" spc="15" dirty="0" smtClean="0">
                <a:latin typeface="TH SarabunPSK"/>
                <a:cs typeface="TH SarabunPSK"/>
              </a:rPr>
              <a:t>ป</a:t>
            </a:r>
            <a:r>
              <a:rPr lang="th-TH" spc="25" dirty="0" smtClean="0">
                <a:latin typeface="TH SarabunPSK"/>
                <a:cs typeface="TH SarabunPSK"/>
              </a:rPr>
              <a:t>ป</a:t>
            </a:r>
            <a:r>
              <a:rPr lang="th-TH" spc="-5" dirty="0" smtClean="0">
                <a:latin typeface="TH SarabunPSK"/>
                <a:cs typeface="TH SarabunPSK"/>
              </a:rPr>
              <a:t>ร</a:t>
            </a:r>
            <a:r>
              <a:rPr lang="th-TH" spc="15" dirty="0" smtClean="0">
                <a:latin typeface="TH SarabunPSK"/>
                <a:cs typeface="TH SarabunPSK"/>
              </a:rPr>
              <a:t>ับ</a:t>
            </a:r>
            <a:r>
              <a:rPr lang="th-TH" spc="25" dirty="0" smtClean="0">
                <a:latin typeface="TH SarabunPSK"/>
                <a:cs typeface="TH SarabunPSK"/>
              </a:rPr>
              <a:t>ป</a:t>
            </a:r>
            <a:r>
              <a:rPr lang="th-TH" spc="15" dirty="0" smtClean="0">
                <a:latin typeface="TH SarabunPSK"/>
                <a:cs typeface="TH SarabunPSK"/>
              </a:rPr>
              <a:t>ร</a:t>
            </a:r>
            <a:r>
              <a:rPr lang="th-TH" spc="5" dirty="0" smtClean="0">
                <a:latin typeface="TH SarabunPSK"/>
                <a:cs typeface="TH SarabunPSK"/>
              </a:rPr>
              <a:t>ะ</a:t>
            </a:r>
            <a:r>
              <a:rPr lang="th-TH" spc="-10" dirty="0" smtClean="0">
                <a:latin typeface="TH SarabunPSK"/>
                <a:cs typeface="TH SarabunPSK"/>
              </a:rPr>
              <a:t>ย</a:t>
            </a:r>
            <a:r>
              <a:rPr lang="th-TH" spc="20" dirty="0" smtClean="0">
                <a:latin typeface="TH SarabunPSK"/>
                <a:cs typeface="TH SarabunPSK"/>
              </a:rPr>
              <a:t>ุ</a:t>
            </a:r>
            <a:r>
              <a:rPr lang="th-TH" spc="10" dirty="0" smtClean="0">
                <a:latin typeface="TH SarabunPSK"/>
                <a:cs typeface="TH SarabunPSK"/>
              </a:rPr>
              <a:t>ก</a:t>
            </a:r>
            <a:r>
              <a:rPr lang="th-TH" spc="-10" dirty="0" smtClean="0">
                <a:latin typeface="TH SarabunPSK"/>
                <a:cs typeface="TH SarabunPSK"/>
              </a:rPr>
              <a:t>ต</a:t>
            </a:r>
            <a:r>
              <a:rPr lang="th-TH" spc="20" dirty="0" smtClean="0">
                <a:latin typeface="TH SarabunPSK"/>
                <a:cs typeface="TH SarabunPSK"/>
              </a:rPr>
              <a:t></a:t>
            </a:r>
            <a:r>
              <a:rPr lang="th-TH" spc="25" dirty="0" smtClean="0">
                <a:latin typeface="TH SarabunPSK"/>
                <a:cs typeface="TH SarabunPSK"/>
              </a:rPr>
              <a:t>ใ</a:t>
            </a:r>
            <a:r>
              <a:rPr lang="th-TH" spc="-5" dirty="0" smtClean="0">
                <a:latin typeface="TH SarabunPSK"/>
                <a:cs typeface="TH SarabunPSK"/>
              </a:rPr>
              <a:t>ช</a:t>
            </a:r>
            <a:r>
              <a:rPr lang="th-TH" spc="15" dirty="0" smtClean="0">
                <a:latin typeface="TH SarabunPSK"/>
                <a:cs typeface="TH SarabunPSK"/>
              </a:rPr>
              <a:t>ใ</a:t>
            </a:r>
            <a:r>
              <a:rPr lang="th-TH" spc="-10" dirty="0" smtClean="0">
                <a:latin typeface="TH SarabunPSK"/>
                <a:cs typeface="TH SarabunPSK"/>
              </a:rPr>
              <a:t>ห</a:t>
            </a:r>
            <a:r>
              <a:rPr lang="th-TH" spc="15" dirty="0" smtClean="0">
                <a:latin typeface="TH SarabunPSK"/>
                <a:cs typeface="TH SarabunPSK"/>
              </a:rPr>
              <a:t>เห</a:t>
            </a:r>
            <a:r>
              <a:rPr lang="th-TH" spc="20" dirty="0" smtClean="0">
                <a:latin typeface="TH SarabunPSK"/>
                <a:cs typeface="TH SarabunPSK"/>
              </a:rPr>
              <a:t>ม</a:t>
            </a:r>
            <a:r>
              <a:rPr lang="th-TH" spc="10" dirty="0" smtClean="0">
                <a:latin typeface="TH SarabunPSK"/>
                <a:cs typeface="TH SarabunPSK"/>
              </a:rPr>
              <a:t>า</a:t>
            </a:r>
            <a:r>
              <a:rPr lang="th-TH" spc="5" dirty="0" smtClean="0">
                <a:latin typeface="TH SarabunPSK"/>
                <a:cs typeface="TH SarabunPSK"/>
              </a:rPr>
              <a:t>ะ</a:t>
            </a:r>
            <a:r>
              <a:rPr lang="th-TH" spc="25" dirty="0" smtClean="0">
                <a:latin typeface="TH SarabunPSK"/>
                <a:cs typeface="TH SarabunPSK"/>
              </a:rPr>
              <a:t>ส</a:t>
            </a:r>
            <a:r>
              <a:rPr lang="th-TH" spc="10" dirty="0" smtClean="0">
                <a:latin typeface="TH SarabunPSK"/>
                <a:cs typeface="TH SarabunPSK"/>
              </a:rPr>
              <a:t>ม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20" dirty="0" smtClean="0">
                <a:latin typeface="TH SarabunPSK"/>
                <a:cs typeface="TH SarabunPSK"/>
              </a:rPr>
              <a:t>ั</a:t>
            </a:r>
            <a:r>
              <a:rPr lang="th-TH" spc="25" dirty="0" smtClean="0">
                <a:latin typeface="TH SarabunPSK"/>
                <a:cs typeface="TH SarabunPSK"/>
              </a:rPr>
              <a:t>บ</a:t>
            </a:r>
            <a:r>
              <a:rPr lang="th-TH" spc="15" dirty="0" smtClean="0">
                <a:latin typeface="TH SarabunPSK"/>
                <a:cs typeface="TH SarabunPSK"/>
              </a:rPr>
              <a:t>ส</a:t>
            </a:r>
            <a:r>
              <a:rPr lang="th-TH" spc="10" dirty="0" smtClean="0">
                <a:latin typeface="TH SarabunPSK"/>
                <a:cs typeface="TH SarabunPSK"/>
              </a:rPr>
              <a:t>ถ</a:t>
            </a:r>
            <a:r>
              <a:rPr lang="th-TH" spc="25" dirty="0" smtClean="0">
                <a:latin typeface="TH SarabunPSK"/>
                <a:cs typeface="TH SarabunPSK"/>
              </a:rPr>
              <a:t>า</a:t>
            </a:r>
            <a:r>
              <a:rPr lang="th-TH" spc="15" dirty="0" smtClean="0">
                <a:latin typeface="TH SarabunPSK"/>
                <a:cs typeface="TH SarabunPSK"/>
              </a:rPr>
              <a:t>น</a:t>
            </a:r>
            <a:r>
              <a:rPr lang="th-TH" spc="10" dirty="0" smtClean="0">
                <a:latin typeface="TH SarabunPSK"/>
                <a:cs typeface="TH SarabunPSK"/>
              </a:rPr>
              <a:t>ก</a:t>
            </a:r>
            <a:r>
              <a:rPr lang="th-TH" spc="25" dirty="0" smtClean="0">
                <a:latin typeface="TH SarabunPSK"/>
                <a:cs typeface="TH SarabunPSK"/>
              </a:rPr>
              <a:t>า</a:t>
            </a:r>
            <a:r>
              <a:rPr lang="th-TH" spc="15" dirty="0" smtClean="0">
                <a:latin typeface="TH SarabunPSK"/>
                <a:cs typeface="TH SarabunPSK"/>
              </a:rPr>
              <a:t>ร</a:t>
            </a:r>
            <a:r>
              <a:rPr lang="th-TH" spc="-15" dirty="0" smtClean="0">
                <a:latin typeface="TH SarabunPSK"/>
                <a:cs typeface="TH SarabunPSK"/>
              </a:rPr>
              <a:t>ณ</a:t>
            </a:r>
            <a:r>
              <a:rPr lang="th-TH" spc="20" dirty="0" smtClean="0">
                <a:latin typeface="TH SarabunPSK"/>
                <a:cs typeface="TH SarabunPSK"/>
              </a:rPr>
              <a:t>ข</a:t>
            </a:r>
            <a:r>
              <a:rPr lang="th-TH" spc="5" dirty="0" smtClean="0">
                <a:latin typeface="TH SarabunPSK"/>
                <a:cs typeface="TH SarabunPSK"/>
              </a:rPr>
              <a:t>อ</a:t>
            </a:r>
            <a:r>
              <a:rPr lang="th-TH" spc="15" dirty="0" smtClean="0">
                <a:latin typeface="TH SarabunPSK"/>
                <a:cs typeface="TH SarabunPSK"/>
              </a:rPr>
              <a:t>ง</a:t>
            </a:r>
            <a:r>
              <a:rPr lang="th-TH" spc="30" dirty="0" smtClean="0">
                <a:latin typeface="TH SarabunPSK"/>
                <a:cs typeface="TH SarabunPSK"/>
              </a:rPr>
              <a:t>ส</a:t>
            </a:r>
            <a:r>
              <a:rPr lang="th-TH" spc="10" dirty="0" smtClean="0">
                <a:latin typeface="TH SarabunPSK"/>
                <a:cs typeface="TH SarabunPSK"/>
              </a:rPr>
              <a:t>ถา</a:t>
            </a:r>
            <a:r>
              <a:rPr lang="th-TH" spc="-10" dirty="0" smtClean="0">
                <a:latin typeface="TH SarabunPSK"/>
                <a:cs typeface="TH SarabunPSK"/>
              </a:rPr>
              <a:t>น</a:t>
            </a:r>
            <a:r>
              <a:rPr lang="th-TH" spc="20" dirty="0" smtClean="0">
                <a:latin typeface="TH SarabunPSK"/>
                <a:cs typeface="TH SarabunPSK"/>
              </a:rPr>
              <a:t>ี</a:t>
            </a:r>
            <a:r>
              <a:rPr lang="th-TH" spc="-5" dirty="0" smtClean="0">
                <a:latin typeface="TH SarabunPSK"/>
                <a:cs typeface="TH SarabunPSK"/>
              </a:rPr>
              <a:t>ว</a:t>
            </a:r>
            <a:r>
              <a:rPr lang="th-TH" spc="15" dirty="0" smtClean="0">
                <a:latin typeface="TH SarabunPSK"/>
                <a:cs typeface="TH SarabunPSK"/>
              </a:rPr>
              <a:t>ิท</a:t>
            </a:r>
            <a:r>
              <a:rPr lang="th-TH" spc="-10" dirty="0" smtClean="0">
                <a:latin typeface="TH SarabunPSK"/>
                <a:cs typeface="TH SarabunPSK"/>
              </a:rPr>
              <a:t>ย</a:t>
            </a:r>
            <a:r>
              <a:rPr lang="th-TH" spc="20" dirty="0" smtClean="0">
                <a:latin typeface="TH SarabunPSK"/>
                <a:cs typeface="TH SarabunPSK"/>
              </a:rPr>
              <a:t>ุ</a:t>
            </a:r>
            <a:r>
              <a:rPr lang="th-TH" spc="-10" dirty="0" smtClean="0">
                <a:latin typeface="TH SarabunPSK"/>
                <a:cs typeface="TH SarabunPSK"/>
              </a:rPr>
              <a:t>ต</a:t>
            </a:r>
            <a:r>
              <a:rPr lang="th-TH" spc="15" dirty="0" smtClean="0">
                <a:latin typeface="TH SarabunPSK"/>
                <a:cs typeface="TH SarabunPSK"/>
              </a:rPr>
              <a:t>า</a:t>
            </a:r>
            <a:r>
              <a:rPr lang="th-TH" spc="25" dirty="0" smtClean="0">
                <a:latin typeface="TH SarabunPSK"/>
                <a:cs typeface="TH SarabunPSK"/>
              </a:rPr>
              <a:t>ง</a:t>
            </a:r>
            <a:r>
              <a:rPr lang="th-TH" spc="-10" dirty="0" smtClean="0">
                <a:latin typeface="TH SarabunPSK"/>
                <a:cs typeface="TH SarabunPSK"/>
              </a:rPr>
              <a:t>ๆ</a:t>
            </a:r>
            <a:r>
              <a:rPr lang="th-TH" spc="-5" dirty="0" smtClean="0">
                <a:latin typeface="TH SarabunPSK"/>
                <a:cs typeface="TH SarabunPSK"/>
              </a:rPr>
              <a:t> </a:t>
            </a:r>
            <a:r>
              <a:rPr lang="th-TH" spc="-10" dirty="0" smtClean="0">
                <a:latin typeface="TH SarabunPSK"/>
                <a:cs typeface="TH SarabunPSK"/>
              </a:rPr>
              <a:t>(สา</a:t>
            </a:r>
            <a:r>
              <a:rPr lang="th-TH" spc="-15" dirty="0" smtClean="0">
                <a:latin typeface="TH SarabunPSK"/>
                <a:cs typeface="TH SarabunPSK"/>
              </a:rPr>
              <a:t>ข</a:t>
            </a:r>
            <a:r>
              <a:rPr lang="th-TH" spc="-5" dirty="0" smtClean="0">
                <a:latin typeface="TH SarabunPSK"/>
                <a:cs typeface="TH SarabunPSK"/>
              </a:rPr>
              <a:t>าว</a:t>
            </a:r>
            <a:r>
              <a:rPr lang="th-TH" spc="0" dirty="0" smtClean="0">
                <a:latin typeface="TH SarabunPSK"/>
                <a:cs typeface="TH SarabunPSK"/>
              </a:rPr>
              <a:t>ิ</a:t>
            </a:r>
            <a:r>
              <a:rPr lang="th-TH" spc="-5" dirty="0" smtClean="0">
                <a:latin typeface="TH SarabunPSK"/>
                <a:cs typeface="TH SarabunPSK"/>
              </a:rPr>
              <a:t>ชานิเ</a:t>
            </a:r>
            <a:r>
              <a:rPr lang="th-TH" spc="-15" dirty="0" smtClean="0">
                <a:latin typeface="TH SarabunPSK"/>
                <a:cs typeface="TH SarabunPSK"/>
              </a:rPr>
              <a:t>ทศศ</a:t>
            </a:r>
            <a:r>
              <a:rPr lang="th-TH" spc="-5" dirty="0" smtClean="0">
                <a:latin typeface="TH SarabunPSK"/>
                <a:cs typeface="TH SarabunPSK"/>
              </a:rPr>
              <a:t>าสตร </a:t>
            </a:r>
            <a:r>
              <a:rPr lang="th-TH" spc="-15" dirty="0" smtClean="0">
                <a:latin typeface="TH SarabunPSK"/>
                <a:cs typeface="TH SarabunPSK"/>
              </a:rPr>
              <a:t>ม</a:t>
            </a:r>
            <a:r>
              <a:rPr lang="th-TH" spc="-10" dirty="0" smtClean="0">
                <a:latin typeface="TH SarabunPSK"/>
                <a:cs typeface="TH SarabunPSK"/>
              </a:rPr>
              <a:t>หา</a:t>
            </a:r>
            <a:r>
              <a:rPr lang="th-TH" spc="-5" dirty="0" smtClean="0">
                <a:latin typeface="TH SarabunPSK"/>
                <a:cs typeface="TH SarabunPSK"/>
              </a:rPr>
              <a:t>ว</a:t>
            </a:r>
            <a:r>
              <a:rPr lang="th-TH" spc="-15" dirty="0" smtClean="0">
                <a:latin typeface="TH SarabunPSK"/>
                <a:cs typeface="TH SarabunPSK"/>
              </a:rPr>
              <a:t>ิทย</a:t>
            </a:r>
            <a:r>
              <a:rPr lang="th-TH" spc="-5" dirty="0" smtClean="0">
                <a:latin typeface="TH SarabunPSK"/>
                <a:cs typeface="TH SarabunPSK"/>
              </a:rPr>
              <a:t>าลัยสุ</a:t>
            </a:r>
            <a:r>
              <a:rPr lang="th-TH" spc="0" dirty="0" smtClean="0">
                <a:latin typeface="TH SarabunPSK"/>
                <a:cs typeface="TH SarabunPSK"/>
              </a:rPr>
              <a:t>โ</a:t>
            </a:r>
            <a:r>
              <a:rPr lang="th-TH" spc="-15" dirty="0" smtClean="0">
                <a:latin typeface="TH SarabunPSK"/>
                <a:cs typeface="TH SarabunPSK"/>
              </a:rPr>
              <a:t>ขท</a:t>
            </a:r>
            <a:r>
              <a:rPr lang="th-TH" spc="-5" dirty="0" smtClean="0">
                <a:latin typeface="TH SarabunPSK"/>
                <a:cs typeface="TH SarabunPSK"/>
              </a:rPr>
              <a:t>ัยธรร</a:t>
            </a:r>
            <a:r>
              <a:rPr lang="th-TH" spc="-15" dirty="0" smtClean="0">
                <a:latin typeface="TH SarabunPSK"/>
                <a:cs typeface="TH SarabunPSK"/>
              </a:rPr>
              <a:t>ม</a:t>
            </a:r>
            <a:r>
              <a:rPr lang="th-TH" spc="-5" dirty="0" smtClean="0">
                <a:latin typeface="TH SarabunPSK"/>
                <a:cs typeface="TH SarabunPSK"/>
              </a:rPr>
              <a:t>าธิราช,</a:t>
            </a:r>
            <a:r>
              <a:rPr lang="th-TH" spc="5" dirty="0" smtClean="0">
                <a:latin typeface="TH SarabunPSK"/>
                <a:cs typeface="TH SarabunPSK"/>
              </a:rPr>
              <a:t> </a:t>
            </a:r>
            <a:r>
              <a:rPr lang="th-TH" spc="-15" dirty="0" smtClean="0">
                <a:latin typeface="TH SarabunPSK"/>
                <a:cs typeface="TH SarabunPSK"/>
              </a:rPr>
              <a:t>255</a:t>
            </a:r>
            <a:r>
              <a:rPr lang="th-TH" spc="-10" dirty="0" smtClean="0">
                <a:latin typeface="TH SarabunPSK"/>
                <a:cs typeface="TH SarabunPSK"/>
              </a:rPr>
              <a:t>2 </a:t>
            </a:r>
            <a:r>
              <a:rPr lang="th-TH" spc="-20" dirty="0" smtClean="0">
                <a:latin typeface="TH SarabunPSK"/>
                <a:cs typeface="TH SarabunPSK"/>
              </a:rPr>
              <a:t>อ</a:t>
            </a:r>
            <a:r>
              <a:rPr lang="th-TH" spc="-5" dirty="0" smtClean="0">
                <a:latin typeface="TH SarabunPSK"/>
                <a:cs typeface="TH SarabunPSK"/>
              </a:rPr>
              <a:t>า</a:t>
            </a:r>
            <a:r>
              <a:rPr lang="th-TH" spc="-10" dirty="0" smtClean="0">
                <a:latin typeface="TH SarabunPSK"/>
                <a:cs typeface="TH SarabunPSK"/>
              </a:rPr>
              <a:t>ง</a:t>
            </a:r>
            <a:r>
              <a:rPr lang="th-TH" spc="-15" dirty="0" smtClean="0">
                <a:latin typeface="TH SarabunPSK"/>
                <a:cs typeface="TH SarabunPSK"/>
              </a:rPr>
              <a:t>ถ</a:t>
            </a:r>
            <a:r>
              <a:rPr lang="th-TH" spc="0" dirty="0" smtClean="0">
                <a:latin typeface="TH SarabunPSK"/>
                <a:cs typeface="TH SarabunPSK"/>
              </a:rPr>
              <a:t>ึ</a:t>
            </a:r>
            <a:r>
              <a:rPr lang="th-TH" spc="-10" dirty="0" smtClean="0">
                <a:latin typeface="TH SarabunPSK"/>
                <a:cs typeface="TH SarabunPSK"/>
              </a:rPr>
              <a:t>งใน</a:t>
            </a:r>
            <a:r>
              <a:rPr lang="th-TH" spc="25" dirty="0" smtClean="0">
                <a:latin typeface="TH SarabunPSK"/>
                <a:cs typeface="TH SarabunPSK"/>
              </a:rPr>
              <a:t> 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5" dirty="0" smtClean="0">
                <a:latin typeface="TH SarabunPSK"/>
                <a:cs typeface="TH SarabunPSK"/>
              </a:rPr>
              <a:t>ุลนารี</a:t>
            </a:r>
            <a:r>
              <a:rPr lang="th-TH" spc="-15" dirty="0" smtClean="0">
                <a:latin typeface="TH SarabunPSK"/>
                <a:cs typeface="TH SarabunPSK"/>
              </a:rPr>
              <a:t> </a:t>
            </a:r>
            <a:r>
              <a:rPr lang="th-TH" spc="-5" dirty="0" smtClean="0">
                <a:latin typeface="TH SarabunPSK"/>
                <a:cs typeface="TH SarabunPSK"/>
              </a:rPr>
              <a:t>เสื</a:t>
            </a:r>
            <a:r>
              <a:rPr lang="th-TH" spc="-20" dirty="0" smtClean="0">
                <a:latin typeface="TH SarabunPSK"/>
                <a:cs typeface="TH SarabunPSK"/>
              </a:rPr>
              <a:t>อ</a:t>
            </a:r>
            <a:r>
              <a:rPr lang="th-TH" spc="0" dirty="0" smtClean="0">
                <a:latin typeface="TH SarabunPSK"/>
                <a:cs typeface="TH SarabunPSK"/>
              </a:rPr>
              <a:t>โ</a:t>
            </a:r>
            <a:r>
              <a:rPr lang="th-TH" spc="-5" dirty="0" smtClean="0">
                <a:latin typeface="TH SarabunPSK"/>
                <a:cs typeface="TH SarabunPSK"/>
              </a:rPr>
              <a:t>รจน,</a:t>
            </a:r>
            <a:r>
              <a:rPr lang="th-TH" spc="5" dirty="0" smtClean="0">
                <a:latin typeface="TH SarabunPSK"/>
                <a:cs typeface="TH SarabunPSK"/>
              </a:rPr>
              <a:t> </a:t>
            </a:r>
            <a:r>
              <a:rPr lang="th-TH" spc="-10" dirty="0" smtClean="0">
                <a:latin typeface="TH SarabunPSK"/>
                <a:cs typeface="TH SarabunPSK"/>
              </a:rPr>
              <a:t>น</a:t>
            </a:r>
            <a:r>
              <a:rPr lang="th-TH" spc="0" dirty="0" smtClean="0">
                <a:latin typeface="TH SarabunPSK"/>
                <a:cs typeface="TH SarabunPSK"/>
              </a:rPr>
              <a:t>.</a:t>
            </a:r>
            <a:r>
              <a:rPr lang="th-TH" spc="-15" dirty="0" smtClean="0">
                <a:latin typeface="TH SarabunPSK"/>
                <a:cs typeface="TH SarabunPSK"/>
              </a:rPr>
              <a:t>329</a:t>
            </a:r>
            <a:r>
              <a:rPr lang="th-TH" spc="-5" dirty="0" smtClean="0">
                <a:latin typeface="TH SarabunPSK"/>
                <a:cs typeface="TH SarabunPSK"/>
              </a:rPr>
              <a:t>) ดั</a:t>
            </a:r>
            <a:r>
              <a:rPr lang="th-TH" spc="-10" dirty="0" smtClean="0">
                <a:latin typeface="TH SarabunPSK"/>
                <a:cs typeface="TH SarabunPSK"/>
              </a:rPr>
              <a:t>ง</a:t>
            </a:r>
            <a:r>
              <a:rPr lang="th-TH" spc="-5" dirty="0" smtClean="0">
                <a:latin typeface="TH SarabunPSK"/>
                <a:cs typeface="TH SarabunPSK"/>
              </a:rPr>
              <a:t>นี้</a:t>
            </a:r>
            <a:endParaRPr lang="th-TH" dirty="0" smtClean="0">
              <a:latin typeface="TH SarabunPSK"/>
              <a:cs typeface="TH SarabunPSK"/>
            </a:endParaRPr>
          </a:p>
          <a:p>
            <a:pPr marL="469900" algn="thaiDist">
              <a:spcBef>
                <a:spcPts val="55"/>
              </a:spcBef>
            </a:pPr>
            <a:r>
              <a:rPr lang="th-TH" i="1" spc="-15" dirty="0" smtClean="0">
                <a:latin typeface="TH SarabunPSK"/>
                <a:cs typeface="TH SarabunPSK"/>
              </a:rPr>
              <a:t>1</a:t>
            </a:r>
            <a:r>
              <a:rPr lang="th-TH" i="1" spc="-5" dirty="0" smtClean="0">
                <a:latin typeface="TH SarabunPSK"/>
                <a:cs typeface="TH SarabunPSK"/>
              </a:rPr>
              <a:t>.</a:t>
            </a:r>
            <a:r>
              <a:rPr lang="th-TH" i="1" spc="5" dirty="0" smtClean="0">
                <a:latin typeface="TH SarabunPSK"/>
                <a:cs typeface="TH SarabunPSK"/>
              </a:rPr>
              <a:t> </a:t>
            </a:r>
            <a:r>
              <a:rPr lang="th-TH" i="1" spc="-15" dirty="0" smtClean="0">
                <a:latin typeface="TH SarabunPSK"/>
                <a:cs typeface="TH SarabunPSK"/>
              </a:rPr>
              <a:t>ค</a:t>
            </a:r>
            <a:r>
              <a:rPr lang="th-TH" i="1" spc="-5" dirty="0" smtClean="0">
                <a:latin typeface="TH SarabunPSK"/>
                <a:cs typeface="TH SarabunPSK"/>
              </a:rPr>
              <a:t>วา</a:t>
            </a:r>
            <a:r>
              <a:rPr lang="th-TH" i="1" spc="-15" dirty="0" smtClean="0">
                <a:latin typeface="TH SarabunPSK"/>
                <a:cs typeface="TH SarabunPSK"/>
              </a:rPr>
              <a:t>ม</a:t>
            </a:r>
            <a:r>
              <a:rPr lang="th-TH" i="1" spc="-10" dirty="0" smtClean="0">
                <a:latin typeface="TH SarabunPSK"/>
                <a:cs typeface="TH SarabunPSK"/>
              </a:rPr>
              <a:t>ส</a:t>
            </a:r>
            <a:r>
              <a:rPr lang="th-TH" i="1" spc="-20" dirty="0" smtClean="0">
                <a:latin typeface="TH SarabunPSK"/>
                <a:cs typeface="TH SarabunPSK"/>
              </a:rPr>
              <a:t>อ</a:t>
            </a:r>
            <a:r>
              <a:rPr lang="th-TH" i="1" spc="-10" dirty="0" smtClean="0">
                <a:latin typeface="TH SarabunPSK"/>
                <a:cs typeface="TH SarabunPSK"/>
              </a:rPr>
              <a:t>ด</a:t>
            </a:r>
            <a:r>
              <a:rPr lang="th-TH" i="1" spc="-15" dirty="0" smtClean="0">
                <a:latin typeface="TH SarabunPSK"/>
                <a:cs typeface="TH SarabunPSK"/>
              </a:rPr>
              <a:t>ค</a:t>
            </a:r>
            <a:r>
              <a:rPr lang="th-TH" i="1" spc="-5" dirty="0" smtClean="0">
                <a:latin typeface="TH SarabunPSK"/>
                <a:cs typeface="TH SarabunPSK"/>
              </a:rPr>
              <a:t>ล</a:t>
            </a:r>
            <a:r>
              <a:rPr lang="th-TH" i="1" spc="-20" dirty="0" smtClean="0">
                <a:latin typeface="TH SarabunPSK"/>
                <a:cs typeface="TH SarabunPSK"/>
              </a:rPr>
              <a:t>อ</a:t>
            </a:r>
            <a:r>
              <a:rPr lang="th-TH" i="1" spc="-10" dirty="0" smtClean="0">
                <a:latin typeface="TH SarabunPSK"/>
                <a:cs typeface="TH SarabunPSK"/>
              </a:rPr>
              <a:t>ง</a:t>
            </a:r>
            <a:r>
              <a:rPr lang="th-TH" i="1" spc="-5" dirty="0" smtClean="0">
                <a:latin typeface="TH SarabunPSK"/>
                <a:cs typeface="TH SarabunPSK"/>
              </a:rPr>
              <a:t>เห</a:t>
            </a:r>
            <a:r>
              <a:rPr lang="th-TH" i="1" spc="-15" dirty="0" smtClean="0">
                <a:latin typeface="TH SarabunPSK"/>
                <a:cs typeface="TH SarabunPSK"/>
              </a:rPr>
              <a:t>ม</a:t>
            </a:r>
            <a:r>
              <a:rPr lang="th-TH" i="1" spc="-5" dirty="0" smtClean="0">
                <a:latin typeface="TH SarabunPSK"/>
                <a:cs typeface="TH SarabunPSK"/>
              </a:rPr>
              <a:t>า</a:t>
            </a:r>
            <a:r>
              <a:rPr lang="th-TH" i="1" spc="-20" dirty="0" smtClean="0">
                <a:latin typeface="TH SarabunPSK"/>
                <a:cs typeface="TH SarabunPSK"/>
              </a:rPr>
              <a:t>ะ</a:t>
            </a:r>
            <a:r>
              <a:rPr lang="th-TH" i="1" spc="-10" dirty="0" smtClean="0">
                <a:latin typeface="TH SarabunPSK"/>
                <a:cs typeface="TH SarabunPSK"/>
              </a:rPr>
              <a:t>ส</a:t>
            </a:r>
            <a:r>
              <a:rPr lang="th-TH" i="1" spc="-15" dirty="0" smtClean="0">
                <a:latin typeface="TH SarabunPSK"/>
                <a:cs typeface="TH SarabunPSK"/>
              </a:rPr>
              <a:t>มก</a:t>
            </a:r>
            <a:r>
              <a:rPr lang="th-TH" i="1" spc="-5" dirty="0" smtClean="0">
                <a:latin typeface="TH SarabunPSK"/>
                <a:cs typeface="TH SarabunPSK"/>
              </a:rPr>
              <a:t>ับ</a:t>
            </a:r>
            <a:r>
              <a:rPr lang="th-TH" i="1" spc="-15" dirty="0" smtClean="0">
                <a:latin typeface="TH SarabunPSK"/>
                <a:cs typeface="TH SarabunPSK"/>
              </a:rPr>
              <a:t>ก</a:t>
            </a:r>
            <a:r>
              <a:rPr lang="th-TH" i="1" spc="-5" dirty="0" smtClean="0">
                <a:latin typeface="TH SarabunPSK"/>
                <a:cs typeface="TH SarabunPSK"/>
              </a:rPr>
              <a:t>ลุ</a:t>
            </a:r>
            <a:r>
              <a:rPr lang="th-TH" i="1" spc="-15" dirty="0" smtClean="0">
                <a:latin typeface="TH SarabunPSK"/>
                <a:cs typeface="TH SarabunPSK"/>
              </a:rPr>
              <a:t>ม</a:t>
            </a:r>
            <a:r>
              <a:rPr lang="th-TH" i="1" spc="-5" dirty="0" smtClean="0">
                <a:latin typeface="TH SarabunPSK"/>
                <a:cs typeface="TH SarabunPSK"/>
              </a:rPr>
              <a:t>เปาห</a:t>
            </a:r>
            <a:r>
              <a:rPr lang="th-TH" i="1" spc="-15" dirty="0" smtClean="0">
                <a:latin typeface="TH SarabunPSK"/>
                <a:cs typeface="TH SarabunPSK"/>
              </a:rPr>
              <a:t>ม</a:t>
            </a:r>
            <a:r>
              <a:rPr lang="th-TH" i="1" spc="-10" dirty="0" smtClean="0">
                <a:latin typeface="TH SarabunPSK"/>
                <a:cs typeface="TH SarabunPSK"/>
              </a:rPr>
              <a:t>าย</a:t>
            </a:r>
            <a:r>
              <a:rPr lang="th-TH" i="1" spc="-5" dirty="0" smtClean="0">
                <a:latin typeface="TH SarabunPSK"/>
                <a:cs typeface="TH SarabunPSK"/>
              </a:rPr>
              <a:t>:</a:t>
            </a:r>
            <a:r>
              <a:rPr lang="th-TH" i="1" spc="15" dirty="0" smtClean="0">
                <a:latin typeface="TH SarabunPSK"/>
                <a:cs typeface="TH SarabunPSK"/>
              </a:rPr>
              <a:t> 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5" dirty="0" smtClean="0">
                <a:latin typeface="TH SarabunPSK"/>
                <a:cs typeface="TH SarabunPSK"/>
              </a:rPr>
              <a:t>ารจัดวา</a:t>
            </a:r>
            <a:r>
              <a:rPr lang="th-TH" spc="-10" dirty="0" smtClean="0">
                <a:latin typeface="TH SarabunPSK"/>
                <a:cs typeface="TH SarabunPSK"/>
              </a:rPr>
              <a:t>ง</a:t>
            </a:r>
            <a:r>
              <a:rPr lang="th-TH" spc="-5" dirty="0" smtClean="0">
                <a:latin typeface="TH SarabunPSK"/>
                <a:cs typeface="TH SarabunPSK"/>
              </a:rPr>
              <a:t>เนื้</a:t>
            </a:r>
            <a:r>
              <a:rPr lang="th-TH" spc="-20" dirty="0" smtClean="0">
                <a:latin typeface="TH SarabunPSK"/>
                <a:cs typeface="TH SarabunPSK"/>
              </a:rPr>
              <a:t>อ</a:t>
            </a:r>
            <a:r>
              <a:rPr lang="th-TH" spc="-10" dirty="0" smtClean="0">
                <a:latin typeface="TH SarabunPSK"/>
                <a:cs typeface="TH SarabunPSK"/>
              </a:rPr>
              <a:t>หาราย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5" dirty="0" smtClean="0">
                <a:latin typeface="TH SarabunPSK"/>
                <a:cs typeface="TH SarabunPSK"/>
              </a:rPr>
              <a:t>าร</a:t>
            </a:r>
            <a:r>
              <a:rPr lang="th-TH" spc="-10" dirty="0" smtClean="0">
                <a:latin typeface="TH SarabunPSK"/>
                <a:cs typeface="TH SarabunPSK"/>
              </a:rPr>
              <a:t>ใน</a:t>
            </a:r>
            <a:r>
              <a:rPr lang="th-TH" spc="-15" dirty="0" smtClean="0">
                <a:latin typeface="TH SarabunPSK"/>
                <a:cs typeface="TH SarabunPSK"/>
              </a:rPr>
              <a:t>แ</a:t>
            </a:r>
            <a:r>
              <a:rPr lang="th-TH" spc="-5" dirty="0" smtClean="0">
                <a:latin typeface="TH SarabunPSK"/>
                <a:cs typeface="TH SarabunPSK"/>
              </a:rPr>
              <a:t>ตล</a:t>
            </a:r>
            <a:r>
              <a:rPr lang="th-TH" spc="-20" dirty="0" smtClean="0">
                <a:latin typeface="TH SarabunPSK"/>
                <a:cs typeface="TH SarabunPSK"/>
              </a:rPr>
              <a:t>ะ</a:t>
            </a:r>
            <a:r>
              <a:rPr lang="th-TH" spc="-5" dirty="0" smtClean="0">
                <a:latin typeface="TH SarabunPSK"/>
                <a:cs typeface="TH SarabunPSK"/>
              </a:rPr>
              <a:t>ช</a:t>
            </a:r>
            <a:r>
              <a:rPr lang="th-TH" spc="0" dirty="0" smtClean="0">
                <a:latin typeface="TH SarabunPSK"/>
                <a:cs typeface="TH SarabunPSK"/>
              </a:rPr>
              <a:t></a:t>
            </a:r>
            <a:r>
              <a:rPr lang="th-TH" spc="-5" dirty="0" smtClean="0">
                <a:latin typeface="TH SarabunPSK"/>
                <a:cs typeface="TH SarabunPSK"/>
              </a:rPr>
              <a:t>ว</a:t>
            </a:r>
            <a:r>
              <a:rPr lang="th-TH" spc="5" dirty="0" smtClean="0">
                <a:latin typeface="TH SarabunPSK"/>
                <a:cs typeface="TH SarabunPSK"/>
              </a:rPr>
              <a:t>งเวล</a:t>
            </a:r>
            <a:r>
              <a:rPr lang="th-TH" spc="0" dirty="0" smtClean="0">
                <a:latin typeface="TH SarabunPSK"/>
                <a:cs typeface="TH SarabunPSK"/>
              </a:rPr>
              <a:t>า</a:t>
            </a:r>
            <a:r>
              <a:rPr lang="th-TH" spc="-5" dirty="0" smtClean="0">
                <a:latin typeface="TH SarabunPSK"/>
                <a:cs typeface="TH SarabunPSK"/>
              </a:rPr>
              <a:t>ขอ</a:t>
            </a:r>
            <a:r>
              <a:rPr lang="th-TH" spc="5" dirty="0" smtClean="0">
                <a:latin typeface="TH SarabunPSK"/>
                <a:cs typeface="TH SarabunPSK"/>
              </a:rPr>
              <a:t>ง</a:t>
            </a:r>
            <a:r>
              <a:rPr lang="th-TH" spc="-5" dirty="0" smtClean="0">
                <a:latin typeface="TH SarabunPSK"/>
                <a:cs typeface="TH SarabunPSK"/>
              </a:rPr>
              <a:t>วั</a:t>
            </a:r>
            <a:r>
              <a:rPr lang="th-TH" spc="0" dirty="0" smtClean="0">
                <a:latin typeface="TH SarabunPSK"/>
                <a:cs typeface="TH SarabunPSK"/>
              </a:rPr>
              <a:t>น</a:t>
            </a:r>
            <a:r>
              <a:rPr lang="th-TH" spc="-10" dirty="0" smtClean="0">
                <a:latin typeface="TH SarabunPSK"/>
                <a:cs typeface="TH SarabunPSK"/>
              </a:rPr>
              <a:t>ต</a:t>
            </a:r>
            <a:r>
              <a:rPr lang="th-TH" spc="10" dirty="0" smtClean="0">
                <a:latin typeface="TH SarabunPSK"/>
                <a:cs typeface="TH SarabunPSK"/>
              </a:rPr>
              <a:t></a:t>
            </a:r>
            <a:r>
              <a:rPr lang="th-TH" spc="-5" dirty="0" smtClean="0">
                <a:latin typeface="TH SarabunPSK"/>
                <a:cs typeface="TH SarabunPSK"/>
              </a:rPr>
              <a:t>อง</a:t>
            </a:r>
            <a:r>
              <a:rPr lang="th-TH" spc="-15" dirty="0" smtClean="0">
                <a:latin typeface="TH SarabunPSK"/>
                <a:cs typeface="TH SarabunPSK"/>
              </a:rPr>
              <a:t>ค</a:t>
            </a:r>
            <a:r>
              <a:rPr lang="th-TH" spc="-5" dirty="0" smtClean="0">
                <a:latin typeface="TH SarabunPSK"/>
                <a:cs typeface="TH SarabunPSK"/>
              </a:rPr>
              <a:t>ํานึ</a:t>
            </a:r>
            <a:r>
              <a:rPr lang="th-TH" spc="-10" dirty="0" smtClean="0">
                <a:latin typeface="TH SarabunPSK"/>
                <a:cs typeface="TH SarabunPSK"/>
              </a:rPr>
              <a:t>ง</a:t>
            </a:r>
            <a:r>
              <a:rPr lang="th-TH" spc="-15" dirty="0" smtClean="0">
                <a:latin typeface="TH SarabunPSK"/>
                <a:cs typeface="TH SarabunPSK"/>
              </a:rPr>
              <a:t>ถ</a:t>
            </a:r>
            <a:r>
              <a:rPr lang="th-TH" spc="0" dirty="0" smtClean="0">
                <a:latin typeface="TH SarabunPSK"/>
                <a:cs typeface="TH SarabunPSK"/>
              </a:rPr>
              <a:t>ึ</a:t>
            </a:r>
            <a:r>
              <a:rPr lang="th-TH" spc="-10" dirty="0" smtClean="0">
                <a:latin typeface="TH SarabunPSK"/>
                <a:cs typeface="TH SarabunPSK"/>
              </a:rPr>
              <a:t>ง</a:t>
            </a:r>
            <a:r>
              <a:rPr lang="th-TH" spc="-15" dirty="0" smtClean="0">
                <a:latin typeface="TH SarabunPSK"/>
                <a:cs typeface="TH SarabunPSK"/>
              </a:rPr>
              <a:t>ค</a:t>
            </a:r>
            <a:r>
              <a:rPr lang="th-TH" spc="-5" dirty="0" smtClean="0">
                <a:latin typeface="TH SarabunPSK"/>
                <a:cs typeface="TH SarabunPSK"/>
              </a:rPr>
              <a:t>วา</a:t>
            </a:r>
            <a:r>
              <a:rPr lang="th-TH" spc="-15" dirty="0" smtClean="0">
                <a:latin typeface="TH SarabunPSK"/>
                <a:cs typeface="TH SarabunPSK"/>
              </a:rPr>
              <a:t>ม</a:t>
            </a:r>
            <a:r>
              <a:rPr lang="th-TH" spc="-5" dirty="0" smtClean="0">
                <a:latin typeface="TH SarabunPSK"/>
                <a:cs typeface="TH SarabunPSK"/>
              </a:rPr>
              <a:t>ต</a:t>
            </a:r>
            <a:r>
              <a:rPr lang="th-TH" spc="-20" dirty="0" smtClean="0">
                <a:latin typeface="TH SarabunPSK"/>
                <a:cs typeface="TH SarabunPSK"/>
              </a:rPr>
              <a:t>อ</a:t>
            </a:r>
            <a:r>
              <a:rPr lang="th-TH" spc="-10" dirty="0" smtClean="0">
                <a:latin typeface="TH SarabunPSK"/>
                <a:cs typeface="TH SarabunPSK"/>
              </a:rPr>
              <a:t>ง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5" dirty="0" smtClean="0">
                <a:latin typeface="TH SarabunPSK"/>
                <a:cs typeface="TH SarabunPSK"/>
              </a:rPr>
              <a:t>าร</a:t>
            </a:r>
            <a:r>
              <a:rPr lang="th-TH" spc="-15" dirty="0" smtClean="0">
                <a:latin typeface="TH SarabunPSK"/>
                <a:cs typeface="TH SarabunPSK"/>
              </a:rPr>
              <a:t>ข</a:t>
            </a:r>
            <a:r>
              <a:rPr lang="th-TH" spc="-20" dirty="0" smtClean="0">
                <a:latin typeface="TH SarabunPSK"/>
                <a:cs typeface="TH SarabunPSK"/>
              </a:rPr>
              <a:t>อ</a:t>
            </a:r>
            <a:r>
              <a:rPr lang="th-TH" spc="-10" dirty="0" smtClean="0">
                <a:latin typeface="TH SarabunPSK"/>
                <a:cs typeface="TH SarabunPSK"/>
              </a:rPr>
              <a:t>ง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5" dirty="0" smtClean="0">
                <a:latin typeface="TH SarabunPSK"/>
                <a:cs typeface="TH SarabunPSK"/>
              </a:rPr>
              <a:t>ลุ</a:t>
            </a:r>
            <a:r>
              <a:rPr lang="th-TH" spc="-15" dirty="0" smtClean="0">
                <a:latin typeface="TH SarabunPSK"/>
                <a:cs typeface="TH SarabunPSK"/>
              </a:rPr>
              <a:t>ม</a:t>
            </a:r>
            <a:r>
              <a:rPr lang="th-TH" spc="-5" dirty="0" smtClean="0">
                <a:latin typeface="TH SarabunPSK"/>
                <a:cs typeface="TH SarabunPSK"/>
              </a:rPr>
              <a:t>เปา</a:t>
            </a:r>
            <a:r>
              <a:rPr lang="th-TH" spc="0" dirty="0" smtClean="0">
                <a:latin typeface="TH SarabunPSK"/>
                <a:cs typeface="TH SarabunPSK"/>
              </a:rPr>
              <a:t>ห</a:t>
            </a:r>
            <a:r>
              <a:rPr lang="th-TH" spc="-15" dirty="0" smtClean="0">
                <a:latin typeface="TH SarabunPSK"/>
                <a:cs typeface="TH SarabunPSK"/>
              </a:rPr>
              <a:t>ม</a:t>
            </a:r>
            <a:r>
              <a:rPr lang="th-TH" spc="-10" dirty="0" smtClean="0">
                <a:latin typeface="TH SarabunPSK"/>
                <a:cs typeface="TH SarabunPSK"/>
              </a:rPr>
              <a:t>าย</a:t>
            </a:r>
            <a:endParaRPr lang="th-TH" dirty="0" smtClean="0">
              <a:latin typeface="TH SarabunPSK"/>
              <a:cs typeface="TH SarabunPSK"/>
            </a:endParaRPr>
          </a:p>
          <a:p>
            <a:pPr marL="12700" marR="12700" indent="457200" algn="thaiDist">
              <a:spcBef>
                <a:spcPts val="10"/>
              </a:spcBef>
            </a:pPr>
            <a:r>
              <a:rPr lang="th-TH" i="1" spc="0" dirty="0" smtClean="0">
                <a:latin typeface="TH SarabunPSK"/>
                <a:cs typeface="TH SarabunPSK"/>
              </a:rPr>
              <a:t>2</a:t>
            </a:r>
            <a:r>
              <a:rPr lang="th-TH" i="1" spc="-5" dirty="0" smtClean="0">
                <a:latin typeface="TH SarabunPSK"/>
                <a:cs typeface="TH SarabunPSK"/>
              </a:rPr>
              <a:t>.</a:t>
            </a:r>
            <a:r>
              <a:rPr lang="th-TH" i="1" spc="55" dirty="0" smtClean="0">
                <a:latin typeface="TH SarabunPSK"/>
                <a:cs typeface="TH SarabunPSK"/>
              </a:rPr>
              <a:t> </a:t>
            </a:r>
            <a:r>
              <a:rPr lang="th-TH" i="1" spc="10" dirty="0" smtClean="0">
                <a:latin typeface="TH SarabunPSK"/>
                <a:cs typeface="TH SarabunPSK"/>
              </a:rPr>
              <a:t>แบบแ</a:t>
            </a:r>
            <a:r>
              <a:rPr lang="th-TH" i="1" spc="5" dirty="0" smtClean="0">
                <a:latin typeface="TH SarabunPSK"/>
                <a:cs typeface="TH SarabunPSK"/>
              </a:rPr>
              <a:t>ผ</a:t>
            </a:r>
            <a:r>
              <a:rPr lang="th-TH" i="1" spc="15" dirty="0" smtClean="0">
                <a:latin typeface="TH SarabunPSK"/>
                <a:cs typeface="TH SarabunPSK"/>
              </a:rPr>
              <a:t>น</a:t>
            </a:r>
            <a:r>
              <a:rPr lang="th-TH" i="1" spc="10" dirty="0" smtClean="0">
                <a:latin typeface="TH SarabunPSK"/>
                <a:cs typeface="TH SarabunPSK"/>
              </a:rPr>
              <a:t>ทาง</a:t>
            </a:r>
            <a:r>
              <a:rPr lang="th-TH" i="1" spc="5" dirty="0" smtClean="0">
                <a:latin typeface="TH SarabunPSK"/>
                <a:cs typeface="TH SarabunPSK"/>
              </a:rPr>
              <a:t>พ</a:t>
            </a:r>
            <a:r>
              <a:rPr lang="th-TH" i="1" spc="10" dirty="0" smtClean="0">
                <a:latin typeface="TH SarabunPSK"/>
                <a:cs typeface="TH SarabunPSK"/>
              </a:rPr>
              <a:t>ฤ</a:t>
            </a:r>
            <a:r>
              <a:rPr lang="th-TH" i="1" spc="-10" dirty="0" smtClean="0">
                <a:latin typeface="TH SarabunPSK"/>
                <a:cs typeface="TH SarabunPSK"/>
              </a:rPr>
              <a:t>ต</a:t>
            </a:r>
            <a:r>
              <a:rPr lang="th-TH" i="1" spc="5" dirty="0" smtClean="0">
                <a:latin typeface="TH SarabunPSK"/>
                <a:cs typeface="TH SarabunPSK"/>
              </a:rPr>
              <a:t>ิ</a:t>
            </a:r>
            <a:r>
              <a:rPr lang="th-TH" i="1" spc="-5" dirty="0" smtClean="0">
                <a:latin typeface="TH SarabunPSK"/>
                <a:cs typeface="TH SarabunPSK"/>
              </a:rPr>
              <a:t>ก</a:t>
            </a:r>
            <a:r>
              <a:rPr lang="th-TH" i="1" spc="15" dirty="0" smtClean="0">
                <a:latin typeface="TH SarabunPSK"/>
                <a:cs typeface="TH SarabunPSK"/>
              </a:rPr>
              <a:t>รร</a:t>
            </a:r>
            <a:r>
              <a:rPr lang="th-TH" i="1" spc="10" dirty="0" smtClean="0">
                <a:latin typeface="TH SarabunPSK"/>
                <a:cs typeface="TH SarabunPSK"/>
              </a:rPr>
              <a:t>มใ</a:t>
            </a:r>
            <a:r>
              <a:rPr lang="th-TH" i="1" spc="15" dirty="0" smtClean="0">
                <a:latin typeface="TH SarabunPSK"/>
                <a:cs typeface="TH SarabunPSK"/>
              </a:rPr>
              <a:t>น</a:t>
            </a:r>
            <a:r>
              <a:rPr lang="th-TH" i="1" spc="10" dirty="0" smtClean="0">
                <a:latin typeface="TH SarabunPSK"/>
                <a:cs typeface="TH SarabunPSK"/>
              </a:rPr>
              <a:t>ก</a:t>
            </a:r>
            <a:r>
              <a:rPr lang="th-TH" i="1" spc="0" dirty="0" smtClean="0">
                <a:latin typeface="TH SarabunPSK"/>
                <a:cs typeface="TH SarabunPSK"/>
              </a:rPr>
              <a:t>า</a:t>
            </a:r>
            <a:r>
              <a:rPr lang="th-TH" i="1" spc="15" dirty="0" smtClean="0">
                <a:latin typeface="TH SarabunPSK"/>
                <a:cs typeface="TH SarabunPSK"/>
              </a:rPr>
              <a:t>ร</a:t>
            </a:r>
            <a:r>
              <a:rPr lang="th-TH" i="1" spc="-5" dirty="0" smtClean="0">
                <a:latin typeface="TH SarabunPSK"/>
                <a:cs typeface="TH SarabunPSK"/>
              </a:rPr>
              <a:t>ร</a:t>
            </a:r>
            <a:r>
              <a:rPr lang="th-TH" i="1" spc="5" dirty="0" smtClean="0">
                <a:latin typeface="TH SarabunPSK"/>
                <a:cs typeface="TH SarabunPSK"/>
              </a:rPr>
              <a:t>ั</a:t>
            </a:r>
            <a:r>
              <a:rPr lang="th-TH" i="1" spc="10" dirty="0" smtClean="0">
                <a:latin typeface="TH SarabunPSK"/>
                <a:cs typeface="TH SarabunPSK"/>
              </a:rPr>
              <a:t>บ</a:t>
            </a:r>
            <a:r>
              <a:rPr lang="th-TH" i="1" spc="-20" dirty="0" smtClean="0">
                <a:latin typeface="TH SarabunPSK"/>
                <a:cs typeface="TH SarabunPSK"/>
              </a:rPr>
              <a:t>ฟ</a:t>
            </a:r>
            <a:r>
              <a:rPr lang="th-TH" i="1" spc="5" dirty="0" smtClean="0">
                <a:latin typeface="TH SarabunPSK"/>
                <a:cs typeface="TH SarabunPSK"/>
              </a:rPr>
              <a:t></a:t>
            </a:r>
            <a:r>
              <a:rPr lang="th-TH" i="1" spc="15" dirty="0" smtClean="0">
                <a:latin typeface="TH SarabunPSK"/>
                <a:cs typeface="TH SarabunPSK"/>
              </a:rPr>
              <a:t>งร</a:t>
            </a:r>
            <a:r>
              <a:rPr lang="th-TH" i="1" spc="10" dirty="0" smtClean="0">
                <a:latin typeface="TH SarabunPSK"/>
                <a:cs typeface="TH SarabunPSK"/>
              </a:rPr>
              <a:t>า</a:t>
            </a:r>
            <a:r>
              <a:rPr lang="th-TH" i="1" spc="0" dirty="0" smtClean="0">
                <a:latin typeface="TH SarabunPSK"/>
                <a:cs typeface="TH SarabunPSK"/>
              </a:rPr>
              <a:t>ย</a:t>
            </a:r>
            <a:r>
              <a:rPr lang="th-TH" i="1" spc="10" dirty="0" smtClean="0">
                <a:latin typeface="TH SarabunPSK"/>
                <a:cs typeface="TH SarabunPSK"/>
              </a:rPr>
              <a:t>กา</a:t>
            </a:r>
            <a:r>
              <a:rPr lang="th-TH" i="1" spc="15" dirty="0" smtClean="0">
                <a:latin typeface="TH SarabunPSK"/>
                <a:cs typeface="TH SarabunPSK"/>
              </a:rPr>
              <a:t>ร</a:t>
            </a:r>
            <a:r>
              <a:rPr lang="th-TH" i="1" spc="10" dirty="0" smtClean="0">
                <a:latin typeface="TH SarabunPSK"/>
                <a:cs typeface="TH SarabunPSK"/>
              </a:rPr>
              <a:t>ข</a:t>
            </a:r>
            <a:r>
              <a:rPr lang="th-TH" i="1" spc="5" dirty="0" smtClean="0">
                <a:latin typeface="TH SarabunPSK"/>
                <a:cs typeface="TH SarabunPSK"/>
              </a:rPr>
              <a:t>อ</a:t>
            </a:r>
            <a:r>
              <a:rPr lang="th-TH" i="1" spc="15" dirty="0" smtClean="0">
                <a:latin typeface="TH SarabunPSK"/>
                <a:cs typeface="TH SarabunPSK"/>
              </a:rPr>
              <a:t>ง</a:t>
            </a:r>
            <a:r>
              <a:rPr lang="th-TH" i="1" spc="-5" dirty="0" smtClean="0">
                <a:latin typeface="TH SarabunPSK"/>
                <a:cs typeface="TH SarabunPSK"/>
              </a:rPr>
              <a:t>ก</a:t>
            </a:r>
            <a:r>
              <a:rPr lang="th-TH" i="1" spc="-10" dirty="0" smtClean="0">
                <a:latin typeface="TH SarabunPSK"/>
                <a:cs typeface="TH SarabunPSK"/>
              </a:rPr>
              <a:t>ล</a:t>
            </a:r>
            <a:r>
              <a:rPr lang="th-TH" i="1" spc="-20" dirty="0" smtClean="0">
                <a:latin typeface="TH SarabunPSK"/>
                <a:cs typeface="TH SarabunPSK"/>
              </a:rPr>
              <a:t></a:t>
            </a:r>
            <a:r>
              <a:rPr lang="th-TH" i="1" spc="5" dirty="0" smtClean="0">
                <a:latin typeface="TH SarabunPSK"/>
                <a:cs typeface="TH SarabunPSK"/>
              </a:rPr>
              <a:t>ุ</a:t>
            </a:r>
            <a:r>
              <a:rPr lang="th-TH" i="1" spc="10" dirty="0" smtClean="0">
                <a:latin typeface="TH SarabunPSK"/>
                <a:cs typeface="TH SarabunPSK"/>
              </a:rPr>
              <a:t>ม</a:t>
            </a:r>
            <a:r>
              <a:rPr lang="th-TH" i="1" spc="15" dirty="0" smtClean="0">
                <a:latin typeface="TH SarabunPSK"/>
                <a:cs typeface="TH SarabunPSK"/>
              </a:rPr>
              <a:t>เ</a:t>
            </a:r>
            <a:r>
              <a:rPr lang="th-TH" i="1" spc="-10" dirty="0" smtClean="0">
                <a:latin typeface="TH SarabunPSK"/>
                <a:cs typeface="TH SarabunPSK"/>
              </a:rPr>
              <a:t>ป</a:t>
            </a:r>
            <a:r>
              <a:rPr lang="th-TH" i="1" spc="5" dirty="0" smtClean="0">
                <a:latin typeface="TH SarabunPSK"/>
                <a:cs typeface="TH SarabunPSK"/>
              </a:rPr>
              <a:t></a:t>
            </a:r>
            <a:r>
              <a:rPr lang="th-TH" i="1" spc="10" dirty="0" smtClean="0">
                <a:latin typeface="TH SarabunPSK"/>
                <a:cs typeface="TH SarabunPSK"/>
              </a:rPr>
              <a:t>า</a:t>
            </a:r>
            <a:r>
              <a:rPr lang="th-TH" i="1" spc="15" dirty="0" smtClean="0">
                <a:latin typeface="TH SarabunPSK"/>
                <a:cs typeface="TH SarabunPSK"/>
              </a:rPr>
              <a:t>ห</a:t>
            </a:r>
            <a:r>
              <a:rPr lang="th-TH" i="1" spc="10" dirty="0" smtClean="0">
                <a:latin typeface="TH SarabunPSK"/>
                <a:cs typeface="TH SarabunPSK"/>
              </a:rPr>
              <a:t>ม</a:t>
            </a:r>
            <a:r>
              <a:rPr lang="th-TH" i="1" spc="0" dirty="0" smtClean="0">
                <a:latin typeface="TH SarabunPSK"/>
                <a:cs typeface="TH SarabunPSK"/>
              </a:rPr>
              <a:t>า</a:t>
            </a:r>
            <a:r>
              <a:rPr lang="th-TH" i="1" spc="15" dirty="0" smtClean="0">
                <a:latin typeface="TH SarabunPSK"/>
                <a:cs typeface="TH SarabunPSK"/>
              </a:rPr>
              <a:t>ย</a:t>
            </a:r>
            <a:r>
              <a:rPr lang="th-TH" i="1" spc="-5" dirty="0" smtClean="0">
                <a:latin typeface="TH SarabunPSK"/>
                <a:cs typeface="TH SarabunPSK"/>
              </a:rPr>
              <a:t>:</a:t>
            </a:r>
            <a:r>
              <a:rPr lang="th-TH" spc="-15" dirty="0" smtClean="0">
                <a:latin typeface="TH SarabunPSK"/>
                <a:cs typeface="TH SarabunPSK"/>
              </a:rPr>
              <a:t>ศ</a:t>
            </a:r>
            <a:r>
              <a:rPr lang="th-TH" spc="15" dirty="0" smtClean="0">
                <a:latin typeface="TH SarabunPSK"/>
                <a:cs typeface="TH SarabunPSK"/>
              </a:rPr>
              <a:t>ึก</a:t>
            </a:r>
            <a:r>
              <a:rPr lang="th-TH" spc="10" dirty="0" smtClean="0">
                <a:latin typeface="TH SarabunPSK"/>
                <a:cs typeface="TH SarabunPSK"/>
              </a:rPr>
              <a:t>ษา</a:t>
            </a:r>
            <a:r>
              <a:rPr lang="th-TH" spc="-10" dirty="0" smtClean="0">
                <a:latin typeface="TH SarabunPSK"/>
                <a:cs typeface="TH SarabunPSK"/>
              </a:rPr>
              <a:t>ล</a:t>
            </a:r>
            <a:r>
              <a:rPr lang="th-TH" spc="20" dirty="0" smtClean="0">
                <a:latin typeface="TH SarabunPSK"/>
                <a:cs typeface="TH SarabunPSK"/>
              </a:rPr>
              <a:t>ั</a:t>
            </a:r>
            <a:r>
              <a:rPr lang="th-TH" spc="-5" dirty="0" smtClean="0">
                <a:latin typeface="TH SarabunPSK"/>
                <a:cs typeface="TH SarabunPSK"/>
              </a:rPr>
              <a:t>ก</a:t>
            </a:r>
            <a:r>
              <a:rPr lang="th-TH" spc="10" dirty="0" smtClean="0">
                <a:latin typeface="TH SarabunPSK"/>
                <a:cs typeface="TH SarabunPSK"/>
              </a:rPr>
              <a:t>ษณ</a:t>
            </a:r>
            <a:r>
              <a:rPr lang="th-TH" spc="5" dirty="0" smtClean="0">
                <a:latin typeface="TH SarabunPSK"/>
                <a:cs typeface="TH SarabunPSK"/>
              </a:rPr>
              <a:t>ะ</a:t>
            </a:r>
            <a:r>
              <a:rPr lang="th-TH" spc="10" dirty="0" smtClean="0">
                <a:latin typeface="TH SarabunPSK"/>
                <a:cs typeface="TH SarabunPSK"/>
              </a:rPr>
              <a:t>กา</a:t>
            </a:r>
            <a:r>
              <a:rPr lang="th-TH" spc="15" dirty="0" smtClean="0">
                <a:latin typeface="TH SarabunPSK"/>
                <a:cs typeface="TH SarabunPSK"/>
              </a:rPr>
              <a:t>ร</a:t>
            </a:r>
            <a:r>
              <a:rPr lang="th-TH" spc="-5" dirty="0" smtClean="0">
                <a:latin typeface="TH SarabunPSK"/>
                <a:cs typeface="TH SarabunPSK"/>
              </a:rPr>
              <a:t>ร</a:t>
            </a:r>
            <a:r>
              <a:rPr lang="th-TH" spc="20" dirty="0" smtClean="0">
                <a:latin typeface="TH SarabunPSK"/>
                <a:cs typeface="TH SarabunPSK"/>
              </a:rPr>
              <a:t>ั</a:t>
            </a:r>
            <a:r>
              <a:rPr lang="th-TH" spc="0" dirty="0" smtClean="0">
                <a:latin typeface="TH SarabunPSK"/>
                <a:cs typeface="TH SarabunPSK"/>
              </a:rPr>
              <a:t>บ</a:t>
            </a:r>
            <a:r>
              <a:rPr lang="th-TH" spc="-20" dirty="0" smtClean="0">
                <a:latin typeface="TH SarabunPSK"/>
                <a:cs typeface="TH SarabunPSK"/>
              </a:rPr>
              <a:t>ฟ</a:t>
            </a:r>
            <a:r>
              <a:rPr lang="th-TH" spc="15" dirty="0" smtClean="0">
                <a:latin typeface="TH SarabunPSK"/>
                <a:cs typeface="TH SarabunPSK"/>
              </a:rPr>
              <a:t>งร</a:t>
            </a:r>
            <a:r>
              <a:rPr lang="th-TH" spc="10" dirty="0" smtClean="0">
                <a:latin typeface="TH SarabunPSK"/>
                <a:cs typeface="TH SarabunPSK"/>
              </a:rPr>
              <a:t>า</a:t>
            </a:r>
            <a:r>
              <a:rPr lang="th-TH" spc="15" dirty="0" smtClean="0">
                <a:latin typeface="TH SarabunPSK"/>
                <a:cs typeface="TH SarabunPSK"/>
              </a:rPr>
              <a:t>ย</a:t>
            </a:r>
            <a:r>
              <a:rPr lang="th-TH" spc="10" dirty="0" smtClean="0">
                <a:latin typeface="TH SarabunPSK"/>
                <a:cs typeface="TH SarabunPSK"/>
              </a:rPr>
              <a:t>การ</a:t>
            </a:r>
            <a:r>
              <a:rPr lang="th-TH" spc="15" dirty="0" smtClean="0">
                <a:latin typeface="TH SarabunPSK"/>
                <a:cs typeface="TH SarabunPSK"/>
              </a:rPr>
              <a:t> </a:t>
            </a:r>
            <a:r>
              <a:rPr lang="th-TH" spc="-15" dirty="0" smtClean="0">
                <a:latin typeface="TH SarabunPSK"/>
                <a:cs typeface="TH SarabunPSK"/>
              </a:rPr>
              <a:t>ข</a:t>
            </a:r>
            <a:r>
              <a:rPr lang="th-TH" spc="-20" dirty="0" smtClean="0">
                <a:latin typeface="TH SarabunPSK"/>
                <a:cs typeface="TH SarabunPSK"/>
              </a:rPr>
              <a:t>อ</a:t>
            </a:r>
            <a:r>
              <a:rPr lang="th-TH" spc="-10" dirty="0" smtClean="0">
                <a:latin typeface="TH SarabunPSK"/>
                <a:cs typeface="TH SarabunPSK"/>
              </a:rPr>
              <a:t>ง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5" dirty="0" smtClean="0">
                <a:latin typeface="TH SarabunPSK"/>
                <a:cs typeface="TH SarabunPSK"/>
              </a:rPr>
              <a:t>ลุ</a:t>
            </a:r>
            <a:r>
              <a:rPr lang="th-TH" spc="-15" dirty="0" smtClean="0">
                <a:latin typeface="TH SarabunPSK"/>
                <a:cs typeface="TH SarabunPSK"/>
              </a:rPr>
              <a:t>ม</a:t>
            </a:r>
            <a:r>
              <a:rPr lang="th-TH" spc="-5" dirty="0" smtClean="0">
                <a:latin typeface="TH SarabunPSK"/>
                <a:cs typeface="TH SarabunPSK"/>
              </a:rPr>
              <a:t>เปาห</a:t>
            </a:r>
            <a:r>
              <a:rPr lang="th-TH" spc="-15" dirty="0" smtClean="0">
                <a:latin typeface="TH SarabunPSK"/>
                <a:cs typeface="TH SarabunPSK"/>
              </a:rPr>
              <a:t>ม</a:t>
            </a:r>
            <a:r>
              <a:rPr lang="th-TH" spc="-10" dirty="0" smtClean="0">
                <a:latin typeface="TH SarabunPSK"/>
                <a:cs typeface="TH SarabunPSK"/>
              </a:rPr>
              <a:t>าย</a:t>
            </a:r>
            <a:r>
              <a:rPr lang="th-TH" spc="25" dirty="0" smtClean="0">
                <a:latin typeface="TH SarabunPSK"/>
                <a:cs typeface="TH SarabunPSK"/>
              </a:rPr>
              <a:t> </a:t>
            </a:r>
            <a:r>
              <a:rPr lang="th-TH" spc="-5" dirty="0" smtClean="0">
                <a:latin typeface="TH SarabunPSK"/>
                <a:cs typeface="TH SarabunPSK"/>
              </a:rPr>
              <a:t>เชน ช</a:t>
            </a:r>
            <a:r>
              <a:rPr lang="th-TH" spc="0" dirty="0" smtClean="0">
                <a:latin typeface="TH SarabunPSK"/>
                <a:cs typeface="TH SarabunPSK"/>
              </a:rPr>
              <a:t></a:t>
            </a:r>
            <a:r>
              <a:rPr lang="th-TH" spc="-5" dirty="0" smtClean="0">
                <a:latin typeface="TH SarabunPSK"/>
                <a:cs typeface="TH SarabunPSK"/>
              </a:rPr>
              <a:t>ว</a:t>
            </a:r>
            <a:r>
              <a:rPr lang="th-TH" spc="-10" dirty="0" smtClean="0">
                <a:latin typeface="TH SarabunPSK"/>
                <a:cs typeface="TH SarabunPSK"/>
              </a:rPr>
              <a:t>ง</a:t>
            </a:r>
            <a:r>
              <a:rPr lang="th-TH" spc="-5" dirty="0" smtClean="0">
                <a:latin typeface="TH SarabunPSK"/>
                <a:cs typeface="TH SarabunPSK"/>
              </a:rPr>
              <a:t>เว</a:t>
            </a:r>
            <a:r>
              <a:rPr lang="th-TH" spc="-10" dirty="0" smtClean="0">
                <a:latin typeface="TH SarabunPSK"/>
                <a:cs typeface="TH SarabunPSK"/>
              </a:rPr>
              <a:t>ลา </a:t>
            </a:r>
            <a:r>
              <a:rPr lang="th-TH" spc="-15" dirty="0" smtClean="0">
                <a:latin typeface="TH SarabunPSK"/>
                <a:cs typeface="TH SarabunPSK"/>
              </a:rPr>
              <a:t>ค</a:t>
            </a:r>
            <a:r>
              <a:rPr lang="th-TH" spc="-5" dirty="0" smtClean="0">
                <a:latin typeface="TH SarabunPSK"/>
                <a:cs typeface="TH SarabunPSK"/>
              </a:rPr>
              <a:t>วา</a:t>
            </a:r>
            <a:r>
              <a:rPr lang="th-TH" spc="-15" dirty="0" smtClean="0">
                <a:latin typeface="TH SarabunPSK"/>
                <a:cs typeface="TH SarabunPSK"/>
              </a:rPr>
              <a:t>มถ</a:t>
            </a:r>
            <a:r>
              <a:rPr lang="th-TH" spc="0" dirty="0" smtClean="0">
                <a:latin typeface="TH SarabunPSK"/>
                <a:cs typeface="TH SarabunPSK"/>
              </a:rPr>
              <a:t>ี่</a:t>
            </a:r>
            <a:r>
              <a:rPr lang="th-TH" spc="-15" dirty="0" smtClean="0">
                <a:latin typeface="TH SarabunPSK"/>
                <a:cs typeface="TH SarabunPSK"/>
              </a:rPr>
              <a:t> </a:t>
            </a:r>
            <a:r>
              <a:rPr lang="th-TH" spc="-5" dirty="0" smtClean="0">
                <a:latin typeface="TH SarabunPSK"/>
                <a:cs typeface="TH SarabunPSK"/>
              </a:rPr>
              <a:t>หรื</a:t>
            </a:r>
            <a:r>
              <a:rPr lang="th-TH" spc="-20" dirty="0" smtClean="0">
                <a:latin typeface="TH SarabunPSK"/>
                <a:cs typeface="TH SarabunPSK"/>
              </a:rPr>
              <a:t>อ</a:t>
            </a:r>
            <a:r>
              <a:rPr lang="th-TH" spc="-10" dirty="0" smtClean="0">
                <a:latin typeface="TH SarabunPSK"/>
                <a:cs typeface="TH SarabunPSK"/>
              </a:rPr>
              <a:t>ส</a:t>
            </a:r>
            <a:r>
              <a:rPr lang="th-TH" spc="-15" dirty="0" smtClean="0">
                <a:latin typeface="TH SarabunPSK"/>
                <a:cs typeface="TH SarabunPSK"/>
              </a:rPr>
              <a:t>ถ</a:t>
            </a:r>
            <a:r>
              <a:rPr lang="th-TH" spc="-10" dirty="0" smtClean="0">
                <a:latin typeface="TH SarabunPSK"/>
                <a:cs typeface="TH SarabunPSK"/>
              </a:rPr>
              <a:t>าน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0" dirty="0" smtClean="0">
                <a:latin typeface="TH SarabunPSK"/>
                <a:cs typeface="TH SarabunPSK"/>
              </a:rPr>
              <a:t>ี่</a:t>
            </a:r>
            <a:r>
              <a:rPr lang="th-TH" spc="-10" dirty="0" smtClean="0">
                <a:latin typeface="TH SarabunPSK"/>
                <a:cs typeface="TH SarabunPSK"/>
              </a:rPr>
              <a:t>ใน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5" dirty="0" smtClean="0">
                <a:latin typeface="TH SarabunPSK"/>
                <a:cs typeface="TH SarabunPSK"/>
              </a:rPr>
              <a:t>ารเปดรับ</a:t>
            </a:r>
            <a:r>
              <a:rPr lang="th-TH" spc="-20" dirty="0" smtClean="0">
                <a:latin typeface="TH SarabunPSK"/>
                <a:cs typeface="TH SarabunPSK"/>
              </a:rPr>
              <a:t>ฟ</a:t>
            </a:r>
            <a:r>
              <a:rPr lang="th-TH" spc="-5" dirty="0" smtClean="0">
                <a:latin typeface="TH SarabunPSK"/>
                <a:cs typeface="TH SarabunPSK"/>
              </a:rPr>
              <a:t>ง</a:t>
            </a:r>
            <a:endParaRPr lang="th-TH" dirty="0" smtClean="0">
              <a:latin typeface="TH SarabunPSK"/>
              <a:cs typeface="TH SarabunPSK"/>
            </a:endParaRPr>
          </a:p>
          <a:p>
            <a:pPr marL="0" indent="0" algn="thaiDist">
              <a:buNone/>
            </a:pP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40327388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12700">
              <a:lnSpc>
                <a:spcPct val="100000"/>
              </a:lnSpc>
            </a:pPr>
            <a:r>
              <a:rPr lang="th-TH" b="1" spc="-15" dirty="0" smtClean="0">
                <a:latin typeface="TH SarabunPSK"/>
                <a:cs typeface="TH SarabunPSK"/>
              </a:rPr>
              <a:t>ว</a:t>
            </a:r>
            <a:r>
              <a:rPr lang="th-TH" b="1" spc="0" dirty="0" smtClean="0">
                <a:latin typeface="TH SarabunPSK"/>
                <a:cs typeface="TH SarabunPSK"/>
              </a:rPr>
              <a:t>ิ</a:t>
            </a:r>
            <a:r>
              <a:rPr lang="th-TH" b="1" spc="-15" dirty="0" smtClean="0">
                <a:latin typeface="TH SarabunPSK"/>
                <a:cs typeface="TH SarabunPSK"/>
              </a:rPr>
              <a:t>ทย</a:t>
            </a:r>
            <a:r>
              <a:rPr lang="th-TH" b="1" spc="-5" dirty="0" smtClean="0">
                <a:latin typeface="TH SarabunPSK"/>
                <a:cs typeface="TH SarabunPSK"/>
              </a:rPr>
              <a:t>ุกร</a:t>
            </a:r>
            <a:r>
              <a:rPr lang="th-TH" b="1" spc="-15" dirty="0" smtClean="0">
                <a:latin typeface="TH SarabunPSK"/>
                <a:cs typeface="TH SarabunPSK"/>
              </a:rPr>
              <a:t>ะ</a:t>
            </a:r>
            <a:r>
              <a:rPr lang="th-TH" b="1" spc="-10" dirty="0" smtClean="0">
                <a:latin typeface="TH SarabunPSK"/>
                <a:cs typeface="TH SarabunPSK"/>
              </a:rPr>
              <a:t>จา</a:t>
            </a:r>
            <a:r>
              <a:rPr lang="th-TH" b="1" spc="-15" dirty="0" smtClean="0">
                <a:latin typeface="TH SarabunPSK"/>
                <a:cs typeface="TH SarabunPSK"/>
              </a:rPr>
              <a:t>ย</a:t>
            </a:r>
            <a:r>
              <a:rPr lang="th-TH" b="1" spc="-5" dirty="0" smtClean="0">
                <a:latin typeface="TH SarabunPSK"/>
                <a:cs typeface="TH SarabunPSK"/>
              </a:rPr>
              <a:t>เ</a:t>
            </a:r>
            <a:r>
              <a:rPr lang="th-TH" b="1" spc="-15" dirty="0" smtClean="0">
                <a:latin typeface="TH SarabunPSK"/>
                <a:cs typeface="TH SarabunPSK"/>
              </a:rPr>
              <a:t>ส</a:t>
            </a:r>
            <a:r>
              <a:rPr lang="th-TH" b="1" spc="0" dirty="0" smtClean="0">
                <a:latin typeface="TH SarabunPSK"/>
                <a:cs typeface="TH SarabunPSK"/>
              </a:rPr>
              <a:t>ี</a:t>
            </a:r>
            <a:r>
              <a:rPr lang="th-TH" b="1" spc="-15" dirty="0" smtClean="0">
                <a:latin typeface="TH SarabunPSK"/>
                <a:cs typeface="TH SarabunPSK"/>
              </a:rPr>
              <a:t>ย</a:t>
            </a:r>
            <a:r>
              <a:rPr lang="th-TH" b="1" spc="-10" dirty="0" smtClean="0">
                <a:latin typeface="TH SarabunPSK"/>
                <a:cs typeface="TH SarabunPSK"/>
              </a:rPr>
              <a:t>ง</a:t>
            </a:r>
            <a:r>
              <a:rPr lang="th-TH" b="1" spc="-15" dirty="0" smtClean="0">
                <a:latin typeface="TH SarabunPSK"/>
                <a:cs typeface="TH SarabunPSK"/>
              </a:rPr>
              <a:t>ป</a:t>
            </a:r>
            <a:r>
              <a:rPr lang="th-TH" b="1" spc="-10" dirty="0" smtClean="0">
                <a:latin typeface="TH SarabunPSK"/>
                <a:cs typeface="TH SarabunPSK"/>
              </a:rPr>
              <a:t>ร</a:t>
            </a:r>
            <a:r>
              <a:rPr lang="th-TH" b="1" spc="-15" dirty="0" smtClean="0">
                <a:latin typeface="TH SarabunPSK"/>
                <a:cs typeface="TH SarabunPSK"/>
              </a:rPr>
              <a:t>ะ</a:t>
            </a:r>
            <a:r>
              <a:rPr lang="th-TH" b="1" spc="-5" dirty="0" smtClean="0">
                <a:latin typeface="TH SarabunPSK"/>
                <a:cs typeface="TH SarabunPSK"/>
              </a:rPr>
              <a:t>เภ</a:t>
            </a:r>
            <a:r>
              <a:rPr lang="th-TH" b="1" spc="-15" dirty="0" smtClean="0">
                <a:latin typeface="TH SarabunPSK"/>
                <a:cs typeface="TH SarabunPSK"/>
              </a:rPr>
              <a:t>ท</a:t>
            </a:r>
            <a:r>
              <a:rPr lang="th-TH" b="1" spc="-5" dirty="0" smtClean="0">
                <a:latin typeface="TH SarabunPSK"/>
                <a:cs typeface="TH SarabunPSK"/>
              </a:rPr>
              <a:t>ธุรกิจ</a:t>
            </a:r>
            <a:endParaRPr lang="th-TH" dirty="0">
              <a:latin typeface="TH SarabunPSK"/>
              <a:cs typeface="TH SarabunPSK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69900">
              <a:lnSpc>
                <a:spcPct val="100000"/>
              </a:lnSpc>
              <a:spcBef>
                <a:spcPts val="155"/>
              </a:spcBef>
            </a:pPr>
            <a:r>
              <a:rPr lang="th-TH" i="1" spc="-15" dirty="0" smtClean="0">
                <a:latin typeface="TH SarabunPSK"/>
                <a:cs typeface="TH SarabunPSK"/>
              </a:rPr>
              <a:t>3</a:t>
            </a:r>
            <a:r>
              <a:rPr lang="th-TH" i="1" spc="-5" dirty="0" smtClean="0">
                <a:latin typeface="TH SarabunPSK"/>
                <a:cs typeface="TH SarabunPSK"/>
              </a:rPr>
              <a:t>.</a:t>
            </a:r>
            <a:r>
              <a:rPr lang="th-TH" i="1" spc="5" dirty="0" smtClean="0">
                <a:latin typeface="TH SarabunPSK"/>
                <a:cs typeface="TH SarabunPSK"/>
              </a:rPr>
              <a:t> </a:t>
            </a:r>
            <a:r>
              <a:rPr lang="th-TH" i="1" spc="-15" dirty="0" smtClean="0">
                <a:latin typeface="TH SarabunPSK"/>
                <a:cs typeface="TH SarabunPSK"/>
              </a:rPr>
              <a:t>ก</a:t>
            </a:r>
            <a:r>
              <a:rPr lang="th-TH" i="1" spc="-5" dirty="0" smtClean="0">
                <a:latin typeface="TH SarabunPSK"/>
                <a:cs typeface="TH SarabunPSK"/>
              </a:rPr>
              <a:t>าร</a:t>
            </a:r>
            <a:r>
              <a:rPr lang="th-TH" i="1" spc="-15" dirty="0" smtClean="0">
                <a:latin typeface="TH SarabunPSK"/>
                <a:cs typeface="TH SarabunPSK"/>
              </a:rPr>
              <a:t>ค</a:t>
            </a:r>
            <a:r>
              <a:rPr lang="th-TH" i="1" spc="-5" dirty="0" smtClean="0">
                <a:latin typeface="TH SarabunPSK"/>
                <a:cs typeface="TH SarabunPSK"/>
              </a:rPr>
              <a:t>ว</a:t>
            </a:r>
            <a:r>
              <a:rPr lang="th-TH" i="1" spc="-10" dirty="0" smtClean="0">
                <a:latin typeface="TH SarabunPSK"/>
                <a:cs typeface="TH SarabunPSK"/>
              </a:rPr>
              <a:t>บ</a:t>
            </a:r>
            <a:r>
              <a:rPr lang="th-TH" i="1" spc="-15" dirty="0" smtClean="0">
                <a:latin typeface="TH SarabunPSK"/>
                <a:cs typeface="TH SarabunPSK"/>
              </a:rPr>
              <a:t>ค</a:t>
            </a:r>
            <a:r>
              <a:rPr lang="th-TH" i="1" spc="0" dirty="0" smtClean="0">
                <a:latin typeface="TH SarabunPSK"/>
                <a:cs typeface="TH SarabunPSK"/>
              </a:rPr>
              <a:t>ุ</a:t>
            </a:r>
            <a:r>
              <a:rPr lang="th-TH" i="1" spc="-15" dirty="0" smtClean="0">
                <a:latin typeface="TH SarabunPSK"/>
                <a:cs typeface="TH SarabunPSK"/>
              </a:rPr>
              <a:t>มก</a:t>
            </a:r>
            <a:r>
              <a:rPr lang="th-TH" i="1" spc="-5" dirty="0" smtClean="0">
                <a:latin typeface="TH SarabunPSK"/>
                <a:cs typeface="TH SarabunPSK"/>
              </a:rPr>
              <a:t>าร</a:t>
            </a:r>
            <a:r>
              <a:rPr lang="th-TH" i="1" spc="-15" dirty="0" smtClean="0">
                <a:latin typeface="TH SarabunPSK"/>
                <a:cs typeface="TH SarabunPSK"/>
              </a:rPr>
              <a:t>ไ</a:t>
            </a:r>
            <a:r>
              <a:rPr lang="th-TH" i="1" spc="-10" dirty="0" smtClean="0">
                <a:latin typeface="TH SarabunPSK"/>
                <a:cs typeface="TH SarabunPSK"/>
              </a:rPr>
              <a:t>หลเ</a:t>
            </a:r>
            <a:r>
              <a:rPr lang="th-TH" i="1" spc="-5" dirty="0" smtClean="0">
                <a:latin typeface="TH SarabunPSK"/>
                <a:cs typeface="TH SarabunPSK"/>
              </a:rPr>
              <a:t>วียน</a:t>
            </a:r>
            <a:r>
              <a:rPr lang="th-TH" i="1" spc="-15" dirty="0" smtClean="0">
                <a:latin typeface="TH SarabunPSK"/>
                <a:cs typeface="TH SarabunPSK"/>
              </a:rPr>
              <a:t>ข</a:t>
            </a:r>
            <a:r>
              <a:rPr lang="th-TH" i="1" spc="-20" dirty="0" smtClean="0">
                <a:latin typeface="TH SarabunPSK"/>
                <a:cs typeface="TH SarabunPSK"/>
              </a:rPr>
              <a:t>อ</a:t>
            </a:r>
            <a:r>
              <a:rPr lang="th-TH" i="1" spc="-10" dirty="0" smtClean="0">
                <a:latin typeface="TH SarabunPSK"/>
                <a:cs typeface="TH SarabunPSK"/>
              </a:rPr>
              <a:t>ง</a:t>
            </a:r>
            <a:r>
              <a:rPr lang="th-TH" i="1" spc="-5" dirty="0" smtClean="0">
                <a:latin typeface="TH SarabunPSK"/>
                <a:cs typeface="TH SarabunPSK"/>
              </a:rPr>
              <a:t>ผู</a:t>
            </a:r>
            <a:r>
              <a:rPr lang="th-TH" i="1" spc="-20" dirty="0" smtClean="0">
                <a:latin typeface="TH SarabunPSK"/>
                <a:cs typeface="TH SarabunPSK"/>
              </a:rPr>
              <a:t>ฟ</a:t>
            </a:r>
            <a:r>
              <a:rPr lang="th-TH" i="1" spc="0" dirty="0" smtClean="0">
                <a:latin typeface="TH SarabunPSK"/>
                <a:cs typeface="TH SarabunPSK"/>
              </a:rPr>
              <a:t></a:t>
            </a:r>
            <a:r>
              <a:rPr lang="th-TH" i="1" spc="-10" dirty="0" smtClean="0">
                <a:latin typeface="TH SarabunPSK"/>
                <a:cs typeface="TH SarabunPSK"/>
              </a:rPr>
              <a:t>งราย</a:t>
            </a:r>
            <a:r>
              <a:rPr lang="th-TH" i="1" spc="-15" dirty="0" smtClean="0">
                <a:latin typeface="TH SarabunPSK"/>
                <a:cs typeface="TH SarabunPSK"/>
              </a:rPr>
              <a:t>ก</a:t>
            </a:r>
            <a:r>
              <a:rPr lang="th-TH" i="1" spc="-5" dirty="0" smtClean="0">
                <a:latin typeface="TH SarabunPSK"/>
                <a:cs typeface="TH SarabunPSK"/>
              </a:rPr>
              <a:t>าร:</a:t>
            </a:r>
            <a:r>
              <a:rPr lang="th-TH" i="1" spc="40" dirty="0" smtClean="0">
                <a:latin typeface="TH SarabunPSK"/>
                <a:cs typeface="TH SarabunPSK"/>
              </a:rPr>
              <a:t> </a:t>
            </a:r>
            <a:r>
              <a:rPr lang="th-TH" spc="-5" dirty="0" smtClean="0">
                <a:latin typeface="TH SarabunPSK"/>
                <a:cs typeface="TH SarabunPSK"/>
              </a:rPr>
              <a:t>เ</a:t>
            </a:r>
            <a:r>
              <a:rPr lang="th-TH" spc="-20" dirty="0" smtClean="0">
                <a:latin typeface="TH SarabunPSK"/>
                <a:cs typeface="TH SarabunPSK"/>
              </a:rPr>
              <a:t>พ</a:t>
            </a:r>
            <a:r>
              <a:rPr lang="th-TH" spc="-5" dirty="0" smtClean="0">
                <a:latin typeface="TH SarabunPSK"/>
                <a:cs typeface="TH SarabunPSK"/>
              </a:rPr>
              <a:t>ื่อ</a:t>
            </a:r>
            <a:endParaRPr lang="th-TH" dirty="0" smtClean="0">
              <a:latin typeface="TH SarabunPSK"/>
              <a:cs typeface="TH SarabunPSK"/>
            </a:endParaRPr>
          </a:p>
          <a:p>
            <a:pPr marL="584200" indent="0">
              <a:lnSpc>
                <a:spcPct val="100000"/>
              </a:lnSpc>
              <a:spcBef>
                <a:spcPts val="155"/>
              </a:spcBef>
              <a:buNone/>
            </a:pPr>
            <a:r>
              <a:rPr lang="th-TH" spc="-10" dirty="0" smtClean="0">
                <a:latin typeface="TH SarabunPSK"/>
                <a:cs typeface="TH SarabunPSK"/>
              </a:rPr>
              <a:t>(</a:t>
            </a:r>
            <a:r>
              <a:rPr lang="th-TH" spc="-15" dirty="0" smtClean="0">
                <a:latin typeface="TH SarabunPSK"/>
                <a:cs typeface="TH SarabunPSK"/>
              </a:rPr>
              <a:t>3</a:t>
            </a:r>
            <a:r>
              <a:rPr lang="th-TH" spc="0" dirty="0" smtClean="0">
                <a:latin typeface="TH SarabunPSK"/>
                <a:cs typeface="TH SarabunPSK"/>
              </a:rPr>
              <a:t>.</a:t>
            </a:r>
            <a:r>
              <a:rPr lang="th-TH" spc="-15" dirty="0" smtClean="0">
                <a:latin typeface="TH SarabunPSK"/>
                <a:cs typeface="TH SarabunPSK"/>
              </a:rPr>
              <a:t>1</a:t>
            </a:r>
            <a:r>
              <a:rPr lang="th-TH" spc="-5" dirty="0" smtClean="0">
                <a:latin typeface="TH SarabunPSK"/>
                <a:cs typeface="TH SarabunPSK"/>
              </a:rPr>
              <a:t>)</a:t>
            </a:r>
            <a:r>
              <a:rPr lang="th-TH" spc="10" dirty="0" smtClean="0">
                <a:latin typeface="TH SarabunPSK"/>
                <a:cs typeface="TH SarabunPSK"/>
              </a:rPr>
              <a:t> </a:t>
            </a:r>
            <a:r>
              <a:rPr lang="th-TH" spc="-5" dirty="0" smtClean="0">
                <a:latin typeface="TH SarabunPSK"/>
                <a:cs typeface="TH SarabunPSK"/>
              </a:rPr>
              <a:t>ดึ</a:t>
            </a:r>
            <a:r>
              <a:rPr lang="th-TH" spc="-10" dirty="0" smtClean="0">
                <a:latin typeface="TH SarabunPSK"/>
                <a:cs typeface="TH SarabunPSK"/>
              </a:rPr>
              <a:t>ง</a:t>
            </a:r>
            <a:r>
              <a:rPr lang="th-TH" spc="-5" dirty="0" smtClean="0">
                <a:latin typeface="TH SarabunPSK"/>
                <a:cs typeface="TH SarabunPSK"/>
              </a:rPr>
              <a:t>หรื</a:t>
            </a:r>
            <a:r>
              <a:rPr lang="th-TH" spc="-20" dirty="0" smtClean="0">
                <a:latin typeface="TH SarabunPSK"/>
                <a:cs typeface="TH SarabunPSK"/>
              </a:rPr>
              <a:t>อ</a:t>
            </a:r>
            <a:r>
              <a:rPr lang="th-TH" spc="-10" dirty="0" smtClean="0">
                <a:latin typeface="TH SarabunPSK"/>
                <a:cs typeface="TH SarabunPSK"/>
              </a:rPr>
              <a:t>ลา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5" dirty="0" smtClean="0">
                <a:latin typeface="TH SarabunPSK"/>
                <a:cs typeface="TH SarabunPSK"/>
              </a:rPr>
              <a:t>ผู</a:t>
            </a:r>
            <a:r>
              <a:rPr lang="th-TH" spc="-20" dirty="0" smtClean="0">
                <a:latin typeface="TH SarabunPSK"/>
                <a:cs typeface="TH SarabunPSK"/>
              </a:rPr>
              <a:t>ฟ</a:t>
            </a:r>
            <a:r>
              <a:rPr lang="th-TH" spc="0" dirty="0" smtClean="0">
                <a:latin typeface="TH SarabunPSK"/>
                <a:cs typeface="TH SarabunPSK"/>
              </a:rPr>
              <a:t></a:t>
            </a:r>
            <a:r>
              <a:rPr lang="th-TH" spc="-10" dirty="0" smtClean="0">
                <a:latin typeface="TH SarabunPSK"/>
                <a:cs typeface="TH SarabunPSK"/>
              </a:rPr>
              <a:t>ง</a:t>
            </a:r>
            <a:r>
              <a:rPr lang="th-TH" spc="-5" dirty="0" smtClean="0">
                <a:latin typeface="TH SarabunPSK"/>
                <a:cs typeface="TH SarabunPSK"/>
              </a:rPr>
              <a:t>ดวยเนื้</a:t>
            </a:r>
            <a:r>
              <a:rPr lang="th-TH" spc="-20" dirty="0" smtClean="0">
                <a:latin typeface="TH SarabunPSK"/>
                <a:cs typeface="TH SarabunPSK"/>
              </a:rPr>
              <a:t>อ</a:t>
            </a:r>
            <a:r>
              <a:rPr lang="th-TH" spc="-10" dirty="0" smtClean="0">
                <a:latin typeface="TH SarabunPSK"/>
                <a:cs typeface="TH SarabunPSK"/>
              </a:rPr>
              <a:t>หา</a:t>
            </a:r>
            <a:endParaRPr lang="th-TH" dirty="0" smtClean="0">
              <a:latin typeface="TH SarabunPSK"/>
              <a:cs typeface="TH SarabunPSK"/>
            </a:endParaRPr>
          </a:p>
          <a:p>
            <a:pPr marL="584200" indent="0">
              <a:lnSpc>
                <a:spcPct val="100000"/>
              </a:lnSpc>
              <a:spcBef>
                <a:spcPts val="165"/>
              </a:spcBef>
              <a:buNone/>
            </a:pPr>
            <a:r>
              <a:rPr lang="th-TH" spc="-10" dirty="0" smtClean="0">
                <a:latin typeface="TH SarabunPSK"/>
                <a:cs typeface="TH SarabunPSK"/>
              </a:rPr>
              <a:t>(</a:t>
            </a:r>
            <a:r>
              <a:rPr lang="th-TH" spc="-15" dirty="0" smtClean="0">
                <a:latin typeface="TH SarabunPSK"/>
                <a:cs typeface="TH SarabunPSK"/>
              </a:rPr>
              <a:t>3</a:t>
            </a:r>
            <a:r>
              <a:rPr lang="th-TH" spc="0" dirty="0" smtClean="0">
                <a:latin typeface="TH SarabunPSK"/>
                <a:cs typeface="TH SarabunPSK"/>
              </a:rPr>
              <a:t>.</a:t>
            </a:r>
            <a:r>
              <a:rPr lang="th-TH" spc="-15" dirty="0" smtClean="0">
                <a:latin typeface="TH SarabunPSK"/>
                <a:cs typeface="TH SarabunPSK"/>
              </a:rPr>
              <a:t>2</a:t>
            </a:r>
            <a:r>
              <a:rPr lang="th-TH" spc="-5" dirty="0" smtClean="0">
                <a:latin typeface="TH SarabunPSK"/>
                <a:cs typeface="TH SarabunPSK"/>
              </a:rPr>
              <a:t>)</a:t>
            </a:r>
            <a:r>
              <a:rPr lang="th-TH" spc="10" dirty="0" smtClean="0">
                <a:latin typeface="TH SarabunPSK"/>
                <a:cs typeface="TH SarabunPSK"/>
              </a:rPr>
              <a:t> </a:t>
            </a:r>
            <a:r>
              <a:rPr lang="th-TH" spc="-10" dirty="0" smtClean="0">
                <a:latin typeface="TH SarabunPSK"/>
                <a:cs typeface="TH SarabunPSK"/>
              </a:rPr>
              <a:t>ต</a:t>
            </a:r>
            <a:r>
              <a:rPr lang="th-TH" spc="-20" dirty="0" smtClean="0">
                <a:latin typeface="TH SarabunPSK"/>
                <a:cs typeface="TH SarabunPSK"/>
              </a:rPr>
              <a:t>อ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5" dirty="0" smtClean="0">
                <a:latin typeface="TH SarabunPSK"/>
                <a:cs typeface="TH SarabunPSK"/>
              </a:rPr>
              <a:t>ย้ํา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5" dirty="0" smtClean="0">
                <a:latin typeface="TH SarabunPSK"/>
                <a:cs typeface="TH SarabunPSK"/>
              </a:rPr>
              <a:t>ารจดจํา</a:t>
            </a:r>
            <a:r>
              <a:rPr lang="th-TH" spc="10" dirty="0" smtClean="0">
                <a:latin typeface="TH SarabunPSK"/>
                <a:cs typeface="TH SarabunPSK"/>
              </a:rPr>
              <a:t> </a:t>
            </a:r>
            <a:r>
              <a:rPr lang="th-TH" spc="-5" dirty="0" smtClean="0">
                <a:latin typeface="TH SarabunPSK"/>
                <a:cs typeface="TH SarabunPSK"/>
              </a:rPr>
              <a:t>เปด</a:t>
            </a:r>
            <a:r>
              <a:rPr lang="th-TH" spc="10" dirty="0" smtClean="0">
                <a:latin typeface="TH SarabunPSK"/>
                <a:cs typeface="TH SarabunPSK"/>
              </a:rPr>
              <a:t> </a:t>
            </a:r>
            <a:r>
              <a:rPr lang="en-US" spc="-5" dirty="0" smtClean="0">
                <a:latin typeface="TH SarabunPSK"/>
                <a:cs typeface="TH SarabunPSK"/>
              </a:rPr>
              <a:t>j</a:t>
            </a:r>
            <a:r>
              <a:rPr lang="en-US" spc="-10" dirty="0" smtClean="0">
                <a:latin typeface="TH SarabunPSK"/>
                <a:cs typeface="TH SarabunPSK"/>
              </a:rPr>
              <a:t>ing</a:t>
            </a:r>
            <a:r>
              <a:rPr lang="en-US" spc="-5" dirty="0" smtClean="0">
                <a:latin typeface="TH SarabunPSK"/>
                <a:cs typeface="TH SarabunPSK"/>
              </a:rPr>
              <a:t>le</a:t>
            </a:r>
            <a:r>
              <a:rPr lang="en-US" spc="5" dirty="0" smtClean="0">
                <a:latin typeface="TH SarabunPSK"/>
                <a:cs typeface="TH SarabunPSK"/>
              </a:rPr>
              <a:t> </a:t>
            </a:r>
            <a:r>
              <a:rPr lang="th-TH" spc="-15" dirty="0" smtClean="0">
                <a:latin typeface="TH SarabunPSK"/>
                <a:cs typeface="TH SarabunPSK"/>
              </a:rPr>
              <a:t>แ</a:t>
            </a:r>
            <a:r>
              <a:rPr lang="th-TH" spc="-10" dirty="0" smtClean="0">
                <a:latin typeface="TH SarabunPSK"/>
                <a:cs typeface="TH SarabunPSK"/>
              </a:rPr>
              <a:t>น</a:t>
            </a:r>
            <a:r>
              <a:rPr lang="th-TH" spc="-20" dirty="0" smtClean="0">
                <a:latin typeface="TH SarabunPSK"/>
                <a:cs typeface="TH SarabunPSK"/>
              </a:rPr>
              <a:t>ะ</a:t>
            </a:r>
            <a:r>
              <a:rPr lang="th-TH" spc="-5" dirty="0" smtClean="0">
                <a:latin typeface="TH SarabunPSK"/>
                <a:cs typeface="TH SarabunPSK"/>
              </a:rPr>
              <a:t>นํา</a:t>
            </a:r>
            <a:endParaRPr lang="th-TH" dirty="0" smtClean="0">
              <a:latin typeface="TH SarabunPSK"/>
              <a:cs typeface="TH SarabunPSK"/>
            </a:endParaRPr>
          </a:p>
          <a:p>
            <a:pPr marL="584200" indent="0">
              <a:lnSpc>
                <a:spcPct val="100000"/>
              </a:lnSpc>
              <a:spcBef>
                <a:spcPts val="155"/>
              </a:spcBef>
              <a:buNone/>
            </a:pPr>
            <a:r>
              <a:rPr lang="th-TH" spc="-10" dirty="0" smtClean="0">
                <a:latin typeface="TH SarabunPSK"/>
                <a:cs typeface="TH SarabunPSK"/>
              </a:rPr>
              <a:t>(</a:t>
            </a:r>
            <a:r>
              <a:rPr lang="th-TH" spc="-15" dirty="0" smtClean="0">
                <a:latin typeface="TH SarabunPSK"/>
                <a:cs typeface="TH SarabunPSK"/>
              </a:rPr>
              <a:t>3</a:t>
            </a:r>
            <a:r>
              <a:rPr lang="th-TH" spc="0" dirty="0" smtClean="0">
                <a:latin typeface="TH SarabunPSK"/>
                <a:cs typeface="TH SarabunPSK"/>
              </a:rPr>
              <a:t>.</a:t>
            </a:r>
            <a:r>
              <a:rPr lang="th-TH" spc="-15" dirty="0" smtClean="0">
                <a:latin typeface="TH SarabunPSK"/>
                <a:cs typeface="TH SarabunPSK"/>
              </a:rPr>
              <a:t>3</a:t>
            </a:r>
            <a:r>
              <a:rPr lang="th-TH" spc="-5" dirty="0" smtClean="0">
                <a:latin typeface="TH SarabunPSK"/>
                <a:cs typeface="TH SarabunPSK"/>
              </a:rPr>
              <a:t>)</a:t>
            </a:r>
            <a:r>
              <a:rPr lang="th-TH" spc="10" dirty="0" smtClean="0">
                <a:latin typeface="TH SarabunPSK"/>
                <a:cs typeface="TH SarabunPSK"/>
              </a:rPr>
              <a:t> </a:t>
            </a:r>
            <a:r>
              <a:rPr lang="th-TH" spc="-10" dirty="0" smtClean="0">
                <a:latin typeface="TH SarabunPSK"/>
                <a:cs typeface="TH SarabunPSK"/>
              </a:rPr>
              <a:t>ใ</a:t>
            </a:r>
            <a:r>
              <a:rPr lang="th-TH" spc="-5" dirty="0" smtClean="0">
                <a:latin typeface="TH SarabunPSK"/>
                <a:cs typeface="TH SarabunPSK"/>
              </a:rPr>
              <a:t>หนั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5" dirty="0" smtClean="0">
                <a:latin typeface="TH SarabunPSK"/>
                <a:cs typeface="TH SarabunPSK"/>
              </a:rPr>
              <a:t>จัดราย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5" dirty="0" smtClean="0">
                <a:latin typeface="TH SarabunPSK"/>
                <a:cs typeface="TH SarabunPSK"/>
              </a:rPr>
              <a:t>าร</a:t>
            </a:r>
            <a:r>
              <a:rPr lang="th-TH" spc="-15" dirty="0" smtClean="0">
                <a:latin typeface="TH SarabunPSK"/>
                <a:cs typeface="TH SarabunPSK"/>
              </a:rPr>
              <a:t>ค</a:t>
            </a:r>
            <a:r>
              <a:rPr lang="th-TH" spc="-10" dirty="0" smtClean="0">
                <a:latin typeface="TH SarabunPSK"/>
                <a:cs typeface="TH SarabunPSK"/>
              </a:rPr>
              <a:t>น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0" dirty="0" smtClean="0">
                <a:latin typeface="TH SarabunPSK"/>
                <a:cs typeface="TH SarabunPSK"/>
              </a:rPr>
              <a:t></a:t>
            </a:r>
            <a:r>
              <a:rPr lang="th-TH" spc="-20" dirty="0" smtClean="0">
                <a:latin typeface="TH SarabunPSK"/>
                <a:cs typeface="TH SarabunPSK"/>
              </a:rPr>
              <a:t>อ</a:t>
            </a:r>
            <a:r>
              <a:rPr lang="th-TH" spc="-5" dirty="0" smtClean="0">
                <a:latin typeface="TH SarabunPSK"/>
                <a:cs typeface="TH SarabunPSK"/>
              </a:rPr>
              <a:t>นหนาช</a:t>
            </a:r>
            <a:r>
              <a:rPr lang="th-TH" spc="0" dirty="0" smtClean="0">
                <a:latin typeface="TH SarabunPSK"/>
                <a:cs typeface="TH SarabunPSK"/>
              </a:rPr>
              <a:t></a:t>
            </a:r>
            <a:r>
              <a:rPr lang="th-TH" spc="-5" dirty="0" smtClean="0">
                <a:latin typeface="TH SarabunPSK"/>
                <a:cs typeface="TH SarabunPSK"/>
              </a:rPr>
              <a:t>ว</a:t>
            </a:r>
            <a:r>
              <a:rPr lang="th-TH" spc="-10" dirty="0" smtClean="0">
                <a:latin typeface="TH SarabunPSK"/>
                <a:cs typeface="TH SarabunPSK"/>
              </a:rPr>
              <a:t>ย</a:t>
            </a:r>
            <a:r>
              <a:rPr lang="th-TH" spc="-15" dirty="0" smtClean="0">
                <a:latin typeface="TH SarabunPSK"/>
                <a:cs typeface="TH SarabunPSK"/>
              </a:rPr>
              <a:t>แ</a:t>
            </a:r>
            <a:r>
              <a:rPr lang="th-TH" spc="-10" dirty="0" smtClean="0">
                <a:latin typeface="TH SarabunPSK"/>
                <a:cs typeface="TH SarabunPSK"/>
              </a:rPr>
              <a:t>น</a:t>
            </a:r>
            <a:r>
              <a:rPr lang="th-TH" spc="-20" dirty="0" smtClean="0">
                <a:latin typeface="TH SarabunPSK"/>
                <a:cs typeface="TH SarabunPSK"/>
              </a:rPr>
              <a:t>ะ</a:t>
            </a:r>
            <a:r>
              <a:rPr lang="th-TH" spc="-5" dirty="0" smtClean="0">
                <a:latin typeface="TH SarabunPSK"/>
                <a:cs typeface="TH SarabunPSK"/>
              </a:rPr>
              <a:t>นํา</a:t>
            </a:r>
            <a:r>
              <a:rPr lang="th-TH" spc="35" dirty="0" smtClean="0">
                <a:latin typeface="TH SarabunPSK"/>
                <a:cs typeface="TH SarabunPSK"/>
              </a:rPr>
              <a:t> </a:t>
            </a:r>
            <a:r>
              <a:rPr lang="th-TH" spc="-5" dirty="0" smtClean="0">
                <a:latin typeface="TH SarabunPSK"/>
                <a:cs typeface="TH SarabunPSK"/>
              </a:rPr>
              <a:t>หรื</a:t>
            </a:r>
            <a:r>
              <a:rPr lang="th-TH" spc="-20" dirty="0" smtClean="0">
                <a:latin typeface="TH SarabunPSK"/>
                <a:cs typeface="TH SarabunPSK"/>
              </a:rPr>
              <a:t>อ</a:t>
            </a:r>
            <a:r>
              <a:rPr lang="th-TH" spc="-5" dirty="0" smtClean="0">
                <a:latin typeface="TH SarabunPSK"/>
                <a:cs typeface="TH SarabunPSK"/>
              </a:rPr>
              <a:t>ชัดจูง</a:t>
            </a:r>
            <a:endParaRPr lang="th-TH" dirty="0" smtClean="0">
              <a:latin typeface="TH SarabunPSK"/>
              <a:cs typeface="TH SarabunPSK"/>
            </a:endParaRPr>
          </a:p>
          <a:p>
            <a:pPr marL="584835" indent="0">
              <a:lnSpc>
                <a:spcPct val="100000"/>
              </a:lnSpc>
              <a:spcBef>
                <a:spcPts val="155"/>
              </a:spcBef>
              <a:buNone/>
            </a:pPr>
            <a:r>
              <a:rPr lang="th-TH" spc="-10" dirty="0" smtClean="0">
                <a:latin typeface="TH SarabunPSK"/>
                <a:cs typeface="TH SarabunPSK"/>
              </a:rPr>
              <a:t>(</a:t>
            </a:r>
            <a:r>
              <a:rPr lang="th-TH" spc="-15" dirty="0" smtClean="0">
                <a:latin typeface="TH SarabunPSK"/>
                <a:cs typeface="TH SarabunPSK"/>
              </a:rPr>
              <a:t>3</a:t>
            </a:r>
            <a:r>
              <a:rPr lang="th-TH" spc="0" dirty="0" smtClean="0">
                <a:latin typeface="TH SarabunPSK"/>
                <a:cs typeface="TH SarabunPSK"/>
              </a:rPr>
              <a:t>.</a:t>
            </a:r>
            <a:r>
              <a:rPr lang="th-TH" spc="-15" dirty="0" smtClean="0">
                <a:latin typeface="TH SarabunPSK"/>
                <a:cs typeface="TH SarabunPSK"/>
              </a:rPr>
              <a:t>4</a:t>
            </a:r>
            <a:r>
              <a:rPr lang="th-TH" spc="-5" dirty="0" smtClean="0">
                <a:latin typeface="TH SarabunPSK"/>
                <a:cs typeface="TH SarabunPSK"/>
              </a:rPr>
              <a:t>)</a:t>
            </a:r>
            <a:r>
              <a:rPr lang="th-TH" spc="10" dirty="0" smtClean="0">
                <a:latin typeface="TH SarabunPSK"/>
                <a:cs typeface="TH SarabunPSK"/>
              </a:rPr>
              <a:t> </a:t>
            </a:r>
            <a:r>
              <a:rPr lang="th-TH" spc="-5" dirty="0" smtClean="0">
                <a:latin typeface="TH SarabunPSK"/>
                <a:cs typeface="TH SarabunPSK"/>
              </a:rPr>
              <a:t>สรา</a:t>
            </a:r>
            <a:r>
              <a:rPr lang="th-TH" spc="-10" dirty="0" smtClean="0">
                <a:latin typeface="TH SarabunPSK"/>
                <a:cs typeface="TH SarabunPSK"/>
              </a:rPr>
              <a:t>ง</a:t>
            </a:r>
            <a:r>
              <a:rPr lang="th-TH" spc="-5" dirty="0" smtClean="0">
                <a:latin typeface="TH SarabunPSK"/>
                <a:cs typeface="TH SarabunPSK"/>
              </a:rPr>
              <a:t>ลู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5" dirty="0" smtClean="0">
                <a:latin typeface="TH SarabunPSK"/>
                <a:cs typeface="TH SarabunPSK"/>
              </a:rPr>
              <a:t>เลน </a:t>
            </a:r>
            <a:r>
              <a:rPr lang="th-TH" spc="-10" dirty="0" smtClean="0">
                <a:latin typeface="TH SarabunPSK"/>
                <a:cs typeface="TH SarabunPSK"/>
              </a:rPr>
              <a:t>(</a:t>
            </a:r>
            <a:r>
              <a:rPr lang="en-US" spc="-10" dirty="0" smtClean="0">
                <a:latin typeface="TH SarabunPSK"/>
                <a:cs typeface="TH SarabunPSK"/>
              </a:rPr>
              <a:t>gimmick)</a:t>
            </a:r>
            <a:r>
              <a:rPr lang="th-TH" spc="-5" dirty="0" smtClean="0">
                <a:latin typeface="TH SarabunPSK"/>
                <a:cs typeface="TH SarabunPSK"/>
              </a:rPr>
              <a:t>หรื</a:t>
            </a:r>
            <a:r>
              <a:rPr lang="th-TH" spc="-20" dirty="0" smtClean="0">
                <a:latin typeface="TH SarabunPSK"/>
                <a:cs typeface="TH SarabunPSK"/>
              </a:rPr>
              <a:t>อ</a:t>
            </a:r>
            <a:r>
              <a:rPr lang="th-TH" spc="-5" dirty="0" smtClean="0">
                <a:latin typeface="TH SarabunPSK"/>
                <a:cs typeface="TH SarabunPSK"/>
              </a:rPr>
              <a:t>จุดเดน</a:t>
            </a:r>
            <a:r>
              <a:rPr lang="th-TH" spc="-15" dirty="0" smtClean="0">
                <a:latin typeface="TH SarabunPSK"/>
                <a:cs typeface="TH SarabunPSK"/>
              </a:rPr>
              <a:t>ข</a:t>
            </a:r>
            <a:r>
              <a:rPr lang="th-TH" spc="-20" dirty="0" smtClean="0">
                <a:latin typeface="TH SarabunPSK"/>
                <a:cs typeface="TH SarabunPSK"/>
              </a:rPr>
              <a:t>อ</a:t>
            </a:r>
            <a:r>
              <a:rPr lang="th-TH" spc="-10" dirty="0" smtClean="0">
                <a:latin typeface="TH SarabunPSK"/>
                <a:cs typeface="TH SarabunPSK"/>
              </a:rPr>
              <a:t>งราย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5" dirty="0" smtClean="0">
                <a:latin typeface="TH SarabunPSK"/>
                <a:cs typeface="TH SarabunPSK"/>
              </a:rPr>
              <a:t>าร</a:t>
            </a:r>
            <a:r>
              <a:rPr lang="th-TH" spc="-15" dirty="0" smtClean="0">
                <a:latin typeface="TH SarabunPSK"/>
                <a:cs typeface="TH SarabunPSK"/>
              </a:rPr>
              <a:t>แ</a:t>
            </a:r>
            <a:r>
              <a:rPr lang="th-TH" spc="-5" dirty="0" smtClean="0">
                <a:latin typeface="TH SarabunPSK"/>
                <a:cs typeface="TH SarabunPSK"/>
              </a:rPr>
              <a:t>ตล</a:t>
            </a:r>
            <a:r>
              <a:rPr lang="th-TH" spc="-20" dirty="0" smtClean="0">
                <a:latin typeface="TH SarabunPSK"/>
                <a:cs typeface="TH SarabunPSK"/>
              </a:rPr>
              <a:t>ะ</a:t>
            </a:r>
            <a:r>
              <a:rPr lang="th-TH" spc="-5" dirty="0" smtClean="0">
                <a:latin typeface="TH SarabunPSK"/>
                <a:cs typeface="TH SarabunPSK"/>
              </a:rPr>
              <a:t>ช</a:t>
            </a:r>
            <a:r>
              <a:rPr lang="th-TH" spc="0" dirty="0" smtClean="0">
                <a:latin typeface="TH SarabunPSK"/>
                <a:cs typeface="TH SarabunPSK"/>
              </a:rPr>
              <a:t></a:t>
            </a:r>
            <a:r>
              <a:rPr lang="th-TH" spc="-5" dirty="0" smtClean="0">
                <a:latin typeface="TH SarabunPSK"/>
                <a:cs typeface="TH SarabunPSK"/>
              </a:rPr>
              <a:t>วง</a:t>
            </a:r>
            <a:endParaRPr lang="th-TH" dirty="0" smtClean="0">
              <a:latin typeface="TH SarabunPSK"/>
              <a:cs typeface="TH SarabunPSK"/>
            </a:endParaRPr>
          </a:p>
          <a:p>
            <a:pPr marL="470534">
              <a:lnSpc>
                <a:spcPct val="100000"/>
              </a:lnSpc>
              <a:spcBef>
                <a:spcPts val="155"/>
              </a:spcBef>
            </a:pPr>
            <a:r>
              <a:rPr lang="th-TH" i="1" spc="-15" dirty="0" smtClean="0">
                <a:latin typeface="TH SarabunPSK"/>
                <a:cs typeface="TH SarabunPSK"/>
              </a:rPr>
              <a:t>4</a:t>
            </a:r>
            <a:r>
              <a:rPr lang="th-TH" i="1" spc="-5" dirty="0" smtClean="0">
                <a:latin typeface="TH SarabunPSK"/>
                <a:cs typeface="TH SarabunPSK"/>
              </a:rPr>
              <a:t>.</a:t>
            </a:r>
            <a:r>
              <a:rPr lang="th-TH" i="1" spc="5" dirty="0" smtClean="0">
                <a:latin typeface="TH SarabunPSK"/>
                <a:cs typeface="TH SarabunPSK"/>
              </a:rPr>
              <a:t> </a:t>
            </a:r>
            <a:r>
              <a:rPr lang="th-TH" i="1" spc="-15" dirty="0" smtClean="0">
                <a:latin typeface="TH SarabunPSK"/>
                <a:cs typeface="TH SarabunPSK"/>
              </a:rPr>
              <a:t>ก</a:t>
            </a:r>
            <a:r>
              <a:rPr lang="th-TH" i="1" spc="-5" dirty="0" smtClean="0">
                <a:latin typeface="TH SarabunPSK"/>
                <a:cs typeface="TH SarabunPSK"/>
              </a:rPr>
              <a:t>ารรั</a:t>
            </a:r>
            <a:r>
              <a:rPr lang="th-TH" i="1" spc="-15" dirty="0" smtClean="0">
                <a:latin typeface="TH SarabunPSK"/>
                <a:cs typeface="TH SarabunPSK"/>
              </a:rPr>
              <a:t>กษ</a:t>
            </a:r>
            <a:r>
              <a:rPr lang="th-TH" i="1" spc="-10" dirty="0" smtClean="0">
                <a:latin typeface="TH SarabunPSK"/>
                <a:cs typeface="TH SarabunPSK"/>
              </a:rPr>
              <a:t>าราย</a:t>
            </a:r>
            <a:r>
              <a:rPr lang="th-TH" i="1" spc="-15" dirty="0" smtClean="0">
                <a:latin typeface="TH SarabunPSK"/>
                <a:cs typeface="TH SarabunPSK"/>
              </a:rPr>
              <a:t>ก</a:t>
            </a:r>
            <a:r>
              <a:rPr lang="th-TH" i="1" spc="-5" dirty="0" smtClean="0">
                <a:latin typeface="TH SarabunPSK"/>
                <a:cs typeface="TH SarabunPSK"/>
              </a:rPr>
              <a:t>าร</a:t>
            </a:r>
            <a:r>
              <a:rPr lang="th-TH" i="1" spc="25" dirty="0" smtClean="0">
                <a:latin typeface="TH SarabunPSK"/>
                <a:cs typeface="TH SarabunPSK"/>
              </a:rPr>
              <a:t> </a:t>
            </a:r>
            <a:r>
              <a:rPr lang="th-TH" i="1" spc="-10" dirty="0" smtClean="0">
                <a:latin typeface="TH SarabunPSK"/>
                <a:cs typeface="TH SarabunPSK"/>
              </a:rPr>
              <a:t>(</a:t>
            </a:r>
            <a:r>
              <a:rPr lang="th-TH" i="1" spc="-5" dirty="0" smtClean="0">
                <a:latin typeface="TH SarabunPSK"/>
                <a:cs typeface="TH SarabunPSK"/>
              </a:rPr>
              <a:t>รั</a:t>
            </a:r>
            <a:r>
              <a:rPr lang="th-TH" i="1" spc="-15" dirty="0" smtClean="0">
                <a:latin typeface="TH SarabunPSK"/>
                <a:cs typeface="TH SarabunPSK"/>
              </a:rPr>
              <a:t>กษ</a:t>
            </a:r>
            <a:r>
              <a:rPr lang="th-TH" i="1" spc="-5" dirty="0" smtClean="0">
                <a:latin typeface="TH SarabunPSK"/>
                <a:cs typeface="TH SarabunPSK"/>
              </a:rPr>
              <a:t>า</a:t>
            </a:r>
            <a:r>
              <a:rPr lang="th-TH" i="1" spc="-15" dirty="0" smtClean="0">
                <a:latin typeface="TH SarabunPSK"/>
                <a:cs typeface="TH SarabunPSK"/>
              </a:rPr>
              <a:t>ก</a:t>
            </a:r>
            <a:r>
              <a:rPr lang="th-TH" i="1" spc="-5" dirty="0" smtClean="0">
                <a:latin typeface="TH SarabunPSK"/>
                <a:cs typeface="TH SarabunPSK"/>
              </a:rPr>
              <a:t>ลุ</a:t>
            </a:r>
            <a:r>
              <a:rPr lang="th-TH" i="1" spc="-15" dirty="0" smtClean="0">
                <a:latin typeface="TH SarabunPSK"/>
                <a:cs typeface="TH SarabunPSK"/>
              </a:rPr>
              <a:t>ม</a:t>
            </a:r>
            <a:r>
              <a:rPr lang="th-TH" i="1" spc="-5" dirty="0" smtClean="0">
                <a:latin typeface="TH SarabunPSK"/>
                <a:cs typeface="TH SarabunPSK"/>
              </a:rPr>
              <a:t>เปาห</a:t>
            </a:r>
            <a:r>
              <a:rPr lang="th-TH" i="1" spc="-15" dirty="0" smtClean="0">
                <a:latin typeface="TH SarabunPSK"/>
                <a:cs typeface="TH SarabunPSK"/>
              </a:rPr>
              <a:t>ม</a:t>
            </a:r>
            <a:r>
              <a:rPr lang="th-TH" i="1" spc="-5" dirty="0" smtClean="0">
                <a:latin typeface="TH SarabunPSK"/>
                <a:cs typeface="TH SarabunPSK"/>
              </a:rPr>
              <a:t>ายเดิ</a:t>
            </a:r>
            <a:r>
              <a:rPr lang="th-TH" i="1" spc="-15" dirty="0" smtClean="0">
                <a:latin typeface="TH SarabunPSK"/>
                <a:cs typeface="TH SarabunPSK"/>
              </a:rPr>
              <a:t>ม)</a:t>
            </a:r>
            <a:r>
              <a:rPr lang="th-TH" i="1" spc="-5" dirty="0" smtClean="0">
                <a:latin typeface="TH SarabunPSK"/>
                <a:cs typeface="TH SarabunPSK"/>
              </a:rPr>
              <a:t>:</a:t>
            </a:r>
            <a:endParaRPr lang="th-TH" dirty="0" smtClean="0">
              <a:latin typeface="TH SarabunPSK"/>
              <a:cs typeface="TH SarabunPSK"/>
            </a:endParaRPr>
          </a:p>
          <a:p>
            <a:pPr marL="470534">
              <a:lnSpc>
                <a:spcPct val="100000"/>
              </a:lnSpc>
              <a:spcBef>
                <a:spcPts val="165"/>
              </a:spcBef>
            </a:pPr>
            <a:r>
              <a:rPr lang="th-TH" i="1" spc="-15" dirty="0" smtClean="0">
                <a:latin typeface="TH SarabunPSK"/>
                <a:cs typeface="TH SarabunPSK"/>
              </a:rPr>
              <a:t>5</a:t>
            </a:r>
            <a:r>
              <a:rPr lang="th-TH" i="1" spc="-5" dirty="0" smtClean="0">
                <a:latin typeface="TH SarabunPSK"/>
                <a:cs typeface="TH SarabunPSK"/>
              </a:rPr>
              <a:t>.</a:t>
            </a:r>
            <a:r>
              <a:rPr lang="th-TH" i="1" spc="5" dirty="0" smtClean="0">
                <a:latin typeface="TH SarabunPSK"/>
                <a:cs typeface="TH SarabunPSK"/>
              </a:rPr>
              <a:t> </a:t>
            </a:r>
            <a:r>
              <a:rPr lang="th-TH" i="1" spc="-15" dirty="0" smtClean="0">
                <a:latin typeface="TH SarabunPSK"/>
                <a:cs typeface="TH SarabunPSK"/>
              </a:rPr>
              <a:t>ก</a:t>
            </a:r>
            <a:r>
              <a:rPr lang="th-TH" i="1" spc="-5" dirty="0" smtClean="0">
                <a:latin typeface="TH SarabunPSK"/>
                <a:cs typeface="TH SarabunPSK"/>
              </a:rPr>
              <a:t>ารเ</a:t>
            </a:r>
            <a:r>
              <a:rPr lang="th-TH" i="1" spc="-20" dirty="0" smtClean="0">
                <a:latin typeface="TH SarabunPSK"/>
                <a:cs typeface="TH SarabunPSK"/>
              </a:rPr>
              <a:t>พ</a:t>
            </a:r>
            <a:r>
              <a:rPr lang="th-TH" i="1" spc="0" dirty="0" smtClean="0">
                <a:latin typeface="TH SarabunPSK"/>
                <a:cs typeface="TH SarabunPSK"/>
              </a:rPr>
              <a:t>ิ่</a:t>
            </a:r>
            <a:r>
              <a:rPr lang="th-TH" i="1" spc="-15" dirty="0" smtClean="0">
                <a:latin typeface="TH SarabunPSK"/>
                <a:cs typeface="TH SarabunPSK"/>
              </a:rPr>
              <a:t>มค</a:t>
            </a:r>
            <a:r>
              <a:rPr lang="th-TH" i="1" spc="-5" dirty="0" smtClean="0">
                <a:latin typeface="TH SarabunPSK"/>
                <a:cs typeface="TH SarabunPSK"/>
              </a:rPr>
              <a:t>วา</a:t>
            </a:r>
            <a:r>
              <a:rPr lang="th-TH" i="1" spc="-15" dirty="0" smtClean="0">
                <a:latin typeface="TH SarabunPSK"/>
                <a:cs typeface="TH SarabunPSK"/>
              </a:rPr>
              <a:t>ม</a:t>
            </a:r>
            <a:r>
              <a:rPr lang="th-TH" i="1" spc="-5" dirty="0" smtClean="0">
                <a:latin typeface="TH SarabunPSK"/>
                <a:cs typeface="TH SarabunPSK"/>
              </a:rPr>
              <a:t>นาสน</a:t>
            </a:r>
            <a:r>
              <a:rPr lang="th-TH" i="1" spc="-10" dirty="0" smtClean="0">
                <a:latin typeface="TH SarabunPSK"/>
                <a:cs typeface="TH SarabunPSK"/>
              </a:rPr>
              <a:t>ใจ</a:t>
            </a:r>
            <a:r>
              <a:rPr lang="th-TH" i="1" spc="25" dirty="0" smtClean="0">
                <a:latin typeface="TH SarabunPSK"/>
                <a:cs typeface="TH SarabunPSK"/>
              </a:rPr>
              <a:t> </a:t>
            </a:r>
            <a:r>
              <a:rPr lang="th-TH" i="1" spc="-10" dirty="0" smtClean="0">
                <a:latin typeface="TH SarabunPSK"/>
                <a:cs typeface="TH SarabunPSK"/>
              </a:rPr>
              <a:t>(</a:t>
            </a:r>
            <a:r>
              <a:rPr lang="th-TH" i="1" spc="-15" dirty="0" smtClean="0">
                <a:latin typeface="TH SarabunPSK"/>
                <a:cs typeface="TH SarabunPSK"/>
              </a:rPr>
              <a:t>ข</a:t>
            </a:r>
            <a:r>
              <a:rPr lang="th-TH" i="1" spc="-10" dirty="0" smtClean="0">
                <a:latin typeface="TH SarabunPSK"/>
                <a:cs typeface="TH SarabunPSK"/>
              </a:rPr>
              <a:t>ยาย</a:t>
            </a:r>
            <a:r>
              <a:rPr lang="th-TH" i="1" spc="-15" dirty="0" smtClean="0">
                <a:latin typeface="TH SarabunPSK"/>
                <a:cs typeface="TH SarabunPSK"/>
              </a:rPr>
              <a:t>ก</a:t>
            </a:r>
            <a:r>
              <a:rPr lang="th-TH" i="1" spc="-5" dirty="0" smtClean="0">
                <a:latin typeface="TH SarabunPSK"/>
                <a:cs typeface="TH SarabunPSK"/>
              </a:rPr>
              <a:t>ลุ</a:t>
            </a:r>
            <a:r>
              <a:rPr lang="th-TH" i="1" spc="-15" dirty="0" smtClean="0">
                <a:latin typeface="TH SarabunPSK"/>
                <a:cs typeface="TH SarabunPSK"/>
              </a:rPr>
              <a:t>ม</a:t>
            </a:r>
            <a:r>
              <a:rPr lang="th-TH" i="1" spc="-5" dirty="0" smtClean="0">
                <a:latin typeface="TH SarabunPSK"/>
                <a:cs typeface="TH SarabunPSK"/>
              </a:rPr>
              <a:t>เปาห</a:t>
            </a:r>
            <a:r>
              <a:rPr lang="th-TH" i="1" spc="-15" dirty="0" smtClean="0">
                <a:latin typeface="TH SarabunPSK"/>
                <a:cs typeface="TH SarabunPSK"/>
              </a:rPr>
              <a:t>ม</a:t>
            </a:r>
            <a:r>
              <a:rPr lang="th-TH" i="1" spc="-10" dirty="0" smtClean="0">
                <a:latin typeface="TH SarabunPSK"/>
                <a:cs typeface="TH SarabunPSK"/>
              </a:rPr>
              <a:t>ายให</a:t>
            </a:r>
            <a:r>
              <a:rPr lang="th-TH" i="1" spc="-15" dirty="0" smtClean="0">
                <a:latin typeface="TH SarabunPSK"/>
                <a:cs typeface="TH SarabunPSK"/>
              </a:rPr>
              <a:t>ม</a:t>
            </a:r>
            <a:r>
              <a:rPr lang="th-TH" i="1" spc="0" dirty="0" smtClean="0">
                <a:latin typeface="TH SarabunPSK"/>
                <a:cs typeface="TH SarabunPSK"/>
              </a:rPr>
              <a:t></a:t>
            </a:r>
            <a:r>
              <a:rPr lang="th-TH" i="1" spc="-10" dirty="0" smtClean="0">
                <a:latin typeface="TH SarabunPSK"/>
                <a:cs typeface="TH SarabunPSK"/>
              </a:rPr>
              <a:t>)</a:t>
            </a:r>
            <a:r>
              <a:rPr lang="th-TH" i="1" spc="-5" dirty="0" smtClean="0">
                <a:latin typeface="TH SarabunPSK"/>
                <a:cs typeface="TH SarabunPSK"/>
              </a:rPr>
              <a:t>:</a:t>
            </a:r>
            <a:endParaRPr lang="th-TH" dirty="0" smtClean="0">
              <a:latin typeface="TH SarabunPSK"/>
              <a:cs typeface="TH SarabunPSK"/>
            </a:endParaRPr>
          </a:p>
          <a:p>
            <a:pPr marL="0" indent="0" algn="thaiDist">
              <a:buNone/>
            </a:pP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229996625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12700">
              <a:lnSpc>
                <a:spcPct val="100000"/>
              </a:lnSpc>
            </a:pPr>
            <a:r>
              <a:rPr lang="th-TH" b="1" spc="-15" dirty="0" smtClean="0">
                <a:latin typeface="TH SarabunPSK"/>
                <a:cs typeface="TH SarabunPSK"/>
              </a:rPr>
              <a:t>ว</a:t>
            </a:r>
            <a:r>
              <a:rPr lang="th-TH" b="1" spc="0" dirty="0" smtClean="0">
                <a:latin typeface="TH SarabunPSK"/>
                <a:cs typeface="TH SarabunPSK"/>
              </a:rPr>
              <a:t>ิ</a:t>
            </a:r>
            <a:r>
              <a:rPr lang="th-TH" b="1" spc="-15" dirty="0" smtClean="0">
                <a:latin typeface="TH SarabunPSK"/>
                <a:cs typeface="TH SarabunPSK"/>
              </a:rPr>
              <a:t>ทย</a:t>
            </a:r>
            <a:r>
              <a:rPr lang="th-TH" b="1" spc="-5" dirty="0" smtClean="0">
                <a:latin typeface="TH SarabunPSK"/>
                <a:cs typeface="TH SarabunPSK"/>
              </a:rPr>
              <a:t>ุกร</a:t>
            </a:r>
            <a:r>
              <a:rPr lang="th-TH" b="1" spc="-15" dirty="0" smtClean="0">
                <a:latin typeface="TH SarabunPSK"/>
                <a:cs typeface="TH SarabunPSK"/>
              </a:rPr>
              <a:t>ะ</a:t>
            </a:r>
            <a:r>
              <a:rPr lang="th-TH" b="1" spc="-10" dirty="0" smtClean="0">
                <a:latin typeface="TH SarabunPSK"/>
                <a:cs typeface="TH SarabunPSK"/>
              </a:rPr>
              <a:t>จา</a:t>
            </a:r>
            <a:r>
              <a:rPr lang="th-TH" b="1" spc="-15" dirty="0" smtClean="0">
                <a:latin typeface="TH SarabunPSK"/>
                <a:cs typeface="TH SarabunPSK"/>
              </a:rPr>
              <a:t>ย</a:t>
            </a:r>
            <a:r>
              <a:rPr lang="th-TH" b="1" spc="-5" dirty="0" smtClean="0">
                <a:latin typeface="TH SarabunPSK"/>
                <a:cs typeface="TH SarabunPSK"/>
              </a:rPr>
              <a:t>เ</a:t>
            </a:r>
            <a:r>
              <a:rPr lang="th-TH" b="1" spc="-15" dirty="0" smtClean="0">
                <a:latin typeface="TH SarabunPSK"/>
                <a:cs typeface="TH SarabunPSK"/>
              </a:rPr>
              <a:t>ส</a:t>
            </a:r>
            <a:r>
              <a:rPr lang="th-TH" b="1" spc="0" dirty="0" smtClean="0">
                <a:latin typeface="TH SarabunPSK"/>
                <a:cs typeface="TH SarabunPSK"/>
              </a:rPr>
              <a:t>ี</a:t>
            </a:r>
            <a:r>
              <a:rPr lang="th-TH" b="1" spc="-15" dirty="0" smtClean="0">
                <a:latin typeface="TH SarabunPSK"/>
                <a:cs typeface="TH SarabunPSK"/>
              </a:rPr>
              <a:t>ย</a:t>
            </a:r>
            <a:r>
              <a:rPr lang="th-TH" b="1" spc="-10" dirty="0" smtClean="0">
                <a:latin typeface="TH SarabunPSK"/>
                <a:cs typeface="TH SarabunPSK"/>
              </a:rPr>
              <a:t>ง</a:t>
            </a:r>
            <a:r>
              <a:rPr lang="th-TH" b="1" spc="-15" dirty="0" smtClean="0">
                <a:latin typeface="TH SarabunPSK"/>
                <a:cs typeface="TH SarabunPSK"/>
              </a:rPr>
              <a:t>ป</a:t>
            </a:r>
            <a:r>
              <a:rPr lang="th-TH" b="1" spc="-10" dirty="0" smtClean="0">
                <a:latin typeface="TH SarabunPSK"/>
                <a:cs typeface="TH SarabunPSK"/>
              </a:rPr>
              <a:t>ร</a:t>
            </a:r>
            <a:r>
              <a:rPr lang="th-TH" b="1" spc="-15" dirty="0" smtClean="0">
                <a:latin typeface="TH SarabunPSK"/>
                <a:cs typeface="TH SarabunPSK"/>
              </a:rPr>
              <a:t>ะ</a:t>
            </a:r>
            <a:r>
              <a:rPr lang="th-TH" b="1" spc="-5" dirty="0" smtClean="0">
                <a:latin typeface="TH SarabunPSK"/>
                <a:cs typeface="TH SarabunPSK"/>
              </a:rPr>
              <a:t>เภ</a:t>
            </a:r>
            <a:r>
              <a:rPr lang="th-TH" b="1" spc="-15" dirty="0" smtClean="0">
                <a:latin typeface="TH SarabunPSK"/>
                <a:cs typeface="TH SarabunPSK"/>
              </a:rPr>
              <a:t>ท</a:t>
            </a:r>
            <a:r>
              <a:rPr lang="th-TH" b="1" spc="-5" dirty="0" smtClean="0">
                <a:latin typeface="TH SarabunPSK"/>
                <a:cs typeface="TH SarabunPSK"/>
              </a:rPr>
              <a:t>ธุรกิจ</a:t>
            </a:r>
            <a:endParaRPr lang="th-TH" dirty="0">
              <a:latin typeface="TH SarabunPSK"/>
              <a:cs typeface="TH SarabunPSK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27634" indent="0" algn="thaiDist">
              <a:spcBef>
                <a:spcPts val="155"/>
              </a:spcBef>
              <a:buNone/>
            </a:pPr>
            <a:r>
              <a:rPr lang="th-TH" spc="-10" dirty="0" smtClean="0">
                <a:latin typeface="TH SarabunPSK"/>
                <a:cs typeface="TH SarabunPSK"/>
              </a:rPr>
              <a:t>น</a:t>
            </a:r>
            <a:r>
              <a:rPr lang="th-TH" spc="-20" dirty="0" smtClean="0">
                <a:latin typeface="TH SarabunPSK"/>
                <a:cs typeface="TH SarabunPSK"/>
              </a:rPr>
              <a:t>อ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10" dirty="0" smtClean="0">
                <a:latin typeface="TH SarabunPSK"/>
                <a:cs typeface="TH SarabunPSK"/>
              </a:rPr>
              <a:t>จา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5" dirty="0" smtClean="0">
                <a:latin typeface="TH SarabunPSK"/>
                <a:cs typeface="TH SarabunPSK"/>
              </a:rPr>
              <a:t>นี้ 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5" dirty="0" smtClean="0">
                <a:latin typeface="TH SarabunPSK"/>
                <a:cs typeface="TH SarabunPSK"/>
              </a:rPr>
              <a:t>ารจัดผั</a:t>
            </a:r>
            <a:r>
              <a:rPr lang="th-TH" spc="-10" dirty="0" smtClean="0">
                <a:latin typeface="TH SarabunPSK"/>
                <a:cs typeface="TH SarabunPSK"/>
              </a:rPr>
              <a:t>งราย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5" dirty="0" smtClean="0">
                <a:latin typeface="TH SarabunPSK"/>
                <a:cs typeface="TH SarabunPSK"/>
              </a:rPr>
              <a:t>ารว</a:t>
            </a:r>
            <a:r>
              <a:rPr lang="th-TH" spc="0" dirty="0" smtClean="0">
                <a:latin typeface="TH SarabunPSK"/>
                <a:cs typeface="TH SarabunPSK"/>
              </a:rPr>
              <a:t>ิ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-5" dirty="0" smtClean="0">
                <a:latin typeface="TH SarabunPSK"/>
                <a:cs typeface="TH SarabunPSK"/>
              </a:rPr>
              <a:t>ยุยั</a:t>
            </a:r>
            <a:r>
              <a:rPr lang="th-TH" spc="-10" dirty="0" smtClean="0">
                <a:latin typeface="TH SarabunPSK"/>
                <a:cs typeface="TH SarabunPSK"/>
              </a:rPr>
              <a:t>ง</a:t>
            </a:r>
            <a:r>
              <a:rPr lang="th-TH" spc="-5" dirty="0" smtClean="0">
                <a:latin typeface="TH SarabunPSK"/>
                <a:cs typeface="TH SarabunPSK"/>
              </a:rPr>
              <a:t>ต</a:t>
            </a:r>
            <a:r>
              <a:rPr lang="th-TH" spc="-20" dirty="0" smtClean="0">
                <a:latin typeface="TH SarabunPSK"/>
                <a:cs typeface="TH SarabunPSK"/>
              </a:rPr>
              <a:t>อ</a:t>
            </a:r>
            <a:r>
              <a:rPr lang="th-TH" spc="-10" dirty="0" smtClean="0">
                <a:latin typeface="TH SarabunPSK"/>
                <a:cs typeface="TH SarabunPSK"/>
              </a:rPr>
              <a:t>ง</a:t>
            </a:r>
            <a:r>
              <a:rPr lang="th-TH" spc="-15" dirty="0" smtClean="0">
                <a:latin typeface="TH SarabunPSK"/>
                <a:cs typeface="TH SarabunPSK"/>
              </a:rPr>
              <a:t>ค</a:t>
            </a:r>
            <a:r>
              <a:rPr lang="th-TH" spc="-5" dirty="0" smtClean="0">
                <a:latin typeface="TH SarabunPSK"/>
                <a:cs typeface="TH SarabunPSK"/>
              </a:rPr>
              <a:t>ํานึ</a:t>
            </a:r>
            <a:r>
              <a:rPr lang="th-TH" spc="-10" dirty="0" smtClean="0">
                <a:latin typeface="TH SarabunPSK"/>
                <a:cs typeface="TH SarabunPSK"/>
              </a:rPr>
              <a:t>ง</a:t>
            </a:r>
            <a:r>
              <a:rPr lang="th-TH" spc="-15" dirty="0" smtClean="0">
                <a:latin typeface="TH SarabunPSK"/>
                <a:cs typeface="TH SarabunPSK"/>
              </a:rPr>
              <a:t>ถ</a:t>
            </a:r>
            <a:r>
              <a:rPr lang="th-TH" spc="0" dirty="0" smtClean="0">
                <a:latin typeface="TH SarabunPSK"/>
                <a:cs typeface="TH SarabunPSK"/>
              </a:rPr>
              <a:t>ึ</a:t>
            </a:r>
            <a:r>
              <a:rPr lang="th-TH" spc="-10" dirty="0" smtClean="0">
                <a:latin typeface="TH SarabunPSK"/>
                <a:cs typeface="TH SarabunPSK"/>
              </a:rPr>
              <a:t>ง</a:t>
            </a:r>
            <a:r>
              <a:rPr lang="th-TH" spc="-15" dirty="0" smtClean="0">
                <a:latin typeface="TH SarabunPSK"/>
                <a:cs typeface="TH SarabunPSK"/>
              </a:rPr>
              <a:t>ค</a:t>
            </a:r>
            <a:r>
              <a:rPr lang="th-TH" spc="-5" dirty="0" smtClean="0">
                <a:latin typeface="TH SarabunPSK"/>
                <a:cs typeface="TH SarabunPSK"/>
              </a:rPr>
              <a:t>วา</a:t>
            </a:r>
            <a:r>
              <a:rPr lang="th-TH" spc="-15" dirty="0" smtClean="0">
                <a:latin typeface="TH SarabunPSK"/>
                <a:cs typeface="TH SarabunPSK"/>
              </a:rPr>
              <a:t>ม</a:t>
            </a:r>
            <a:r>
              <a:rPr lang="th-TH" spc="-5" dirty="0" smtClean="0">
                <a:latin typeface="TH SarabunPSK"/>
                <a:cs typeface="TH SarabunPSK"/>
              </a:rPr>
              <a:t>เห</a:t>
            </a:r>
            <a:r>
              <a:rPr lang="th-TH" spc="-15" dirty="0" smtClean="0">
                <a:latin typeface="TH SarabunPSK"/>
                <a:cs typeface="TH SarabunPSK"/>
              </a:rPr>
              <a:t>ม</a:t>
            </a:r>
            <a:r>
              <a:rPr lang="th-TH" spc="0" dirty="0" smtClean="0">
                <a:latin typeface="TH SarabunPSK"/>
                <a:cs typeface="TH SarabunPSK"/>
              </a:rPr>
              <a:t>า</a:t>
            </a:r>
            <a:r>
              <a:rPr lang="th-TH" spc="-20" dirty="0" smtClean="0">
                <a:latin typeface="TH SarabunPSK"/>
                <a:cs typeface="TH SarabunPSK"/>
              </a:rPr>
              <a:t>ะ</a:t>
            </a:r>
            <a:r>
              <a:rPr lang="th-TH" spc="-10" dirty="0" smtClean="0">
                <a:latin typeface="TH SarabunPSK"/>
                <a:cs typeface="TH SarabunPSK"/>
              </a:rPr>
              <a:t>สม</a:t>
            </a:r>
            <a:r>
              <a:rPr lang="th-TH" spc="60" dirty="0" smtClean="0">
                <a:latin typeface="TH SarabunPSK"/>
                <a:cs typeface="TH SarabunPSK"/>
              </a:rPr>
              <a:t> </a:t>
            </a:r>
            <a:r>
              <a:rPr lang="th-TH" spc="-5" dirty="0" smtClean="0">
                <a:latin typeface="TH SarabunPSK"/>
                <a:cs typeface="TH SarabunPSK"/>
              </a:rPr>
              <a:t>ดั</a:t>
            </a:r>
            <a:r>
              <a:rPr lang="th-TH" spc="-10" dirty="0" smtClean="0">
                <a:latin typeface="TH SarabunPSK"/>
                <a:cs typeface="TH SarabunPSK"/>
              </a:rPr>
              <a:t>ง</a:t>
            </a:r>
            <a:r>
              <a:rPr lang="th-TH" spc="-5" dirty="0" smtClean="0">
                <a:latin typeface="TH SarabunPSK"/>
                <a:cs typeface="TH SarabunPSK"/>
              </a:rPr>
              <a:t>นี้</a:t>
            </a:r>
            <a:endParaRPr lang="th-TH" dirty="0" smtClean="0">
              <a:latin typeface="TH SarabunPSK"/>
              <a:cs typeface="TH SarabunPSK"/>
            </a:endParaRPr>
          </a:p>
          <a:p>
            <a:pPr marL="127634" indent="0" algn="thaiDist">
              <a:spcBef>
                <a:spcPts val="155"/>
              </a:spcBef>
              <a:buNone/>
            </a:pPr>
            <a:r>
              <a:rPr lang="th-TH" spc="-15" dirty="0" smtClean="0">
                <a:latin typeface="TH SarabunPSK"/>
                <a:cs typeface="TH SarabunPSK"/>
              </a:rPr>
              <a:t>1</a:t>
            </a:r>
            <a:r>
              <a:rPr lang="th-TH" spc="-5" dirty="0" smtClean="0">
                <a:latin typeface="TH SarabunPSK"/>
                <a:cs typeface="TH SarabunPSK"/>
              </a:rPr>
              <a:t>.</a:t>
            </a:r>
            <a:r>
              <a:rPr lang="th-TH" spc="5" dirty="0" smtClean="0">
                <a:latin typeface="TH SarabunPSK"/>
                <a:cs typeface="TH SarabunPSK"/>
              </a:rPr>
              <a:t> </a:t>
            </a:r>
            <a:r>
              <a:rPr lang="en-US" spc="-15" dirty="0" smtClean="0">
                <a:latin typeface="TH SarabunPSK"/>
                <a:cs typeface="TH SarabunPSK"/>
              </a:rPr>
              <a:t>A</a:t>
            </a:r>
            <a:r>
              <a:rPr lang="en-US" spc="-10" dirty="0" smtClean="0">
                <a:latin typeface="TH SarabunPSK"/>
                <a:cs typeface="TH SarabunPSK"/>
              </a:rPr>
              <a:t>A </a:t>
            </a:r>
            <a:r>
              <a:rPr lang="th-TH" spc="-5" dirty="0" smtClean="0">
                <a:latin typeface="TH SarabunPSK"/>
                <a:cs typeface="TH SarabunPSK"/>
              </a:rPr>
              <a:t>ช</a:t>
            </a:r>
            <a:r>
              <a:rPr lang="th-TH" spc="0" dirty="0" smtClean="0">
                <a:latin typeface="TH SarabunPSK"/>
                <a:cs typeface="TH SarabunPSK"/>
              </a:rPr>
              <a:t></a:t>
            </a:r>
            <a:r>
              <a:rPr lang="th-TH" spc="-5" dirty="0" smtClean="0">
                <a:latin typeface="TH SarabunPSK"/>
                <a:cs typeface="TH SarabunPSK"/>
              </a:rPr>
              <a:t>ว</a:t>
            </a:r>
            <a:r>
              <a:rPr lang="th-TH" spc="-10" dirty="0" smtClean="0">
                <a:latin typeface="TH SarabunPSK"/>
                <a:cs typeface="TH SarabunPSK"/>
              </a:rPr>
              <a:t>ง</a:t>
            </a:r>
            <a:r>
              <a:rPr lang="th-TH" spc="-5" dirty="0" smtClean="0">
                <a:latin typeface="TH SarabunPSK"/>
                <a:cs typeface="TH SarabunPSK"/>
              </a:rPr>
              <a:t>เว</a:t>
            </a:r>
            <a:r>
              <a:rPr lang="th-TH" spc="-10" dirty="0" smtClean="0">
                <a:latin typeface="TH SarabunPSK"/>
                <a:cs typeface="TH SarabunPSK"/>
              </a:rPr>
              <a:t>ลาร</a:t>
            </a:r>
            <a:r>
              <a:rPr lang="th-TH" spc="-20" dirty="0" smtClean="0">
                <a:latin typeface="TH SarabunPSK"/>
                <a:cs typeface="TH SarabunPSK"/>
              </a:rPr>
              <a:t>ะ</a:t>
            </a:r>
            <a:r>
              <a:rPr lang="th-TH" spc="-10" dirty="0" smtClean="0">
                <a:latin typeface="TH SarabunPSK"/>
                <a:cs typeface="TH SarabunPSK"/>
              </a:rPr>
              <a:t>ห</a:t>
            </a:r>
            <a:r>
              <a:rPr lang="th-TH" spc="-5" dirty="0" smtClean="0">
                <a:latin typeface="TH SarabunPSK"/>
                <a:cs typeface="TH SarabunPSK"/>
              </a:rPr>
              <a:t>วาง </a:t>
            </a:r>
            <a:r>
              <a:rPr lang="th-TH" spc="-15" dirty="0" smtClean="0">
                <a:latin typeface="TH SarabunPSK"/>
                <a:cs typeface="TH SarabunPSK"/>
              </a:rPr>
              <a:t>06</a:t>
            </a:r>
            <a:r>
              <a:rPr lang="th-TH" spc="-5" dirty="0" smtClean="0">
                <a:latin typeface="TH SarabunPSK"/>
                <a:cs typeface="TH SarabunPSK"/>
              </a:rPr>
              <a:t>:</a:t>
            </a:r>
            <a:r>
              <a:rPr lang="th-TH" spc="-15" dirty="0" smtClean="0">
                <a:latin typeface="TH SarabunPSK"/>
                <a:cs typeface="TH SarabunPSK"/>
              </a:rPr>
              <a:t>00</a:t>
            </a:r>
            <a:r>
              <a:rPr lang="th-TH" spc="-5" dirty="0" smtClean="0">
                <a:latin typeface="TH SarabunPSK"/>
                <a:cs typeface="TH SarabunPSK"/>
              </a:rPr>
              <a:t>-</a:t>
            </a:r>
            <a:r>
              <a:rPr lang="th-TH" spc="-15" dirty="0" smtClean="0">
                <a:latin typeface="TH SarabunPSK"/>
                <a:cs typeface="TH SarabunPSK"/>
              </a:rPr>
              <a:t>09</a:t>
            </a:r>
            <a:r>
              <a:rPr lang="th-TH" spc="-5" dirty="0" smtClean="0">
                <a:latin typeface="TH SarabunPSK"/>
                <a:cs typeface="TH SarabunPSK"/>
              </a:rPr>
              <a:t>:</a:t>
            </a:r>
            <a:r>
              <a:rPr lang="th-TH" spc="-15" dirty="0" smtClean="0">
                <a:latin typeface="TH SarabunPSK"/>
                <a:cs typeface="TH SarabunPSK"/>
              </a:rPr>
              <a:t>0</a:t>
            </a:r>
            <a:r>
              <a:rPr lang="th-TH" spc="-10" dirty="0" smtClean="0">
                <a:latin typeface="TH SarabunPSK"/>
                <a:cs typeface="TH SarabunPSK"/>
              </a:rPr>
              <a:t>0</a:t>
            </a:r>
            <a:r>
              <a:rPr lang="th-TH" spc="10" dirty="0" smtClean="0">
                <a:latin typeface="TH SarabunPSK"/>
                <a:cs typeface="TH SarabunPSK"/>
              </a:rPr>
              <a:t> </a:t>
            </a:r>
            <a:r>
              <a:rPr lang="th-TH" spc="-5" dirty="0" smtClean="0">
                <a:latin typeface="TH SarabunPSK"/>
                <a:cs typeface="TH SarabunPSK"/>
              </a:rPr>
              <a:t>น.</a:t>
            </a:r>
            <a:r>
              <a:rPr lang="th-TH" spc="5" dirty="0" smtClean="0">
                <a:latin typeface="TH SarabunPSK"/>
                <a:cs typeface="TH SarabunPSK"/>
              </a:rPr>
              <a:t> </a:t>
            </a:r>
            <a:r>
              <a:rPr lang="th-TH" spc="-5" dirty="0" smtClean="0">
                <a:latin typeface="TH SarabunPSK"/>
                <a:cs typeface="TH SarabunPSK"/>
              </a:rPr>
              <a:t>เรีย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5" dirty="0" smtClean="0">
                <a:latin typeface="TH SarabunPSK"/>
                <a:cs typeface="TH SarabunPSK"/>
              </a:rPr>
              <a:t>วา </a:t>
            </a:r>
            <a:r>
              <a:rPr lang="th-TH" spc="-15" dirty="0" smtClean="0">
                <a:latin typeface="TH SarabunPSK"/>
                <a:cs typeface="TH SarabunPSK"/>
              </a:rPr>
              <a:t>“</a:t>
            </a:r>
            <a:r>
              <a:rPr lang="en-US" spc="-15" dirty="0" smtClean="0">
                <a:latin typeface="TH SarabunPSK"/>
                <a:cs typeface="TH SarabunPSK"/>
              </a:rPr>
              <a:t>d</a:t>
            </a:r>
            <a:r>
              <a:rPr lang="en-US" spc="-5" dirty="0" smtClean="0">
                <a:latin typeface="TH SarabunPSK"/>
                <a:cs typeface="TH SarabunPSK"/>
              </a:rPr>
              <a:t>ri</a:t>
            </a:r>
            <a:r>
              <a:rPr lang="en-US" spc="-15" dirty="0" smtClean="0">
                <a:latin typeface="TH SarabunPSK"/>
                <a:cs typeface="TH SarabunPSK"/>
              </a:rPr>
              <a:t>v</a:t>
            </a:r>
            <a:r>
              <a:rPr lang="en-US" spc="-10" dirty="0" smtClean="0">
                <a:latin typeface="TH SarabunPSK"/>
                <a:cs typeface="TH SarabunPSK"/>
              </a:rPr>
              <a:t>e</a:t>
            </a:r>
            <a:r>
              <a:rPr lang="en-US" spc="5" dirty="0" smtClean="0">
                <a:latin typeface="TH SarabunPSK"/>
                <a:cs typeface="TH SarabunPSK"/>
              </a:rPr>
              <a:t> </a:t>
            </a:r>
            <a:r>
              <a:rPr lang="en-US" spc="-10" dirty="0" smtClean="0">
                <a:latin typeface="TH SarabunPSK"/>
                <a:cs typeface="TH SarabunPSK"/>
              </a:rPr>
              <a:t>time</a:t>
            </a:r>
            <a:r>
              <a:rPr lang="en-US" spc="-15" dirty="0" smtClean="0">
                <a:latin typeface="TH SarabunPSK"/>
                <a:cs typeface="TH SarabunPSK"/>
              </a:rPr>
              <a:t>”</a:t>
            </a:r>
            <a:r>
              <a:rPr lang="th-TH" spc="-5" dirty="0" smtClean="0">
                <a:latin typeface="TH SarabunPSK"/>
                <a:cs typeface="TH SarabunPSK"/>
              </a:rPr>
              <a:t>เปนช</a:t>
            </a:r>
            <a:r>
              <a:rPr lang="th-TH" spc="0" dirty="0" smtClean="0">
                <a:latin typeface="TH SarabunPSK"/>
                <a:cs typeface="TH SarabunPSK"/>
              </a:rPr>
              <a:t></a:t>
            </a:r>
            <a:r>
              <a:rPr lang="th-TH" spc="-5" dirty="0" smtClean="0">
                <a:latin typeface="TH SarabunPSK"/>
                <a:cs typeface="TH SarabunPSK"/>
              </a:rPr>
              <a:t>ว</a:t>
            </a:r>
            <a:r>
              <a:rPr lang="th-TH" spc="-10" dirty="0" smtClean="0">
                <a:latin typeface="TH SarabunPSK"/>
                <a:cs typeface="TH SarabunPSK"/>
              </a:rPr>
              <a:t>ง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0" dirty="0" smtClean="0">
                <a:latin typeface="TH SarabunPSK"/>
                <a:cs typeface="TH SarabunPSK"/>
              </a:rPr>
              <a:t>ี่</a:t>
            </a:r>
            <a:r>
              <a:rPr lang="th-TH" spc="-15" dirty="0" smtClean="0">
                <a:latin typeface="TH SarabunPSK"/>
                <a:cs typeface="TH SarabunPSK"/>
              </a:rPr>
              <a:t>ม</a:t>
            </a:r>
            <a:r>
              <a:rPr lang="th-TH" spc="-5" dirty="0" smtClean="0">
                <a:latin typeface="TH SarabunPSK"/>
                <a:cs typeface="TH SarabunPSK"/>
              </a:rPr>
              <a:t>ีผู</a:t>
            </a:r>
            <a:r>
              <a:rPr lang="th-TH" spc="-20" dirty="0" smtClean="0">
                <a:latin typeface="TH SarabunPSK"/>
                <a:cs typeface="TH SarabunPSK"/>
              </a:rPr>
              <a:t>ฟ</a:t>
            </a:r>
            <a:r>
              <a:rPr lang="th-TH" spc="0" dirty="0" smtClean="0">
                <a:latin typeface="TH SarabunPSK"/>
                <a:cs typeface="TH SarabunPSK"/>
              </a:rPr>
              <a:t></a:t>
            </a:r>
            <a:r>
              <a:rPr lang="th-TH" spc="-10" dirty="0" smtClean="0">
                <a:latin typeface="TH SarabunPSK"/>
                <a:cs typeface="TH SarabunPSK"/>
              </a:rPr>
              <a:t>ง</a:t>
            </a:r>
            <a:r>
              <a:rPr lang="th-TH" spc="-15" dirty="0" smtClean="0">
                <a:latin typeface="TH SarabunPSK"/>
                <a:cs typeface="TH SarabunPSK"/>
              </a:rPr>
              <a:t>ม</a:t>
            </a:r>
            <a:r>
              <a:rPr lang="th-TH" spc="-5" dirty="0" smtClean="0">
                <a:latin typeface="TH SarabunPSK"/>
                <a:cs typeface="TH SarabunPSK"/>
              </a:rPr>
              <a:t>า</a:t>
            </a:r>
            <a:r>
              <a:rPr lang="th-TH" spc="-15" dirty="0" smtClean="0">
                <a:latin typeface="TH SarabunPSK"/>
                <a:cs typeface="TH SarabunPSK"/>
              </a:rPr>
              <a:t>กท</a:t>
            </a:r>
            <a:r>
              <a:rPr lang="th-TH" spc="-5" dirty="0" smtClean="0">
                <a:latin typeface="TH SarabunPSK"/>
                <a:cs typeface="TH SarabunPSK"/>
              </a:rPr>
              <a:t>ี่สุด</a:t>
            </a:r>
            <a:endParaRPr lang="th-TH" dirty="0" smtClean="0">
              <a:latin typeface="TH SarabunPSK"/>
              <a:cs typeface="TH SarabunPSK"/>
            </a:endParaRPr>
          </a:p>
          <a:p>
            <a:pPr marL="12700" marR="15240" indent="0" algn="thaiDist">
              <a:spcBef>
                <a:spcPts val="85"/>
              </a:spcBef>
              <a:buNone/>
            </a:pPr>
            <a:r>
              <a:rPr lang="th-TH" spc="-5" dirty="0" smtClean="0">
                <a:latin typeface="TH SarabunPSK"/>
                <a:cs typeface="TH SarabunPSK"/>
              </a:rPr>
              <a:t>2.</a:t>
            </a:r>
            <a:r>
              <a:rPr lang="th-TH" spc="30" dirty="0" smtClean="0">
                <a:latin typeface="TH SarabunPSK"/>
                <a:cs typeface="TH SarabunPSK"/>
              </a:rPr>
              <a:t> </a:t>
            </a:r>
            <a:r>
              <a:rPr lang="en-US" spc="-10" dirty="0" smtClean="0">
                <a:latin typeface="TH SarabunPSK"/>
                <a:cs typeface="TH SarabunPSK"/>
              </a:rPr>
              <a:t>A</a:t>
            </a:r>
            <a:r>
              <a:rPr lang="en-US" spc="10" dirty="0" smtClean="0">
                <a:latin typeface="TH SarabunPSK"/>
                <a:cs typeface="TH SarabunPSK"/>
              </a:rPr>
              <a:t> </a:t>
            </a:r>
            <a:r>
              <a:rPr lang="th-TH" spc="-5" dirty="0" smtClean="0">
                <a:latin typeface="TH SarabunPSK"/>
                <a:cs typeface="TH SarabunPSK"/>
              </a:rPr>
              <a:t>ช</a:t>
            </a:r>
            <a:r>
              <a:rPr lang="th-TH" spc="10" dirty="0" smtClean="0">
                <a:latin typeface="TH SarabunPSK"/>
                <a:cs typeface="TH SarabunPSK"/>
              </a:rPr>
              <a:t></a:t>
            </a:r>
            <a:r>
              <a:rPr lang="th-TH" spc="5" dirty="0" smtClean="0">
                <a:latin typeface="TH SarabunPSK"/>
                <a:cs typeface="TH SarabunPSK"/>
              </a:rPr>
              <a:t>วงเวล</a:t>
            </a:r>
            <a:r>
              <a:rPr lang="th-TH" spc="0" dirty="0" smtClean="0">
                <a:latin typeface="TH SarabunPSK"/>
                <a:cs typeface="TH SarabunPSK"/>
              </a:rPr>
              <a:t>าร</a:t>
            </a:r>
            <a:r>
              <a:rPr lang="th-TH" spc="-5" dirty="0" smtClean="0">
                <a:latin typeface="TH SarabunPSK"/>
                <a:cs typeface="TH SarabunPSK"/>
              </a:rPr>
              <a:t>ะ</a:t>
            </a:r>
            <a:r>
              <a:rPr lang="th-TH" spc="0" dirty="0" smtClean="0">
                <a:latin typeface="TH SarabunPSK"/>
                <a:cs typeface="TH SarabunPSK"/>
              </a:rPr>
              <a:t>ห</a:t>
            </a:r>
            <a:r>
              <a:rPr lang="th-TH" spc="-5" dirty="0" smtClean="0">
                <a:latin typeface="TH SarabunPSK"/>
                <a:cs typeface="TH SarabunPSK"/>
              </a:rPr>
              <a:t>ว</a:t>
            </a:r>
            <a:r>
              <a:rPr lang="th-TH" spc="5" dirty="0" smtClean="0">
                <a:latin typeface="TH SarabunPSK"/>
                <a:cs typeface="TH SarabunPSK"/>
              </a:rPr>
              <a:t>า</a:t>
            </a:r>
            <a:r>
              <a:rPr lang="th-TH" spc="-5" dirty="0" smtClean="0">
                <a:latin typeface="TH SarabunPSK"/>
                <a:cs typeface="TH SarabunPSK"/>
              </a:rPr>
              <a:t>ง</a:t>
            </a:r>
            <a:r>
              <a:rPr lang="th-TH" spc="25" dirty="0" smtClean="0">
                <a:latin typeface="TH SarabunPSK"/>
                <a:cs typeface="TH SarabunPSK"/>
              </a:rPr>
              <a:t> </a:t>
            </a:r>
            <a:r>
              <a:rPr lang="th-TH" spc="0" dirty="0" smtClean="0">
                <a:latin typeface="TH SarabunPSK"/>
                <a:cs typeface="TH SarabunPSK"/>
              </a:rPr>
              <a:t>15</a:t>
            </a:r>
            <a:r>
              <a:rPr lang="th-TH" spc="-5" dirty="0" smtClean="0">
                <a:latin typeface="TH SarabunPSK"/>
                <a:cs typeface="TH SarabunPSK"/>
              </a:rPr>
              <a:t>:00-19</a:t>
            </a:r>
            <a:r>
              <a:rPr lang="th-TH" spc="0" dirty="0" smtClean="0">
                <a:latin typeface="TH SarabunPSK"/>
                <a:cs typeface="TH SarabunPSK"/>
              </a:rPr>
              <a:t>:0</a:t>
            </a:r>
            <a:r>
              <a:rPr lang="th-TH" spc="-10" dirty="0" smtClean="0">
                <a:latin typeface="TH SarabunPSK"/>
                <a:cs typeface="TH SarabunPSK"/>
              </a:rPr>
              <a:t>0</a:t>
            </a:r>
            <a:r>
              <a:rPr lang="th-TH" spc="20" dirty="0" smtClean="0">
                <a:latin typeface="TH SarabunPSK"/>
                <a:cs typeface="TH SarabunPSK"/>
              </a:rPr>
              <a:t> </a:t>
            </a:r>
            <a:r>
              <a:rPr lang="th-TH" spc="0" dirty="0" smtClean="0">
                <a:latin typeface="TH SarabunPSK"/>
                <a:cs typeface="TH SarabunPSK"/>
              </a:rPr>
              <a:t>น</a:t>
            </a:r>
            <a:r>
              <a:rPr lang="th-TH" spc="-5" dirty="0" smtClean="0">
                <a:latin typeface="TH SarabunPSK"/>
                <a:cs typeface="TH SarabunPSK"/>
              </a:rPr>
              <a:t>.</a:t>
            </a:r>
            <a:r>
              <a:rPr lang="th-TH" spc="30" dirty="0" smtClean="0">
                <a:latin typeface="TH SarabunPSK"/>
                <a:cs typeface="TH SarabunPSK"/>
              </a:rPr>
              <a:t> </a:t>
            </a:r>
            <a:r>
              <a:rPr lang="th-TH" spc="5" dirty="0" smtClean="0">
                <a:latin typeface="TH SarabunPSK"/>
                <a:cs typeface="TH SarabunPSK"/>
              </a:rPr>
              <a:t>เ</a:t>
            </a:r>
            <a:r>
              <a:rPr lang="th-TH" spc="-5" dirty="0" smtClean="0">
                <a:latin typeface="TH SarabunPSK"/>
                <a:cs typeface="TH SarabunPSK"/>
              </a:rPr>
              <a:t>รี</a:t>
            </a:r>
            <a:r>
              <a:rPr lang="th-TH" spc="0" dirty="0" smtClean="0">
                <a:latin typeface="TH SarabunPSK"/>
                <a:cs typeface="TH SarabunPSK"/>
              </a:rPr>
              <a:t>ย</a:t>
            </a:r>
            <a:r>
              <a:rPr lang="th-TH" spc="-5" dirty="0" smtClean="0">
                <a:latin typeface="TH SarabunPSK"/>
                <a:cs typeface="TH SarabunPSK"/>
              </a:rPr>
              <a:t>กวา</a:t>
            </a:r>
            <a:r>
              <a:rPr lang="th-TH" spc="25" dirty="0" smtClean="0">
                <a:latin typeface="TH SarabunPSK"/>
                <a:cs typeface="TH SarabunPSK"/>
              </a:rPr>
              <a:t> </a:t>
            </a:r>
            <a:r>
              <a:rPr lang="th-TH" spc="-5" dirty="0" smtClean="0">
                <a:latin typeface="TH SarabunPSK"/>
                <a:cs typeface="TH SarabunPSK"/>
              </a:rPr>
              <a:t>“</a:t>
            </a:r>
            <a:r>
              <a:rPr lang="en-US" spc="-10" dirty="0" smtClean="0">
                <a:latin typeface="TH SarabunPSK"/>
                <a:cs typeface="TH SarabunPSK"/>
              </a:rPr>
              <a:t>afternoon</a:t>
            </a:r>
            <a:r>
              <a:rPr lang="en-US" spc="170" dirty="0" smtClean="0">
                <a:latin typeface="TH SarabunPSK"/>
                <a:cs typeface="TH SarabunPSK"/>
              </a:rPr>
              <a:t> </a:t>
            </a:r>
            <a:r>
              <a:rPr lang="en-US" spc="-15" dirty="0" smtClean="0">
                <a:latin typeface="TH SarabunPSK"/>
                <a:cs typeface="TH SarabunPSK"/>
              </a:rPr>
              <a:t>d</a:t>
            </a:r>
            <a:r>
              <a:rPr lang="en-US" spc="-5" dirty="0" smtClean="0">
                <a:latin typeface="TH SarabunPSK"/>
                <a:cs typeface="TH SarabunPSK"/>
              </a:rPr>
              <a:t>r</a:t>
            </a:r>
            <a:r>
              <a:rPr lang="en-US" spc="-10" dirty="0" smtClean="0">
                <a:latin typeface="TH SarabunPSK"/>
                <a:cs typeface="TH SarabunPSK"/>
              </a:rPr>
              <a:t>i</a:t>
            </a:r>
            <a:r>
              <a:rPr lang="en-US" spc="-15" dirty="0" smtClean="0">
                <a:latin typeface="TH SarabunPSK"/>
                <a:cs typeface="TH SarabunPSK"/>
              </a:rPr>
              <a:t>v</a:t>
            </a:r>
            <a:r>
              <a:rPr lang="en-US" spc="-10" dirty="0" smtClean="0">
                <a:latin typeface="TH SarabunPSK"/>
                <a:cs typeface="TH SarabunPSK"/>
              </a:rPr>
              <a:t>e </a:t>
            </a:r>
            <a:r>
              <a:rPr lang="en-US" spc="-175" dirty="0" smtClean="0">
                <a:latin typeface="TH SarabunPSK"/>
                <a:cs typeface="TH SarabunPSK"/>
              </a:rPr>
              <a:t> </a:t>
            </a:r>
            <a:r>
              <a:rPr lang="en-US" spc="-5" dirty="0" smtClean="0">
                <a:latin typeface="TH SarabunPSK"/>
                <a:cs typeface="TH SarabunPSK"/>
              </a:rPr>
              <a:t>t</a:t>
            </a:r>
            <a:r>
              <a:rPr lang="en-US" spc="-10" dirty="0" smtClean="0">
                <a:latin typeface="TH SarabunPSK"/>
                <a:cs typeface="TH SarabunPSK"/>
              </a:rPr>
              <a:t>im</a:t>
            </a:r>
            <a:r>
              <a:rPr lang="en-US" spc="-5" dirty="0" smtClean="0">
                <a:latin typeface="TH SarabunPSK"/>
                <a:cs typeface="TH SarabunPSK"/>
              </a:rPr>
              <a:t>e”</a:t>
            </a:r>
            <a:r>
              <a:rPr lang="th-TH" spc="5" dirty="0" smtClean="0">
                <a:latin typeface="TH SarabunPSK"/>
                <a:cs typeface="TH SarabunPSK"/>
              </a:rPr>
              <a:t>เ</a:t>
            </a:r>
            <a:r>
              <a:rPr lang="th-TH" spc="-10" dirty="0" smtClean="0">
                <a:latin typeface="TH SarabunPSK"/>
                <a:cs typeface="TH SarabunPSK"/>
              </a:rPr>
              <a:t>ป</a:t>
            </a:r>
            <a:r>
              <a:rPr lang="th-TH" spc="-5" dirty="0" smtClean="0">
                <a:latin typeface="TH SarabunPSK"/>
                <a:cs typeface="TH SarabunPSK"/>
              </a:rPr>
              <a:t></a:t>
            </a:r>
            <a:r>
              <a:rPr lang="th-TH" spc="0" dirty="0" smtClean="0">
                <a:latin typeface="TH SarabunPSK"/>
                <a:cs typeface="TH SarabunPSK"/>
              </a:rPr>
              <a:t>น</a:t>
            </a:r>
            <a:r>
              <a:rPr lang="th-TH" spc="-5" dirty="0" smtClean="0">
                <a:latin typeface="TH SarabunPSK"/>
                <a:cs typeface="TH SarabunPSK"/>
              </a:rPr>
              <a:t>ช</a:t>
            </a:r>
            <a:r>
              <a:rPr lang="th-TH" spc="5" dirty="0" smtClean="0">
                <a:latin typeface="TH SarabunPSK"/>
                <a:cs typeface="TH SarabunPSK"/>
              </a:rPr>
              <a:t>วง</a:t>
            </a:r>
            <a:r>
              <a:rPr lang="th-TH" spc="-15" dirty="0" smtClean="0">
                <a:latin typeface="TH SarabunPSK"/>
                <a:cs typeface="TH SarabunPSK"/>
              </a:rPr>
              <a:t>ข</a:t>
            </a:r>
            <a:r>
              <a:rPr lang="th-TH" spc="-5" dirty="0" smtClean="0">
                <a:latin typeface="TH SarabunPSK"/>
                <a:cs typeface="TH SarabunPSK"/>
              </a:rPr>
              <a:t>ั</a:t>
            </a:r>
            <a:r>
              <a:rPr lang="th-TH" spc="0" dirty="0" smtClean="0">
                <a:latin typeface="TH SarabunPSK"/>
                <a:cs typeface="TH SarabunPSK"/>
              </a:rPr>
              <a:t>บร</a:t>
            </a:r>
            <a:r>
              <a:rPr lang="th-TH" spc="-5" dirty="0" smtClean="0">
                <a:latin typeface="TH SarabunPSK"/>
                <a:cs typeface="TH SarabunPSK"/>
              </a:rPr>
              <a:t>ถก</a:t>
            </a:r>
            <a:r>
              <a:rPr lang="th-TH" spc="-10" dirty="0" smtClean="0">
                <a:latin typeface="TH SarabunPSK"/>
                <a:cs typeface="TH SarabunPSK"/>
              </a:rPr>
              <a:t>ล</a:t>
            </a:r>
            <a:r>
              <a:rPr lang="th-TH" spc="5" dirty="0" smtClean="0">
                <a:latin typeface="TH SarabunPSK"/>
                <a:cs typeface="TH SarabunPSK"/>
              </a:rPr>
              <a:t>ับ</a:t>
            </a:r>
            <a:r>
              <a:rPr lang="th-TH" spc="-10" dirty="0" smtClean="0">
                <a:latin typeface="TH SarabunPSK"/>
                <a:cs typeface="TH SarabunPSK"/>
              </a:rPr>
              <a:t>บ</a:t>
            </a:r>
            <a:r>
              <a:rPr lang="th-TH" spc="5" dirty="0" smtClean="0">
                <a:latin typeface="TH SarabunPSK"/>
                <a:cs typeface="TH SarabunPSK"/>
              </a:rPr>
              <a:t>า</a:t>
            </a:r>
            <a:r>
              <a:rPr lang="th-TH" spc="-10" dirty="0" smtClean="0">
                <a:latin typeface="TH SarabunPSK"/>
                <a:cs typeface="TH SarabunPSK"/>
              </a:rPr>
              <a:t>น</a:t>
            </a:r>
            <a:r>
              <a:rPr lang="th-TH" spc="-5" dirty="0" smtClean="0">
                <a:latin typeface="TH SarabunPSK"/>
                <a:cs typeface="TH SarabunPSK"/>
              </a:rPr>
              <a:t> ต</a:t>
            </a:r>
            <a:r>
              <a:rPr lang="th-TH" spc="-20" dirty="0" smtClean="0">
                <a:latin typeface="TH SarabunPSK"/>
                <a:cs typeface="TH SarabunPSK"/>
              </a:rPr>
              <a:t>อ</a:t>
            </a:r>
            <a:r>
              <a:rPr lang="th-TH" spc="-5" dirty="0" smtClean="0">
                <a:latin typeface="TH SarabunPSK"/>
                <a:cs typeface="TH SarabunPSK"/>
              </a:rPr>
              <a:t>นเย็นหลั</a:t>
            </a:r>
            <a:r>
              <a:rPr lang="th-TH" spc="-10" dirty="0" smtClean="0">
                <a:latin typeface="TH SarabunPSK"/>
                <a:cs typeface="TH SarabunPSK"/>
              </a:rPr>
              <a:t>ง</a:t>
            </a:r>
            <a:r>
              <a:rPr lang="th-TH" spc="-5" dirty="0" smtClean="0">
                <a:latin typeface="TH SarabunPSK"/>
                <a:cs typeface="TH SarabunPSK"/>
              </a:rPr>
              <a:t>เลิ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10" dirty="0" smtClean="0">
                <a:latin typeface="TH SarabunPSK"/>
                <a:cs typeface="TH SarabunPSK"/>
              </a:rPr>
              <a:t>งาน</a:t>
            </a:r>
            <a:endParaRPr lang="th-TH" dirty="0" smtClean="0">
              <a:latin typeface="TH SarabunPSK"/>
              <a:cs typeface="TH SarabunPSK"/>
            </a:endParaRPr>
          </a:p>
          <a:p>
            <a:pPr marL="127634" indent="0" algn="thaiDist">
              <a:spcBef>
                <a:spcPts val="55"/>
              </a:spcBef>
              <a:buNone/>
            </a:pPr>
            <a:r>
              <a:rPr lang="th-TH" spc="-15" dirty="0" smtClean="0">
                <a:latin typeface="TH SarabunPSK"/>
                <a:cs typeface="TH SarabunPSK"/>
              </a:rPr>
              <a:t>3</a:t>
            </a:r>
            <a:r>
              <a:rPr lang="th-TH" spc="-5" dirty="0" smtClean="0">
                <a:latin typeface="TH SarabunPSK"/>
                <a:cs typeface="TH SarabunPSK"/>
              </a:rPr>
              <a:t>.</a:t>
            </a:r>
            <a:r>
              <a:rPr lang="th-TH" spc="5" dirty="0" smtClean="0">
                <a:latin typeface="TH SarabunPSK"/>
                <a:cs typeface="TH SarabunPSK"/>
              </a:rPr>
              <a:t> </a:t>
            </a:r>
            <a:r>
              <a:rPr lang="en-US" spc="-10" dirty="0" smtClean="0">
                <a:latin typeface="TH SarabunPSK"/>
                <a:cs typeface="TH SarabunPSK"/>
              </a:rPr>
              <a:t>B</a:t>
            </a:r>
            <a:r>
              <a:rPr lang="en-US" spc="-5" dirty="0" smtClean="0">
                <a:latin typeface="TH SarabunPSK"/>
                <a:cs typeface="TH SarabunPSK"/>
              </a:rPr>
              <a:t> </a:t>
            </a:r>
            <a:r>
              <a:rPr lang="th-TH" spc="-5" dirty="0" smtClean="0">
                <a:latin typeface="TH SarabunPSK"/>
                <a:cs typeface="TH SarabunPSK"/>
              </a:rPr>
              <a:t>ช</a:t>
            </a:r>
            <a:r>
              <a:rPr lang="th-TH" spc="0" dirty="0" smtClean="0">
                <a:latin typeface="TH SarabunPSK"/>
                <a:cs typeface="TH SarabunPSK"/>
              </a:rPr>
              <a:t></a:t>
            </a:r>
            <a:r>
              <a:rPr lang="th-TH" spc="-5" dirty="0" smtClean="0">
                <a:latin typeface="TH SarabunPSK"/>
                <a:cs typeface="TH SarabunPSK"/>
              </a:rPr>
              <a:t>ว</a:t>
            </a:r>
            <a:r>
              <a:rPr lang="th-TH" spc="-10" dirty="0" smtClean="0">
                <a:latin typeface="TH SarabunPSK"/>
                <a:cs typeface="TH SarabunPSK"/>
              </a:rPr>
              <a:t>ง</a:t>
            </a:r>
            <a:r>
              <a:rPr lang="th-TH" spc="-5" dirty="0" smtClean="0">
                <a:latin typeface="TH SarabunPSK"/>
                <a:cs typeface="TH SarabunPSK"/>
              </a:rPr>
              <a:t>เว</a:t>
            </a:r>
            <a:r>
              <a:rPr lang="th-TH" spc="-10" dirty="0" smtClean="0">
                <a:latin typeface="TH SarabunPSK"/>
                <a:cs typeface="TH SarabunPSK"/>
              </a:rPr>
              <a:t>ลาร</a:t>
            </a:r>
            <a:r>
              <a:rPr lang="th-TH" spc="-20" dirty="0" smtClean="0">
                <a:latin typeface="TH SarabunPSK"/>
                <a:cs typeface="TH SarabunPSK"/>
              </a:rPr>
              <a:t>ะ</a:t>
            </a:r>
            <a:r>
              <a:rPr lang="th-TH" spc="-10" dirty="0" smtClean="0">
                <a:latin typeface="TH SarabunPSK"/>
                <a:cs typeface="TH SarabunPSK"/>
              </a:rPr>
              <a:t>ห</a:t>
            </a:r>
            <a:r>
              <a:rPr lang="th-TH" spc="-5" dirty="0" smtClean="0">
                <a:latin typeface="TH SarabunPSK"/>
                <a:cs typeface="TH SarabunPSK"/>
              </a:rPr>
              <a:t>วาง </a:t>
            </a:r>
            <a:r>
              <a:rPr lang="th-TH" spc="-15" dirty="0" smtClean="0">
                <a:latin typeface="TH SarabunPSK"/>
                <a:cs typeface="TH SarabunPSK"/>
              </a:rPr>
              <a:t>09</a:t>
            </a:r>
            <a:r>
              <a:rPr lang="th-TH" spc="-5" dirty="0" smtClean="0">
                <a:latin typeface="TH SarabunPSK"/>
                <a:cs typeface="TH SarabunPSK"/>
              </a:rPr>
              <a:t>:</a:t>
            </a:r>
            <a:r>
              <a:rPr lang="th-TH" spc="-15" dirty="0" smtClean="0">
                <a:latin typeface="TH SarabunPSK"/>
                <a:cs typeface="TH SarabunPSK"/>
              </a:rPr>
              <a:t>00</a:t>
            </a:r>
            <a:r>
              <a:rPr lang="th-TH" spc="-5" dirty="0" smtClean="0">
                <a:latin typeface="TH SarabunPSK"/>
                <a:cs typeface="TH SarabunPSK"/>
              </a:rPr>
              <a:t>-</a:t>
            </a:r>
            <a:r>
              <a:rPr lang="th-TH" spc="-15" dirty="0" smtClean="0">
                <a:latin typeface="TH SarabunPSK"/>
                <a:cs typeface="TH SarabunPSK"/>
              </a:rPr>
              <a:t>15</a:t>
            </a:r>
            <a:r>
              <a:rPr lang="th-TH" spc="-5" dirty="0" smtClean="0">
                <a:latin typeface="TH SarabunPSK"/>
                <a:cs typeface="TH SarabunPSK"/>
              </a:rPr>
              <a:t>:</a:t>
            </a:r>
            <a:r>
              <a:rPr lang="th-TH" spc="-15" dirty="0" smtClean="0">
                <a:latin typeface="TH SarabunPSK"/>
                <a:cs typeface="TH SarabunPSK"/>
              </a:rPr>
              <a:t>0</a:t>
            </a:r>
            <a:r>
              <a:rPr lang="th-TH" spc="-10" dirty="0" smtClean="0">
                <a:latin typeface="TH SarabunPSK"/>
                <a:cs typeface="TH SarabunPSK"/>
              </a:rPr>
              <a:t>0 </a:t>
            </a:r>
            <a:r>
              <a:rPr lang="th-TH" spc="-5" dirty="0" smtClean="0">
                <a:latin typeface="TH SarabunPSK"/>
                <a:cs typeface="TH SarabunPSK"/>
              </a:rPr>
              <a:t>น.</a:t>
            </a:r>
            <a:r>
              <a:rPr lang="th-TH" spc="5" dirty="0" smtClean="0">
                <a:latin typeface="TH SarabunPSK"/>
                <a:cs typeface="TH SarabunPSK"/>
              </a:rPr>
              <a:t> </a:t>
            </a:r>
            <a:r>
              <a:rPr lang="th-TH" spc="-5" dirty="0" smtClean="0">
                <a:latin typeface="TH SarabunPSK"/>
                <a:cs typeface="TH SarabunPSK"/>
              </a:rPr>
              <a:t>เรีย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5" dirty="0" smtClean="0">
                <a:latin typeface="TH SarabunPSK"/>
                <a:cs typeface="TH SarabunPSK"/>
              </a:rPr>
              <a:t>วา</a:t>
            </a:r>
            <a:r>
              <a:rPr lang="th-TH" spc="25" dirty="0" smtClean="0">
                <a:latin typeface="TH SarabunPSK"/>
                <a:cs typeface="TH SarabunPSK"/>
              </a:rPr>
              <a:t> </a:t>
            </a:r>
            <a:r>
              <a:rPr lang="th-TH" spc="-5" dirty="0" smtClean="0">
                <a:latin typeface="TH SarabunPSK"/>
                <a:cs typeface="TH SarabunPSK"/>
              </a:rPr>
              <a:t>“</a:t>
            </a:r>
            <a:r>
              <a:rPr lang="en-US" spc="-10" dirty="0" smtClean="0">
                <a:latin typeface="TH SarabunPSK"/>
                <a:cs typeface="TH SarabunPSK"/>
              </a:rPr>
              <a:t>run </a:t>
            </a:r>
            <a:r>
              <a:rPr lang="en-US" spc="-5" dirty="0" smtClean="0">
                <a:latin typeface="TH SarabunPSK"/>
                <a:cs typeface="TH SarabunPSK"/>
              </a:rPr>
              <a:t>of</a:t>
            </a:r>
            <a:r>
              <a:rPr lang="en-US" spc="5" dirty="0" smtClean="0">
                <a:latin typeface="TH SarabunPSK"/>
                <a:cs typeface="TH SarabunPSK"/>
              </a:rPr>
              <a:t> </a:t>
            </a:r>
            <a:r>
              <a:rPr lang="en-US" spc="0" dirty="0" smtClean="0">
                <a:latin typeface="TH SarabunPSK"/>
                <a:cs typeface="TH SarabunPSK"/>
              </a:rPr>
              <a:t>s</a:t>
            </a:r>
            <a:r>
              <a:rPr lang="en-US" spc="-5" dirty="0" smtClean="0">
                <a:latin typeface="TH SarabunPSK"/>
                <a:cs typeface="TH SarabunPSK"/>
              </a:rPr>
              <a:t>tat</a:t>
            </a:r>
            <a:r>
              <a:rPr lang="en-US" spc="-10" dirty="0" smtClean="0">
                <a:latin typeface="TH SarabunPSK"/>
                <a:cs typeface="TH SarabunPSK"/>
              </a:rPr>
              <a:t>ion</a:t>
            </a:r>
            <a:r>
              <a:rPr lang="en-US" spc="0" dirty="0" smtClean="0">
                <a:latin typeface="TH SarabunPSK"/>
                <a:cs typeface="TH SarabunPSK"/>
              </a:rPr>
              <a:t>”(</a:t>
            </a:r>
            <a:r>
              <a:rPr lang="en-US" spc="-15" dirty="0" smtClean="0">
                <a:latin typeface="TH SarabunPSK"/>
                <a:cs typeface="TH SarabunPSK"/>
              </a:rPr>
              <a:t>R</a:t>
            </a:r>
            <a:r>
              <a:rPr lang="en-US" spc="-10" dirty="0" smtClean="0">
                <a:latin typeface="TH SarabunPSK"/>
                <a:cs typeface="TH SarabunPSK"/>
              </a:rPr>
              <a:t>OS</a:t>
            </a:r>
            <a:r>
              <a:rPr lang="en-US" spc="0" dirty="0" smtClean="0">
                <a:latin typeface="TH SarabunPSK"/>
                <a:cs typeface="TH SarabunPSK"/>
              </a:rPr>
              <a:t>)</a:t>
            </a:r>
            <a:r>
              <a:rPr lang="th-TH" spc="5" dirty="0" smtClean="0">
                <a:latin typeface="TH SarabunPSK"/>
                <a:cs typeface="TH SarabunPSK"/>
              </a:rPr>
              <a:t>เ</a:t>
            </a:r>
            <a:r>
              <a:rPr lang="th-TH" spc="-10" dirty="0" smtClean="0">
                <a:latin typeface="TH SarabunPSK"/>
                <a:cs typeface="TH SarabunPSK"/>
              </a:rPr>
              <a:t>ป</a:t>
            </a:r>
            <a:r>
              <a:rPr lang="th-TH" spc="-5" dirty="0" smtClean="0">
                <a:latin typeface="TH SarabunPSK"/>
                <a:cs typeface="TH SarabunPSK"/>
              </a:rPr>
              <a:t></a:t>
            </a:r>
            <a:r>
              <a:rPr lang="th-TH" spc="0" dirty="0" smtClean="0">
                <a:latin typeface="TH SarabunPSK"/>
                <a:cs typeface="TH SarabunPSK"/>
              </a:rPr>
              <a:t>น</a:t>
            </a:r>
            <a:r>
              <a:rPr lang="th-TH" spc="5" dirty="0" smtClean="0">
                <a:latin typeface="TH SarabunPSK"/>
                <a:cs typeface="TH SarabunPSK"/>
              </a:rPr>
              <a:t>เวล</a:t>
            </a:r>
            <a:r>
              <a:rPr lang="th-TH" spc="0" dirty="0" smtClean="0">
                <a:latin typeface="TH SarabunPSK"/>
                <a:cs typeface="TH SarabunPSK"/>
              </a:rPr>
              <a:t>า</a:t>
            </a:r>
            <a:r>
              <a:rPr lang="th-TH" spc="-5" dirty="0" smtClean="0">
                <a:latin typeface="TH SarabunPSK"/>
                <a:cs typeface="TH SarabunPSK"/>
              </a:rPr>
              <a:t>ก</a:t>
            </a:r>
            <a:r>
              <a:rPr lang="th-TH" spc="5" dirty="0" smtClean="0">
                <a:latin typeface="TH SarabunPSK"/>
                <a:cs typeface="TH SarabunPSK"/>
              </a:rPr>
              <a:t>ล</a:t>
            </a:r>
            <a:r>
              <a:rPr lang="th-TH" spc="0" dirty="0" smtClean="0">
                <a:latin typeface="TH SarabunPSK"/>
                <a:cs typeface="TH SarabunPSK"/>
              </a:rPr>
              <a:t>า</a:t>
            </a:r>
            <a:r>
              <a:rPr lang="th-TH" spc="5" dirty="0" smtClean="0">
                <a:latin typeface="TH SarabunPSK"/>
                <a:cs typeface="TH SarabunPSK"/>
              </a:rPr>
              <a:t>ง</a:t>
            </a:r>
            <a:r>
              <a:rPr lang="th-TH" spc="-5" dirty="0" smtClean="0">
                <a:latin typeface="TH SarabunPSK"/>
                <a:cs typeface="TH SarabunPSK"/>
              </a:rPr>
              <a:t>วั</a:t>
            </a:r>
            <a:r>
              <a:rPr lang="th-TH" spc="-10" dirty="0" smtClean="0">
                <a:latin typeface="TH SarabunPSK"/>
                <a:cs typeface="TH SarabunPSK"/>
              </a:rPr>
              <a:t>น</a:t>
            </a:r>
            <a:r>
              <a:rPr lang="th-TH" spc="25" dirty="0" smtClean="0">
                <a:latin typeface="TH SarabunPSK"/>
                <a:cs typeface="TH SarabunPSK"/>
              </a:rPr>
              <a:t> </a:t>
            </a:r>
            <a:r>
              <a:rPr lang="th-TH" spc="0" dirty="0" smtClean="0">
                <a:latin typeface="TH SarabunPSK"/>
                <a:cs typeface="TH SarabunPSK"/>
              </a:rPr>
              <a:t>จ</a:t>
            </a:r>
            <a:r>
              <a:rPr lang="th-TH" spc="-5" dirty="0" smtClean="0">
                <a:latin typeface="TH SarabunPSK"/>
                <a:cs typeface="TH SarabunPSK"/>
              </a:rPr>
              <a:t>ะ</a:t>
            </a:r>
            <a:r>
              <a:rPr lang="th-TH" spc="-15" dirty="0" smtClean="0">
                <a:latin typeface="TH SarabunPSK"/>
                <a:cs typeface="TH SarabunPSK"/>
              </a:rPr>
              <a:t>ม</a:t>
            </a:r>
            <a:r>
              <a:rPr lang="th-TH" spc="-5" dirty="0" smtClean="0">
                <a:latin typeface="TH SarabunPSK"/>
                <a:cs typeface="TH SarabunPSK"/>
              </a:rPr>
              <a:t>ีก</a:t>
            </a:r>
            <a:r>
              <a:rPr lang="th-TH" spc="-10" dirty="0" smtClean="0">
                <a:latin typeface="TH SarabunPSK"/>
                <a:cs typeface="TH SarabunPSK"/>
              </a:rPr>
              <a:t>ล</a:t>
            </a:r>
            <a:r>
              <a:rPr lang="th-TH" spc="-5" dirty="0" smtClean="0">
                <a:latin typeface="TH SarabunPSK"/>
                <a:cs typeface="TH SarabunPSK"/>
              </a:rPr>
              <a:t>ุ่มแม่บานรว</a:t>
            </a:r>
            <a:r>
              <a:rPr lang="th-TH" spc="-15" dirty="0" smtClean="0">
                <a:latin typeface="TH SarabunPSK"/>
                <a:cs typeface="TH SarabunPSK"/>
              </a:rPr>
              <a:t>มไ</a:t>
            </a:r>
            <a:r>
              <a:rPr lang="th-TH" spc="-10" dirty="0" smtClean="0">
                <a:latin typeface="TH SarabunPSK"/>
                <a:cs typeface="TH SarabunPSK"/>
              </a:rPr>
              <a:t>ป</a:t>
            </a:r>
            <a:r>
              <a:rPr lang="th-TH" spc="-15" dirty="0" smtClean="0">
                <a:latin typeface="TH SarabunPSK"/>
                <a:cs typeface="TH SarabunPSK"/>
              </a:rPr>
              <a:t>ถ</a:t>
            </a:r>
            <a:r>
              <a:rPr lang="th-TH" spc="0" dirty="0" smtClean="0">
                <a:latin typeface="TH SarabunPSK"/>
                <a:cs typeface="TH SarabunPSK"/>
              </a:rPr>
              <a:t>ึ</a:t>
            </a:r>
            <a:r>
              <a:rPr lang="th-TH" spc="-10" dirty="0" smtClean="0">
                <a:latin typeface="TH SarabunPSK"/>
                <a:cs typeface="TH SarabunPSK"/>
              </a:rPr>
              <a:t>ง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5" dirty="0" smtClean="0">
                <a:latin typeface="TH SarabunPSK"/>
                <a:cs typeface="TH SarabunPSK"/>
              </a:rPr>
              <a:t>ลุ</a:t>
            </a:r>
            <a:r>
              <a:rPr lang="th-TH" spc="-15" dirty="0" smtClean="0">
                <a:latin typeface="TH SarabunPSK"/>
                <a:cs typeface="TH SarabunPSK"/>
              </a:rPr>
              <a:t>ม</a:t>
            </a:r>
            <a:r>
              <a:rPr lang="th-TH" spc="-5" dirty="0" smtClean="0">
                <a:latin typeface="TH SarabunPSK"/>
                <a:cs typeface="TH SarabunPSK"/>
              </a:rPr>
              <a:t>วัยรุน</a:t>
            </a:r>
            <a:r>
              <a:rPr lang="th-TH" spc="-15" dirty="0" smtClean="0">
                <a:latin typeface="TH SarabunPSK"/>
                <a:cs typeface="TH SarabunPSK"/>
              </a:rPr>
              <a:t>แ</a:t>
            </a:r>
            <a:r>
              <a:rPr lang="th-TH" spc="-10" dirty="0" smtClean="0">
                <a:latin typeface="TH SarabunPSK"/>
                <a:cs typeface="TH SarabunPSK"/>
              </a:rPr>
              <a:t>ล</a:t>
            </a:r>
            <a:r>
              <a:rPr lang="th-TH" spc="-20" dirty="0" smtClean="0">
                <a:latin typeface="TH SarabunPSK"/>
                <a:cs typeface="TH SarabunPSK"/>
              </a:rPr>
              <a:t>ะ</a:t>
            </a:r>
            <a:r>
              <a:rPr lang="th-TH" spc="-15" dirty="0" smtClean="0">
                <a:latin typeface="TH SarabunPSK"/>
                <a:cs typeface="TH SarabunPSK"/>
              </a:rPr>
              <a:t>ค</a:t>
            </a:r>
            <a:r>
              <a:rPr lang="th-TH" spc="-10" dirty="0" smtClean="0">
                <a:latin typeface="TH SarabunPSK"/>
                <a:cs typeface="TH SarabunPSK"/>
              </a:rPr>
              <a:t>น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-5" dirty="0" smtClean="0">
                <a:latin typeface="TH SarabunPSK"/>
                <a:cs typeface="TH SarabunPSK"/>
              </a:rPr>
              <a:t>ํา</a:t>
            </a:r>
            <a:r>
              <a:rPr lang="th-TH" spc="-10" dirty="0" smtClean="0">
                <a:latin typeface="TH SarabunPSK"/>
                <a:cs typeface="TH SarabunPSK"/>
              </a:rPr>
              <a:t>งาน</a:t>
            </a:r>
            <a:r>
              <a:rPr lang="th-TH" spc="-20" dirty="0" smtClean="0">
                <a:latin typeface="TH SarabunPSK"/>
                <a:cs typeface="TH SarabunPSK"/>
              </a:rPr>
              <a:t>ออฟฟ</a:t>
            </a:r>
            <a:r>
              <a:rPr lang="th-TH" spc="-5" dirty="0" smtClean="0">
                <a:latin typeface="TH SarabunPSK"/>
                <a:cs typeface="TH SarabunPSK"/>
              </a:rPr>
              <a:t>ต</a:t>
            </a:r>
            <a:endParaRPr lang="th-TH" dirty="0" smtClean="0">
              <a:latin typeface="TH SarabunPSK"/>
              <a:cs typeface="TH SarabunPSK"/>
            </a:endParaRPr>
          </a:p>
          <a:p>
            <a:pPr marL="0" indent="0" algn="thaiDist">
              <a:buNone/>
            </a:pP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410052041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12700">
              <a:lnSpc>
                <a:spcPct val="100000"/>
              </a:lnSpc>
            </a:pPr>
            <a:r>
              <a:rPr lang="th-TH" b="1" spc="-15" dirty="0" smtClean="0">
                <a:latin typeface="TH SarabunPSK"/>
                <a:cs typeface="TH SarabunPSK"/>
              </a:rPr>
              <a:t>ว</a:t>
            </a:r>
            <a:r>
              <a:rPr lang="th-TH" b="1" spc="0" dirty="0" smtClean="0">
                <a:latin typeface="TH SarabunPSK"/>
                <a:cs typeface="TH SarabunPSK"/>
              </a:rPr>
              <a:t>ิ</a:t>
            </a:r>
            <a:r>
              <a:rPr lang="th-TH" b="1" spc="-15" dirty="0" smtClean="0">
                <a:latin typeface="TH SarabunPSK"/>
                <a:cs typeface="TH SarabunPSK"/>
              </a:rPr>
              <a:t>ทย</a:t>
            </a:r>
            <a:r>
              <a:rPr lang="th-TH" b="1" spc="-5" dirty="0" smtClean="0">
                <a:latin typeface="TH SarabunPSK"/>
                <a:cs typeface="TH SarabunPSK"/>
              </a:rPr>
              <a:t>ุกร</a:t>
            </a:r>
            <a:r>
              <a:rPr lang="th-TH" b="1" spc="-15" dirty="0" smtClean="0">
                <a:latin typeface="TH SarabunPSK"/>
                <a:cs typeface="TH SarabunPSK"/>
              </a:rPr>
              <a:t>ะ</a:t>
            </a:r>
            <a:r>
              <a:rPr lang="th-TH" b="1" spc="-10" dirty="0" smtClean="0">
                <a:latin typeface="TH SarabunPSK"/>
                <a:cs typeface="TH SarabunPSK"/>
              </a:rPr>
              <a:t>จา</a:t>
            </a:r>
            <a:r>
              <a:rPr lang="th-TH" b="1" spc="-15" dirty="0" smtClean="0">
                <a:latin typeface="TH SarabunPSK"/>
                <a:cs typeface="TH SarabunPSK"/>
              </a:rPr>
              <a:t>ย</a:t>
            </a:r>
            <a:r>
              <a:rPr lang="th-TH" b="1" spc="-5" dirty="0" smtClean="0">
                <a:latin typeface="TH SarabunPSK"/>
                <a:cs typeface="TH SarabunPSK"/>
              </a:rPr>
              <a:t>เ</a:t>
            </a:r>
            <a:r>
              <a:rPr lang="th-TH" b="1" spc="-15" dirty="0" smtClean="0">
                <a:latin typeface="TH SarabunPSK"/>
                <a:cs typeface="TH SarabunPSK"/>
              </a:rPr>
              <a:t>ส</a:t>
            </a:r>
            <a:r>
              <a:rPr lang="th-TH" b="1" spc="0" dirty="0" smtClean="0">
                <a:latin typeface="TH SarabunPSK"/>
                <a:cs typeface="TH SarabunPSK"/>
              </a:rPr>
              <a:t>ี</a:t>
            </a:r>
            <a:r>
              <a:rPr lang="th-TH" b="1" spc="-15" dirty="0" smtClean="0">
                <a:latin typeface="TH SarabunPSK"/>
                <a:cs typeface="TH SarabunPSK"/>
              </a:rPr>
              <a:t>ย</a:t>
            </a:r>
            <a:r>
              <a:rPr lang="th-TH" b="1" spc="-10" dirty="0" smtClean="0">
                <a:latin typeface="TH SarabunPSK"/>
                <a:cs typeface="TH SarabunPSK"/>
              </a:rPr>
              <a:t>ง</a:t>
            </a:r>
            <a:r>
              <a:rPr lang="th-TH" b="1" spc="-15" dirty="0" smtClean="0">
                <a:latin typeface="TH SarabunPSK"/>
                <a:cs typeface="TH SarabunPSK"/>
              </a:rPr>
              <a:t>ป</a:t>
            </a:r>
            <a:r>
              <a:rPr lang="th-TH" b="1" spc="-10" dirty="0" smtClean="0">
                <a:latin typeface="TH SarabunPSK"/>
                <a:cs typeface="TH SarabunPSK"/>
              </a:rPr>
              <a:t>ร</a:t>
            </a:r>
            <a:r>
              <a:rPr lang="th-TH" b="1" spc="-15" dirty="0" smtClean="0">
                <a:latin typeface="TH SarabunPSK"/>
                <a:cs typeface="TH SarabunPSK"/>
              </a:rPr>
              <a:t>ะ</a:t>
            </a:r>
            <a:r>
              <a:rPr lang="th-TH" b="1" spc="-5" dirty="0" smtClean="0">
                <a:latin typeface="TH SarabunPSK"/>
                <a:cs typeface="TH SarabunPSK"/>
              </a:rPr>
              <a:t>เภ</a:t>
            </a:r>
            <a:r>
              <a:rPr lang="th-TH" b="1" spc="-15" dirty="0" smtClean="0">
                <a:latin typeface="TH SarabunPSK"/>
                <a:cs typeface="TH SarabunPSK"/>
              </a:rPr>
              <a:t>ท</a:t>
            </a:r>
            <a:r>
              <a:rPr lang="th-TH" b="1" spc="-5" dirty="0" smtClean="0">
                <a:latin typeface="TH SarabunPSK"/>
                <a:cs typeface="TH SarabunPSK"/>
              </a:rPr>
              <a:t>ธุรกิจ</a:t>
            </a:r>
            <a:endParaRPr lang="th-TH" dirty="0">
              <a:latin typeface="TH SarabunPSK"/>
              <a:cs typeface="TH SarabunPSK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2700" marR="16510" indent="457200" algn="thaiDist">
              <a:lnSpc>
                <a:spcPct val="108100"/>
              </a:lnSpc>
              <a:tabLst>
                <a:tab pos="845819" algn="l"/>
              </a:tabLst>
            </a:pPr>
            <a:r>
              <a:rPr lang="en-US" spc="10" dirty="0" smtClean="0">
                <a:latin typeface="TH SarabunPSK"/>
                <a:cs typeface="TH SarabunPSK"/>
              </a:rPr>
              <a:t>4</a:t>
            </a:r>
            <a:r>
              <a:rPr lang="en-US" spc="-5" dirty="0" smtClean="0">
                <a:latin typeface="TH SarabunPSK"/>
                <a:cs typeface="TH SarabunPSK"/>
              </a:rPr>
              <a:t>.</a:t>
            </a:r>
            <a:r>
              <a:rPr lang="en-US" spc="55" dirty="0" smtClean="0">
                <a:latin typeface="TH SarabunPSK"/>
                <a:cs typeface="TH SarabunPSK"/>
              </a:rPr>
              <a:t> </a:t>
            </a:r>
            <a:r>
              <a:rPr lang="en-US" spc="-10" dirty="0" smtClean="0">
                <a:latin typeface="TH SarabunPSK"/>
                <a:cs typeface="TH SarabunPSK"/>
              </a:rPr>
              <a:t>C</a:t>
            </a:r>
            <a:r>
              <a:rPr lang="th-TH" spc="-10" dirty="0" smtClean="0">
                <a:latin typeface="TH SarabunPSK"/>
                <a:cs typeface="TH SarabunPSK"/>
              </a:rPr>
              <a:t> </a:t>
            </a:r>
            <a:r>
              <a:rPr lang="th-TH" spc="-5" dirty="0" smtClean="0">
                <a:latin typeface="TH SarabunPSK"/>
                <a:cs typeface="TH SarabunPSK"/>
              </a:rPr>
              <a:t>ช</a:t>
            </a:r>
            <a:r>
              <a:rPr lang="th-TH" spc="20" dirty="0" smtClean="0">
                <a:latin typeface="TH SarabunPSK"/>
                <a:cs typeface="TH SarabunPSK"/>
              </a:rPr>
              <a:t></a:t>
            </a:r>
            <a:r>
              <a:rPr lang="th-TH" spc="15" dirty="0" smtClean="0">
                <a:latin typeface="TH SarabunPSK"/>
                <a:cs typeface="TH SarabunPSK"/>
              </a:rPr>
              <a:t>วงเวล</a:t>
            </a:r>
            <a:r>
              <a:rPr lang="th-TH" spc="10" dirty="0" smtClean="0">
                <a:latin typeface="TH SarabunPSK"/>
                <a:cs typeface="TH SarabunPSK"/>
              </a:rPr>
              <a:t>า</a:t>
            </a:r>
            <a:r>
              <a:rPr lang="th-TH" spc="15" dirty="0" smtClean="0">
                <a:latin typeface="TH SarabunPSK"/>
                <a:cs typeface="TH SarabunPSK"/>
              </a:rPr>
              <a:t>ร</a:t>
            </a:r>
            <a:r>
              <a:rPr lang="th-TH" spc="5" dirty="0" smtClean="0">
                <a:latin typeface="TH SarabunPSK"/>
                <a:cs typeface="TH SarabunPSK"/>
              </a:rPr>
              <a:t>ะ</a:t>
            </a:r>
            <a:r>
              <a:rPr lang="th-TH" spc="15" dirty="0" smtClean="0">
                <a:latin typeface="TH SarabunPSK"/>
                <a:cs typeface="TH SarabunPSK"/>
              </a:rPr>
              <a:t>ห</a:t>
            </a:r>
            <a:r>
              <a:rPr lang="th-TH" spc="-5" dirty="0" smtClean="0">
                <a:latin typeface="TH SarabunPSK"/>
                <a:cs typeface="TH SarabunPSK"/>
              </a:rPr>
              <a:t>ว</a:t>
            </a:r>
            <a:r>
              <a:rPr lang="th-TH" spc="15" dirty="0" smtClean="0">
                <a:latin typeface="TH SarabunPSK"/>
                <a:cs typeface="TH SarabunPSK"/>
              </a:rPr>
              <a:t>า</a:t>
            </a:r>
            <a:r>
              <a:rPr lang="th-TH" spc="-5" dirty="0" smtClean="0">
                <a:latin typeface="TH SarabunPSK"/>
                <a:cs typeface="TH SarabunPSK"/>
              </a:rPr>
              <a:t>ง</a:t>
            </a:r>
            <a:r>
              <a:rPr lang="th-TH" spc="45" dirty="0" smtClean="0">
                <a:latin typeface="TH SarabunPSK"/>
                <a:cs typeface="TH SarabunPSK"/>
              </a:rPr>
              <a:t> </a:t>
            </a:r>
            <a:r>
              <a:rPr lang="th-TH" spc="10" dirty="0" smtClean="0">
                <a:latin typeface="TH SarabunPSK"/>
                <a:cs typeface="TH SarabunPSK"/>
              </a:rPr>
              <a:t>19</a:t>
            </a:r>
            <a:r>
              <a:rPr lang="th-TH" spc="-5" dirty="0" smtClean="0">
                <a:latin typeface="TH SarabunPSK"/>
                <a:cs typeface="TH SarabunPSK"/>
              </a:rPr>
              <a:t>:</a:t>
            </a:r>
            <a:r>
              <a:rPr lang="th-TH" spc="20" dirty="0" smtClean="0">
                <a:latin typeface="TH SarabunPSK"/>
                <a:cs typeface="TH SarabunPSK"/>
              </a:rPr>
              <a:t>0</a:t>
            </a:r>
            <a:r>
              <a:rPr lang="th-TH" spc="-10" dirty="0" smtClean="0">
                <a:latin typeface="TH SarabunPSK"/>
                <a:cs typeface="TH SarabunPSK"/>
              </a:rPr>
              <a:t>0</a:t>
            </a:r>
            <a:r>
              <a:rPr lang="th-TH" spc="45" dirty="0" smtClean="0">
                <a:latin typeface="TH SarabunPSK"/>
                <a:cs typeface="TH SarabunPSK"/>
              </a:rPr>
              <a:t> </a:t>
            </a:r>
            <a:r>
              <a:rPr lang="th-TH" spc="15" dirty="0" smtClean="0">
                <a:latin typeface="TH SarabunPSK"/>
                <a:cs typeface="TH SarabunPSK"/>
              </a:rPr>
              <a:t>น</a:t>
            </a:r>
            <a:r>
              <a:rPr lang="th-TH" spc="-5" dirty="0" smtClean="0">
                <a:latin typeface="TH SarabunPSK"/>
                <a:cs typeface="TH SarabunPSK"/>
              </a:rPr>
              <a:t>.</a:t>
            </a:r>
            <a:r>
              <a:rPr lang="th-TH" spc="55" dirty="0" smtClean="0">
                <a:latin typeface="TH SarabunPSK"/>
                <a:cs typeface="TH SarabunPSK"/>
              </a:rPr>
              <a:t> </a:t>
            </a:r>
            <a:r>
              <a:rPr lang="th-TH" spc="10" dirty="0" smtClean="0">
                <a:latin typeface="TH SarabunPSK"/>
                <a:cs typeface="TH SarabunPSK"/>
              </a:rPr>
              <a:t>ไป</a:t>
            </a:r>
            <a:r>
              <a:rPr lang="th-TH" spc="-15" dirty="0" smtClean="0">
                <a:latin typeface="TH SarabunPSK"/>
                <a:cs typeface="TH SarabunPSK"/>
              </a:rPr>
              <a:t>ถ</a:t>
            </a:r>
            <a:r>
              <a:rPr lang="th-TH" spc="15" dirty="0" smtClean="0">
                <a:latin typeface="TH SarabunPSK"/>
                <a:cs typeface="TH SarabunPSK"/>
              </a:rPr>
              <a:t>ึง</a:t>
            </a:r>
            <a:r>
              <a:rPr lang="th-TH" spc="-10" dirty="0" smtClean="0">
                <a:latin typeface="TH SarabunPSK"/>
                <a:cs typeface="TH SarabunPSK"/>
              </a:rPr>
              <a:t>ป</a:t>
            </a:r>
            <a:r>
              <a:rPr lang="th-TH" spc="15" dirty="0" smtClean="0">
                <a:latin typeface="TH SarabunPSK"/>
                <a:cs typeface="TH SarabunPSK"/>
              </a:rPr>
              <a:t>ดส</a:t>
            </a:r>
            <a:r>
              <a:rPr lang="th-TH" spc="10" dirty="0" smtClean="0">
                <a:latin typeface="TH SarabunPSK"/>
                <a:cs typeface="TH SarabunPSK"/>
              </a:rPr>
              <a:t>ถา</a:t>
            </a:r>
            <a:r>
              <a:rPr lang="th-TH" spc="-5" dirty="0" smtClean="0">
                <a:latin typeface="TH SarabunPSK"/>
                <a:cs typeface="TH SarabunPSK"/>
              </a:rPr>
              <a:t>นี</a:t>
            </a:r>
            <a:r>
              <a:rPr lang="th-TH" spc="30" dirty="0" smtClean="0">
                <a:latin typeface="TH SarabunPSK"/>
                <a:cs typeface="TH SarabunPSK"/>
              </a:rPr>
              <a:t> </a:t>
            </a:r>
            <a:r>
              <a:rPr lang="th-TH" spc="15" dirty="0" smtClean="0">
                <a:latin typeface="TH SarabunPSK"/>
                <a:cs typeface="TH SarabunPSK"/>
              </a:rPr>
              <a:t>เ</a:t>
            </a:r>
            <a:r>
              <a:rPr lang="th-TH" spc="-10" dirty="0" smtClean="0">
                <a:latin typeface="TH SarabunPSK"/>
                <a:cs typeface="TH SarabunPSK"/>
              </a:rPr>
              <a:t>ป</a:t>
            </a:r>
            <a:r>
              <a:rPr lang="th-TH" spc="20" dirty="0" smtClean="0">
                <a:latin typeface="TH SarabunPSK"/>
                <a:cs typeface="TH SarabunPSK"/>
              </a:rPr>
              <a:t></a:t>
            </a:r>
            <a:r>
              <a:rPr lang="th-TH" spc="15" dirty="0" smtClean="0">
                <a:latin typeface="TH SarabunPSK"/>
                <a:cs typeface="TH SarabunPSK"/>
              </a:rPr>
              <a:t>น</a:t>
            </a:r>
            <a:r>
              <a:rPr lang="th-TH" spc="-5" dirty="0" smtClean="0">
                <a:latin typeface="TH SarabunPSK"/>
                <a:cs typeface="TH SarabunPSK"/>
              </a:rPr>
              <a:t>ช</a:t>
            </a:r>
            <a:r>
              <a:rPr lang="th-TH" spc="20" dirty="0" smtClean="0">
                <a:latin typeface="TH SarabunPSK"/>
                <a:cs typeface="TH SarabunPSK"/>
              </a:rPr>
              <a:t></a:t>
            </a:r>
            <a:r>
              <a:rPr lang="th-TH" spc="15" dirty="0" smtClean="0">
                <a:latin typeface="TH SarabunPSK"/>
                <a:cs typeface="TH SarabunPSK"/>
              </a:rPr>
              <a:t>วงเว</a:t>
            </a:r>
            <a:r>
              <a:rPr lang="th-TH" spc="25" dirty="0" smtClean="0">
                <a:latin typeface="TH SarabunPSK"/>
                <a:cs typeface="TH SarabunPSK"/>
              </a:rPr>
              <a:t>ล</a:t>
            </a:r>
            <a:r>
              <a:rPr lang="th-TH" spc="10" dirty="0" smtClean="0">
                <a:latin typeface="TH SarabunPSK"/>
                <a:cs typeface="TH SarabunPSK"/>
              </a:rPr>
              <a:t>า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-20" dirty="0" smtClean="0">
                <a:latin typeface="TH SarabunPSK"/>
                <a:cs typeface="TH SarabunPSK"/>
              </a:rPr>
              <a:t>ี</a:t>
            </a:r>
            <a:r>
              <a:rPr lang="th-TH" spc="20" dirty="0" smtClean="0">
                <a:latin typeface="TH SarabunPSK"/>
                <a:cs typeface="TH SarabunPSK"/>
              </a:rPr>
              <a:t>่</a:t>
            </a:r>
            <a:r>
              <a:rPr lang="th-TH" spc="-10" dirty="0" smtClean="0">
                <a:latin typeface="TH SarabunPSK"/>
                <a:cs typeface="TH SarabunPSK"/>
              </a:rPr>
              <a:t>ผ</a:t>
            </a:r>
            <a:r>
              <a:rPr lang="th-TH" spc="-20" dirty="0" smtClean="0">
                <a:latin typeface="TH SarabunPSK"/>
                <a:cs typeface="TH SarabunPSK"/>
              </a:rPr>
              <a:t>ู</a:t>
            </a:r>
            <a:r>
              <a:rPr lang="th-TH" spc="15" dirty="0" smtClean="0">
                <a:latin typeface="TH SarabunPSK"/>
                <a:cs typeface="TH SarabunPSK"/>
              </a:rPr>
              <a:t>คนจ</a:t>
            </a:r>
            <a:r>
              <a:rPr lang="th-TH" spc="5" dirty="0" smtClean="0">
                <a:latin typeface="TH SarabunPSK"/>
                <a:cs typeface="TH SarabunPSK"/>
              </a:rPr>
              <a:t>ะอ</a:t>
            </a:r>
            <a:r>
              <a:rPr lang="th-TH" spc="-10" dirty="0" smtClean="0">
                <a:latin typeface="TH SarabunPSK"/>
                <a:cs typeface="TH SarabunPSK"/>
              </a:rPr>
              <a:t>ย</a:t>
            </a:r>
            <a:r>
              <a:rPr lang="th-TH" spc="-20" dirty="0" smtClean="0">
                <a:latin typeface="TH SarabunPSK"/>
                <a:cs typeface="TH SarabunPSK"/>
              </a:rPr>
              <a:t>ู</a:t>
            </a:r>
            <a:r>
              <a:rPr lang="th-TH" spc="20" dirty="0" smtClean="0">
                <a:latin typeface="TH SarabunPSK"/>
                <a:cs typeface="TH SarabunPSK"/>
              </a:rPr>
              <a:t></a:t>
            </a:r>
            <a:r>
              <a:rPr lang="th-TH" spc="-10" dirty="0" smtClean="0">
                <a:latin typeface="TH SarabunPSK"/>
                <a:cs typeface="TH SarabunPSK"/>
              </a:rPr>
              <a:t>บ</a:t>
            </a:r>
            <a:r>
              <a:rPr lang="th-TH" spc="15" dirty="0" smtClean="0">
                <a:latin typeface="TH SarabunPSK"/>
                <a:cs typeface="TH SarabunPSK"/>
              </a:rPr>
              <a:t>า</a:t>
            </a:r>
            <a:r>
              <a:rPr lang="th-TH" spc="-10" dirty="0" smtClean="0">
                <a:latin typeface="TH SarabunPSK"/>
                <a:cs typeface="TH SarabunPSK"/>
              </a:rPr>
              <a:t>น</a:t>
            </a:r>
            <a:r>
              <a:rPr lang="th-TH" spc="50" dirty="0" smtClean="0">
                <a:latin typeface="TH SarabunPSK"/>
                <a:cs typeface="TH SarabunPSK"/>
              </a:rPr>
              <a:t> </a:t>
            </a:r>
            <a:r>
              <a:rPr lang="th-TH" spc="10" dirty="0" smtClean="0">
                <a:latin typeface="TH SarabunPSK"/>
                <a:cs typeface="TH SarabunPSK"/>
              </a:rPr>
              <a:t>แ</a:t>
            </a:r>
            <a:r>
              <a:rPr lang="th-TH" spc="-10" dirty="0" smtClean="0">
                <a:latin typeface="TH SarabunPSK"/>
                <a:cs typeface="TH SarabunPSK"/>
              </a:rPr>
              <a:t>ต</a:t>
            </a:r>
            <a:r>
              <a:rPr lang="th-TH" spc="20" dirty="0" smtClean="0">
                <a:latin typeface="TH SarabunPSK"/>
                <a:cs typeface="TH SarabunPSK"/>
              </a:rPr>
              <a:t></a:t>
            </a:r>
            <a:r>
              <a:rPr lang="th-TH" spc="-5" dirty="0" smtClean="0">
                <a:latin typeface="TH SarabunPSK"/>
                <a:cs typeface="TH SarabunPSK"/>
              </a:rPr>
              <a:t>ช</a:t>
            </a:r>
            <a:r>
              <a:rPr lang="th-TH" spc="20" dirty="0" smtClean="0">
                <a:latin typeface="TH SarabunPSK"/>
                <a:cs typeface="TH SarabunPSK"/>
              </a:rPr>
              <a:t></a:t>
            </a:r>
            <a:r>
              <a:rPr lang="th-TH" spc="15" dirty="0" smtClean="0">
                <a:latin typeface="TH SarabunPSK"/>
                <a:cs typeface="TH SarabunPSK"/>
              </a:rPr>
              <a:t>วง</a:t>
            </a:r>
            <a:r>
              <a:rPr lang="th-TH" spc="-10" dirty="0" smtClean="0">
                <a:latin typeface="TH SarabunPSK"/>
                <a:cs typeface="TH SarabunPSK"/>
              </a:rPr>
              <a:t>ด</a:t>
            </a:r>
            <a:r>
              <a:rPr lang="th-TH" spc="5" dirty="0" smtClean="0">
                <a:latin typeface="TH SarabunPSK"/>
                <a:cs typeface="TH SarabunPSK"/>
              </a:rPr>
              <a:t>ึ</a:t>
            </a:r>
            <a:r>
              <a:rPr lang="th-TH" spc="10" dirty="0" smtClean="0">
                <a:latin typeface="TH SarabunPSK"/>
                <a:cs typeface="TH SarabunPSK"/>
              </a:rPr>
              <a:t>กไ</a:t>
            </a:r>
            <a:r>
              <a:rPr lang="th-TH" spc="15" dirty="0" smtClean="0">
                <a:latin typeface="TH SarabunPSK"/>
                <a:cs typeface="TH SarabunPSK"/>
              </a:rPr>
              <a:t>ป</a:t>
            </a:r>
            <a:r>
              <a:rPr lang="th-TH" spc="10" dirty="0" smtClean="0">
                <a:latin typeface="TH SarabunPSK"/>
                <a:cs typeface="TH SarabunPSK"/>
              </a:rPr>
              <a:t>แ</a:t>
            </a:r>
            <a:r>
              <a:rPr lang="th-TH" spc="-10" dirty="0" smtClean="0">
                <a:latin typeface="TH SarabunPSK"/>
                <a:cs typeface="TH SarabunPSK"/>
              </a:rPr>
              <a:t>ล</a:t>
            </a:r>
            <a:r>
              <a:rPr lang="th-TH" spc="20" dirty="0" smtClean="0">
                <a:latin typeface="TH SarabunPSK"/>
                <a:cs typeface="TH SarabunPSK"/>
              </a:rPr>
              <a:t></a:t>
            </a:r>
            <a:r>
              <a:rPr lang="th-TH" spc="-10" dirty="0" smtClean="0">
                <a:latin typeface="TH SarabunPSK"/>
                <a:cs typeface="TH SarabunPSK"/>
              </a:rPr>
              <a:t>ว</a:t>
            </a:r>
            <a:r>
              <a:rPr lang="th-TH" spc="-5" dirty="0" smtClean="0">
                <a:latin typeface="TH SarabunPSK"/>
                <a:cs typeface="TH SarabunPSK"/>
              </a:rPr>
              <a:t> </a:t>
            </a:r>
            <a:r>
              <a:rPr lang="th-TH" spc="-10" dirty="0" smtClean="0">
                <a:latin typeface="TH SarabunPSK"/>
                <a:cs typeface="TH SarabunPSK"/>
              </a:rPr>
              <a:t>(</a:t>
            </a:r>
            <a:r>
              <a:rPr lang="th-TH" spc="-5" dirty="0" smtClean="0">
                <a:latin typeface="TH SarabunPSK"/>
                <a:cs typeface="TH SarabunPSK"/>
              </a:rPr>
              <a:t>หลัง </a:t>
            </a:r>
            <a:r>
              <a:rPr lang="th-TH" spc="-10" dirty="0" smtClean="0">
                <a:latin typeface="TH SarabunPSK"/>
                <a:cs typeface="TH SarabunPSK"/>
              </a:rPr>
              <a:t>4 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0" dirty="0" smtClean="0">
                <a:latin typeface="TH SarabunPSK"/>
                <a:cs typeface="TH SarabunPSK"/>
              </a:rPr>
              <a:t>ุ</a:t>
            </a:r>
            <a:r>
              <a:rPr lang="th-TH" spc="-15" dirty="0" smtClean="0">
                <a:latin typeface="TH SarabunPSK"/>
                <a:cs typeface="TH SarabunPSK"/>
              </a:rPr>
              <a:t>ม</a:t>
            </a:r>
            <a:r>
              <a:rPr lang="th-TH" spc="-5" dirty="0" smtClean="0">
                <a:latin typeface="TH SarabunPSK"/>
                <a:cs typeface="TH SarabunPSK"/>
              </a:rPr>
              <a:t>)</a:t>
            </a:r>
            <a:r>
              <a:rPr lang="th-TH" spc="10" dirty="0" smtClean="0">
                <a:latin typeface="TH SarabunPSK"/>
                <a:cs typeface="TH SarabunPSK"/>
              </a:rPr>
              <a:t> </a:t>
            </a:r>
            <a:r>
              <a:rPr lang="th-TH" spc="-10" dirty="0" smtClean="0">
                <a:latin typeface="TH SarabunPSK"/>
                <a:cs typeface="TH SarabunPSK"/>
              </a:rPr>
              <a:t>จ</a:t>
            </a:r>
            <a:r>
              <a:rPr lang="th-TH" spc="-20" dirty="0" smtClean="0">
                <a:latin typeface="TH SarabunPSK"/>
                <a:cs typeface="TH SarabunPSK"/>
              </a:rPr>
              <a:t>ะ</a:t>
            </a:r>
            <a:r>
              <a:rPr lang="th-TH" spc="-15" dirty="0" smtClean="0">
                <a:latin typeface="TH SarabunPSK"/>
                <a:cs typeface="TH SarabunPSK"/>
              </a:rPr>
              <a:t>ม</a:t>
            </a:r>
            <a:r>
              <a:rPr lang="th-TH" spc="-5" dirty="0" smtClean="0">
                <a:latin typeface="TH SarabunPSK"/>
                <a:cs typeface="TH SarabunPSK"/>
              </a:rPr>
              <a:t>ีผู</a:t>
            </a:r>
            <a:r>
              <a:rPr lang="th-TH" spc="-20" dirty="0" smtClean="0">
                <a:latin typeface="TH SarabunPSK"/>
                <a:cs typeface="TH SarabunPSK"/>
              </a:rPr>
              <a:t>ฟ</a:t>
            </a:r>
            <a:r>
              <a:rPr lang="th-TH" spc="0" dirty="0" smtClean="0">
                <a:latin typeface="TH SarabunPSK"/>
                <a:cs typeface="TH SarabunPSK"/>
              </a:rPr>
              <a:t></a:t>
            </a:r>
            <a:r>
              <a:rPr lang="th-TH" spc="-10" dirty="0" smtClean="0">
                <a:latin typeface="TH SarabunPSK"/>
                <a:cs typeface="TH SarabunPSK"/>
              </a:rPr>
              <a:t>ง</a:t>
            </a:r>
            <a:r>
              <a:rPr lang="th-TH" spc="-5" dirty="0" smtClean="0">
                <a:latin typeface="TH SarabunPSK"/>
                <a:cs typeface="TH SarabunPSK"/>
              </a:rPr>
              <a:t>ว</a:t>
            </a:r>
            <a:r>
              <a:rPr lang="th-TH" spc="0" dirty="0" smtClean="0">
                <a:latin typeface="TH SarabunPSK"/>
                <a:cs typeface="TH SarabunPSK"/>
              </a:rPr>
              <a:t>ิ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-5" dirty="0" smtClean="0">
                <a:latin typeface="TH SarabunPSK"/>
                <a:cs typeface="TH SarabunPSK"/>
              </a:rPr>
              <a:t>ยุ</a:t>
            </a:r>
            <a:r>
              <a:rPr lang="th-TH" spc="-15" dirty="0" smtClean="0">
                <a:latin typeface="TH SarabunPSK"/>
                <a:cs typeface="TH SarabunPSK"/>
              </a:rPr>
              <a:t>ม</a:t>
            </a:r>
            <a:r>
              <a:rPr lang="th-TH" spc="-5" dirty="0" smtClean="0">
                <a:latin typeface="TH SarabunPSK"/>
                <a:cs typeface="TH SarabunPSK"/>
              </a:rPr>
              <a:t>า</a:t>
            </a:r>
            <a:r>
              <a:rPr lang="th-TH" spc="-15" dirty="0" smtClean="0">
                <a:latin typeface="TH SarabunPSK"/>
                <a:cs typeface="TH SarabunPSK"/>
              </a:rPr>
              <a:t>กข</a:t>
            </a:r>
            <a:r>
              <a:rPr lang="th-TH" spc="-5" dirty="0" smtClean="0">
                <a:latin typeface="TH SarabunPSK"/>
                <a:cs typeface="TH SarabunPSK"/>
              </a:rPr>
              <a:t>ึ้น</a:t>
            </a:r>
            <a:r>
              <a:rPr lang="th-TH" spc="40" dirty="0" smtClean="0">
                <a:latin typeface="TH SarabunPSK"/>
                <a:cs typeface="TH SarabunPSK"/>
              </a:rPr>
              <a:t> </a:t>
            </a:r>
            <a:r>
              <a:rPr lang="th-TH" spc="-15" dirty="0" smtClean="0">
                <a:latin typeface="TH SarabunPSK"/>
                <a:cs typeface="TH SarabunPSK"/>
              </a:rPr>
              <a:t>ไ</a:t>
            </a:r>
            <a:r>
              <a:rPr lang="th-TH" spc="-5" dirty="0" smtClean="0">
                <a:latin typeface="TH SarabunPSK"/>
                <a:cs typeface="TH SarabunPSK"/>
              </a:rPr>
              <a:t>ด</a:t>
            </a:r>
            <a:r>
              <a:rPr lang="th-TH" spc="-15" dirty="0" smtClean="0">
                <a:latin typeface="TH SarabunPSK"/>
                <a:cs typeface="TH SarabunPSK"/>
              </a:rPr>
              <a:t>แก</a:t>
            </a:r>
            <a:r>
              <a:rPr lang="th-TH" spc="0" dirty="0" smtClean="0">
                <a:latin typeface="TH SarabunPSK"/>
                <a:cs typeface="TH SarabunPSK"/>
              </a:rPr>
              <a:t></a:t>
            </a:r>
            <a:r>
              <a:rPr lang="th-TH" spc="-5" dirty="0" smtClean="0">
                <a:latin typeface="TH SarabunPSK"/>
                <a:cs typeface="TH SarabunPSK"/>
              </a:rPr>
              <a:t> 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5" dirty="0" smtClean="0">
                <a:latin typeface="TH SarabunPSK"/>
                <a:cs typeface="TH SarabunPSK"/>
              </a:rPr>
              <a:t>ลุ</a:t>
            </a:r>
            <a:r>
              <a:rPr lang="th-TH" spc="-15" dirty="0" smtClean="0">
                <a:latin typeface="TH SarabunPSK"/>
                <a:cs typeface="TH SarabunPSK"/>
              </a:rPr>
              <a:t>ม</a:t>
            </a:r>
            <a:r>
              <a:rPr lang="th-TH" spc="-5" dirty="0" smtClean="0">
                <a:latin typeface="TH SarabunPSK"/>
                <a:cs typeface="TH SarabunPSK"/>
              </a:rPr>
              <a:t>วัยรุน 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5" dirty="0" smtClean="0">
                <a:latin typeface="TH SarabunPSK"/>
                <a:cs typeface="TH SarabunPSK"/>
              </a:rPr>
              <a:t>ลุ</a:t>
            </a:r>
            <a:r>
              <a:rPr lang="th-TH" spc="-15" dirty="0" smtClean="0">
                <a:latin typeface="TH SarabunPSK"/>
                <a:cs typeface="TH SarabunPSK"/>
              </a:rPr>
              <a:t>มค</a:t>
            </a:r>
            <a:r>
              <a:rPr lang="th-TH" spc="-10" dirty="0" smtClean="0">
                <a:latin typeface="TH SarabunPSK"/>
                <a:cs typeface="TH SarabunPSK"/>
              </a:rPr>
              <a:t>น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-5" dirty="0" smtClean="0">
                <a:latin typeface="TH SarabunPSK"/>
                <a:cs typeface="TH SarabunPSK"/>
              </a:rPr>
              <a:t>ํา</a:t>
            </a:r>
            <a:r>
              <a:rPr lang="th-TH" spc="-10" dirty="0" smtClean="0">
                <a:latin typeface="TH SarabunPSK"/>
                <a:cs typeface="TH SarabunPSK"/>
              </a:rPr>
              <a:t>งานต</a:t>
            </a:r>
            <a:r>
              <a:rPr lang="th-TH" spc="-20" dirty="0" smtClean="0">
                <a:latin typeface="TH SarabunPSK"/>
                <a:cs typeface="TH SarabunPSK"/>
              </a:rPr>
              <a:t>อ</a:t>
            </a:r>
            <a:r>
              <a:rPr lang="th-TH" spc="-10" dirty="0" smtClean="0">
                <a:latin typeface="TH SarabunPSK"/>
                <a:cs typeface="TH SarabunPSK"/>
              </a:rPr>
              <a:t>น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10" dirty="0" smtClean="0">
                <a:latin typeface="TH SarabunPSK"/>
                <a:cs typeface="TH SarabunPSK"/>
              </a:rPr>
              <a:t>ลาง</a:t>
            </a:r>
            <a:r>
              <a:rPr lang="th-TH" spc="-15" dirty="0" smtClean="0">
                <a:latin typeface="TH SarabunPSK"/>
                <a:cs typeface="TH SarabunPSK"/>
              </a:rPr>
              <a:t>ค</a:t>
            </a:r>
            <a:r>
              <a:rPr lang="th-TH" spc="-5" dirty="0" smtClean="0">
                <a:latin typeface="TH SarabunPSK"/>
                <a:cs typeface="TH SarabunPSK"/>
              </a:rPr>
              <a:t>ืน</a:t>
            </a:r>
            <a:r>
              <a:rPr lang="th-TH" spc="40" dirty="0" smtClean="0">
                <a:latin typeface="TH SarabunPSK"/>
                <a:cs typeface="TH SarabunPSK"/>
              </a:rPr>
              <a:t> </a:t>
            </a:r>
            <a:r>
              <a:rPr lang="th-TH" spc="-5" dirty="0" smtClean="0">
                <a:latin typeface="TH SarabunPSK"/>
                <a:cs typeface="TH SarabunPSK"/>
              </a:rPr>
              <a:t>รว</a:t>
            </a:r>
            <a:r>
              <a:rPr lang="th-TH" spc="-15" dirty="0" smtClean="0">
                <a:latin typeface="TH SarabunPSK"/>
                <a:cs typeface="TH SarabunPSK"/>
              </a:rPr>
              <a:t>มถ</a:t>
            </a:r>
            <a:r>
              <a:rPr lang="th-TH" spc="0" dirty="0" smtClean="0">
                <a:latin typeface="TH SarabunPSK"/>
                <a:cs typeface="TH SarabunPSK"/>
              </a:rPr>
              <a:t>ึ</a:t>
            </a:r>
            <a:r>
              <a:rPr lang="th-TH" spc="-10" dirty="0" smtClean="0">
                <a:latin typeface="TH SarabunPSK"/>
                <a:cs typeface="TH SarabunPSK"/>
              </a:rPr>
              <a:t>ง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5" dirty="0" smtClean="0">
                <a:latin typeface="TH SarabunPSK"/>
                <a:cs typeface="TH SarabunPSK"/>
              </a:rPr>
              <a:t>ลุ</a:t>
            </a:r>
            <a:r>
              <a:rPr lang="th-TH" spc="-15" dirty="0" smtClean="0">
                <a:latin typeface="TH SarabunPSK"/>
                <a:cs typeface="TH SarabunPSK"/>
              </a:rPr>
              <a:t>มค</a:t>
            </a:r>
            <a:r>
              <a:rPr lang="th-TH" spc="-10" dirty="0" smtClean="0">
                <a:latin typeface="TH SarabunPSK"/>
                <a:cs typeface="TH SarabunPSK"/>
              </a:rPr>
              <a:t>นน</a:t>
            </a:r>
            <a:r>
              <a:rPr lang="th-TH" spc="-20" dirty="0" smtClean="0">
                <a:latin typeface="TH SarabunPSK"/>
                <a:cs typeface="TH SarabunPSK"/>
              </a:rPr>
              <a:t>อ</a:t>
            </a:r>
            <a:r>
              <a:rPr lang="th-TH" spc="-5" dirty="0" smtClean="0">
                <a:latin typeface="TH SarabunPSK"/>
                <a:cs typeface="TH SarabunPSK"/>
              </a:rPr>
              <a:t>นดึก</a:t>
            </a:r>
            <a:endParaRPr lang="th-TH" dirty="0" smtClean="0">
              <a:latin typeface="TH SarabunPSK"/>
              <a:cs typeface="TH SarabunPSK"/>
            </a:endParaRPr>
          </a:p>
          <a:p>
            <a:pPr marL="0" indent="0" algn="thaiDist">
              <a:buNone/>
            </a:pP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29843241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12700">
              <a:lnSpc>
                <a:spcPct val="100000"/>
              </a:lnSpc>
            </a:pPr>
            <a:r>
              <a:rPr lang="th-TH" b="1" spc="-15" dirty="0" smtClean="0">
                <a:latin typeface="TH SarabunPSK"/>
                <a:cs typeface="TH SarabunPSK"/>
              </a:rPr>
              <a:t>ว</a:t>
            </a:r>
            <a:r>
              <a:rPr lang="th-TH" b="1" spc="0" dirty="0" smtClean="0">
                <a:latin typeface="TH SarabunPSK"/>
                <a:cs typeface="TH SarabunPSK"/>
              </a:rPr>
              <a:t>ิ</a:t>
            </a:r>
            <a:r>
              <a:rPr lang="th-TH" b="1" spc="-15" dirty="0" smtClean="0">
                <a:latin typeface="TH SarabunPSK"/>
                <a:cs typeface="TH SarabunPSK"/>
              </a:rPr>
              <a:t>ทย</a:t>
            </a:r>
            <a:r>
              <a:rPr lang="th-TH" b="1" spc="-5" dirty="0" smtClean="0">
                <a:latin typeface="TH SarabunPSK"/>
                <a:cs typeface="TH SarabunPSK"/>
              </a:rPr>
              <a:t>ุกร</a:t>
            </a:r>
            <a:r>
              <a:rPr lang="th-TH" b="1" spc="-15" dirty="0" smtClean="0">
                <a:latin typeface="TH SarabunPSK"/>
                <a:cs typeface="TH SarabunPSK"/>
              </a:rPr>
              <a:t>ะ</a:t>
            </a:r>
            <a:r>
              <a:rPr lang="th-TH" b="1" spc="-10" dirty="0" smtClean="0">
                <a:latin typeface="TH SarabunPSK"/>
                <a:cs typeface="TH SarabunPSK"/>
              </a:rPr>
              <a:t>จา</a:t>
            </a:r>
            <a:r>
              <a:rPr lang="th-TH" b="1" spc="-15" dirty="0" smtClean="0">
                <a:latin typeface="TH SarabunPSK"/>
                <a:cs typeface="TH SarabunPSK"/>
              </a:rPr>
              <a:t>ย</a:t>
            </a:r>
            <a:r>
              <a:rPr lang="th-TH" b="1" spc="-5" dirty="0" smtClean="0">
                <a:latin typeface="TH SarabunPSK"/>
                <a:cs typeface="TH SarabunPSK"/>
              </a:rPr>
              <a:t>เ</a:t>
            </a:r>
            <a:r>
              <a:rPr lang="th-TH" b="1" spc="-15" dirty="0" smtClean="0">
                <a:latin typeface="TH SarabunPSK"/>
                <a:cs typeface="TH SarabunPSK"/>
              </a:rPr>
              <a:t>ส</a:t>
            </a:r>
            <a:r>
              <a:rPr lang="th-TH" b="1" spc="0" dirty="0" smtClean="0">
                <a:latin typeface="TH SarabunPSK"/>
                <a:cs typeface="TH SarabunPSK"/>
              </a:rPr>
              <a:t>ี</a:t>
            </a:r>
            <a:r>
              <a:rPr lang="th-TH" b="1" spc="-15" dirty="0" smtClean="0">
                <a:latin typeface="TH SarabunPSK"/>
                <a:cs typeface="TH SarabunPSK"/>
              </a:rPr>
              <a:t>ย</a:t>
            </a:r>
            <a:r>
              <a:rPr lang="th-TH" b="1" spc="-10" dirty="0" smtClean="0">
                <a:latin typeface="TH SarabunPSK"/>
                <a:cs typeface="TH SarabunPSK"/>
              </a:rPr>
              <a:t>ง</a:t>
            </a:r>
            <a:r>
              <a:rPr lang="th-TH" b="1" spc="-15" dirty="0" smtClean="0">
                <a:latin typeface="TH SarabunPSK"/>
                <a:cs typeface="TH SarabunPSK"/>
              </a:rPr>
              <a:t>ป</a:t>
            </a:r>
            <a:r>
              <a:rPr lang="th-TH" b="1" spc="-10" dirty="0" smtClean="0">
                <a:latin typeface="TH SarabunPSK"/>
                <a:cs typeface="TH SarabunPSK"/>
              </a:rPr>
              <a:t>ร</a:t>
            </a:r>
            <a:r>
              <a:rPr lang="th-TH" b="1" spc="-15" dirty="0" smtClean="0">
                <a:latin typeface="TH SarabunPSK"/>
                <a:cs typeface="TH SarabunPSK"/>
              </a:rPr>
              <a:t>ะ</a:t>
            </a:r>
            <a:r>
              <a:rPr lang="th-TH" b="1" spc="-5" dirty="0" smtClean="0">
                <a:latin typeface="TH SarabunPSK"/>
                <a:cs typeface="TH SarabunPSK"/>
              </a:rPr>
              <a:t>เภ</a:t>
            </a:r>
            <a:r>
              <a:rPr lang="th-TH" b="1" spc="-15" dirty="0" smtClean="0">
                <a:latin typeface="TH SarabunPSK"/>
                <a:cs typeface="TH SarabunPSK"/>
              </a:rPr>
              <a:t>ท</a:t>
            </a:r>
            <a:r>
              <a:rPr lang="th-TH" b="1" spc="-5" dirty="0" smtClean="0">
                <a:latin typeface="TH SarabunPSK"/>
                <a:cs typeface="TH SarabunPSK"/>
              </a:rPr>
              <a:t>ธุรกิจ</a:t>
            </a:r>
            <a:endParaRPr lang="th-TH" dirty="0">
              <a:latin typeface="TH SarabunPSK"/>
              <a:cs typeface="TH SarabunPSK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97865" lvl="1" indent="-228600" algn="thaiDist">
              <a:lnSpc>
                <a:spcPct val="100000"/>
              </a:lnSpc>
              <a:spcBef>
                <a:spcPts val="165"/>
              </a:spcBef>
              <a:buFont typeface="TH SarabunPSK"/>
              <a:buAutoNum type="arabicPeriod" startAt="3"/>
              <a:tabLst>
                <a:tab pos="697865" algn="l"/>
              </a:tabLst>
            </a:pPr>
            <a:r>
              <a:rPr lang="th-TH" sz="3200" b="1" spc="-10" dirty="0" smtClean="0">
                <a:latin typeface="TH SarabunPSK"/>
                <a:cs typeface="TH SarabunPSK"/>
              </a:rPr>
              <a:t>การ</a:t>
            </a:r>
            <a:r>
              <a:rPr lang="th-TH" sz="3200" b="1" spc="-5" dirty="0" smtClean="0">
                <a:latin typeface="TH SarabunPSK"/>
                <a:cs typeface="TH SarabunPSK"/>
              </a:rPr>
              <a:t>แ</a:t>
            </a:r>
            <a:r>
              <a:rPr lang="th-TH" sz="3200" b="1" spc="-15" dirty="0" smtClean="0">
                <a:latin typeface="TH SarabunPSK"/>
                <a:cs typeface="TH SarabunPSK"/>
              </a:rPr>
              <a:t>พ</a:t>
            </a:r>
            <a:r>
              <a:rPr lang="th-TH" sz="3200" b="1" spc="-5" dirty="0" smtClean="0">
                <a:latin typeface="TH SarabunPSK"/>
                <a:cs typeface="TH SarabunPSK"/>
              </a:rPr>
              <a:t>รกร</a:t>
            </a:r>
            <a:r>
              <a:rPr lang="th-TH" sz="3200" b="1" spc="-15" dirty="0" smtClean="0">
                <a:latin typeface="TH SarabunPSK"/>
                <a:cs typeface="TH SarabunPSK"/>
              </a:rPr>
              <a:t>ะ</a:t>
            </a:r>
            <a:r>
              <a:rPr lang="th-TH" sz="3200" b="1" spc="-10" dirty="0" smtClean="0">
                <a:latin typeface="TH SarabunPSK"/>
                <a:cs typeface="TH SarabunPSK"/>
              </a:rPr>
              <a:t>จาย (</a:t>
            </a:r>
            <a:r>
              <a:rPr lang="en-US" sz="3200" b="1" spc="-5" dirty="0" smtClean="0">
                <a:latin typeface="TH SarabunPSK"/>
                <a:cs typeface="TH SarabunPSK"/>
              </a:rPr>
              <a:t>di</a:t>
            </a:r>
            <a:r>
              <a:rPr lang="en-US" sz="3200" b="1" spc="-10" dirty="0" smtClean="0">
                <a:latin typeface="TH SarabunPSK"/>
                <a:cs typeface="TH SarabunPSK"/>
              </a:rPr>
              <a:t>st</a:t>
            </a:r>
            <a:r>
              <a:rPr lang="en-US" sz="3200" b="1" spc="-5" dirty="0" smtClean="0">
                <a:latin typeface="TH SarabunPSK"/>
                <a:cs typeface="TH SarabunPSK"/>
              </a:rPr>
              <a:t>ribu</a:t>
            </a:r>
            <a:r>
              <a:rPr lang="en-US" sz="3200" b="1" spc="-10" dirty="0" smtClean="0">
                <a:latin typeface="TH SarabunPSK"/>
                <a:cs typeface="TH SarabunPSK"/>
              </a:rPr>
              <a:t>t</a:t>
            </a:r>
            <a:r>
              <a:rPr lang="en-US" sz="3200" b="1" spc="-5" dirty="0" smtClean="0">
                <a:latin typeface="TH SarabunPSK"/>
                <a:cs typeface="TH SarabunPSK"/>
              </a:rPr>
              <a:t>io</a:t>
            </a:r>
            <a:r>
              <a:rPr lang="en-US" sz="3200" b="1" spc="-15" dirty="0" smtClean="0">
                <a:latin typeface="TH SarabunPSK"/>
                <a:cs typeface="TH SarabunPSK"/>
              </a:rPr>
              <a:t>n</a:t>
            </a:r>
            <a:r>
              <a:rPr lang="en-US" sz="3200" b="1" spc="-5" dirty="0" smtClean="0">
                <a:latin typeface="TH SarabunPSK"/>
                <a:cs typeface="TH SarabunPSK"/>
              </a:rPr>
              <a:t>)</a:t>
            </a:r>
            <a:endParaRPr lang="en-US" sz="3200" dirty="0" smtClean="0">
              <a:latin typeface="TH SarabunPSK"/>
              <a:cs typeface="TH SarabunPSK"/>
            </a:endParaRPr>
          </a:p>
          <a:p>
            <a:pPr marL="12700" marR="12700" indent="0" algn="thaiDist">
              <a:lnSpc>
                <a:spcPct val="108100"/>
              </a:lnSpc>
              <a:buNone/>
            </a:pPr>
            <a:r>
              <a:rPr lang="th-TH" spc="5" dirty="0" smtClean="0">
                <a:latin typeface="TH SarabunPSK"/>
                <a:cs typeface="TH SarabunPSK"/>
              </a:rPr>
              <a:t>	เ</a:t>
            </a:r>
            <a:r>
              <a:rPr lang="th-TH" spc="10" dirty="0" smtClean="0">
                <a:latin typeface="TH SarabunPSK"/>
                <a:cs typeface="TH SarabunPSK"/>
              </a:rPr>
              <a:t>ทค</a:t>
            </a:r>
            <a:r>
              <a:rPr lang="th-TH" spc="20" dirty="0" smtClean="0">
                <a:latin typeface="TH SarabunPSK"/>
                <a:cs typeface="TH SarabunPSK"/>
              </a:rPr>
              <a:t>โ</a:t>
            </a:r>
            <a:r>
              <a:rPr lang="th-TH" spc="15" dirty="0" smtClean="0">
                <a:latin typeface="TH SarabunPSK"/>
                <a:cs typeface="TH SarabunPSK"/>
              </a:rPr>
              <a:t>น</a:t>
            </a:r>
            <a:r>
              <a:rPr lang="th-TH" spc="20" dirty="0" smtClean="0">
                <a:latin typeface="TH SarabunPSK"/>
                <a:cs typeface="TH SarabunPSK"/>
              </a:rPr>
              <a:t>โ</a:t>
            </a:r>
            <a:r>
              <a:rPr lang="th-TH" spc="15" dirty="0" smtClean="0">
                <a:latin typeface="TH SarabunPSK"/>
                <a:cs typeface="TH SarabunPSK"/>
              </a:rPr>
              <a:t>ล</a:t>
            </a:r>
            <a:r>
              <a:rPr lang="th-TH" spc="-10" dirty="0" smtClean="0">
                <a:latin typeface="TH SarabunPSK"/>
                <a:cs typeface="TH SarabunPSK"/>
              </a:rPr>
              <a:t>ย</a:t>
            </a:r>
            <a:r>
              <a:rPr lang="th-TH" spc="20" dirty="0" smtClean="0">
                <a:latin typeface="TH SarabunPSK"/>
                <a:cs typeface="TH SarabunPSK"/>
              </a:rPr>
              <a:t>ี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-20" dirty="0" smtClean="0">
                <a:latin typeface="TH SarabunPSK"/>
                <a:cs typeface="TH SarabunPSK"/>
              </a:rPr>
              <a:t>ี</a:t>
            </a:r>
            <a:r>
              <a:rPr lang="th-TH" spc="20" dirty="0" smtClean="0">
                <a:latin typeface="TH SarabunPSK"/>
                <a:cs typeface="TH SarabunPSK"/>
              </a:rPr>
              <a:t>่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15" dirty="0" smtClean="0">
                <a:latin typeface="TH SarabunPSK"/>
                <a:cs typeface="TH SarabunPSK"/>
              </a:rPr>
              <a:t>าวห</a:t>
            </a:r>
            <a:r>
              <a:rPr lang="th-TH" spc="-10" dirty="0" smtClean="0">
                <a:latin typeface="TH SarabunPSK"/>
                <a:cs typeface="TH SarabunPSK"/>
              </a:rPr>
              <a:t>น</a:t>
            </a:r>
            <a:r>
              <a:rPr lang="th-TH" spc="-5" dirty="0" smtClean="0">
                <a:latin typeface="TH SarabunPSK"/>
                <a:cs typeface="TH SarabunPSK"/>
              </a:rPr>
              <a:t></a:t>
            </a:r>
            <a:r>
              <a:rPr lang="th-TH" spc="15" dirty="0" smtClean="0">
                <a:latin typeface="TH SarabunPSK"/>
                <a:cs typeface="TH SarabunPSK"/>
              </a:rPr>
              <a:t>าใน</a:t>
            </a:r>
            <a:r>
              <a:rPr lang="th-TH" spc="-10" dirty="0" smtClean="0">
                <a:latin typeface="TH SarabunPSK"/>
                <a:cs typeface="TH SarabunPSK"/>
              </a:rPr>
              <a:t>ป</a:t>
            </a:r>
            <a:r>
              <a:rPr lang="th-TH" spc="20" dirty="0" smtClean="0">
                <a:latin typeface="TH SarabunPSK"/>
                <a:cs typeface="TH SarabunPSK"/>
              </a:rPr>
              <a:t></a:t>
            </a:r>
            <a:r>
              <a:rPr lang="th-TH" spc="15" dirty="0" smtClean="0">
                <a:latin typeface="TH SarabunPSK"/>
                <a:cs typeface="TH SarabunPSK"/>
              </a:rPr>
              <a:t>จ</a:t>
            </a:r>
            <a:r>
              <a:rPr lang="th-TH" spc="-10" dirty="0" smtClean="0">
                <a:latin typeface="TH SarabunPSK"/>
                <a:cs typeface="TH SarabunPSK"/>
              </a:rPr>
              <a:t>จ</a:t>
            </a:r>
            <a:r>
              <a:rPr lang="th-TH" spc="20" dirty="0" smtClean="0">
                <a:latin typeface="TH SarabunPSK"/>
                <a:cs typeface="TH SarabunPSK"/>
              </a:rPr>
              <a:t>ุ</a:t>
            </a:r>
            <a:r>
              <a:rPr lang="th-TH" spc="-10" dirty="0" smtClean="0">
                <a:latin typeface="TH SarabunPSK"/>
                <a:cs typeface="TH SarabunPSK"/>
              </a:rPr>
              <a:t>บ</a:t>
            </a:r>
            <a:r>
              <a:rPr lang="th-TH" spc="20" dirty="0" smtClean="0">
                <a:latin typeface="TH SarabunPSK"/>
                <a:cs typeface="TH SarabunPSK"/>
              </a:rPr>
              <a:t>ั</a:t>
            </a:r>
            <a:r>
              <a:rPr lang="th-TH" spc="15" dirty="0" smtClean="0">
                <a:latin typeface="TH SarabunPSK"/>
                <a:cs typeface="TH SarabunPSK"/>
              </a:rPr>
              <a:t>น</a:t>
            </a:r>
            <a:r>
              <a:rPr lang="th-TH" spc="-10" dirty="0" smtClean="0">
                <a:latin typeface="TH SarabunPSK"/>
                <a:cs typeface="TH SarabunPSK"/>
              </a:rPr>
              <a:t>ส</a:t>
            </a:r>
            <a:r>
              <a:rPr lang="th-TH" spc="15" dirty="0" smtClean="0">
                <a:latin typeface="TH SarabunPSK"/>
                <a:cs typeface="TH SarabunPSK"/>
              </a:rPr>
              <a:t>งผลใ</a:t>
            </a:r>
            <a:r>
              <a:rPr lang="th-TH" spc="-10" dirty="0" smtClean="0">
                <a:latin typeface="TH SarabunPSK"/>
                <a:cs typeface="TH SarabunPSK"/>
              </a:rPr>
              <a:t>ห</a:t>
            </a:r>
            <a:r>
              <a:rPr lang="th-TH" spc="-5" dirty="0" smtClean="0">
                <a:latin typeface="TH SarabunPSK"/>
                <a:cs typeface="TH SarabunPSK"/>
              </a:rPr>
              <a:t>ร</a:t>
            </a:r>
            <a:r>
              <a:rPr lang="th-TH" spc="15" dirty="0" smtClean="0">
                <a:latin typeface="TH SarabunPSK"/>
                <a:cs typeface="TH SarabunPSK"/>
              </a:rPr>
              <a:t>ูป</a:t>
            </a:r>
            <a:r>
              <a:rPr lang="th-TH" spc="10" dirty="0" smtClean="0">
                <a:latin typeface="TH SarabunPSK"/>
                <a:cs typeface="TH SarabunPSK"/>
              </a:rPr>
              <a:t>แบบกา</a:t>
            </a:r>
            <a:r>
              <a:rPr lang="th-TH" spc="15" dirty="0" smtClean="0">
                <a:latin typeface="TH SarabunPSK"/>
                <a:cs typeface="TH SarabunPSK"/>
              </a:rPr>
              <a:t>ร</a:t>
            </a:r>
            <a:r>
              <a:rPr lang="th-TH" spc="-10" dirty="0" smtClean="0">
                <a:latin typeface="TH SarabunPSK"/>
                <a:cs typeface="TH SarabunPSK"/>
              </a:rPr>
              <a:t>ส</a:t>
            </a:r>
            <a:r>
              <a:rPr lang="th-TH" spc="15" dirty="0" smtClean="0">
                <a:latin typeface="TH SarabunPSK"/>
                <a:cs typeface="TH SarabunPSK"/>
              </a:rPr>
              <a:t>ง</a:t>
            </a:r>
            <a:r>
              <a:rPr lang="th-TH" spc="10" dirty="0" smtClean="0">
                <a:latin typeface="TH SarabunPSK"/>
                <a:cs typeface="TH SarabunPSK"/>
              </a:rPr>
              <a:t>ก</a:t>
            </a:r>
            <a:r>
              <a:rPr lang="th-TH" spc="15" dirty="0" smtClean="0">
                <a:latin typeface="TH SarabunPSK"/>
                <a:cs typeface="TH SarabunPSK"/>
              </a:rPr>
              <a:t>ร</a:t>
            </a:r>
            <a:r>
              <a:rPr lang="th-TH" spc="-5" dirty="0" smtClean="0">
                <a:latin typeface="TH SarabunPSK"/>
                <a:cs typeface="TH SarabunPSK"/>
              </a:rPr>
              <a:t>ะ</a:t>
            </a:r>
            <a:r>
              <a:rPr lang="th-TH" spc="15" dirty="0" smtClean="0">
                <a:latin typeface="TH SarabunPSK"/>
                <a:cs typeface="TH SarabunPSK"/>
              </a:rPr>
              <a:t>จ</a:t>
            </a:r>
            <a:r>
              <a:rPr lang="th-TH" spc="10" dirty="0" smtClean="0">
                <a:latin typeface="TH SarabunPSK"/>
                <a:cs typeface="TH SarabunPSK"/>
              </a:rPr>
              <a:t>า</a:t>
            </a:r>
            <a:r>
              <a:rPr lang="th-TH" spc="15" dirty="0" smtClean="0">
                <a:latin typeface="TH SarabunPSK"/>
                <a:cs typeface="TH SarabunPSK"/>
              </a:rPr>
              <a:t>ยเ</a:t>
            </a:r>
            <a:r>
              <a:rPr lang="th-TH" spc="-10" dirty="0" smtClean="0">
                <a:latin typeface="TH SarabunPSK"/>
                <a:cs typeface="TH SarabunPSK"/>
              </a:rPr>
              <a:t>ส</a:t>
            </a:r>
            <a:r>
              <a:rPr lang="th-TH" spc="20" dirty="0" smtClean="0">
                <a:latin typeface="TH SarabunPSK"/>
                <a:cs typeface="TH SarabunPSK"/>
              </a:rPr>
              <a:t>ี</a:t>
            </a:r>
            <a:r>
              <a:rPr lang="th-TH" spc="15" dirty="0" smtClean="0">
                <a:latin typeface="TH SarabunPSK"/>
                <a:cs typeface="TH SarabunPSK"/>
              </a:rPr>
              <a:t>ยง</a:t>
            </a:r>
            <a:r>
              <a:rPr lang="th-TH" spc="10" dirty="0" smtClean="0">
                <a:latin typeface="TH SarabunPSK"/>
                <a:cs typeface="TH SarabunPSK"/>
              </a:rPr>
              <a:t>ข</a:t>
            </a:r>
            <a:r>
              <a:rPr lang="th-TH" spc="5" dirty="0" smtClean="0">
                <a:latin typeface="TH SarabunPSK"/>
                <a:cs typeface="TH SarabunPSK"/>
              </a:rPr>
              <a:t>อ</a:t>
            </a:r>
            <a:r>
              <a:rPr lang="th-TH" spc="15" dirty="0" smtClean="0">
                <a:latin typeface="TH SarabunPSK"/>
                <a:cs typeface="TH SarabunPSK"/>
              </a:rPr>
              <a:t>ง</a:t>
            </a:r>
            <a:r>
              <a:rPr lang="th-TH" spc="-10" dirty="0" smtClean="0">
                <a:latin typeface="TH SarabunPSK"/>
                <a:cs typeface="TH SarabunPSK"/>
              </a:rPr>
              <a:t>ส</a:t>
            </a:r>
            <a:r>
              <a:rPr lang="th-TH" spc="-20" dirty="0" smtClean="0">
                <a:latin typeface="TH SarabunPSK"/>
                <a:cs typeface="TH SarabunPSK"/>
              </a:rPr>
              <a:t>ื</a:t>
            </a:r>
            <a:r>
              <a:rPr lang="th-TH" spc="20" dirty="0" smtClean="0">
                <a:latin typeface="TH SarabunPSK"/>
                <a:cs typeface="TH SarabunPSK"/>
              </a:rPr>
              <a:t>่</a:t>
            </a:r>
            <a:r>
              <a:rPr lang="th-TH" spc="5" dirty="0" smtClean="0">
                <a:latin typeface="TH SarabunPSK"/>
                <a:cs typeface="TH SarabunPSK"/>
              </a:rPr>
              <a:t>อ</a:t>
            </a:r>
            <a:r>
              <a:rPr lang="th-TH" spc="-5" dirty="0" smtClean="0">
                <a:latin typeface="TH SarabunPSK"/>
                <a:cs typeface="TH SarabunPSK"/>
              </a:rPr>
              <a:t>ว</a:t>
            </a:r>
            <a:r>
              <a:rPr lang="th-TH" spc="20" dirty="0" smtClean="0">
                <a:latin typeface="TH SarabunPSK"/>
                <a:cs typeface="TH SarabunPSK"/>
              </a:rPr>
              <a:t>ิ</a:t>
            </a:r>
            <a:r>
              <a:rPr lang="th-TH" spc="-5" dirty="0" smtClean="0">
                <a:latin typeface="TH SarabunPSK"/>
                <a:cs typeface="TH SarabunPSK"/>
              </a:rPr>
              <a:t>ท</a:t>
            </a:r>
            <a:r>
              <a:rPr lang="th-TH" spc="-10" dirty="0" smtClean="0">
                <a:latin typeface="TH SarabunPSK"/>
                <a:cs typeface="TH SarabunPSK"/>
              </a:rPr>
              <a:t>ย</a:t>
            </a:r>
            <a:r>
              <a:rPr lang="th-TH" spc="20" dirty="0" smtClean="0">
                <a:latin typeface="TH SarabunPSK"/>
                <a:cs typeface="TH SarabunPSK"/>
              </a:rPr>
              <a:t>ุ</a:t>
            </a:r>
            <a:r>
              <a:rPr lang="th-TH" spc="15" dirty="0" smtClean="0">
                <a:latin typeface="TH SarabunPSK"/>
                <a:cs typeface="TH SarabunPSK"/>
              </a:rPr>
              <a:t>หล</a:t>
            </a:r>
            <a:r>
              <a:rPr lang="th-TH" spc="10" dirty="0" smtClean="0">
                <a:latin typeface="TH SarabunPSK"/>
                <a:cs typeface="TH SarabunPSK"/>
              </a:rPr>
              <a:t>าก</a:t>
            </a:r>
            <a:r>
              <a:rPr lang="th-TH" spc="15" dirty="0" smtClean="0">
                <a:latin typeface="TH SarabunPSK"/>
                <a:cs typeface="TH SarabunPSK"/>
              </a:rPr>
              <a:t>หล</a:t>
            </a:r>
            <a:r>
              <a:rPr lang="th-TH" spc="10" dirty="0" smtClean="0">
                <a:latin typeface="TH SarabunPSK"/>
                <a:cs typeface="TH SarabunPSK"/>
              </a:rPr>
              <a:t>า</a:t>
            </a:r>
            <a:r>
              <a:rPr lang="th-TH" spc="15" dirty="0" smtClean="0">
                <a:latin typeface="TH SarabunPSK"/>
                <a:cs typeface="TH SarabunPSK"/>
              </a:rPr>
              <a:t>ย</a:t>
            </a:r>
            <a:r>
              <a:rPr lang="th-TH" spc="10" dirty="0" smtClean="0">
                <a:latin typeface="TH SarabunPSK"/>
                <a:cs typeface="TH SarabunPSK"/>
              </a:rPr>
              <a:t>มาก</a:t>
            </a:r>
            <a:r>
              <a:rPr lang="th-TH" spc="-15" dirty="0" smtClean="0">
                <a:latin typeface="TH SarabunPSK"/>
                <a:cs typeface="TH SarabunPSK"/>
              </a:rPr>
              <a:t>ข</a:t>
            </a:r>
            <a:r>
              <a:rPr lang="th-TH" spc="-20" dirty="0" smtClean="0">
                <a:latin typeface="TH SarabunPSK"/>
                <a:cs typeface="TH SarabunPSK"/>
              </a:rPr>
              <a:t>ึ</a:t>
            </a:r>
            <a:r>
              <a:rPr lang="th-TH" spc="15" dirty="0" smtClean="0">
                <a:latin typeface="TH SarabunPSK"/>
                <a:cs typeface="TH SarabunPSK"/>
              </a:rPr>
              <a:t>้น </a:t>
            </a:r>
            <a:r>
              <a:rPr lang="th-TH" spc="-20" dirty="0" smtClean="0">
                <a:latin typeface="TH SarabunPSK"/>
                <a:cs typeface="TH SarabunPSK"/>
              </a:rPr>
              <a:t>อ</a:t>
            </a:r>
            <a:r>
              <a:rPr lang="th-TH" spc="0" dirty="0" smtClean="0">
                <a:latin typeface="TH SarabunPSK"/>
                <a:cs typeface="TH SarabunPSK"/>
              </a:rPr>
              <a:t>ี</a:t>
            </a:r>
            <a:r>
              <a:rPr lang="th-TH" spc="-15" dirty="0" smtClean="0">
                <a:latin typeface="TH SarabunPSK"/>
                <a:cs typeface="TH SarabunPSK"/>
              </a:rPr>
              <a:t>กท</a:t>
            </a:r>
            <a:r>
              <a:rPr lang="th-TH" spc="0" dirty="0" smtClean="0">
                <a:latin typeface="TH SarabunPSK"/>
                <a:cs typeface="TH SarabunPSK"/>
              </a:rPr>
              <a:t>ั้</a:t>
            </a:r>
            <a:r>
              <a:rPr lang="th-TH" spc="-10" dirty="0" smtClean="0">
                <a:latin typeface="TH SarabunPSK"/>
                <a:cs typeface="TH SarabunPSK"/>
              </a:rPr>
              <a:t>ง</a:t>
            </a:r>
            <a:r>
              <a:rPr lang="th-TH" spc="-5" dirty="0" smtClean="0">
                <a:latin typeface="TH SarabunPSK"/>
                <a:cs typeface="TH SarabunPSK"/>
              </a:rPr>
              <a:t>เนื่</a:t>
            </a:r>
            <a:r>
              <a:rPr lang="th-TH" spc="-20" dirty="0" smtClean="0">
                <a:latin typeface="TH SarabunPSK"/>
                <a:cs typeface="TH SarabunPSK"/>
              </a:rPr>
              <a:t>อ</a:t>
            </a:r>
            <a:r>
              <a:rPr lang="th-TH" spc="-5" dirty="0" smtClean="0">
                <a:latin typeface="TH SarabunPSK"/>
                <a:cs typeface="TH SarabunPSK"/>
              </a:rPr>
              <a:t>หาสารยั</a:t>
            </a:r>
            <a:r>
              <a:rPr lang="th-TH" spc="-10" dirty="0" smtClean="0">
                <a:latin typeface="TH SarabunPSK"/>
                <a:cs typeface="TH SarabunPSK"/>
              </a:rPr>
              <a:t>ง</a:t>
            </a:r>
            <a:r>
              <a:rPr lang="th-TH" spc="-15" dirty="0" smtClean="0">
                <a:latin typeface="TH SarabunPSK"/>
                <a:cs typeface="TH SarabunPSK"/>
              </a:rPr>
              <a:t>ข</a:t>
            </a:r>
            <a:r>
              <a:rPr lang="th-TH" spc="-10" dirty="0" smtClean="0">
                <a:latin typeface="TH SarabunPSK"/>
                <a:cs typeface="TH SarabunPSK"/>
              </a:rPr>
              <a:t>ยาย</a:t>
            </a:r>
            <a:r>
              <a:rPr lang="th-TH" spc="-15" dirty="0" smtClean="0">
                <a:latin typeface="TH SarabunPSK"/>
                <a:cs typeface="TH SarabunPSK"/>
              </a:rPr>
              <a:t>ข</a:t>
            </a:r>
            <a:r>
              <a:rPr lang="th-TH" spc="-20" dirty="0" smtClean="0">
                <a:latin typeface="TH SarabunPSK"/>
                <a:cs typeface="TH SarabunPSK"/>
              </a:rPr>
              <a:t>อ</a:t>
            </a:r>
            <a:r>
              <a:rPr lang="th-TH" spc="-5" dirty="0" smtClean="0">
                <a:latin typeface="TH SarabunPSK"/>
                <a:cs typeface="TH SarabunPSK"/>
              </a:rPr>
              <a:t>บเ</a:t>
            </a:r>
            <a:r>
              <a:rPr lang="th-TH" spc="-15" dirty="0" smtClean="0">
                <a:latin typeface="TH SarabunPSK"/>
                <a:cs typeface="TH SarabunPSK"/>
              </a:rPr>
              <a:t>ข</a:t>
            </a:r>
            <a:r>
              <a:rPr lang="th-TH" spc="-10" dirty="0" smtClean="0">
                <a:latin typeface="TH SarabunPSK"/>
                <a:cs typeface="TH SarabunPSK"/>
              </a:rPr>
              <a:t>ตจา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5" dirty="0" smtClean="0">
                <a:latin typeface="TH SarabunPSK"/>
                <a:cs typeface="TH SarabunPSK"/>
              </a:rPr>
              <a:t>สื่</a:t>
            </a:r>
            <a:r>
              <a:rPr lang="th-TH" spc="-20" dirty="0" smtClean="0">
                <a:latin typeface="TH SarabunPSK"/>
                <a:cs typeface="TH SarabunPSK"/>
              </a:rPr>
              <a:t>อ</a:t>
            </a:r>
            <a:r>
              <a:rPr lang="th-TH" spc="-5" dirty="0" smtClean="0">
                <a:latin typeface="TH SarabunPSK"/>
                <a:cs typeface="TH SarabunPSK"/>
              </a:rPr>
              <a:t>เสีย</a:t>
            </a:r>
            <a:r>
              <a:rPr lang="th-TH" spc="-10" dirty="0" smtClean="0">
                <a:latin typeface="TH SarabunPSK"/>
                <a:cs typeface="TH SarabunPSK"/>
              </a:rPr>
              <a:t>ง</a:t>
            </a:r>
            <a:r>
              <a:rPr lang="th-TH" spc="-15" dirty="0" smtClean="0">
                <a:latin typeface="TH SarabunPSK"/>
                <a:cs typeface="TH SarabunPSK"/>
              </a:rPr>
              <a:t>ไ</a:t>
            </a:r>
            <a:r>
              <a:rPr lang="th-TH" spc="-5" dirty="0" smtClean="0">
                <a:latin typeface="TH SarabunPSK"/>
                <a:cs typeface="TH SarabunPSK"/>
              </a:rPr>
              <a:t>ปสูสื่</a:t>
            </a:r>
            <a:r>
              <a:rPr lang="th-TH" spc="-20" dirty="0" smtClean="0">
                <a:latin typeface="TH SarabunPSK"/>
                <a:cs typeface="TH SarabunPSK"/>
              </a:rPr>
              <a:t>อ</a:t>
            </a:r>
            <a:r>
              <a:rPr lang="th-TH" spc="-5" dirty="0" smtClean="0">
                <a:latin typeface="TH SarabunPSK"/>
                <a:cs typeface="TH SarabunPSK"/>
              </a:rPr>
              <a:t>ภ</a:t>
            </a:r>
            <a:r>
              <a:rPr lang="th-TH" spc="0" dirty="0" smtClean="0">
                <a:latin typeface="TH SarabunPSK"/>
                <a:cs typeface="TH SarabunPSK"/>
              </a:rPr>
              <a:t>า</a:t>
            </a:r>
            <a:r>
              <a:rPr lang="th-TH" spc="-20" dirty="0" smtClean="0">
                <a:latin typeface="TH SarabunPSK"/>
                <a:cs typeface="TH SarabunPSK"/>
              </a:rPr>
              <a:t>พ</a:t>
            </a:r>
            <a:r>
              <a:rPr lang="th-TH" spc="-15" dirty="0" smtClean="0">
                <a:latin typeface="TH SarabunPSK"/>
                <a:cs typeface="TH SarabunPSK"/>
              </a:rPr>
              <a:t>แ</a:t>
            </a:r>
            <a:r>
              <a:rPr lang="th-TH" spc="-10" dirty="0" smtClean="0">
                <a:latin typeface="TH SarabunPSK"/>
                <a:cs typeface="TH SarabunPSK"/>
              </a:rPr>
              <a:t>ล</a:t>
            </a:r>
            <a:r>
              <a:rPr lang="th-TH" spc="-20" dirty="0" smtClean="0">
                <a:latin typeface="TH SarabunPSK"/>
                <a:cs typeface="TH SarabunPSK"/>
              </a:rPr>
              <a:t>ะ</a:t>
            </a:r>
            <a:r>
              <a:rPr lang="th-TH" spc="-5" dirty="0" smtClean="0">
                <a:latin typeface="TH SarabunPSK"/>
                <a:cs typeface="TH SarabunPSK"/>
              </a:rPr>
              <a:t>เสีย</a:t>
            </a:r>
            <a:r>
              <a:rPr lang="th-TH" spc="5" dirty="0" smtClean="0">
                <a:latin typeface="TH SarabunPSK"/>
                <a:cs typeface="TH SarabunPSK"/>
              </a:rPr>
              <a:t>ง</a:t>
            </a:r>
            <a:r>
              <a:rPr lang="th-TH" spc="-5" dirty="0" smtClean="0">
                <a:latin typeface="TH SarabunPSK"/>
                <a:cs typeface="TH SarabunPSK"/>
              </a:rPr>
              <a:t>ดว</a:t>
            </a:r>
            <a:r>
              <a:rPr lang="th-TH" spc="-10" dirty="0" smtClean="0">
                <a:latin typeface="TH SarabunPSK"/>
                <a:cs typeface="TH SarabunPSK"/>
              </a:rPr>
              <a:t>ย</a:t>
            </a:r>
            <a:r>
              <a:rPr lang="th-TH" spc="50" dirty="0" smtClean="0">
                <a:latin typeface="TH SarabunPSK"/>
                <a:cs typeface="TH SarabunPSK"/>
              </a:rPr>
              <a:t> </a:t>
            </a:r>
            <a:r>
              <a:rPr lang="th-TH" spc="-10" dirty="0" smtClean="0">
                <a:latin typeface="TH SarabunPSK"/>
                <a:cs typeface="TH SarabunPSK"/>
              </a:rPr>
              <a:t>(</a:t>
            </a:r>
            <a:r>
              <a:rPr lang="th-TH" spc="-20" dirty="0" smtClean="0">
                <a:latin typeface="TH SarabunPSK"/>
                <a:cs typeface="TH SarabunPSK"/>
              </a:rPr>
              <a:t>อ</a:t>
            </a:r>
            <a:r>
              <a:rPr lang="th-TH" spc="-5" dirty="0" smtClean="0">
                <a:latin typeface="TH SarabunPSK"/>
                <a:cs typeface="TH SarabunPSK"/>
              </a:rPr>
              <a:t>า</a:t>
            </a:r>
            <a:r>
              <a:rPr lang="th-TH" spc="-10" dirty="0" smtClean="0">
                <a:latin typeface="TH SarabunPSK"/>
                <a:cs typeface="TH SarabunPSK"/>
              </a:rPr>
              <a:t>ง</a:t>
            </a:r>
            <a:r>
              <a:rPr lang="th-TH" spc="-20" dirty="0" smtClean="0">
                <a:latin typeface="TH SarabunPSK"/>
                <a:cs typeface="TH SarabunPSK"/>
              </a:rPr>
              <a:t>อ</a:t>
            </a:r>
            <a:r>
              <a:rPr lang="th-TH" spc="0" dirty="0" smtClean="0">
                <a:latin typeface="TH SarabunPSK"/>
                <a:cs typeface="TH SarabunPSK"/>
              </a:rPr>
              <a:t>ิ</a:t>
            </a:r>
            <a:r>
              <a:rPr lang="th-TH" spc="-10" dirty="0" smtClean="0">
                <a:latin typeface="TH SarabunPSK"/>
                <a:cs typeface="TH SarabunPSK"/>
              </a:rPr>
              <a:t>งใน</a:t>
            </a:r>
            <a:r>
              <a:rPr lang="th-TH" spc="25" dirty="0" smtClean="0">
                <a:latin typeface="TH SarabunPSK"/>
                <a:cs typeface="TH SarabunPSK"/>
              </a:rPr>
              <a:t> 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5" dirty="0" smtClean="0">
                <a:latin typeface="TH SarabunPSK"/>
                <a:cs typeface="TH SarabunPSK"/>
              </a:rPr>
              <a:t>ุลนารี</a:t>
            </a:r>
            <a:r>
              <a:rPr lang="th-TH" spc="-15" dirty="0" smtClean="0">
                <a:latin typeface="TH SarabunPSK"/>
                <a:cs typeface="TH SarabunPSK"/>
              </a:rPr>
              <a:t> </a:t>
            </a:r>
            <a:r>
              <a:rPr lang="th-TH" spc="-5" dirty="0" smtClean="0">
                <a:latin typeface="TH SarabunPSK"/>
                <a:cs typeface="TH SarabunPSK"/>
              </a:rPr>
              <a:t>เสื</a:t>
            </a:r>
            <a:r>
              <a:rPr lang="th-TH" spc="-20" dirty="0" smtClean="0">
                <a:latin typeface="TH SarabunPSK"/>
                <a:cs typeface="TH SarabunPSK"/>
              </a:rPr>
              <a:t>อ</a:t>
            </a:r>
            <a:r>
              <a:rPr lang="th-TH" spc="0" dirty="0" smtClean="0">
                <a:latin typeface="TH SarabunPSK"/>
                <a:cs typeface="TH SarabunPSK"/>
              </a:rPr>
              <a:t>โ</a:t>
            </a:r>
            <a:r>
              <a:rPr lang="th-TH" spc="-5" dirty="0" smtClean="0">
                <a:latin typeface="TH SarabunPSK"/>
                <a:cs typeface="TH SarabunPSK"/>
              </a:rPr>
              <a:t>รจน,</a:t>
            </a:r>
            <a:r>
              <a:rPr lang="th-TH" spc="5" dirty="0" smtClean="0">
                <a:latin typeface="TH SarabunPSK"/>
                <a:cs typeface="TH SarabunPSK"/>
              </a:rPr>
              <a:t> </a:t>
            </a:r>
            <a:r>
              <a:rPr lang="th-TH" spc="-10" dirty="0" smtClean="0">
                <a:latin typeface="TH SarabunPSK"/>
                <a:cs typeface="TH SarabunPSK"/>
              </a:rPr>
              <a:t>น</a:t>
            </a:r>
            <a:r>
              <a:rPr lang="th-TH" spc="0" dirty="0" smtClean="0">
                <a:latin typeface="TH SarabunPSK"/>
                <a:cs typeface="TH SarabunPSK"/>
              </a:rPr>
              <a:t>.</a:t>
            </a:r>
            <a:r>
              <a:rPr lang="th-TH" spc="-15" dirty="0" smtClean="0">
                <a:latin typeface="TH SarabunPSK"/>
                <a:cs typeface="TH SarabunPSK"/>
              </a:rPr>
              <a:t>341</a:t>
            </a:r>
            <a:r>
              <a:rPr lang="th-TH" spc="-5" dirty="0" smtClean="0">
                <a:latin typeface="TH SarabunPSK"/>
                <a:cs typeface="TH SarabunPSK"/>
              </a:rPr>
              <a:t>)</a:t>
            </a:r>
            <a:endParaRPr lang="th-TH" dirty="0" smtClean="0">
              <a:latin typeface="TH SarabunPSK"/>
              <a:cs typeface="TH SarabunPSK"/>
            </a:endParaRPr>
          </a:p>
          <a:p>
            <a:pPr marL="0" indent="0" algn="thaiDist">
              <a:buNone/>
            </a:pP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5978113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12700">
              <a:lnSpc>
                <a:spcPct val="100000"/>
              </a:lnSpc>
            </a:pPr>
            <a:r>
              <a:rPr lang="th-TH" b="1" spc="-15" dirty="0" smtClean="0">
                <a:latin typeface="TH SarabunPSK"/>
                <a:cs typeface="TH SarabunPSK"/>
              </a:rPr>
              <a:t>ว</a:t>
            </a:r>
            <a:r>
              <a:rPr lang="th-TH" b="1" spc="0" dirty="0" smtClean="0">
                <a:latin typeface="TH SarabunPSK"/>
                <a:cs typeface="TH SarabunPSK"/>
              </a:rPr>
              <a:t>ิ</a:t>
            </a:r>
            <a:r>
              <a:rPr lang="th-TH" b="1" spc="-15" dirty="0" smtClean="0">
                <a:latin typeface="TH SarabunPSK"/>
                <a:cs typeface="TH SarabunPSK"/>
              </a:rPr>
              <a:t>ทย</a:t>
            </a:r>
            <a:r>
              <a:rPr lang="th-TH" b="1" spc="-5" dirty="0" smtClean="0">
                <a:latin typeface="TH SarabunPSK"/>
                <a:cs typeface="TH SarabunPSK"/>
              </a:rPr>
              <a:t>ุกร</a:t>
            </a:r>
            <a:r>
              <a:rPr lang="th-TH" b="1" spc="-15" dirty="0" smtClean="0">
                <a:latin typeface="TH SarabunPSK"/>
                <a:cs typeface="TH SarabunPSK"/>
              </a:rPr>
              <a:t>ะ</a:t>
            </a:r>
            <a:r>
              <a:rPr lang="th-TH" b="1" spc="-10" dirty="0" smtClean="0">
                <a:latin typeface="TH SarabunPSK"/>
                <a:cs typeface="TH SarabunPSK"/>
              </a:rPr>
              <a:t>จา</a:t>
            </a:r>
            <a:r>
              <a:rPr lang="th-TH" b="1" spc="-15" dirty="0" smtClean="0">
                <a:latin typeface="TH SarabunPSK"/>
                <a:cs typeface="TH SarabunPSK"/>
              </a:rPr>
              <a:t>ย</a:t>
            </a:r>
            <a:r>
              <a:rPr lang="th-TH" b="1" spc="-5" dirty="0" smtClean="0">
                <a:latin typeface="TH SarabunPSK"/>
                <a:cs typeface="TH SarabunPSK"/>
              </a:rPr>
              <a:t>เ</a:t>
            </a:r>
            <a:r>
              <a:rPr lang="th-TH" b="1" spc="-15" dirty="0" smtClean="0">
                <a:latin typeface="TH SarabunPSK"/>
                <a:cs typeface="TH SarabunPSK"/>
              </a:rPr>
              <a:t>ส</a:t>
            </a:r>
            <a:r>
              <a:rPr lang="th-TH" b="1" spc="0" dirty="0" smtClean="0">
                <a:latin typeface="TH SarabunPSK"/>
                <a:cs typeface="TH SarabunPSK"/>
              </a:rPr>
              <a:t>ี</a:t>
            </a:r>
            <a:r>
              <a:rPr lang="th-TH" b="1" spc="-15" dirty="0" smtClean="0">
                <a:latin typeface="TH SarabunPSK"/>
                <a:cs typeface="TH SarabunPSK"/>
              </a:rPr>
              <a:t>ย</a:t>
            </a:r>
            <a:r>
              <a:rPr lang="th-TH" b="1" spc="-10" dirty="0" smtClean="0">
                <a:latin typeface="TH SarabunPSK"/>
                <a:cs typeface="TH SarabunPSK"/>
              </a:rPr>
              <a:t>ง</a:t>
            </a:r>
            <a:r>
              <a:rPr lang="th-TH" b="1" spc="-15" dirty="0" smtClean="0">
                <a:latin typeface="TH SarabunPSK"/>
                <a:cs typeface="TH SarabunPSK"/>
              </a:rPr>
              <a:t>ป</a:t>
            </a:r>
            <a:r>
              <a:rPr lang="th-TH" b="1" spc="-10" dirty="0" smtClean="0">
                <a:latin typeface="TH SarabunPSK"/>
                <a:cs typeface="TH SarabunPSK"/>
              </a:rPr>
              <a:t>ร</a:t>
            </a:r>
            <a:r>
              <a:rPr lang="th-TH" b="1" spc="-15" dirty="0" smtClean="0">
                <a:latin typeface="TH SarabunPSK"/>
                <a:cs typeface="TH SarabunPSK"/>
              </a:rPr>
              <a:t>ะ</a:t>
            </a:r>
            <a:r>
              <a:rPr lang="th-TH" b="1" spc="-5" dirty="0" smtClean="0">
                <a:latin typeface="TH SarabunPSK"/>
                <a:cs typeface="TH SarabunPSK"/>
              </a:rPr>
              <a:t>เภ</a:t>
            </a:r>
            <a:r>
              <a:rPr lang="th-TH" b="1" spc="-15" dirty="0" smtClean="0">
                <a:latin typeface="TH SarabunPSK"/>
                <a:cs typeface="TH SarabunPSK"/>
              </a:rPr>
              <a:t>ท</a:t>
            </a:r>
            <a:r>
              <a:rPr lang="th-TH" b="1" spc="-5" dirty="0" smtClean="0">
                <a:latin typeface="TH SarabunPSK"/>
                <a:cs typeface="TH SarabunPSK"/>
              </a:rPr>
              <a:t>ธุรกิจ</a:t>
            </a:r>
            <a:endParaRPr lang="th-TH" dirty="0">
              <a:latin typeface="TH SarabunPSK"/>
              <a:cs typeface="TH SarabunPSK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27000" indent="0">
              <a:lnSpc>
                <a:spcPct val="100000"/>
              </a:lnSpc>
              <a:spcBef>
                <a:spcPts val="155"/>
              </a:spcBef>
              <a:buNone/>
            </a:pPr>
            <a:r>
              <a:rPr lang="th-TH" sz="3600" spc="-5" dirty="0" smtClean="0">
                <a:latin typeface="TH SarabunPSK"/>
                <a:cs typeface="TH SarabunPSK"/>
              </a:rPr>
              <a:t>- </a:t>
            </a:r>
            <a:r>
              <a:rPr lang="th-TH" sz="3600" spc="5" dirty="0" smtClean="0">
                <a:latin typeface="TH SarabunPSK"/>
                <a:cs typeface="TH SarabunPSK"/>
              </a:rPr>
              <a:t> </a:t>
            </a:r>
            <a:r>
              <a:rPr lang="th-TH" sz="3600" spc="-5" dirty="0" smtClean="0">
                <a:latin typeface="TH SarabunPSK"/>
                <a:cs typeface="TH SarabunPSK"/>
              </a:rPr>
              <a:t>รูป</a:t>
            </a:r>
            <a:r>
              <a:rPr lang="th-TH" sz="3600" spc="-15" dirty="0" smtClean="0">
                <a:latin typeface="TH SarabunPSK"/>
                <a:cs typeface="TH SarabunPSK"/>
              </a:rPr>
              <a:t>แ</a:t>
            </a:r>
            <a:r>
              <a:rPr lang="th-TH" sz="3600" spc="-10" dirty="0" smtClean="0">
                <a:latin typeface="TH SarabunPSK"/>
                <a:cs typeface="TH SarabunPSK"/>
              </a:rPr>
              <a:t>บบ</a:t>
            </a:r>
            <a:r>
              <a:rPr lang="th-TH" sz="3600" spc="-15" dirty="0" smtClean="0">
                <a:latin typeface="TH SarabunPSK"/>
                <a:cs typeface="TH SarabunPSK"/>
              </a:rPr>
              <a:t>ก</a:t>
            </a:r>
            <a:r>
              <a:rPr lang="th-TH" sz="3600" spc="-10" dirty="0" smtClean="0">
                <a:latin typeface="TH SarabunPSK"/>
                <a:cs typeface="TH SarabunPSK"/>
              </a:rPr>
              <a:t>ารส</a:t>
            </a:r>
            <a:r>
              <a:rPr lang="th-TH" sz="3600" spc="-20" dirty="0" smtClean="0">
                <a:latin typeface="TH SarabunPSK"/>
                <a:cs typeface="TH SarabunPSK"/>
              </a:rPr>
              <a:t></a:t>
            </a:r>
            <a:r>
              <a:rPr lang="th-TH" sz="3600" spc="-10" dirty="0" smtClean="0">
                <a:latin typeface="TH SarabunPSK"/>
                <a:cs typeface="TH SarabunPSK"/>
              </a:rPr>
              <a:t>ง</a:t>
            </a:r>
            <a:r>
              <a:rPr lang="th-TH" sz="3600" spc="-15" dirty="0" smtClean="0">
                <a:latin typeface="TH SarabunPSK"/>
                <a:cs typeface="TH SarabunPSK"/>
              </a:rPr>
              <a:t>ก</a:t>
            </a:r>
            <a:r>
              <a:rPr lang="th-TH" sz="3600" spc="-5" dirty="0" smtClean="0">
                <a:latin typeface="TH SarabunPSK"/>
                <a:cs typeface="TH SarabunPSK"/>
              </a:rPr>
              <a:t>ร</a:t>
            </a:r>
            <a:r>
              <a:rPr lang="th-TH" sz="3600" spc="-20" dirty="0" smtClean="0">
                <a:latin typeface="TH SarabunPSK"/>
                <a:cs typeface="TH SarabunPSK"/>
              </a:rPr>
              <a:t>ะ</a:t>
            </a:r>
            <a:r>
              <a:rPr lang="th-TH" sz="3600" spc="-10" dirty="0" smtClean="0">
                <a:latin typeface="TH SarabunPSK"/>
                <a:cs typeface="TH SarabunPSK"/>
              </a:rPr>
              <a:t>จา</a:t>
            </a:r>
            <a:r>
              <a:rPr lang="th-TH" sz="3600" spc="-5" dirty="0" smtClean="0">
                <a:latin typeface="TH SarabunPSK"/>
                <a:cs typeface="TH SarabunPSK"/>
              </a:rPr>
              <a:t>ยเส</a:t>
            </a:r>
            <a:r>
              <a:rPr lang="th-TH" sz="3600" spc="-20" dirty="0" smtClean="0">
                <a:latin typeface="TH SarabunPSK"/>
                <a:cs typeface="TH SarabunPSK"/>
              </a:rPr>
              <a:t>ี</a:t>
            </a:r>
            <a:r>
              <a:rPr lang="th-TH" sz="3600" spc="-10" dirty="0" smtClean="0">
                <a:latin typeface="TH SarabunPSK"/>
                <a:cs typeface="TH SarabunPSK"/>
              </a:rPr>
              <a:t>ยง</a:t>
            </a:r>
            <a:endParaRPr lang="th-TH" sz="3600" dirty="0" smtClean="0">
              <a:latin typeface="TH SarabunPSK"/>
              <a:cs typeface="TH SarabunPSK"/>
            </a:endParaRPr>
          </a:p>
          <a:p>
            <a:pPr marL="927100" lvl="2" indent="-224790">
              <a:spcBef>
                <a:spcPts val="360"/>
              </a:spcBef>
              <a:buFont typeface="Arial"/>
              <a:buChar char="•"/>
              <a:tabLst>
                <a:tab pos="927100" algn="l"/>
              </a:tabLst>
            </a:pPr>
            <a:r>
              <a:rPr lang="en-US" sz="3600" spc="-10" dirty="0" smtClean="0">
                <a:latin typeface="TH SarabunPSK"/>
                <a:cs typeface="TH SarabunPSK"/>
              </a:rPr>
              <a:t>f</a:t>
            </a:r>
            <a:r>
              <a:rPr lang="en-US" sz="3600" spc="-5" dirty="0" smtClean="0">
                <a:latin typeface="TH SarabunPSK"/>
                <a:cs typeface="TH SarabunPSK"/>
              </a:rPr>
              <a:t>re</a:t>
            </a:r>
            <a:r>
              <a:rPr lang="en-US" sz="3600" spc="-15" dirty="0" smtClean="0">
                <a:latin typeface="TH SarabunPSK"/>
                <a:cs typeface="TH SarabunPSK"/>
              </a:rPr>
              <a:t>q</a:t>
            </a:r>
            <a:r>
              <a:rPr lang="en-US" sz="3600" spc="-10" dirty="0" smtClean="0">
                <a:latin typeface="TH SarabunPSK"/>
                <a:cs typeface="TH SarabunPSK"/>
              </a:rPr>
              <a:t>uen</a:t>
            </a:r>
            <a:r>
              <a:rPr lang="en-US" sz="3600" spc="-15" dirty="0" smtClean="0">
                <a:latin typeface="TH SarabunPSK"/>
                <a:cs typeface="TH SarabunPSK"/>
              </a:rPr>
              <a:t>c</a:t>
            </a:r>
            <a:r>
              <a:rPr lang="en-US" sz="3600" spc="-10" dirty="0" smtClean="0">
                <a:latin typeface="TH SarabunPSK"/>
                <a:cs typeface="TH SarabunPSK"/>
              </a:rPr>
              <a:t>y mo</a:t>
            </a:r>
            <a:r>
              <a:rPr lang="en-US" sz="3600" spc="-15" dirty="0" smtClean="0">
                <a:latin typeface="TH SarabunPSK"/>
                <a:cs typeface="TH SarabunPSK"/>
              </a:rPr>
              <a:t>d</a:t>
            </a:r>
            <a:r>
              <a:rPr lang="en-US" sz="3600" spc="-5" dirty="0" smtClean="0">
                <a:latin typeface="TH SarabunPSK"/>
                <a:cs typeface="TH SarabunPSK"/>
              </a:rPr>
              <a:t>ulat</a:t>
            </a:r>
            <a:r>
              <a:rPr lang="en-US" sz="3600" spc="-10" dirty="0" smtClean="0">
                <a:latin typeface="TH SarabunPSK"/>
                <a:cs typeface="TH SarabunPSK"/>
              </a:rPr>
              <a:t>ion (FM)/am</a:t>
            </a:r>
            <a:r>
              <a:rPr lang="en-US" sz="3600" spc="-15" dirty="0" smtClean="0">
                <a:latin typeface="TH SarabunPSK"/>
                <a:cs typeface="TH SarabunPSK"/>
              </a:rPr>
              <a:t>p</a:t>
            </a:r>
            <a:r>
              <a:rPr lang="en-US" sz="3600" spc="-5" dirty="0" smtClean="0">
                <a:latin typeface="TH SarabunPSK"/>
                <a:cs typeface="TH SarabunPSK"/>
              </a:rPr>
              <a:t>l</a:t>
            </a:r>
            <a:r>
              <a:rPr lang="en-US" sz="3600" spc="-10" dirty="0" smtClean="0">
                <a:latin typeface="TH SarabunPSK"/>
                <a:cs typeface="TH SarabunPSK"/>
              </a:rPr>
              <a:t>i</a:t>
            </a:r>
            <a:r>
              <a:rPr lang="en-US" sz="3600" spc="-5" dirty="0" smtClean="0">
                <a:latin typeface="TH SarabunPSK"/>
                <a:cs typeface="TH SarabunPSK"/>
              </a:rPr>
              <a:t>tu</a:t>
            </a:r>
            <a:r>
              <a:rPr lang="en-US" sz="3600" spc="-15" dirty="0" smtClean="0">
                <a:latin typeface="TH SarabunPSK"/>
                <a:cs typeface="TH SarabunPSK"/>
              </a:rPr>
              <a:t>d</a:t>
            </a:r>
            <a:r>
              <a:rPr lang="en-US" sz="3600" spc="-10" dirty="0" smtClean="0">
                <a:latin typeface="TH SarabunPSK"/>
                <a:cs typeface="TH SarabunPSK"/>
              </a:rPr>
              <a:t>e</a:t>
            </a:r>
            <a:r>
              <a:rPr lang="en-US" sz="3600" spc="15" dirty="0" smtClean="0">
                <a:latin typeface="TH SarabunPSK"/>
                <a:cs typeface="TH SarabunPSK"/>
              </a:rPr>
              <a:t> </a:t>
            </a:r>
            <a:r>
              <a:rPr lang="en-US" sz="3600" spc="-10" dirty="0" smtClean="0">
                <a:latin typeface="TH SarabunPSK"/>
                <a:cs typeface="TH SarabunPSK"/>
              </a:rPr>
              <a:t>mo</a:t>
            </a:r>
            <a:r>
              <a:rPr lang="en-US" sz="3600" spc="-15" dirty="0" smtClean="0">
                <a:latin typeface="TH SarabunPSK"/>
                <a:cs typeface="TH SarabunPSK"/>
              </a:rPr>
              <a:t>d</a:t>
            </a:r>
            <a:r>
              <a:rPr lang="en-US" sz="3600" spc="-5" dirty="0" smtClean="0">
                <a:latin typeface="TH SarabunPSK"/>
                <a:cs typeface="TH SarabunPSK"/>
              </a:rPr>
              <a:t>ulat</a:t>
            </a:r>
            <a:r>
              <a:rPr lang="en-US" sz="3600" spc="-10" dirty="0" smtClean="0">
                <a:latin typeface="TH SarabunPSK"/>
                <a:cs typeface="TH SarabunPSK"/>
              </a:rPr>
              <a:t>ion (</a:t>
            </a:r>
            <a:r>
              <a:rPr lang="en-US" sz="3600" spc="-15" dirty="0" smtClean="0">
                <a:latin typeface="TH SarabunPSK"/>
                <a:cs typeface="TH SarabunPSK"/>
              </a:rPr>
              <a:t>A</a:t>
            </a:r>
            <a:r>
              <a:rPr lang="en-US" sz="3600" spc="-10" dirty="0" smtClean="0">
                <a:latin typeface="TH SarabunPSK"/>
                <a:cs typeface="TH SarabunPSK"/>
              </a:rPr>
              <a:t>M)</a:t>
            </a:r>
            <a:endParaRPr lang="en-US" sz="3600" dirty="0" smtClean="0">
              <a:latin typeface="TH SarabunPSK"/>
              <a:cs typeface="TH SarabunPSK"/>
            </a:endParaRPr>
          </a:p>
          <a:p>
            <a:pPr marL="927100" lvl="2" indent="-224790">
              <a:spcBef>
                <a:spcPts val="360"/>
              </a:spcBef>
              <a:buFont typeface="Arial"/>
              <a:buChar char="•"/>
              <a:tabLst>
                <a:tab pos="927100" algn="l"/>
              </a:tabLst>
            </a:pPr>
            <a:r>
              <a:rPr lang="en-US" sz="3600" spc="0" dirty="0" smtClean="0">
                <a:latin typeface="TH SarabunPSK"/>
                <a:cs typeface="TH SarabunPSK"/>
              </a:rPr>
              <a:t>s</a:t>
            </a:r>
            <a:r>
              <a:rPr lang="en-US" sz="3600" spc="-5" dirty="0" smtClean="0">
                <a:latin typeface="TH SarabunPSK"/>
                <a:cs typeface="TH SarabunPSK"/>
              </a:rPr>
              <a:t>atell</a:t>
            </a:r>
            <a:r>
              <a:rPr lang="en-US" sz="3600" spc="-10" dirty="0" smtClean="0">
                <a:latin typeface="TH SarabunPSK"/>
                <a:cs typeface="TH SarabunPSK"/>
              </a:rPr>
              <a:t>i</a:t>
            </a:r>
            <a:r>
              <a:rPr lang="en-US" sz="3600" spc="-5" dirty="0" smtClean="0">
                <a:latin typeface="TH SarabunPSK"/>
                <a:cs typeface="TH SarabunPSK"/>
              </a:rPr>
              <a:t>te</a:t>
            </a:r>
            <a:r>
              <a:rPr lang="en-US" sz="3600" spc="5" dirty="0" smtClean="0">
                <a:latin typeface="TH SarabunPSK"/>
                <a:cs typeface="TH SarabunPSK"/>
              </a:rPr>
              <a:t> </a:t>
            </a:r>
            <a:r>
              <a:rPr lang="en-US" sz="3600" spc="-10" dirty="0" smtClean="0">
                <a:latin typeface="TH SarabunPSK"/>
                <a:cs typeface="TH SarabunPSK"/>
              </a:rPr>
              <a:t>C </a:t>
            </a:r>
            <a:r>
              <a:rPr lang="en-US" sz="3600" spc="-15" dirty="0" smtClean="0">
                <a:latin typeface="TH SarabunPSK"/>
                <a:cs typeface="TH SarabunPSK"/>
              </a:rPr>
              <a:t>b</a:t>
            </a:r>
            <a:r>
              <a:rPr lang="en-US" sz="3600" spc="-10" dirty="0" smtClean="0">
                <a:latin typeface="TH SarabunPSK"/>
                <a:cs typeface="TH SarabunPSK"/>
              </a:rPr>
              <a:t>an</a:t>
            </a:r>
            <a:r>
              <a:rPr lang="en-US" sz="3600" spc="-15" dirty="0" smtClean="0">
                <a:latin typeface="TH SarabunPSK"/>
                <a:cs typeface="TH SarabunPSK"/>
              </a:rPr>
              <a:t>d</a:t>
            </a:r>
            <a:r>
              <a:rPr lang="en-US" sz="3600" spc="-5" dirty="0" smtClean="0">
                <a:latin typeface="TH SarabunPSK"/>
                <a:cs typeface="TH SarabunPSK"/>
              </a:rPr>
              <a:t>/</a:t>
            </a:r>
            <a:r>
              <a:rPr lang="en-US" sz="3600" spc="0" dirty="0" smtClean="0">
                <a:latin typeface="TH SarabunPSK"/>
                <a:cs typeface="TH SarabunPSK"/>
              </a:rPr>
              <a:t>s</a:t>
            </a:r>
            <a:r>
              <a:rPr lang="en-US" sz="3600" spc="-5" dirty="0" smtClean="0">
                <a:latin typeface="TH SarabunPSK"/>
                <a:cs typeface="TH SarabunPSK"/>
              </a:rPr>
              <a:t>atell</a:t>
            </a:r>
            <a:r>
              <a:rPr lang="en-US" sz="3600" spc="-10" dirty="0" smtClean="0">
                <a:latin typeface="TH SarabunPSK"/>
                <a:cs typeface="TH SarabunPSK"/>
              </a:rPr>
              <a:t>i</a:t>
            </a:r>
            <a:r>
              <a:rPr lang="en-US" sz="3600" spc="-5" dirty="0" smtClean="0">
                <a:latin typeface="TH SarabunPSK"/>
                <a:cs typeface="TH SarabunPSK"/>
              </a:rPr>
              <a:t>te</a:t>
            </a:r>
            <a:r>
              <a:rPr lang="en-US" sz="3600" spc="5" dirty="0" smtClean="0">
                <a:latin typeface="TH SarabunPSK"/>
                <a:cs typeface="TH SarabunPSK"/>
              </a:rPr>
              <a:t> </a:t>
            </a:r>
            <a:r>
              <a:rPr lang="en-US" sz="3600" spc="-15" dirty="0" smtClean="0">
                <a:latin typeface="TH SarabunPSK"/>
                <a:cs typeface="TH SarabunPSK"/>
              </a:rPr>
              <a:t>K</a:t>
            </a:r>
            <a:r>
              <a:rPr lang="en-US" sz="3600" spc="-10" dirty="0" smtClean="0">
                <a:latin typeface="TH SarabunPSK"/>
                <a:cs typeface="TH SarabunPSK"/>
              </a:rPr>
              <a:t>u </a:t>
            </a:r>
            <a:r>
              <a:rPr lang="en-US" sz="3600" spc="-15" dirty="0" smtClean="0">
                <a:latin typeface="TH SarabunPSK"/>
                <a:cs typeface="TH SarabunPSK"/>
              </a:rPr>
              <a:t>b</a:t>
            </a:r>
            <a:r>
              <a:rPr lang="en-US" sz="3600" spc="-10" dirty="0" smtClean="0">
                <a:latin typeface="TH SarabunPSK"/>
                <a:cs typeface="TH SarabunPSK"/>
              </a:rPr>
              <a:t>and</a:t>
            </a:r>
            <a:endParaRPr lang="en-US" sz="3600" dirty="0" smtClean="0">
              <a:latin typeface="TH SarabunPSK"/>
              <a:cs typeface="TH SarabunPSK"/>
            </a:endParaRPr>
          </a:p>
          <a:p>
            <a:pPr marL="927100" lvl="2" indent="-224790">
              <a:spcBef>
                <a:spcPts val="360"/>
              </a:spcBef>
              <a:buFont typeface="Arial"/>
              <a:buChar char="•"/>
              <a:tabLst>
                <a:tab pos="927100" algn="l"/>
              </a:tabLst>
            </a:pPr>
            <a:r>
              <a:rPr lang="en-US" sz="3600" spc="-5" dirty="0" smtClean="0">
                <a:latin typeface="TH SarabunPSK"/>
                <a:cs typeface="TH SarabunPSK"/>
              </a:rPr>
              <a:t>lo</a:t>
            </a:r>
            <a:r>
              <a:rPr lang="en-US" sz="3600" spc="-15" dirty="0" smtClean="0">
                <a:latin typeface="TH SarabunPSK"/>
                <a:cs typeface="TH SarabunPSK"/>
              </a:rPr>
              <a:t>c</a:t>
            </a:r>
            <a:r>
              <a:rPr lang="en-US" sz="3600" spc="-5" dirty="0" smtClean="0">
                <a:latin typeface="TH SarabunPSK"/>
                <a:cs typeface="TH SarabunPSK"/>
              </a:rPr>
              <a:t>al</a:t>
            </a:r>
            <a:r>
              <a:rPr lang="en-US" sz="3600" spc="5" dirty="0" smtClean="0">
                <a:latin typeface="TH SarabunPSK"/>
                <a:cs typeface="TH SarabunPSK"/>
              </a:rPr>
              <a:t> </a:t>
            </a:r>
            <a:r>
              <a:rPr lang="en-US" sz="3600" spc="-15" dirty="0" smtClean="0">
                <a:latin typeface="TH SarabunPSK"/>
                <a:cs typeface="TH SarabunPSK"/>
              </a:rPr>
              <a:t>c</a:t>
            </a:r>
            <a:r>
              <a:rPr lang="en-US" sz="3600" spc="-10" dirty="0" smtClean="0">
                <a:latin typeface="TH SarabunPSK"/>
                <a:cs typeface="TH SarabunPSK"/>
              </a:rPr>
              <a:t>a</a:t>
            </a:r>
            <a:r>
              <a:rPr lang="en-US" sz="3600" spc="-15" dirty="0" smtClean="0">
                <a:latin typeface="TH SarabunPSK"/>
                <a:cs typeface="TH SarabunPSK"/>
              </a:rPr>
              <a:t>b</a:t>
            </a:r>
            <a:r>
              <a:rPr lang="en-US" sz="3600" spc="0" dirty="0" smtClean="0">
                <a:latin typeface="TH SarabunPSK"/>
                <a:cs typeface="TH SarabunPSK"/>
              </a:rPr>
              <a:t>l</a:t>
            </a:r>
            <a:r>
              <a:rPr lang="en-US" sz="3600" spc="-10" dirty="0" smtClean="0">
                <a:latin typeface="TH SarabunPSK"/>
                <a:cs typeface="TH SarabunPSK"/>
              </a:rPr>
              <a:t>e</a:t>
            </a:r>
            <a:r>
              <a:rPr lang="en-US" sz="3600" spc="5" dirty="0" smtClean="0">
                <a:latin typeface="TH SarabunPSK"/>
                <a:cs typeface="TH SarabunPSK"/>
              </a:rPr>
              <a:t> </a:t>
            </a:r>
            <a:r>
              <a:rPr lang="en-US" sz="3600" spc="-15" dirty="0" smtClean="0">
                <a:latin typeface="TH SarabunPSK"/>
                <a:cs typeface="TH SarabunPSK"/>
              </a:rPr>
              <a:t>T</a:t>
            </a:r>
            <a:r>
              <a:rPr lang="en-US" sz="3600" spc="-10" dirty="0" smtClean="0">
                <a:latin typeface="TH SarabunPSK"/>
                <a:cs typeface="TH SarabunPSK"/>
              </a:rPr>
              <a:t>V</a:t>
            </a:r>
            <a:endParaRPr lang="en-US" sz="3600" dirty="0" smtClean="0">
              <a:latin typeface="TH SarabunPSK"/>
              <a:cs typeface="TH SarabunPSK"/>
            </a:endParaRPr>
          </a:p>
          <a:p>
            <a:pPr marL="927100" lvl="2" indent="-224790">
              <a:spcBef>
                <a:spcPts val="360"/>
              </a:spcBef>
              <a:buFont typeface="Arial"/>
              <a:buChar char="•"/>
              <a:tabLst>
                <a:tab pos="927100" algn="l"/>
              </a:tabLst>
            </a:pPr>
            <a:r>
              <a:rPr lang="en-US" sz="3600" spc="-10" dirty="0" smtClean="0">
                <a:latin typeface="TH SarabunPSK"/>
                <a:cs typeface="TH SarabunPSK"/>
              </a:rPr>
              <a:t>i</a:t>
            </a:r>
            <a:r>
              <a:rPr lang="en-US" sz="3600" spc="-5" dirty="0" smtClean="0">
                <a:latin typeface="TH SarabunPSK"/>
                <a:cs typeface="TH SarabunPSK"/>
              </a:rPr>
              <a:t>nternet</a:t>
            </a:r>
            <a:r>
              <a:rPr lang="en-US" sz="3600" spc="5" dirty="0" smtClean="0">
                <a:latin typeface="TH SarabunPSK"/>
                <a:cs typeface="TH SarabunPSK"/>
              </a:rPr>
              <a:t> </a:t>
            </a:r>
            <a:r>
              <a:rPr lang="en-US" sz="3600" spc="-5" dirty="0" smtClean="0">
                <a:latin typeface="TH SarabunPSK"/>
                <a:cs typeface="TH SarabunPSK"/>
              </a:rPr>
              <a:t>ra</a:t>
            </a:r>
            <a:r>
              <a:rPr lang="en-US" sz="3600" spc="-15" dirty="0" smtClean="0">
                <a:latin typeface="TH SarabunPSK"/>
                <a:cs typeface="TH SarabunPSK"/>
              </a:rPr>
              <a:t>d</a:t>
            </a:r>
            <a:r>
              <a:rPr lang="en-US" sz="3600" spc="-10" dirty="0" smtClean="0">
                <a:latin typeface="TH SarabunPSK"/>
                <a:cs typeface="TH SarabunPSK"/>
              </a:rPr>
              <a:t>io </a:t>
            </a:r>
            <a:r>
              <a:rPr lang="en-US" sz="3600" spc="0" dirty="0" smtClean="0">
                <a:latin typeface="TH SarabunPSK"/>
                <a:cs typeface="TH SarabunPSK"/>
              </a:rPr>
              <a:t>s</a:t>
            </a:r>
            <a:r>
              <a:rPr lang="en-US" sz="3600" spc="-5" dirty="0" smtClean="0">
                <a:latin typeface="TH SarabunPSK"/>
                <a:cs typeface="TH SarabunPSK"/>
              </a:rPr>
              <a:t>tat</a:t>
            </a:r>
            <a:r>
              <a:rPr lang="en-US" sz="3600" spc="-10" dirty="0" smtClean="0">
                <a:latin typeface="TH SarabunPSK"/>
                <a:cs typeface="TH SarabunPSK"/>
              </a:rPr>
              <a:t>ion (</a:t>
            </a:r>
            <a:r>
              <a:rPr lang="en-US" sz="3600" spc="-5" dirty="0" smtClean="0">
                <a:latin typeface="TH SarabunPSK"/>
                <a:cs typeface="TH SarabunPSK"/>
              </a:rPr>
              <a:t>ra</a:t>
            </a:r>
            <a:r>
              <a:rPr lang="en-US" sz="3600" spc="-15" dirty="0" smtClean="0">
                <a:latin typeface="TH SarabunPSK"/>
                <a:cs typeface="TH SarabunPSK"/>
              </a:rPr>
              <a:t>d</a:t>
            </a:r>
            <a:r>
              <a:rPr lang="en-US" sz="3600" spc="-10" dirty="0" smtClean="0">
                <a:latin typeface="TH SarabunPSK"/>
                <a:cs typeface="TH SarabunPSK"/>
              </a:rPr>
              <a:t>io on </a:t>
            </a:r>
            <a:r>
              <a:rPr lang="en-US" sz="3600" spc="-15" dirty="0" smtClean="0">
                <a:latin typeface="TH SarabunPSK"/>
                <a:cs typeface="TH SarabunPSK"/>
              </a:rPr>
              <a:t>d</a:t>
            </a:r>
            <a:r>
              <a:rPr lang="en-US" sz="3600" spc="-10" dirty="0" smtClean="0">
                <a:latin typeface="TH SarabunPSK"/>
                <a:cs typeface="TH SarabunPSK"/>
              </a:rPr>
              <a:t>eman</a:t>
            </a:r>
            <a:r>
              <a:rPr lang="en-US" sz="3600" spc="-15" dirty="0" smtClean="0">
                <a:latin typeface="TH SarabunPSK"/>
                <a:cs typeface="TH SarabunPSK"/>
              </a:rPr>
              <a:t>d</a:t>
            </a:r>
            <a:r>
              <a:rPr lang="en-US" sz="3600" spc="-5" dirty="0" smtClean="0">
                <a:latin typeface="TH SarabunPSK"/>
                <a:cs typeface="TH SarabunPSK"/>
              </a:rPr>
              <a:t>/l</a:t>
            </a:r>
            <a:r>
              <a:rPr lang="en-US" sz="3600" spc="-10" dirty="0" smtClean="0">
                <a:latin typeface="TH SarabunPSK"/>
                <a:cs typeface="TH SarabunPSK"/>
              </a:rPr>
              <a:t>i</a:t>
            </a:r>
            <a:r>
              <a:rPr lang="en-US" sz="3600" spc="-15" dirty="0" smtClean="0">
                <a:latin typeface="TH SarabunPSK"/>
                <a:cs typeface="TH SarabunPSK"/>
              </a:rPr>
              <a:t>v</a:t>
            </a:r>
            <a:r>
              <a:rPr lang="en-US" sz="3600" spc="-5" dirty="0" smtClean="0">
                <a:latin typeface="TH SarabunPSK"/>
                <a:cs typeface="TH SarabunPSK"/>
              </a:rPr>
              <a:t>e)</a:t>
            </a:r>
            <a:endParaRPr lang="en-US" sz="3600" dirty="0" smtClean="0">
              <a:latin typeface="TH SarabunPSK"/>
              <a:cs typeface="TH SarabunPSK"/>
            </a:endParaRPr>
          </a:p>
          <a:p>
            <a:pPr marL="0" indent="0" algn="thaiDist">
              <a:buNone/>
            </a:pP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15317392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12700">
              <a:lnSpc>
                <a:spcPct val="100000"/>
              </a:lnSpc>
            </a:pPr>
            <a:r>
              <a:rPr lang="th-TH" b="1" spc="-15" dirty="0" smtClean="0">
                <a:latin typeface="TH SarabunPSK"/>
                <a:cs typeface="TH SarabunPSK"/>
              </a:rPr>
              <a:t>ว</a:t>
            </a:r>
            <a:r>
              <a:rPr lang="th-TH" b="1" spc="0" dirty="0" smtClean="0">
                <a:latin typeface="TH SarabunPSK"/>
                <a:cs typeface="TH SarabunPSK"/>
              </a:rPr>
              <a:t>ิ</a:t>
            </a:r>
            <a:r>
              <a:rPr lang="th-TH" b="1" spc="-15" dirty="0" smtClean="0">
                <a:latin typeface="TH SarabunPSK"/>
                <a:cs typeface="TH SarabunPSK"/>
              </a:rPr>
              <a:t>ทย</a:t>
            </a:r>
            <a:r>
              <a:rPr lang="th-TH" b="1" spc="-5" dirty="0" smtClean="0">
                <a:latin typeface="TH SarabunPSK"/>
                <a:cs typeface="TH SarabunPSK"/>
              </a:rPr>
              <a:t>ุกร</a:t>
            </a:r>
            <a:r>
              <a:rPr lang="th-TH" b="1" spc="-15" dirty="0" smtClean="0">
                <a:latin typeface="TH SarabunPSK"/>
                <a:cs typeface="TH SarabunPSK"/>
              </a:rPr>
              <a:t>ะ</a:t>
            </a:r>
            <a:r>
              <a:rPr lang="th-TH" b="1" spc="-10" dirty="0" smtClean="0">
                <a:latin typeface="TH SarabunPSK"/>
                <a:cs typeface="TH SarabunPSK"/>
              </a:rPr>
              <a:t>จา</a:t>
            </a:r>
            <a:r>
              <a:rPr lang="th-TH" b="1" spc="-15" dirty="0" smtClean="0">
                <a:latin typeface="TH SarabunPSK"/>
                <a:cs typeface="TH SarabunPSK"/>
              </a:rPr>
              <a:t>ย</a:t>
            </a:r>
            <a:r>
              <a:rPr lang="th-TH" b="1" spc="-5" dirty="0" smtClean="0">
                <a:latin typeface="TH SarabunPSK"/>
                <a:cs typeface="TH SarabunPSK"/>
              </a:rPr>
              <a:t>เ</a:t>
            </a:r>
            <a:r>
              <a:rPr lang="th-TH" b="1" spc="-15" dirty="0" smtClean="0">
                <a:latin typeface="TH SarabunPSK"/>
                <a:cs typeface="TH SarabunPSK"/>
              </a:rPr>
              <a:t>ส</a:t>
            </a:r>
            <a:r>
              <a:rPr lang="th-TH" b="1" spc="0" dirty="0" smtClean="0">
                <a:latin typeface="TH SarabunPSK"/>
                <a:cs typeface="TH SarabunPSK"/>
              </a:rPr>
              <a:t>ี</a:t>
            </a:r>
            <a:r>
              <a:rPr lang="th-TH" b="1" spc="-15" dirty="0" smtClean="0">
                <a:latin typeface="TH SarabunPSK"/>
                <a:cs typeface="TH SarabunPSK"/>
              </a:rPr>
              <a:t>ย</a:t>
            </a:r>
            <a:r>
              <a:rPr lang="th-TH" b="1" spc="-10" dirty="0" smtClean="0">
                <a:latin typeface="TH SarabunPSK"/>
                <a:cs typeface="TH SarabunPSK"/>
              </a:rPr>
              <a:t>ง</a:t>
            </a:r>
            <a:r>
              <a:rPr lang="th-TH" b="1" spc="-15" dirty="0" smtClean="0">
                <a:latin typeface="TH SarabunPSK"/>
                <a:cs typeface="TH SarabunPSK"/>
              </a:rPr>
              <a:t>ป</a:t>
            </a:r>
            <a:r>
              <a:rPr lang="th-TH" b="1" spc="-10" dirty="0" smtClean="0">
                <a:latin typeface="TH SarabunPSK"/>
                <a:cs typeface="TH SarabunPSK"/>
              </a:rPr>
              <a:t>ร</a:t>
            </a:r>
            <a:r>
              <a:rPr lang="th-TH" b="1" spc="-15" dirty="0" smtClean="0">
                <a:latin typeface="TH SarabunPSK"/>
                <a:cs typeface="TH SarabunPSK"/>
              </a:rPr>
              <a:t>ะ</a:t>
            </a:r>
            <a:r>
              <a:rPr lang="th-TH" b="1" spc="-5" dirty="0" smtClean="0">
                <a:latin typeface="TH SarabunPSK"/>
                <a:cs typeface="TH SarabunPSK"/>
              </a:rPr>
              <a:t>เภ</a:t>
            </a:r>
            <a:r>
              <a:rPr lang="th-TH" b="1" spc="-15" dirty="0" smtClean="0">
                <a:latin typeface="TH SarabunPSK"/>
                <a:cs typeface="TH SarabunPSK"/>
              </a:rPr>
              <a:t>ท</a:t>
            </a:r>
            <a:r>
              <a:rPr lang="th-TH" b="1" spc="-5" dirty="0" smtClean="0">
                <a:latin typeface="TH SarabunPSK"/>
                <a:cs typeface="TH SarabunPSK"/>
              </a:rPr>
              <a:t>ธุรกิจ</a:t>
            </a:r>
            <a:endParaRPr lang="th-TH" dirty="0">
              <a:latin typeface="TH SarabunPSK"/>
              <a:cs typeface="TH SarabunPSK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27000" indent="0">
              <a:lnSpc>
                <a:spcPct val="100000"/>
              </a:lnSpc>
              <a:spcBef>
                <a:spcPts val="165"/>
              </a:spcBef>
              <a:buNone/>
            </a:pPr>
            <a:r>
              <a:rPr lang="th-TH" sz="4000" spc="-5" dirty="0" smtClean="0">
                <a:latin typeface="TH SarabunPSK"/>
                <a:cs typeface="TH SarabunPSK"/>
              </a:rPr>
              <a:t>-</a:t>
            </a:r>
            <a:r>
              <a:rPr lang="th-TH" sz="4000" spc="5" dirty="0" smtClean="0">
                <a:latin typeface="TH SarabunPSK"/>
                <a:cs typeface="TH SarabunPSK"/>
              </a:rPr>
              <a:t> </a:t>
            </a:r>
            <a:r>
              <a:rPr lang="th-TH" sz="4000" spc="-5" dirty="0" smtClean="0">
                <a:latin typeface="TH SarabunPSK"/>
                <a:cs typeface="TH SarabunPSK"/>
              </a:rPr>
              <a:t>รูป</a:t>
            </a:r>
            <a:r>
              <a:rPr lang="th-TH" sz="4000" spc="-15" dirty="0" smtClean="0">
                <a:latin typeface="TH SarabunPSK"/>
                <a:cs typeface="TH SarabunPSK"/>
              </a:rPr>
              <a:t>แ</a:t>
            </a:r>
            <a:r>
              <a:rPr lang="th-TH" sz="4000" spc="-10" dirty="0" smtClean="0">
                <a:latin typeface="TH SarabunPSK"/>
                <a:cs typeface="TH SarabunPSK"/>
              </a:rPr>
              <a:t>บบ</a:t>
            </a:r>
            <a:r>
              <a:rPr lang="th-TH" sz="4000" spc="-15" dirty="0" smtClean="0">
                <a:latin typeface="TH SarabunPSK"/>
                <a:cs typeface="TH SarabunPSK"/>
              </a:rPr>
              <a:t>ก</a:t>
            </a:r>
            <a:r>
              <a:rPr lang="th-TH" sz="4000" spc="-5" dirty="0" smtClean="0">
                <a:latin typeface="TH SarabunPSK"/>
                <a:cs typeface="TH SarabunPSK"/>
              </a:rPr>
              <a:t>ารรับสาร </a:t>
            </a:r>
            <a:r>
              <a:rPr lang="th-TH" sz="4000" spc="-15" dirty="0" smtClean="0">
                <a:latin typeface="TH SarabunPSK"/>
                <a:cs typeface="TH SarabunPSK"/>
              </a:rPr>
              <a:t>ไม</a:t>
            </a:r>
            <a:r>
              <a:rPr lang="th-TH" sz="4000" spc="0" dirty="0" smtClean="0">
                <a:latin typeface="TH SarabunPSK"/>
                <a:cs typeface="TH SarabunPSK"/>
              </a:rPr>
              <a:t></a:t>
            </a:r>
            <a:r>
              <a:rPr lang="th-TH" sz="4000" spc="-10" dirty="0" smtClean="0">
                <a:latin typeface="TH SarabunPSK"/>
                <a:cs typeface="TH SarabunPSK"/>
              </a:rPr>
              <a:t>ใ</a:t>
            </a:r>
            <a:r>
              <a:rPr lang="th-TH" sz="4000" spc="-5" dirty="0" smtClean="0">
                <a:latin typeface="TH SarabunPSK"/>
                <a:cs typeface="TH SarabunPSK"/>
              </a:rPr>
              <a:t>ช</a:t>
            </a:r>
            <a:r>
              <a:rPr lang="th-TH" sz="4000" spc="0" dirty="0" smtClean="0">
                <a:latin typeface="TH SarabunPSK"/>
                <a:cs typeface="TH SarabunPSK"/>
              </a:rPr>
              <a:t></a:t>
            </a:r>
            <a:r>
              <a:rPr lang="th-TH" sz="4000" spc="-15" dirty="0" smtClean="0">
                <a:latin typeface="TH SarabunPSK"/>
                <a:cs typeface="TH SarabunPSK"/>
              </a:rPr>
              <a:t>แค</a:t>
            </a:r>
            <a:r>
              <a:rPr lang="th-TH" sz="4000" spc="-5" dirty="0" smtClean="0">
                <a:latin typeface="TH SarabunPSK"/>
                <a:cs typeface="TH SarabunPSK"/>
              </a:rPr>
              <a:t>เสียง</a:t>
            </a:r>
            <a:r>
              <a:rPr lang="th-TH" sz="4000" spc="25" dirty="0" smtClean="0">
                <a:latin typeface="TH SarabunPSK"/>
                <a:cs typeface="TH SarabunPSK"/>
              </a:rPr>
              <a:t> </a:t>
            </a:r>
            <a:r>
              <a:rPr lang="th-TH" sz="4000" spc="-15" dirty="0" smtClean="0">
                <a:latin typeface="TH SarabunPSK"/>
                <a:cs typeface="TH SarabunPSK"/>
              </a:rPr>
              <a:t>แ</a:t>
            </a:r>
            <a:r>
              <a:rPr lang="th-TH" sz="4000" spc="-5" dirty="0" smtClean="0">
                <a:latin typeface="TH SarabunPSK"/>
                <a:cs typeface="TH SarabunPSK"/>
              </a:rPr>
              <a:t>ต</a:t>
            </a:r>
            <a:r>
              <a:rPr lang="th-TH" sz="4000" spc="-15" dirty="0" smtClean="0">
                <a:latin typeface="TH SarabunPSK"/>
                <a:cs typeface="TH SarabunPSK"/>
              </a:rPr>
              <a:t>ม</a:t>
            </a:r>
            <a:r>
              <a:rPr lang="th-TH" sz="4000" spc="0" dirty="0" smtClean="0">
                <a:latin typeface="TH SarabunPSK"/>
                <a:cs typeface="TH SarabunPSK"/>
              </a:rPr>
              <a:t>ี</a:t>
            </a:r>
            <a:r>
              <a:rPr lang="th-TH" sz="4000" spc="-5" dirty="0" smtClean="0">
                <a:latin typeface="TH SarabunPSK"/>
                <a:cs typeface="TH SarabunPSK"/>
              </a:rPr>
              <a:t>ภา</a:t>
            </a:r>
            <a:r>
              <a:rPr lang="th-TH" sz="4000" spc="-20" dirty="0" smtClean="0">
                <a:latin typeface="TH SarabunPSK"/>
                <a:cs typeface="TH SarabunPSK"/>
              </a:rPr>
              <a:t>พ</a:t>
            </a:r>
            <a:r>
              <a:rPr lang="th-TH" sz="4000" spc="-5" dirty="0" smtClean="0">
                <a:latin typeface="TH SarabunPSK"/>
                <a:cs typeface="TH SarabunPSK"/>
              </a:rPr>
              <a:t>ดว</a:t>
            </a:r>
            <a:r>
              <a:rPr lang="th-TH" sz="4000" spc="-10" dirty="0" smtClean="0">
                <a:latin typeface="TH SarabunPSK"/>
                <a:cs typeface="TH SarabunPSK"/>
              </a:rPr>
              <a:t>ย</a:t>
            </a:r>
            <a:endParaRPr lang="th-TH" sz="4000" dirty="0" smtClean="0">
              <a:latin typeface="TH SarabunPSK"/>
              <a:cs typeface="TH SarabunPSK"/>
            </a:endParaRPr>
          </a:p>
          <a:p>
            <a:pPr marL="927100" lvl="2" indent="-229235">
              <a:spcBef>
                <a:spcPts val="345"/>
              </a:spcBef>
              <a:buFont typeface="Arial"/>
              <a:buChar char="•"/>
              <a:tabLst>
                <a:tab pos="927100" algn="l"/>
              </a:tabLst>
            </a:pPr>
            <a:r>
              <a:rPr lang="en-US" sz="4000" spc="-20" dirty="0" smtClean="0">
                <a:latin typeface="TH SarabunPSK"/>
                <a:cs typeface="TH SarabunPSK"/>
              </a:rPr>
              <a:t>w</a:t>
            </a:r>
            <a:r>
              <a:rPr lang="en-US" sz="4000" spc="-10" dirty="0" smtClean="0">
                <a:latin typeface="TH SarabunPSK"/>
                <a:cs typeface="TH SarabunPSK"/>
              </a:rPr>
              <a:t>eb</a:t>
            </a:r>
            <a:r>
              <a:rPr lang="en-US" sz="4000" spc="10" dirty="0" smtClean="0">
                <a:latin typeface="TH SarabunPSK"/>
                <a:cs typeface="TH SarabunPSK"/>
              </a:rPr>
              <a:t> </a:t>
            </a:r>
            <a:r>
              <a:rPr lang="en-US" sz="4000" spc="-15" dirty="0" smtClean="0">
                <a:latin typeface="TH SarabunPSK"/>
                <a:cs typeface="TH SarabunPSK"/>
              </a:rPr>
              <a:t>c</a:t>
            </a:r>
            <a:r>
              <a:rPr lang="en-US" sz="4000" spc="-10" dirty="0" smtClean="0">
                <a:latin typeface="TH SarabunPSK"/>
                <a:cs typeface="TH SarabunPSK"/>
              </a:rPr>
              <a:t>am</a:t>
            </a:r>
            <a:endParaRPr lang="en-US" sz="4000" dirty="0" smtClean="0">
              <a:latin typeface="TH SarabunPSK"/>
              <a:cs typeface="TH SarabunPSK"/>
            </a:endParaRPr>
          </a:p>
          <a:p>
            <a:pPr marL="927100" lvl="2" indent="-229235">
              <a:spcBef>
                <a:spcPts val="360"/>
              </a:spcBef>
              <a:buFont typeface="Arial"/>
              <a:buChar char="•"/>
              <a:tabLst>
                <a:tab pos="927100" algn="l"/>
              </a:tabLst>
            </a:pPr>
            <a:r>
              <a:rPr lang="en-US" sz="4000" spc="-5" dirty="0" smtClean="0">
                <a:latin typeface="TH SarabunPSK"/>
                <a:cs typeface="TH SarabunPSK"/>
              </a:rPr>
              <a:t>ra</a:t>
            </a:r>
            <a:r>
              <a:rPr lang="en-US" sz="4000" spc="-15" dirty="0" smtClean="0">
                <a:latin typeface="TH SarabunPSK"/>
                <a:cs typeface="TH SarabunPSK"/>
              </a:rPr>
              <a:t>d</a:t>
            </a:r>
            <a:r>
              <a:rPr lang="en-US" sz="4000" spc="-10" dirty="0" smtClean="0">
                <a:latin typeface="TH SarabunPSK"/>
                <a:cs typeface="TH SarabunPSK"/>
              </a:rPr>
              <a:t>io on </a:t>
            </a:r>
            <a:r>
              <a:rPr lang="en-US" sz="4000" spc="-15" dirty="0" smtClean="0">
                <a:latin typeface="TH SarabunPSK"/>
                <a:cs typeface="TH SarabunPSK"/>
              </a:rPr>
              <a:t>T</a:t>
            </a:r>
            <a:r>
              <a:rPr lang="en-US" sz="4000" spc="-10" dirty="0" smtClean="0">
                <a:latin typeface="TH SarabunPSK"/>
                <a:cs typeface="TH SarabunPSK"/>
              </a:rPr>
              <a:t>V</a:t>
            </a:r>
            <a:endParaRPr lang="en-US" sz="4000" dirty="0" smtClean="0">
              <a:latin typeface="TH SarabunPSK"/>
              <a:cs typeface="TH SarabunPSK"/>
            </a:endParaRPr>
          </a:p>
          <a:p>
            <a:pPr marL="927100" lvl="2" indent="-229235">
              <a:spcBef>
                <a:spcPts val="360"/>
              </a:spcBef>
              <a:buFont typeface="Arial"/>
              <a:buChar char="•"/>
              <a:tabLst>
                <a:tab pos="927100" algn="l"/>
              </a:tabLst>
            </a:pPr>
            <a:r>
              <a:rPr lang="en-US" sz="4000" spc="-10" dirty="0" smtClean="0">
                <a:latin typeface="TH SarabunPSK"/>
                <a:cs typeface="TH SarabunPSK"/>
              </a:rPr>
              <a:t>You</a:t>
            </a:r>
            <a:r>
              <a:rPr lang="en-US" sz="4000" spc="-15" dirty="0" smtClean="0">
                <a:latin typeface="TH SarabunPSK"/>
                <a:cs typeface="TH SarabunPSK"/>
              </a:rPr>
              <a:t>T</a:t>
            </a:r>
            <a:r>
              <a:rPr lang="en-US" sz="4000" spc="-10" dirty="0" smtClean="0">
                <a:latin typeface="TH SarabunPSK"/>
                <a:cs typeface="TH SarabunPSK"/>
              </a:rPr>
              <a:t>u</a:t>
            </a:r>
            <a:r>
              <a:rPr lang="en-US" sz="4000" spc="-15" dirty="0" smtClean="0">
                <a:latin typeface="TH SarabunPSK"/>
                <a:cs typeface="TH SarabunPSK"/>
              </a:rPr>
              <a:t>b</a:t>
            </a:r>
            <a:r>
              <a:rPr lang="en-US" sz="4000" spc="-10" dirty="0" smtClean="0">
                <a:latin typeface="TH SarabunPSK"/>
                <a:cs typeface="TH SarabunPSK"/>
              </a:rPr>
              <a:t>e</a:t>
            </a:r>
            <a:endParaRPr lang="en-US" sz="4000" dirty="0" smtClean="0">
              <a:latin typeface="TH SarabunPSK"/>
              <a:cs typeface="TH SarabunPSK"/>
            </a:endParaRPr>
          </a:p>
          <a:p>
            <a:pPr marL="927100" lvl="2" indent="-229235">
              <a:spcBef>
                <a:spcPts val="360"/>
              </a:spcBef>
              <a:buFont typeface="Arial"/>
              <a:buChar char="•"/>
              <a:tabLst>
                <a:tab pos="927100" algn="l"/>
              </a:tabLst>
            </a:pPr>
            <a:r>
              <a:rPr lang="en-US" sz="4000" spc="-10" dirty="0" err="1" smtClean="0">
                <a:latin typeface="TH SarabunPSK"/>
                <a:cs typeface="TH SarabunPSK"/>
              </a:rPr>
              <a:t>fa</a:t>
            </a:r>
            <a:r>
              <a:rPr lang="en-US" sz="4000" spc="-15" dirty="0" err="1" smtClean="0">
                <a:latin typeface="TH SarabunPSK"/>
                <a:cs typeface="TH SarabunPSK"/>
              </a:rPr>
              <a:t>c</a:t>
            </a:r>
            <a:r>
              <a:rPr lang="en-US" sz="4000" spc="-10" dirty="0" err="1" smtClean="0">
                <a:latin typeface="TH SarabunPSK"/>
                <a:cs typeface="TH SarabunPSK"/>
              </a:rPr>
              <a:t>e</a:t>
            </a:r>
            <a:r>
              <a:rPr lang="en-US" sz="4000" spc="-15" dirty="0" err="1" smtClean="0">
                <a:latin typeface="TH SarabunPSK"/>
                <a:cs typeface="TH SarabunPSK"/>
              </a:rPr>
              <a:t>b</a:t>
            </a:r>
            <a:r>
              <a:rPr lang="en-US" sz="4000" spc="-10" dirty="0" err="1" smtClean="0">
                <a:latin typeface="TH SarabunPSK"/>
                <a:cs typeface="TH SarabunPSK"/>
              </a:rPr>
              <a:t>ook</a:t>
            </a:r>
            <a:endParaRPr lang="en-US" sz="4000" dirty="0" smtClean="0">
              <a:latin typeface="TH SarabunPSK"/>
              <a:cs typeface="TH SarabunPSK"/>
            </a:endParaRPr>
          </a:p>
          <a:p>
            <a:pPr marL="0" indent="0" algn="thaiDist">
              <a:buNone/>
            </a:pP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60622129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12700">
              <a:lnSpc>
                <a:spcPct val="100000"/>
              </a:lnSpc>
            </a:pPr>
            <a:r>
              <a:rPr lang="th-TH" b="1" spc="-15" dirty="0" smtClean="0">
                <a:latin typeface="TH SarabunPSK"/>
                <a:cs typeface="TH SarabunPSK"/>
              </a:rPr>
              <a:t>ว</a:t>
            </a:r>
            <a:r>
              <a:rPr lang="th-TH" b="1" spc="0" dirty="0" smtClean="0">
                <a:latin typeface="TH SarabunPSK"/>
                <a:cs typeface="TH SarabunPSK"/>
              </a:rPr>
              <a:t>ิ</a:t>
            </a:r>
            <a:r>
              <a:rPr lang="th-TH" b="1" spc="-15" dirty="0" smtClean="0">
                <a:latin typeface="TH SarabunPSK"/>
                <a:cs typeface="TH SarabunPSK"/>
              </a:rPr>
              <a:t>ทย</a:t>
            </a:r>
            <a:r>
              <a:rPr lang="th-TH" b="1" spc="-5" dirty="0" smtClean="0">
                <a:latin typeface="TH SarabunPSK"/>
                <a:cs typeface="TH SarabunPSK"/>
              </a:rPr>
              <a:t>ุกร</a:t>
            </a:r>
            <a:r>
              <a:rPr lang="th-TH" b="1" spc="-15" dirty="0" smtClean="0">
                <a:latin typeface="TH SarabunPSK"/>
                <a:cs typeface="TH SarabunPSK"/>
              </a:rPr>
              <a:t>ะ</a:t>
            </a:r>
            <a:r>
              <a:rPr lang="th-TH" b="1" spc="-10" dirty="0" smtClean="0">
                <a:latin typeface="TH SarabunPSK"/>
                <a:cs typeface="TH SarabunPSK"/>
              </a:rPr>
              <a:t>จา</a:t>
            </a:r>
            <a:r>
              <a:rPr lang="th-TH" b="1" spc="-15" dirty="0" smtClean="0">
                <a:latin typeface="TH SarabunPSK"/>
                <a:cs typeface="TH SarabunPSK"/>
              </a:rPr>
              <a:t>ย</a:t>
            </a:r>
            <a:r>
              <a:rPr lang="th-TH" b="1" spc="-5" dirty="0" smtClean="0">
                <a:latin typeface="TH SarabunPSK"/>
                <a:cs typeface="TH SarabunPSK"/>
              </a:rPr>
              <a:t>เ</a:t>
            </a:r>
            <a:r>
              <a:rPr lang="th-TH" b="1" spc="-15" dirty="0" smtClean="0">
                <a:latin typeface="TH SarabunPSK"/>
                <a:cs typeface="TH SarabunPSK"/>
              </a:rPr>
              <a:t>ส</a:t>
            </a:r>
            <a:r>
              <a:rPr lang="th-TH" b="1" spc="0" dirty="0" smtClean="0">
                <a:latin typeface="TH SarabunPSK"/>
                <a:cs typeface="TH SarabunPSK"/>
              </a:rPr>
              <a:t>ี</a:t>
            </a:r>
            <a:r>
              <a:rPr lang="th-TH" b="1" spc="-15" dirty="0" smtClean="0">
                <a:latin typeface="TH SarabunPSK"/>
                <a:cs typeface="TH SarabunPSK"/>
              </a:rPr>
              <a:t>ย</a:t>
            </a:r>
            <a:r>
              <a:rPr lang="th-TH" b="1" spc="-10" dirty="0" smtClean="0">
                <a:latin typeface="TH SarabunPSK"/>
                <a:cs typeface="TH SarabunPSK"/>
              </a:rPr>
              <a:t>ง</a:t>
            </a:r>
            <a:r>
              <a:rPr lang="th-TH" b="1" spc="-15" dirty="0" smtClean="0">
                <a:latin typeface="TH SarabunPSK"/>
                <a:cs typeface="TH SarabunPSK"/>
              </a:rPr>
              <a:t>ป</a:t>
            </a:r>
            <a:r>
              <a:rPr lang="th-TH" b="1" spc="-10" dirty="0" smtClean="0">
                <a:latin typeface="TH SarabunPSK"/>
                <a:cs typeface="TH SarabunPSK"/>
              </a:rPr>
              <a:t>ร</a:t>
            </a:r>
            <a:r>
              <a:rPr lang="th-TH" b="1" spc="-15" dirty="0" smtClean="0">
                <a:latin typeface="TH SarabunPSK"/>
                <a:cs typeface="TH SarabunPSK"/>
              </a:rPr>
              <a:t>ะ</a:t>
            </a:r>
            <a:r>
              <a:rPr lang="th-TH" b="1" spc="-5" dirty="0" smtClean="0">
                <a:latin typeface="TH SarabunPSK"/>
                <a:cs typeface="TH SarabunPSK"/>
              </a:rPr>
              <a:t>เภ</a:t>
            </a:r>
            <a:r>
              <a:rPr lang="th-TH" b="1" spc="-15" dirty="0" smtClean="0">
                <a:latin typeface="TH SarabunPSK"/>
                <a:cs typeface="TH SarabunPSK"/>
              </a:rPr>
              <a:t>ท</a:t>
            </a:r>
            <a:r>
              <a:rPr lang="th-TH" b="1" spc="-5" dirty="0" smtClean="0">
                <a:latin typeface="TH SarabunPSK"/>
                <a:cs typeface="TH SarabunPSK"/>
              </a:rPr>
              <a:t>ธุรกิจ</a:t>
            </a:r>
            <a:endParaRPr lang="th-TH" dirty="0">
              <a:latin typeface="TH SarabunPSK"/>
              <a:cs typeface="TH SarabunPSK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12700" marR="14604" indent="0" algn="thaiDist">
              <a:lnSpc>
                <a:spcPct val="108100"/>
              </a:lnSpc>
              <a:spcBef>
                <a:spcPts val="10"/>
              </a:spcBef>
              <a:buNone/>
            </a:pPr>
            <a:r>
              <a:rPr lang="th-TH" spc="-5" dirty="0" smtClean="0">
                <a:latin typeface="TH SarabunPSK"/>
                <a:cs typeface="TH SarabunPSK"/>
              </a:rPr>
              <a:t>	ช</a:t>
            </a:r>
            <a:r>
              <a:rPr lang="th-TH" spc="0" dirty="0" smtClean="0">
                <a:latin typeface="TH SarabunPSK"/>
                <a:cs typeface="TH SarabunPSK"/>
              </a:rPr>
              <a:t></a:t>
            </a:r>
            <a:r>
              <a:rPr lang="th-TH" spc="-20" dirty="0" smtClean="0">
                <a:latin typeface="TH SarabunPSK"/>
                <a:cs typeface="TH SarabunPSK"/>
              </a:rPr>
              <a:t>อ</a:t>
            </a:r>
            <a:r>
              <a:rPr lang="th-TH" spc="-10" dirty="0" smtClean="0">
                <a:latin typeface="TH SarabunPSK"/>
                <a:cs typeface="TH SarabunPSK"/>
              </a:rPr>
              <a:t>ง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-5" dirty="0" smtClean="0">
                <a:latin typeface="TH SarabunPSK"/>
                <a:cs typeface="TH SarabunPSK"/>
              </a:rPr>
              <a:t>า</a:t>
            </a:r>
            <a:r>
              <a:rPr lang="th-TH" spc="-10" dirty="0" smtClean="0">
                <a:latin typeface="TH SarabunPSK"/>
                <a:cs typeface="TH SarabunPSK"/>
              </a:rPr>
              <a:t>ง</a:t>
            </a:r>
            <a:r>
              <a:rPr lang="th-TH" spc="-5" dirty="0" smtClean="0">
                <a:latin typeface="TH SarabunPSK"/>
                <a:cs typeface="TH SarabunPSK"/>
              </a:rPr>
              <a:t>หลั</a:t>
            </a:r>
            <a:r>
              <a:rPr lang="th-TH" spc="-15" dirty="0" smtClean="0">
                <a:latin typeface="TH SarabunPSK"/>
                <a:cs typeface="TH SarabunPSK"/>
              </a:rPr>
              <a:t>กก</a:t>
            </a:r>
            <a:r>
              <a:rPr lang="th-TH" spc="-5" dirty="0" smtClean="0">
                <a:latin typeface="TH SarabunPSK"/>
                <a:cs typeface="TH SarabunPSK"/>
              </a:rPr>
              <a:t>็ยั</a:t>
            </a:r>
            <a:r>
              <a:rPr lang="th-TH" spc="-10" dirty="0" smtClean="0">
                <a:latin typeface="TH SarabunPSK"/>
                <a:cs typeface="TH SarabunPSK"/>
              </a:rPr>
              <a:t>ง</a:t>
            </a:r>
            <a:r>
              <a:rPr lang="th-TH" spc="-15" dirty="0" smtClean="0">
                <a:latin typeface="TH SarabunPSK"/>
                <a:cs typeface="TH SarabunPSK"/>
              </a:rPr>
              <a:t>ค</a:t>
            </a:r>
            <a:r>
              <a:rPr lang="th-TH" spc="-5" dirty="0" smtClean="0">
                <a:latin typeface="TH SarabunPSK"/>
                <a:cs typeface="TH SarabunPSK"/>
              </a:rPr>
              <a:t>บเปน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5" dirty="0" smtClean="0">
                <a:latin typeface="TH SarabunPSK"/>
                <a:cs typeface="TH SarabunPSK"/>
              </a:rPr>
              <a:t>าร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5" dirty="0" smtClean="0">
                <a:latin typeface="TH SarabunPSK"/>
                <a:cs typeface="TH SarabunPSK"/>
              </a:rPr>
              <a:t>ร</a:t>
            </a:r>
            <a:r>
              <a:rPr lang="th-TH" spc="-20" dirty="0" smtClean="0">
                <a:latin typeface="TH SarabunPSK"/>
                <a:cs typeface="TH SarabunPSK"/>
              </a:rPr>
              <a:t>ะ</a:t>
            </a:r>
            <a:r>
              <a:rPr lang="th-TH" spc="-5" dirty="0" smtClean="0">
                <a:latin typeface="TH SarabunPSK"/>
                <a:cs typeface="TH SarabunPSK"/>
              </a:rPr>
              <a:t>จายเสีย</a:t>
            </a:r>
            <a:r>
              <a:rPr lang="th-TH" spc="-10" dirty="0" smtClean="0">
                <a:latin typeface="TH SarabunPSK"/>
                <a:cs typeface="TH SarabunPSK"/>
              </a:rPr>
              <a:t>ง</a:t>
            </a:r>
            <a:r>
              <a:rPr lang="th-TH" spc="-5" dirty="0" smtClean="0">
                <a:latin typeface="TH SarabunPSK"/>
                <a:cs typeface="TH SarabunPSK"/>
              </a:rPr>
              <a:t>ผาน</a:t>
            </a:r>
            <a:r>
              <a:rPr lang="th-TH" spc="-15" dirty="0" smtClean="0">
                <a:latin typeface="TH SarabunPSK"/>
                <a:cs typeface="TH SarabunPSK"/>
              </a:rPr>
              <a:t>ค</a:t>
            </a:r>
            <a:r>
              <a:rPr lang="th-TH" spc="-5" dirty="0" smtClean="0">
                <a:latin typeface="TH SarabunPSK"/>
                <a:cs typeface="TH SarabunPSK"/>
              </a:rPr>
              <a:t>ลื่น</a:t>
            </a:r>
            <a:r>
              <a:rPr lang="th-TH" spc="-15" dirty="0" smtClean="0">
                <a:latin typeface="TH SarabunPSK"/>
                <a:cs typeface="TH SarabunPSK"/>
              </a:rPr>
              <a:t>ค</a:t>
            </a:r>
            <a:r>
              <a:rPr lang="th-TH" spc="-5" dirty="0" smtClean="0">
                <a:latin typeface="TH SarabunPSK"/>
                <a:cs typeface="TH SarabunPSK"/>
              </a:rPr>
              <a:t>วา</a:t>
            </a:r>
            <a:r>
              <a:rPr lang="th-TH" spc="-15" dirty="0" smtClean="0">
                <a:latin typeface="TH SarabunPSK"/>
                <a:cs typeface="TH SarabunPSK"/>
              </a:rPr>
              <a:t>มถ</a:t>
            </a:r>
            <a:r>
              <a:rPr lang="th-TH" spc="0" dirty="0" smtClean="0">
                <a:latin typeface="TH SarabunPSK"/>
                <a:cs typeface="TH SarabunPSK"/>
              </a:rPr>
              <a:t>ี่</a:t>
            </a:r>
            <a:r>
              <a:rPr lang="th-TH" spc="-15" dirty="0" smtClean="0">
                <a:latin typeface="TH SarabunPSK"/>
                <a:cs typeface="TH SarabunPSK"/>
              </a:rPr>
              <a:t> </a:t>
            </a:r>
            <a:r>
              <a:rPr lang="th-TH" spc="0" dirty="0" smtClean="0">
                <a:latin typeface="TH SarabunPSK"/>
                <a:cs typeface="TH SarabunPSK"/>
              </a:rPr>
              <a:t>โ</a:t>
            </a:r>
            <a:r>
              <a:rPr lang="th-TH" spc="-10" dirty="0" smtClean="0">
                <a:latin typeface="TH SarabunPSK"/>
                <a:cs typeface="TH SarabunPSK"/>
              </a:rPr>
              <a:t>ดย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5" dirty="0" smtClean="0">
                <a:latin typeface="TH SarabunPSK"/>
                <a:cs typeface="TH SarabunPSK"/>
              </a:rPr>
              <a:t>าร</a:t>
            </a:r>
            <a:r>
              <a:rPr lang="th-TH" spc="-15" dirty="0" smtClean="0">
                <a:latin typeface="TH SarabunPSK"/>
                <a:cs typeface="TH SarabunPSK"/>
              </a:rPr>
              <a:t>ไ</a:t>
            </a:r>
            <a:r>
              <a:rPr lang="th-TH" spc="-10" dirty="0" smtClean="0">
                <a:latin typeface="TH SarabunPSK"/>
                <a:cs typeface="TH SarabunPSK"/>
              </a:rPr>
              <a:t>ด</a:t>
            </a:r>
            <a:r>
              <a:rPr lang="th-TH" spc="10" dirty="0" smtClean="0">
                <a:latin typeface="TH SarabunPSK"/>
                <a:cs typeface="TH SarabunPSK"/>
              </a:rPr>
              <a:t></a:t>
            </a:r>
            <a:r>
              <a:rPr lang="th-TH" spc="-10" dirty="0" smtClean="0">
                <a:latin typeface="TH SarabunPSK"/>
                <a:cs typeface="TH SarabunPSK"/>
              </a:rPr>
              <a:t>ส</a:t>
            </a:r>
            <a:r>
              <a:rPr lang="th-TH" spc="-5" dirty="0" smtClean="0">
                <a:latin typeface="TH SarabunPSK"/>
                <a:cs typeface="TH SarabunPSK"/>
              </a:rPr>
              <a:t>ิทธิ</a:t>
            </a:r>
            <a:r>
              <a:rPr lang="th-TH" spc="0" dirty="0" smtClean="0">
                <a:latin typeface="TH SarabunPSK"/>
                <a:cs typeface="TH SarabunPSK"/>
              </a:rPr>
              <a:t>ใน           </a:t>
            </a:r>
            <a:r>
              <a:rPr lang="th-TH" spc="-5" dirty="0" smtClean="0">
                <a:latin typeface="TH SarabunPSK"/>
                <a:cs typeface="TH SarabunPSK"/>
              </a:rPr>
              <a:t>ก</a:t>
            </a:r>
            <a:r>
              <a:rPr lang="th-TH" spc="0" dirty="0" smtClean="0">
                <a:latin typeface="TH SarabunPSK"/>
                <a:cs typeface="TH SarabunPSK"/>
              </a:rPr>
              <a:t>ารใ</a:t>
            </a:r>
            <a:r>
              <a:rPr lang="th-TH" spc="-5" dirty="0" smtClean="0">
                <a:latin typeface="TH SarabunPSK"/>
                <a:cs typeface="TH SarabunPSK"/>
              </a:rPr>
              <a:t>ช</a:t>
            </a:r>
            <a:r>
              <a:rPr lang="th-TH" spc="0" dirty="0" smtClean="0">
                <a:latin typeface="TH SarabunPSK"/>
                <a:cs typeface="TH SarabunPSK"/>
              </a:rPr>
              <a:t>ปร</a:t>
            </a:r>
            <a:r>
              <a:rPr lang="th-TH" spc="-5" dirty="0" smtClean="0">
                <a:latin typeface="TH SarabunPSK"/>
                <a:cs typeface="TH SarabunPSK"/>
              </a:rPr>
              <a:t>ะ</a:t>
            </a:r>
            <a:r>
              <a:rPr lang="th-TH" spc="10" dirty="0" smtClean="0">
                <a:latin typeface="TH SarabunPSK"/>
                <a:cs typeface="TH SarabunPSK"/>
              </a:rPr>
              <a:t>โ</a:t>
            </a:r>
            <a:r>
              <a:rPr lang="th-TH" spc="0" dirty="0" smtClean="0">
                <a:latin typeface="TH SarabunPSK"/>
                <a:cs typeface="TH SarabunPSK"/>
              </a:rPr>
              <a:t>ย</a:t>
            </a:r>
            <a:r>
              <a:rPr lang="th-TH" spc="5" dirty="0" smtClean="0">
                <a:latin typeface="TH SarabunPSK"/>
                <a:cs typeface="TH SarabunPSK"/>
              </a:rPr>
              <a:t>ช</a:t>
            </a:r>
            <a:r>
              <a:rPr lang="th-TH" spc="-10" dirty="0" smtClean="0">
                <a:latin typeface="TH SarabunPSK"/>
                <a:cs typeface="TH SarabunPSK"/>
              </a:rPr>
              <a:t>น</a:t>
            </a:r>
            <a:r>
              <a:rPr lang="th-TH" spc="-5" dirty="0" smtClean="0">
                <a:latin typeface="TH SarabunPSK"/>
                <a:cs typeface="TH SarabunPSK"/>
              </a:rPr>
              <a:t></a:t>
            </a:r>
            <a:r>
              <a:rPr lang="th-TH" spc="0" dirty="0" smtClean="0">
                <a:latin typeface="TH SarabunPSK"/>
                <a:cs typeface="TH SarabunPSK"/>
              </a:rPr>
              <a:t>จา</a:t>
            </a:r>
            <a:r>
              <a:rPr lang="th-TH" spc="-5" dirty="0" smtClean="0">
                <a:latin typeface="TH SarabunPSK"/>
                <a:cs typeface="TH SarabunPSK"/>
              </a:rPr>
              <a:t>กคลื่</a:t>
            </a:r>
            <a:r>
              <a:rPr lang="th-TH" spc="-10" dirty="0" smtClean="0">
                <a:latin typeface="TH SarabunPSK"/>
                <a:cs typeface="TH SarabunPSK"/>
              </a:rPr>
              <a:t>อ</a:t>
            </a:r>
            <a:r>
              <a:rPr lang="th-TH" spc="-5" dirty="0" smtClean="0">
                <a:latin typeface="TH SarabunPSK"/>
                <a:cs typeface="TH SarabunPSK"/>
              </a:rPr>
              <a:t> </a:t>
            </a:r>
            <a:r>
              <a:rPr lang="th-TH" spc="-15" dirty="0" smtClean="0">
                <a:latin typeface="TH SarabunPSK"/>
                <a:cs typeface="TH SarabunPSK"/>
              </a:rPr>
              <a:t>ค</a:t>
            </a:r>
            <a:r>
              <a:rPr lang="th-TH" spc="-5" dirty="0" smtClean="0">
                <a:latin typeface="TH SarabunPSK"/>
                <a:cs typeface="TH SarabunPSK"/>
              </a:rPr>
              <a:t>วา</a:t>
            </a:r>
            <a:r>
              <a:rPr lang="th-TH" spc="-15" dirty="0" smtClean="0">
                <a:latin typeface="TH SarabunPSK"/>
                <a:cs typeface="TH SarabunPSK"/>
              </a:rPr>
              <a:t>มถ</a:t>
            </a:r>
            <a:r>
              <a:rPr lang="th-TH" spc="0" dirty="0" smtClean="0">
                <a:latin typeface="TH SarabunPSK"/>
                <a:cs typeface="TH SarabunPSK"/>
              </a:rPr>
              <a:t>ี่</a:t>
            </a:r>
            <a:r>
              <a:rPr lang="th-TH" spc="-15" dirty="0" smtClean="0">
                <a:latin typeface="TH SarabunPSK"/>
                <a:cs typeface="TH SarabunPSK"/>
              </a:rPr>
              <a:t>ข</a:t>
            </a:r>
            <a:r>
              <a:rPr lang="th-TH" spc="-20" dirty="0" smtClean="0">
                <a:latin typeface="TH SarabunPSK"/>
                <a:cs typeface="TH SarabunPSK"/>
              </a:rPr>
              <a:t>อ</a:t>
            </a:r>
            <a:r>
              <a:rPr lang="th-TH" spc="-10" dirty="0" smtClean="0">
                <a:latin typeface="TH SarabunPSK"/>
                <a:cs typeface="TH SarabunPSK"/>
              </a:rPr>
              <a:t>ง</a:t>
            </a:r>
            <a:r>
              <a:rPr lang="th-TH" spc="-5" dirty="0" smtClean="0">
                <a:latin typeface="TH SarabunPSK"/>
                <a:cs typeface="TH SarabunPSK"/>
              </a:rPr>
              <a:t>ผูผลิตราย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5" dirty="0" smtClean="0">
                <a:latin typeface="TH SarabunPSK"/>
                <a:cs typeface="TH SarabunPSK"/>
              </a:rPr>
              <a:t>ารว</a:t>
            </a:r>
            <a:r>
              <a:rPr lang="th-TH" spc="0" dirty="0" smtClean="0">
                <a:latin typeface="TH SarabunPSK"/>
                <a:cs typeface="TH SarabunPSK"/>
              </a:rPr>
              <a:t>ิ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-5" dirty="0" smtClean="0">
                <a:latin typeface="TH SarabunPSK"/>
                <a:cs typeface="TH SarabunPSK"/>
              </a:rPr>
              <a:t>ยุนี้</a:t>
            </a:r>
            <a:r>
              <a:rPr lang="th-TH" spc="-15" dirty="0" smtClean="0">
                <a:latin typeface="TH SarabunPSK"/>
                <a:cs typeface="TH SarabunPSK"/>
              </a:rPr>
              <a:t> </a:t>
            </a:r>
            <a:r>
              <a:rPr lang="th-TH" spc="-10" dirty="0" smtClean="0">
                <a:latin typeface="TH SarabunPSK"/>
                <a:cs typeface="TH SarabunPSK"/>
              </a:rPr>
              <a:t>จ</a:t>
            </a:r>
            <a:r>
              <a:rPr lang="th-TH" spc="-20" dirty="0" smtClean="0">
                <a:latin typeface="TH SarabunPSK"/>
                <a:cs typeface="TH SarabunPSK"/>
              </a:rPr>
              <a:t>ะ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5" dirty="0" smtClean="0">
                <a:latin typeface="TH SarabunPSK"/>
                <a:cs typeface="TH SarabunPSK"/>
              </a:rPr>
              <a:t>ลาว</a:t>
            </a:r>
            <a:r>
              <a:rPr lang="th-TH" spc="-15" dirty="0" smtClean="0">
                <a:latin typeface="TH SarabunPSK"/>
                <a:cs typeface="TH SarabunPSK"/>
              </a:rPr>
              <a:t>ถ</a:t>
            </a:r>
            <a:r>
              <a:rPr lang="th-TH" spc="-5" dirty="0" smtClean="0">
                <a:latin typeface="TH SarabunPSK"/>
                <a:cs typeface="TH SarabunPSK"/>
              </a:rPr>
              <a:t>ึง </a:t>
            </a:r>
            <a:r>
              <a:rPr lang="th-TH" spc="-10" dirty="0" smtClean="0">
                <a:latin typeface="TH SarabunPSK"/>
                <a:cs typeface="TH SarabunPSK"/>
              </a:rPr>
              <a:t>2 </a:t>
            </a:r>
            <a:r>
              <a:rPr lang="th-TH" spc="-5" dirty="0" smtClean="0">
                <a:latin typeface="TH SarabunPSK"/>
                <a:cs typeface="TH SarabunPSK"/>
              </a:rPr>
              <a:t>ร</a:t>
            </a:r>
            <a:r>
              <a:rPr lang="th-TH" spc="-20" dirty="0" smtClean="0">
                <a:latin typeface="TH SarabunPSK"/>
                <a:cs typeface="TH SarabunPSK"/>
              </a:rPr>
              <a:t>ะ</a:t>
            </a:r>
            <a:r>
              <a:rPr lang="th-TH" spc="-5" dirty="0" smtClean="0">
                <a:latin typeface="TH SarabunPSK"/>
                <a:cs typeface="TH SarabunPSK"/>
              </a:rPr>
              <a:t>บบสํา</a:t>
            </a:r>
            <a:r>
              <a:rPr lang="th-TH" spc="-15" dirty="0" smtClean="0">
                <a:latin typeface="TH SarabunPSK"/>
                <a:cs typeface="TH SarabunPSK"/>
              </a:rPr>
              <a:t>ค</a:t>
            </a:r>
            <a:r>
              <a:rPr lang="th-TH" spc="-5" dirty="0" smtClean="0">
                <a:latin typeface="TH SarabunPSK"/>
                <a:cs typeface="TH SarabunPSK"/>
              </a:rPr>
              <a:t>ัญ </a:t>
            </a:r>
            <a:r>
              <a:rPr lang="th-TH" spc="-15" dirty="0" smtClean="0">
                <a:latin typeface="TH SarabunPSK"/>
                <a:cs typeface="TH SarabunPSK"/>
              </a:rPr>
              <a:t>ค</a:t>
            </a:r>
            <a:r>
              <a:rPr lang="th-TH" spc="-5" dirty="0" smtClean="0">
                <a:latin typeface="TH SarabunPSK"/>
                <a:cs typeface="TH SarabunPSK"/>
              </a:rPr>
              <a:t>ือ สั</a:t>
            </a:r>
            <a:r>
              <a:rPr lang="th-TH" spc="-15" dirty="0" smtClean="0">
                <a:latin typeface="TH SarabunPSK"/>
                <a:cs typeface="TH SarabunPSK"/>
              </a:rPr>
              <a:t>ม</a:t>
            </a:r>
            <a:r>
              <a:rPr lang="th-TH" spc="-10" dirty="0" smtClean="0">
                <a:latin typeface="TH SarabunPSK"/>
                <a:cs typeface="TH SarabunPSK"/>
              </a:rPr>
              <a:t>ป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-10" dirty="0" smtClean="0">
                <a:latin typeface="TH SarabunPSK"/>
                <a:cs typeface="TH SarabunPSK"/>
              </a:rPr>
              <a:t>าน </a:t>
            </a:r>
            <a:r>
              <a:rPr lang="th-TH" spc="-15" dirty="0" smtClean="0">
                <a:latin typeface="TH SarabunPSK"/>
                <a:cs typeface="TH SarabunPSK"/>
              </a:rPr>
              <a:t>แ</a:t>
            </a:r>
            <a:r>
              <a:rPr lang="th-TH" spc="-10" dirty="0" smtClean="0">
                <a:latin typeface="TH SarabunPSK"/>
                <a:cs typeface="TH SarabunPSK"/>
              </a:rPr>
              <a:t>ล</a:t>
            </a:r>
            <a:r>
              <a:rPr lang="th-TH" spc="-20" dirty="0" smtClean="0">
                <a:latin typeface="TH SarabunPSK"/>
                <a:cs typeface="TH SarabunPSK"/>
              </a:rPr>
              <a:t>ะ</a:t>
            </a:r>
            <a:r>
              <a:rPr lang="th-TH" spc="-5" dirty="0" smtClean="0">
                <a:latin typeface="TH SarabunPSK"/>
                <a:cs typeface="TH SarabunPSK"/>
              </a:rPr>
              <a:t>ร</a:t>
            </a:r>
            <a:r>
              <a:rPr lang="th-TH" spc="-20" dirty="0" smtClean="0">
                <a:latin typeface="TH SarabunPSK"/>
                <a:cs typeface="TH SarabunPSK"/>
              </a:rPr>
              <a:t>ะ</a:t>
            </a:r>
            <a:r>
              <a:rPr lang="th-TH" spc="-10" dirty="0" smtClean="0">
                <a:latin typeface="TH SarabunPSK"/>
                <a:cs typeface="TH SarabunPSK"/>
              </a:rPr>
              <a:t>บบใบ</a:t>
            </a:r>
            <a:r>
              <a:rPr lang="th-TH" spc="-5" dirty="0" smtClean="0">
                <a:latin typeface="TH SarabunPSK"/>
                <a:cs typeface="TH SarabunPSK"/>
              </a:rPr>
              <a:t>อ</a:t>
            </a:r>
            <a:r>
              <a:rPr lang="th-TH" spc="-10" dirty="0" smtClean="0">
                <a:latin typeface="TH SarabunPSK"/>
                <a:cs typeface="TH SarabunPSK"/>
              </a:rPr>
              <a:t>น</a:t>
            </a:r>
            <a:r>
              <a:rPr lang="th-TH" spc="-5" dirty="0" smtClean="0">
                <a:latin typeface="TH SarabunPSK"/>
                <a:cs typeface="TH SarabunPSK"/>
              </a:rPr>
              <a:t>ุ</a:t>
            </a:r>
            <a:r>
              <a:rPr lang="th-TH" spc="0" dirty="0" smtClean="0">
                <a:latin typeface="TH SarabunPSK"/>
                <a:cs typeface="TH SarabunPSK"/>
              </a:rPr>
              <a:t>ญา</a:t>
            </a:r>
            <a:r>
              <a:rPr lang="th-TH" spc="-10" dirty="0" smtClean="0">
                <a:latin typeface="TH SarabunPSK"/>
                <a:cs typeface="TH SarabunPSK"/>
              </a:rPr>
              <a:t>ต</a:t>
            </a:r>
            <a:r>
              <a:rPr lang="th-TH" spc="25" dirty="0" smtClean="0">
                <a:latin typeface="TH SarabunPSK"/>
                <a:cs typeface="TH SarabunPSK"/>
              </a:rPr>
              <a:t> </a:t>
            </a:r>
            <a:r>
              <a:rPr lang="th-TH" spc="5" dirty="0" smtClean="0">
                <a:latin typeface="TH SarabunPSK"/>
                <a:cs typeface="TH SarabunPSK"/>
              </a:rPr>
              <a:t>(</a:t>
            </a:r>
            <a:r>
              <a:rPr lang="th-TH" spc="0" dirty="0" smtClean="0">
                <a:latin typeface="TH SarabunPSK"/>
                <a:cs typeface="TH SarabunPSK"/>
              </a:rPr>
              <a:t>นา</a:t>
            </a:r>
            <a:r>
              <a:rPr lang="th-TH" spc="-5" dirty="0" smtClean="0">
                <a:latin typeface="TH SarabunPSK"/>
                <a:cs typeface="TH SarabunPSK"/>
              </a:rPr>
              <a:t>รี</a:t>
            </a:r>
            <a:r>
              <a:rPr lang="th-TH" spc="25" dirty="0" smtClean="0">
                <a:latin typeface="TH SarabunPSK"/>
                <a:cs typeface="TH SarabunPSK"/>
              </a:rPr>
              <a:t> </a:t>
            </a:r>
            <a:r>
              <a:rPr lang="th-TH" spc="5" dirty="0" smtClean="0">
                <a:latin typeface="TH SarabunPSK"/>
                <a:cs typeface="TH SarabunPSK"/>
              </a:rPr>
              <a:t>เ</a:t>
            </a:r>
            <a:r>
              <a:rPr lang="th-TH" spc="-10" dirty="0" smtClean="0">
                <a:latin typeface="TH SarabunPSK"/>
                <a:cs typeface="TH SarabunPSK"/>
              </a:rPr>
              <a:t>ส</a:t>
            </a:r>
            <a:r>
              <a:rPr lang="th-TH" spc="-5" dirty="0" smtClean="0">
                <a:latin typeface="TH SarabunPSK"/>
                <a:cs typeface="TH SarabunPSK"/>
              </a:rPr>
              <a:t>ือ</a:t>
            </a:r>
            <a:r>
              <a:rPr lang="th-TH" spc="10" dirty="0" smtClean="0">
                <a:latin typeface="TH SarabunPSK"/>
                <a:cs typeface="TH SarabunPSK"/>
              </a:rPr>
              <a:t>โ</a:t>
            </a:r>
            <a:r>
              <a:rPr lang="th-TH" spc="0" dirty="0" smtClean="0">
                <a:latin typeface="TH SarabunPSK"/>
                <a:cs typeface="TH SarabunPSK"/>
              </a:rPr>
              <a:t>รจ</a:t>
            </a:r>
            <a:r>
              <a:rPr lang="th-TH" spc="-5" dirty="0" smtClean="0">
                <a:latin typeface="TH SarabunPSK"/>
                <a:cs typeface="TH SarabunPSK"/>
              </a:rPr>
              <a:t>น,</a:t>
            </a:r>
            <a:r>
              <a:rPr lang="th-TH" spc="5" dirty="0" smtClean="0">
                <a:latin typeface="TH SarabunPSK"/>
                <a:cs typeface="TH SarabunPSK"/>
              </a:rPr>
              <a:t> </a:t>
            </a:r>
            <a:r>
              <a:rPr lang="th-TH" spc="-10" dirty="0" smtClean="0">
                <a:latin typeface="TH SarabunPSK"/>
                <a:cs typeface="TH SarabunPSK"/>
              </a:rPr>
              <a:t>น</a:t>
            </a:r>
            <a:r>
              <a:rPr lang="th-TH" spc="0" dirty="0" smtClean="0">
                <a:latin typeface="TH SarabunPSK"/>
                <a:cs typeface="TH SarabunPSK"/>
              </a:rPr>
              <a:t>.</a:t>
            </a:r>
            <a:r>
              <a:rPr lang="th-TH" spc="-10" dirty="0" smtClean="0">
                <a:latin typeface="TH SarabunPSK"/>
                <a:cs typeface="TH SarabunPSK"/>
              </a:rPr>
              <a:t>342)</a:t>
            </a:r>
            <a:endParaRPr lang="th-TH" dirty="0" smtClean="0">
              <a:latin typeface="TH SarabunPSK"/>
              <a:cs typeface="TH SarabunPSK"/>
            </a:endParaRPr>
          </a:p>
          <a:p>
            <a:pPr marL="127000" indent="0" algn="thaiDist">
              <a:lnSpc>
                <a:spcPct val="100000"/>
              </a:lnSpc>
              <a:spcBef>
                <a:spcPts val="165"/>
              </a:spcBef>
              <a:buNone/>
            </a:pPr>
            <a:r>
              <a:rPr lang="th-TH" b="1" i="1" spc="-10" dirty="0" smtClean="0">
                <a:latin typeface="TH SarabunPSK"/>
                <a:cs typeface="TH SarabunPSK"/>
              </a:rPr>
              <a:t>ร</a:t>
            </a:r>
            <a:r>
              <a:rPr lang="th-TH" b="1" i="1" spc="-15" dirty="0" smtClean="0">
                <a:latin typeface="TH SarabunPSK"/>
                <a:cs typeface="TH SarabunPSK"/>
              </a:rPr>
              <a:t>ะบบสั</a:t>
            </a:r>
            <a:r>
              <a:rPr lang="th-TH" b="1" i="1" spc="-20" dirty="0" smtClean="0">
                <a:latin typeface="TH SarabunPSK"/>
                <a:cs typeface="TH SarabunPSK"/>
              </a:rPr>
              <a:t>ม</a:t>
            </a:r>
            <a:r>
              <a:rPr lang="th-TH" b="1" i="1" spc="-15" dirty="0" smtClean="0">
                <a:latin typeface="TH SarabunPSK"/>
                <a:cs typeface="TH SarabunPSK"/>
              </a:rPr>
              <a:t>ป</a:t>
            </a:r>
            <a:r>
              <a:rPr lang="th-TH" b="1" i="1" spc="-10" dirty="0" smtClean="0">
                <a:latin typeface="TH SarabunPSK"/>
                <a:cs typeface="TH SarabunPSK"/>
              </a:rPr>
              <a:t>าน</a:t>
            </a:r>
            <a:endParaRPr lang="th-TH" dirty="0" smtClean="0">
              <a:latin typeface="TH SarabunPSK"/>
              <a:cs typeface="TH SarabunPSK"/>
            </a:endParaRPr>
          </a:p>
          <a:p>
            <a:pPr marL="12700" marR="12700" indent="0" algn="thaiDist">
              <a:lnSpc>
                <a:spcPct val="108100"/>
              </a:lnSpc>
              <a:buNone/>
            </a:pPr>
            <a:r>
              <a:rPr lang="th-TH" spc="-5" dirty="0" smtClean="0">
                <a:latin typeface="TH SarabunPSK"/>
                <a:cs typeface="TH SarabunPSK"/>
              </a:rPr>
              <a:t>	ก</a:t>
            </a:r>
            <a:r>
              <a:rPr lang="th-TH" spc="10" dirty="0" smtClean="0">
                <a:latin typeface="TH SarabunPSK"/>
                <a:cs typeface="TH SarabunPSK"/>
              </a:rPr>
              <a:t>า</a:t>
            </a:r>
            <a:r>
              <a:rPr lang="th-TH" spc="0" dirty="0" smtClean="0">
                <a:latin typeface="TH SarabunPSK"/>
                <a:cs typeface="TH SarabunPSK"/>
              </a:rPr>
              <a:t>ร</a:t>
            </a:r>
            <a:r>
              <a:rPr lang="th-TH" spc="10" dirty="0" smtClean="0">
                <a:latin typeface="TH SarabunPSK"/>
                <a:cs typeface="TH SarabunPSK"/>
              </a:rPr>
              <a:t>ไ</a:t>
            </a:r>
            <a:r>
              <a:rPr lang="th-TH" spc="-15" dirty="0" smtClean="0">
                <a:latin typeface="TH SarabunPSK"/>
                <a:cs typeface="TH SarabunPSK"/>
              </a:rPr>
              <a:t>ด</a:t>
            </a:r>
            <a:r>
              <a:rPr lang="th-TH" spc="20" dirty="0" smtClean="0">
                <a:latin typeface="TH SarabunPSK"/>
                <a:cs typeface="TH SarabunPSK"/>
              </a:rPr>
              <a:t></a:t>
            </a:r>
            <a:r>
              <a:rPr lang="th-TH" spc="-5" dirty="0" smtClean="0">
                <a:latin typeface="TH SarabunPSK"/>
                <a:cs typeface="TH SarabunPSK"/>
              </a:rPr>
              <a:t>ม</a:t>
            </a:r>
            <a:r>
              <a:rPr lang="th-TH" spc="10" dirty="0" smtClean="0">
                <a:latin typeface="TH SarabunPSK"/>
                <a:cs typeface="TH SarabunPSK"/>
              </a:rPr>
              <a:t>า</a:t>
            </a:r>
            <a:r>
              <a:rPr lang="th-TH" spc="0" dirty="0" smtClean="0">
                <a:latin typeface="TH SarabunPSK"/>
                <a:cs typeface="TH SarabunPSK"/>
              </a:rPr>
              <a:t>ซึ่งคลื่น</a:t>
            </a:r>
            <a:r>
              <a:rPr lang="th-TH" spc="-5" dirty="0" smtClean="0">
                <a:latin typeface="TH SarabunPSK"/>
                <a:cs typeface="TH SarabunPSK"/>
              </a:rPr>
              <a:t>ค</a:t>
            </a:r>
            <a:r>
              <a:rPr lang="th-TH" spc="15" dirty="0" smtClean="0">
                <a:latin typeface="TH SarabunPSK"/>
                <a:cs typeface="TH SarabunPSK"/>
              </a:rPr>
              <a:t>ว</a:t>
            </a:r>
            <a:r>
              <a:rPr lang="th-TH" spc="10" dirty="0" smtClean="0">
                <a:latin typeface="TH SarabunPSK"/>
                <a:cs typeface="TH SarabunPSK"/>
              </a:rPr>
              <a:t>า</a:t>
            </a:r>
            <a:r>
              <a:rPr lang="th-TH" spc="-5" dirty="0" smtClean="0">
                <a:latin typeface="TH SarabunPSK"/>
                <a:cs typeface="TH SarabunPSK"/>
              </a:rPr>
              <a:t>ม</a:t>
            </a:r>
            <a:r>
              <a:rPr lang="th-TH" spc="-15" dirty="0" smtClean="0">
                <a:latin typeface="TH SarabunPSK"/>
                <a:cs typeface="TH SarabunPSK"/>
              </a:rPr>
              <a:t>ถ</a:t>
            </a:r>
            <a:r>
              <a:rPr lang="th-TH" spc="20" dirty="0" smtClean="0">
                <a:latin typeface="TH SarabunPSK"/>
                <a:cs typeface="TH SarabunPSK"/>
              </a:rPr>
              <a:t>ี่ขอ</a:t>
            </a:r>
            <a:r>
              <a:rPr lang="th-TH" spc="15" dirty="0" smtClean="0">
                <a:latin typeface="TH SarabunPSK"/>
                <a:cs typeface="TH SarabunPSK"/>
              </a:rPr>
              <a:t>ง</a:t>
            </a:r>
            <a:r>
              <a:rPr lang="th-TH" spc="-5" dirty="0" smtClean="0">
                <a:latin typeface="TH SarabunPSK"/>
                <a:cs typeface="TH SarabunPSK"/>
              </a:rPr>
              <a:t>ก</a:t>
            </a:r>
            <a:r>
              <a:rPr lang="th-TH" spc="10" dirty="0" smtClean="0">
                <a:latin typeface="TH SarabunPSK"/>
                <a:cs typeface="TH SarabunPSK"/>
              </a:rPr>
              <a:t>า</a:t>
            </a:r>
            <a:r>
              <a:rPr lang="th-TH" spc="0" dirty="0" smtClean="0">
                <a:latin typeface="TH SarabunPSK"/>
                <a:cs typeface="TH SarabunPSK"/>
              </a:rPr>
              <a:t>ร</a:t>
            </a:r>
            <a:r>
              <a:rPr lang="th-TH" spc="15" dirty="0" smtClean="0">
                <a:latin typeface="TH SarabunPSK"/>
                <a:cs typeface="TH SarabunPSK"/>
              </a:rPr>
              <a:t>ปร</a:t>
            </a:r>
            <a:r>
              <a:rPr lang="th-TH" spc="-5" dirty="0" smtClean="0">
                <a:latin typeface="TH SarabunPSK"/>
                <a:cs typeface="TH SarabunPSK"/>
              </a:rPr>
              <a:t>ะ</a:t>
            </a:r>
            <a:r>
              <a:rPr lang="th-TH" spc="10" dirty="0" smtClean="0">
                <a:latin typeface="TH SarabunPSK"/>
                <a:cs typeface="TH SarabunPSK"/>
              </a:rPr>
              <a:t>ก</a:t>
            </a:r>
            <a:r>
              <a:rPr lang="th-TH" spc="-5" dirty="0" smtClean="0">
                <a:latin typeface="TH SarabunPSK"/>
                <a:cs typeface="TH SarabunPSK"/>
              </a:rPr>
              <a:t>อ</a:t>
            </a:r>
            <a:r>
              <a:rPr lang="th-TH" spc="10" dirty="0" smtClean="0">
                <a:latin typeface="TH SarabunPSK"/>
                <a:cs typeface="TH SarabunPSK"/>
              </a:rPr>
              <a:t>บ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20" dirty="0" smtClean="0">
                <a:latin typeface="TH SarabunPSK"/>
                <a:cs typeface="TH SarabunPSK"/>
              </a:rPr>
              <a:t>ิ</a:t>
            </a:r>
            <a:r>
              <a:rPr lang="th-TH" spc="0" dirty="0" smtClean="0">
                <a:latin typeface="TH SarabunPSK"/>
                <a:cs typeface="TH SarabunPSK"/>
              </a:rPr>
              <a:t>จ</a:t>
            </a:r>
            <a:r>
              <a:rPr lang="th-TH" spc="10" dirty="0" smtClean="0">
                <a:latin typeface="TH SarabunPSK"/>
                <a:cs typeface="TH SarabunPSK"/>
              </a:rPr>
              <a:t>ก</a:t>
            </a:r>
            <a:r>
              <a:rPr lang="th-TH" spc="0" dirty="0" smtClean="0">
                <a:latin typeface="TH SarabunPSK"/>
                <a:cs typeface="TH SarabunPSK"/>
              </a:rPr>
              <a:t>า</a:t>
            </a:r>
            <a:r>
              <a:rPr lang="th-TH" spc="15" dirty="0" smtClean="0">
                <a:latin typeface="TH SarabunPSK"/>
                <a:cs typeface="TH SarabunPSK"/>
              </a:rPr>
              <a:t>ร</a:t>
            </a:r>
            <a:r>
              <a:rPr lang="th-TH" spc="-5" dirty="0" smtClean="0">
                <a:latin typeface="TH SarabunPSK"/>
                <a:cs typeface="TH SarabunPSK"/>
              </a:rPr>
              <a:t>ว</a:t>
            </a:r>
            <a:r>
              <a:rPr lang="th-TH" spc="20" dirty="0" smtClean="0">
                <a:latin typeface="TH SarabunPSK"/>
                <a:cs typeface="TH SarabunPSK"/>
              </a:rPr>
              <a:t>ิ</a:t>
            </a:r>
            <a:r>
              <a:rPr lang="th-TH" spc="-5" dirty="0" smtClean="0">
                <a:latin typeface="TH SarabunPSK"/>
                <a:cs typeface="TH SarabunPSK"/>
              </a:rPr>
              <a:t>ท</a:t>
            </a:r>
            <a:r>
              <a:rPr lang="th-TH" spc="-10" dirty="0" smtClean="0">
                <a:latin typeface="TH SarabunPSK"/>
                <a:cs typeface="TH SarabunPSK"/>
              </a:rPr>
              <a:t>ย</a:t>
            </a:r>
            <a:r>
              <a:rPr lang="th-TH" spc="20" dirty="0" smtClean="0">
                <a:latin typeface="TH SarabunPSK"/>
                <a:cs typeface="TH SarabunPSK"/>
              </a:rPr>
              <a:t>ุ</a:t>
            </a:r>
            <a:r>
              <a:rPr lang="th-TH" spc="0" dirty="0" smtClean="0">
                <a:latin typeface="TH SarabunPSK"/>
                <a:cs typeface="TH SarabunPSK"/>
              </a:rPr>
              <a:t>ป</a:t>
            </a:r>
            <a:r>
              <a:rPr lang="th-TH" spc="15" dirty="0" smtClean="0">
                <a:latin typeface="TH SarabunPSK"/>
                <a:cs typeface="TH SarabunPSK"/>
              </a:rPr>
              <a:t>ร</a:t>
            </a:r>
            <a:r>
              <a:rPr lang="th-TH" spc="5" dirty="0" smtClean="0">
                <a:latin typeface="TH SarabunPSK"/>
                <a:cs typeface="TH SarabunPSK"/>
              </a:rPr>
              <a:t>ะเ</a:t>
            </a:r>
            <a:r>
              <a:rPr lang="th-TH" spc="15" dirty="0" smtClean="0">
                <a:latin typeface="TH SarabunPSK"/>
                <a:cs typeface="TH SarabunPSK"/>
              </a:rPr>
              <a:t>ภ</a:t>
            </a:r>
            <a:r>
              <a:rPr lang="th-TH" spc="-5" dirty="0" smtClean="0">
                <a:latin typeface="TH SarabunPSK"/>
                <a:cs typeface="TH SarabunPSK"/>
              </a:rPr>
              <a:t>ทธ</a:t>
            </a:r>
            <a:r>
              <a:rPr lang="th-TH" spc="20" dirty="0" smtClean="0">
                <a:latin typeface="TH SarabunPSK"/>
                <a:cs typeface="TH SarabunPSK"/>
              </a:rPr>
              <a:t>ุ</a:t>
            </a:r>
            <a:r>
              <a:rPr lang="th-TH" spc="15" dirty="0" smtClean="0">
                <a:latin typeface="TH SarabunPSK"/>
                <a:cs typeface="TH SarabunPSK"/>
              </a:rPr>
              <a:t>ร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5" dirty="0" smtClean="0">
                <a:latin typeface="TH SarabunPSK"/>
                <a:cs typeface="TH SarabunPSK"/>
              </a:rPr>
              <a:t>ิ</a:t>
            </a:r>
            <a:r>
              <a:rPr lang="th-TH" spc="15" dirty="0" smtClean="0">
                <a:latin typeface="TH SarabunPSK"/>
                <a:cs typeface="TH SarabunPSK"/>
              </a:rPr>
              <a:t>จ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5" dirty="0" smtClean="0">
                <a:latin typeface="TH SarabunPSK"/>
                <a:cs typeface="TH SarabunPSK"/>
              </a:rPr>
              <a:t></a:t>
            </a:r>
            <a:r>
              <a:rPr lang="th-TH" spc="5" dirty="0" smtClean="0">
                <a:latin typeface="TH SarabunPSK"/>
                <a:cs typeface="TH SarabunPSK"/>
              </a:rPr>
              <a:t>อ</a:t>
            </a:r>
            <a:r>
              <a:rPr lang="th-TH" spc="15" dirty="0" smtClean="0">
                <a:latin typeface="TH SarabunPSK"/>
                <a:cs typeface="TH SarabunPSK"/>
              </a:rPr>
              <a:t>น</a:t>
            </a:r>
            <a:r>
              <a:rPr lang="th-TH" spc="5" dirty="0" smtClean="0">
                <a:latin typeface="TH SarabunPSK"/>
                <a:cs typeface="TH SarabunPSK"/>
              </a:rPr>
              <a:t>เ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20" dirty="0" smtClean="0">
                <a:latin typeface="TH SarabunPSK"/>
                <a:cs typeface="TH SarabunPSK"/>
              </a:rPr>
              <a:t>ิ</a:t>
            </a:r>
            <a:r>
              <a:rPr lang="th-TH" spc="-10" dirty="0" smtClean="0">
                <a:latin typeface="TH SarabunPSK"/>
                <a:cs typeface="TH SarabunPSK"/>
              </a:rPr>
              <a:t>ด</a:t>
            </a:r>
            <a:r>
              <a:rPr lang="th-TH" spc="35" dirty="0" smtClean="0">
                <a:latin typeface="TH SarabunPSK"/>
                <a:cs typeface="TH SarabunPSK"/>
              </a:rPr>
              <a:t> </a:t>
            </a:r>
            <a:r>
              <a:rPr lang="th-TH" spc="10" dirty="0" smtClean="0">
                <a:latin typeface="TH SarabunPSK"/>
                <a:cs typeface="TH SarabunPSK"/>
              </a:rPr>
              <a:t>ก</a:t>
            </a:r>
            <a:r>
              <a:rPr lang="th-TH" spc="5" dirty="0" smtClean="0">
                <a:latin typeface="TH SarabunPSK"/>
                <a:cs typeface="TH SarabunPSK"/>
              </a:rPr>
              <a:t>ส</a:t>
            </a:r>
            <a:r>
              <a:rPr lang="th-TH" spc="10" dirty="0" smtClean="0">
                <a:latin typeface="TH SarabunPSK"/>
                <a:cs typeface="TH SarabunPSK"/>
              </a:rPr>
              <a:t>ท</a:t>
            </a:r>
            <a:r>
              <a:rPr lang="th-TH" spc="5" dirty="0" smtClean="0">
                <a:latin typeface="TH SarabunPSK"/>
                <a:cs typeface="TH SarabunPSK"/>
              </a:rPr>
              <a:t>ช</a:t>
            </a:r>
            <a:r>
              <a:rPr lang="th-TH" spc="-5" dirty="0" smtClean="0">
                <a:latin typeface="TH SarabunPSK"/>
                <a:cs typeface="TH SarabunPSK"/>
              </a:rPr>
              <a:t>.</a:t>
            </a:r>
            <a:r>
              <a:rPr lang="th-TH" spc="55" dirty="0" smtClean="0">
                <a:latin typeface="TH SarabunPSK"/>
                <a:cs typeface="TH SarabunPSK"/>
              </a:rPr>
              <a:t> </a:t>
            </a:r>
            <a:r>
              <a:rPr lang="th-TH" spc="0" dirty="0" smtClean="0">
                <a:latin typeface="TH SarabunPSK"/>
                <a:cs typeface="TH SarabunPSK"/>
              </a:rPr>
              <a:t>จ</a:t>
            </a:r>
            <a:r>
              <a:rPr lang="th-TH" spc="5" dirty="0" smtClean="0">
                <a:latin typeface="TH SarabunPSK"/>
                <a:cs typeface="TH SarabunPSK"/>
              </a:rPr>
              <a:t>ะ</a:t>
            </a:r>
            <a:r>
              <a:rPr lang="th-TH" spc="0" dirty="0" smtClean="0">
                <a:latin typeface="TH SarabunPSK"/>
                <a:cs typeface="TH SarabunPSK"/>
              </a:rPr>
              <a:t>ใ</a:t>
            </a:r>
            <a:r>
              <a:rPr lang="th-TH" spc="-5" dirty="0" smtClean="0">
                <a:latin typeface="TH SarabunPSK"/>
                <a:cs typeface="TH SarabunPSK"/>
              </a:rPr>
              <a:t>ช</a:t>
            </a:r>
            <a:r>
              <a:rPr lang="th-TH" spc="20" dirty="0" smtClean="0">
                <a:latin typeface="TH SarabunPSK"/>
                <a:cs typeface="TH SarabunPSK"/>
              </a:rPr>
              <a:t></a:t>
            </a:r>
            <a:r>
              <a:rPr lang="th-TH" spc="15" dirty="0" smtClean="0">
                <a:latin typeface="TH SarabunPSK"/>
                <a:cs typeface="TH SarabunPSK"/>
              </a:rPr>
              <a:t>ร</a:t>
            </a:r>
            <a:r>
              <a:rPr lang="th-TH" spc="-5" dirty="0" smtClean="0">
                <a:latin typeface="TH SarabunPSK"/>
                <a:cs typeface="TH SarabunPSK"/>
              </a:rPr>
              <a:t>ะ</a:t>
            </a:r>
            <a:r>
              <a:rPr lang="th-TH" spc="10" dirty="0" smtClean="0">
                <a:latin typeface="TH SarabunPSK"/>
                <a:cs typeface="TH SarabunPSK"/>
              </a:rPr>
              <a:t>บ</a:t>
            </a:r>
            <a:r>
              <a:rPr lang="th-TH" spc="0" dirty="0" smtClean="0">
                <a:latin typeface="TH SarabunPSK"/>
                <a:cs typeface="TH SarabunPSK"/>
              </a:rPr>
              <a:t>บ</a:t>
            </a:r>
            <a:r>
              <a:rPr lang="th-TH" spc="10" dirty="0" smtClean="0">
                <a:latin typeface="TH SarabunPSK"/>
                <a:cs typeface="TH SarabunPSK"/>
              </a:rPr>
              <a:t>การ</a:t>
            </a:r>
            <a:r>
              <a:rPr lang="th-TH" spc="15" dirty="0" smtClean="0">
                <a:latin typeface="TH SarabunPSK"/>
                <a:cs typeface="TH SarabunPSK"/>
              </a:rPr>
              <a:t> </a:t>
            </a:r>
            <a:r>
              <a:rPr lang="th-TH" spc="-10" dirty="0" smtClean="0">
                <a:latin typeface="TH SarabunPSK"/>
                <a:cs typeface="TH SarabunPSK"/>
              </a:rPr>
              <a:t>ปร</a:t>
            </a:r>
            <a:r>
              <a:rPr lang="th-TH" spc="-20" dirty="0" smtClean="0">
                <a:latin typeface="TH SarabunPSK"/>
                <a:cs typeface="TH SarabunPSK"/>
              </a:rPr>
              <a:t>ะ</a:t>
            </a:r>
            <a:r>
              <a:rPr lang="th-TH" spc="-15" dirty="0" smtClean="0">
                <a:latin typeface="TH SarabunPSK"/>
                <a:cs typeface="TH SarabunPSK"/>
              </a:rPr>
              <a:t>ม</a:t>
            </a:r>
            <a:r>
              <a:rPr lang="th-TH" spc="-5" dirty="0" smtClean="0">
                <a:latin typeface="TH SarabunPSK"/>
                <a:cs typeface="TH SarabunPSK"/>
              </a:rPr>
              <a:t>ูล</a:t>
            </a:r>
            <a:r>
              <a:rPr lang="th-TH" spc="-15" dirty="0" smtClean="0">
                <a:latin typeface="TH SarabunPSK"/>
                <a:cs typeface="TH SarabunPSK"/>
              </a:rPr>
              <a:t>ค</a:t>
            </a:r>
            <a:r>
              <a:rPr lang="th-TH" spc="-5" dirty="0" smtClean="0">
                <a:latin typeface="TH SarabunPSK"/>
                <a:cs typeface="TH SarabunPSK"/>
              </a:rPr>
              <a:t>ลื่น</a:t>
            </a:r>
            <a:r>
              <a:rPr lang="th-TH" spc="-15" dirty="0" smtClean="0">
                <a:latin typeface="TH SarabunPSK"/>
                <a:cs typeface="TH SarabunPSK"/>
              </a:rPr>
              <a:t>ค</a:t>
            </a:r>
            <a:r>
              <a:rPr lang="th-TH" spc="-5" dirty="0" smtClean="0">
                <a:latin typeface="TH SarabunPSK"/>
                <a:cs typeface="TH SarabunPSK"/>
              </a:rPr>
              <a:t>วา</a:t>
            </a:r>
            <a:r>
              <a:rPr lang="th-TH" spc="-15" dirty="0" smtClean="0">
                <a:latin typeface="TH SarabunPSK"/>
                <a:cs typeface="TH SarabunPSK"/>
              </a:rPr>
              <a:t>มถ</a:t>
            </a:r>
            <a:r>
              <a:rPr lang="th-TH" spc="0" dirty="0" smtClean="0">
                <a:latin typeface="TH SarabunPSK"/>
                <a:cs typeface="TH SarabunPSK"/>
              </a:rPr>
              <a:t>ี่โ</a:t>
            </a:r>
            <a:r>
              <a:rPr lang="th-TH" spc="-10" dirty="0" smtClean="0">
                <a:latin typeface="TH SarabunPSK"/>
                <a:cs typeface="TH SarabunPSK"/>
              </a:rPr>
              <a:t>ดย</a:t>
            </a:r>
            <a:r>
              <a:rPr lang="th-TH" spc="-15" dirty="0" smtClean="0">
                <a:latin typeface="TH SarabunPSK"/>
                <a:cs typeface="TH SarabunPSK"/>
              </a:rPr>
              <a:t>ไม</a:t>
            </a:r>
            <a:r>
              <a:rPr lang="th-TH" spc="0" dirty="0" smtClean="0">
                <a:latin typeface="TH SarabunPSK"/>
                <a:cs typeface="TH SarabunPSK"/>
              </a:rPr>
              <a:t></a:t>
            </a:r>
            <a:r>
              <a:rPr lang="th-TH" spc="-15" dirty="0" smtClean="0">
                <a:latin typeface="TH SarabunPSK"/>
                <a:cs typeface="TH SarabunPSK"/>
              </a:rPr>
              <a:t>แ</a:t>
            </a:r>
            <a:r>
              <a:rPr lang="th-TH" spc="-10" dirty="0" smtClean="0">
                <a:latin typeface="TH SarabunPSK"/>
                <a:cs typeface="TH SarabunPSK"/>
              </a:rPr>
              <a:t>ย</a:t>
            </a:r>
            <a:r>
              <a:rPr lang="th-TH" spc="-15" dirty="0" smtClean="0">
                <a:latin typeface="TH SarabunPSK"/>
                <a:cs typeface="TH SarabunPSK"/>
              </a:rPr>
              <a:t>กก</a:t>
            </a:r>
            <a:r>
              <a:rPr lang="th-TH" spc="-5" dirty="0" smtClean="0">
                <a:latin typeface="TH SarabunPSK"/>
                <a:cs typeface="TH SarabunPSK"/>
              </a:rPr>
              <a:t>ลุ</a:t>
            </a:r>
            <a:r>
              <a:rPr lang="th-TH" spc="-15" dirty="0" smtClean="0">
                <a:latin typeface="TH SarabunPSK"/>
                <a:cs typeface="TH SarabunPSK"/>
              </a:rPr>
              <a:t>ม</a:t>
            </a:r>
            <a:r>
              <a:rPr lang="th-TH" spc="-5" dirty="0" smtClean="0">
                <a:latin typeface="TH SarabunPSK"/>
                <a:cs typeface="TH SarabunPSK"/>
              </a:rPr>
              <a:t>ผูปร</a:t>
            </a:r>
            <a:r>
              <a:rPr lang="th-TH" spc="-20" dirty="0" smtClean="0">
                <a:latin typeface="TH SarabunPSK"/>
                <a:cs typeface="TH SarabunPSK"/>
              </a:rPr>
              <a:t>ะ</a:t>
            </a:r>
            <a:r>
              <a:rPr lang="th-TH" spc="-15" dirty="0" smtClean="0">
                <a:latin typeface="TH SarabunPSK"/>
                <a:cs typeface="TH SarabunPSK"/>
              </a:rPr>
              <a:t>ม</a:t>
            </a:r>
            <a:r>
              <a:rPr lang="th-TH" spc="0" dirty="0" smtClean="0">
                <a:latin typeface="TH SarabunPSK"/>
                <a:cs typeface="TH SarabunPSK"/>
              </a:rPr>
              <a:t>ู</a:t>
            </a:r>
            <a:r>
              <a:rPr lang="th-TH" spc="5" dirty="0" smtClean="0">
                <a:latin typeface="TH SarabunPSK"/>
                <a:cs typeface="TH SarabunPSK"/>
              </a:rPr>
              <a:t>ล</a:t>
            </a:r>
            <a:r>
              <a:rPr lang="th-TH" spc="0" dirty="0" smtClean="0">
                <a:latin typeface="TH SarabunPSK"/>
                <a:cs typeface="TH SarabunPSK"/>
              </a:rPr>
              <a:t>ตา</a:t>
            </a:r>
            <a:r>
              <a:rPr lang="th-TH" spc="-5" dirty="0" smtClean="0">
                <a:latin typeface="TH SarabunPSK"/>
                <a:cs typeface="TH SarabunPSK"/>
              </a:rPr>
              <a:t>มค</a:t>
            </a:r>
            <a:r>
              <a:rPr lang="th-TH" spc="5" dirty="0" smtClean="0">
                <a:latin typeface="TH SarabunPSK"/>
                <a:cs typeface="TH SarabunPSK"/>
              </a:rPr>
              <a:t>ว</a:t>
            </a:r>
            <a:r>
              <a:rPr lang="th-TH" spc="0" dirty="0" smtClean="0">
                <a:latin typeface="TH SarabunPSK"/>
                <a:cs typeface="TH SarabunPSK"/>
              </a:rPr>
              <a:t>า</a:t>
            </a:r>
            <a:r>
              <a:rPr lang="th-TH" spc="-5" dirty="0" smtClean="0">
                <a:latin typeface="TH SarabunPSK"/>
                <a:cs typeface="TH SarabunPSK"/>
              </a:rPr>
              <a:t>มค</a:t>
            </a:r>
            <a:r>
              <a:rPr lang="th-TH" spc="0" dirty="0" smtClean="0">
                <a:latin typeface="TH SarabunPSK"/>
                <a:cs typeface="TH SarabunPSK"/>
              </a:rPr>
              <a:t>ร</a:t>
            </a:r>
            <a:r>
              <a:rPr lang="th-TH" spc="-5" dirty="0" smtClean="0">
                <a:latin typeface="TH SarabunPSK"/>
                <a:cs typeface="TH SarabunPSK"/>
              </a:rPr>
              <a:t>อ</a:t>
            </a:r>
            <a:r>
              <a:rPr lang="th-TH" spc="0" dirty="0" smtClean="0">
                <a:latin typeface="TH SarabunPSK"/>
                <a:cs typeface="TH SarabunPSK"/>
              </a:rPr>
              <a:t>บ</a:t>
            </a:r>
            <a:r>
              <a:rPr lang="th-TH" spc="-5" dirty="0" smtClean="0">
                <a:latin typeface="TH SarabunPSK"/>
                <a:cs typeface="TH SarabunPSK"/>
              </a:rPr>
              <a:t>ค</a:t>
            </a:r>
            <a:r>
              <a:rPr lang="th-TH" spc="-10" dirty="0" smtClean="0">
                <a:latin typeface="TH SarabunPSK"/>
                <a:cs typeface="TH SarabunPSK"/>
              </a:rPr>
              <a:t>ล</a:t>
            </a:r>
            <a:r>
              <a:rPr lang="th-TH" spc="-5" dirty="0" smtClean="0">
                <a:latin typeface="TH SarabunPSK"/>
                <a:cs typeface="TH SarabunPSK"/>
              </a:rPr>
              <a:t>ุมขอ</a:t>
            </a:r>
            <a:r>
              <a:rPr lang="th-TH" spc="5" dirty="0" smtClean="0">
                <a:latin typeface="TH SarabunPSK"/>
                <a:cs typeface="TH SarabunPSK"/>
              </a:rPr>
              <a:t>ง</a:t>
            </a:r>
            <a:r>
              <a:rPr lang="th-TH" spc="-20" dirty="0" smtClean="0">
                <a:latin typeface="TH SarabunPSK"/>
                <a:cs typeface="TH SarabunPSK"/>
              </a:rPr>
              <a:t>พ</a:t>
            </a:r>
            <a:r>
              <a:rPr lang="th-TH" spc="0" dirty="0" smtClean="0">
                <a:latin typeface="TH SarabunPSK"/>
                <a:cs typeface="TH SarabunPSK"/>
              </a:rPr>
              <a:t>ื</a:t>
            </a:r>
            <a:r>
              <a:rPr lang="th-TH" spc="-5" dirty="0" smtClean="0">
                <a:latin typeface="TH SarabunPSK"/>
                <a:cs typeface="TH SarabunPSK"/>
              </a:rPr>
              <a:t>้</a:t>
            </a:r>
            <a:r>
              <a:rPr lang="th-TH" spc="0" dirty="0" smtClean="0">
                <a:latin typeface="TH SarabunPSK"/>
                <a:cs typeface="TH SarabunPSK"/>
              </a:rPr>
              <a:t>น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0" dirty="0" smtClean="0">
                <a:latin typeface="TH SarabunPSK"/>
                <a:cs typeface="TH SarabunPSK"/>
              </a:rPr>
              <a:t>ี</a:t>
            </a:r>
            <a:r>
              <a:rPr lang="th-TH" spc="-5" dirty="0" smtClean="0">
                <a:latin typeface="TH SarabunPSK"/>
                <a:cs typeface="TH SarabunPSK"/>
              </a:rPr>
              <a:t>่ก</a:t>
            </a:r>
            <a:r>
              <a:rPr lang="th-TH" spc="0" dirty="0" smtClean="0">
                <a:latin typeface="TH SarabunPSK"/>
                <a:cs typeface="TH SarabunPSK"/>
              </a:rPr>
              <a:t>าร</a:t>
            </a:r>
            <a:r>
              <a:rPr lang="th-TH" spc="-5" dirty="0" smtClean="0">
                <a:latin typeface="TH SarabunPSK"/>
                <a:cs typeface="TH SarabunPSK"/>
              </a:rPr>
              <a:t>ก</a:t>
            </a:r>
            <a:r>
              <a:rPr lang="th-TH" spc="0" dirty="0" smtClean="0">
                <a:latin typeface="TH SarabunPSK"/>
                <a:cs typeface="TH SarabunPSK"/>
              </a:rPr>
              <a:t>ร</a:t>
            </a:r>
            <a:r>
              <a:rPr lang="th-TH" spc="-5" dirty="0" smtClean="0">
                <a:latin typeface="TH SarabunPSK"/>
                <a:cs typeface="TH SarabunPSK"/>
              </a:rPr>
              <a:t>ะ</a:t>
            </a:r>
            <a:r>
              <a:rPr lang="th-TH" spc="0" dirty="0" smtClean="0">
                <a:latin typeface="TH SarabunPSK"/>
                <a:cs typeface="TH SarabunPSK"/>
              </a:rPr>
              <a:t>จาย</a:t>
            </a:r>
            <a:r>
              <a:rPr lang="th-TH" spc="5" dirty="0" smtClean="0">
                <a:latin typeface="TH SarabunPSK"/>
                <a:cs typeface="TH SarabunPSK"/>
              </a:rPr>
              <a:t>เ</a:t>
            </a:r>
            <a:r>
              <a:rPr lang="th-TH" spc="-10" dirty="0" smtClean="0">
                <a:latin typeface="TH SarabunPSK"/>
                <a:cs typeface="TH SarabunPSK"/>
              </a:rPr>
              <a:t>ส</a:t>
            </a:r>
            <a:r>
              <a:rPr lang="th-TH" spc="-5" dirty="0" smtClean="0">
                <a:latin typeface="TH SarabunPSK"/>
                <a:cs typeface="TH SarabunPSK"/>
              </a:rPr>
              <a:t>ี</a:t>
            </a:r>
            <a:r>
              <a:rPr lang="th-TH" spc="0" dirty="0" smtClean="0">
                <a:latin typeface="TH SarabunPSK"/>
                <a:cs typeface="TH SarabunPSK"/>
              </a:rPr>
              <a:t>ย</a:t>
            </a:r>
            <a:r>
              <a:rPr lang="th-TH" spc="-5" dirty="0" smtClean="0">
                <a:latin typeface="TH SarabunPSK"/>
                <a:cs typeface="TH SarabunPSK"/>
              </a:rPr>
              <a:t>ง</a:t>
            </a:r>
            <a:r>
              <a:rPr lang="th-TH" spc="25" dirty="0" smtClean="0">
                <a:latin typeface="TH SarabunPSK"/>
                <a:cs typeface="TH SarabunPSK"/>
              </a:rPr>
              <a:t> </a:t>
            </a:r>
            <a:r>
              <a:rPr lang="th-TH" spc="-10" dirty="0" smtClean="0">
                <a:latin typeface="TH SarabunPSK"/>
                <a:cs typeface="TH SarabunPSK"/>
              </a:rPr>
              <a:t>ล</a:t>
            </a:r>
            <a:r>
              <a:rPr lang="th-TH" spc="-5" dirty="0" smtClean="0">
                <a:latin typeface="TH SarabunPSK"/>
                <a:cs typeface="TH SarabunPSK"/>
              </a:rPr>
              <a:t>ักษณะค</a:t>
            </a:r>
            <a:r>
              <a:rPr lang="th-TH" spc="5" dirty="0" smtClean="0">
                <a:latin typeface="TH SarabunPSK"/>
                <a:cs typeface="TH SarabunPSK"/>
              </a:rPr>
              <a:t>ว</a:t>
            </a:r>
            <a:r>
              <a:rPr lang="th-TH" spc="0" dirty="0" smtClean="0">
                <a:latin typeface="TH SarabunPSK"/>
                <a:cs typeface="TH SarabunPSK"/>
              </a:rPr>
              <a:t>า</a:t>
            </a:r>
            <a:r>
              <a:rPr lang="th-TH" spc="-5" dirty="0" smtClean="0">
                <a:latin typeface="TH SarabunPSK"/>
                <a:cs typeface="TH SarabunPSK"/>
              </a:rPr>
              <a:t>ม</a:t>
            </a:r>
            <a:r>
              <a:rPr lang="th-TH" spc="5" dirty="0" smtClean="0">
                <a:latin typeface="TH SarabunPSK"/>
                <a:cs typeface="TH SarabunPSK"/>
              </a:rPr>
              <a:t>เ</a:t>
            </a:r>
            <a:r>
              <a:rPr lang="th-TH" spc="-10" dirty="0" smtClean="0">
                <a:latin typeface="TH SarabunPSK"/>
                <a:cs typeface="TH SarabunPSK"/>
              </a:rPr>
              <a:t>ป</a:t>
            </a:r>
            <a:r>
              <a:rPr lang="th-TH" spc="-5" dirty="0" smtClean="0">
                <a:latin typeface="TH SarabunPSK"/>
                <a:cs typeface="TH SarabunPSK"/>
              </a:rPr>
              <a:t></a:t>
            </a:r>
            <a:r>
              <a:rPr lang="th-TH" spc="-10" dirty="0" smtClean="0">
                <a:latin typeface="TH SarabunPSK"/>
                <a:cs typeface="TH SarabunPSK"/>
              </a:rPr>
              <a:t>น</a:t>
            </a:r>
            <a:r>
              <a:rPr lang="th-TH" spc="-5" dirty="0" smtClean="0">
                <a:latin typeface="TH SarabunPSK"/>
                <a:cs typeface="TH SarabunPSK"/>
              </a:rPr>
              <a:t> เจา</a:t>
            </a:r>
            <a:r>
              <a:rPr lang="th-TH" spc="-15" dirty="0" smtClean="0">
                <a:latin typeface="TH SarabunPSK"/>
                <a:cs typeface="TH SarabunPSK"/>
              </a:rPr>
              <a:t>ข</a:t>
            </a:r>
            <a:r>
              <a:rPr lang="th-TH" spc="-20" dirty="0" smtClean="0">
                <a:latin typeface="TH SarabunPSK"/>
                <a:cs typeface="TH SarabunPSK"/>
              </a:rPr>
              <a:t>อ</a:t>
            </a:r>
            <a:r>
              <a:rPr lang="th-TH" spc="-10" dirty="0" smtClean="0">
                <a:latin typeface="TH SarabunPSK"/>
                <a:cs typeface="TH SarabunPSK"/>
              </a:rPr>
              <a:t>ง</a:t>
            </a:r>
            <a:r>
              <a:rPr lang="th-TH" spc="-15" dirty="0" smtClean="0">
                <a:latin typeface="TH SarabunPSK"/>
                <a:cs typeface="TH SarabunPSK"/>
              </a:rPr>
              <a:t>แ</a:t>
            </a:r>
            <a:r>
              <a:rPr lang="th-TH" spc="-10" dirty="0" smtClean="0">
                <a:latin typeface="TH SarabunPSK"/>
                <a:cs typeface="TH SarabunPSK"/>
              </a:rPr>
              <a:t>ล</a:t>
            </a:r>
            <a:r>
              <a:rPr lang="th-TH" spc="-20" dirty="0" smtClean="0">
                <a:latin typeface="TH SarabunPSK"/>
                <a:cs typeface="TH SarabunPSK"/>
              </a:rPr>
              <a:t>ะ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5" dirty="0" smtClean="0">
                <a:latin typeface="TH SarabunPSK"/>
                <a:cs typeface="TH SarabunPSK"/>
              </a:rPr>
              <a:t>าร</a:t>
            </a:r>
            <a:r>
              <a:rPr lang="th-TH" spc="-10" dirty="0" smtClean="0">
                <a:latin typeface="TH SarabunPSK"/>
                <a:cs typeface="TH SarabunPSK"/>
              </a:rPr>
              <a:t>ใ</a:t>
            </a:r>
            <a:r>
              <a:rPr lang="th-TH" spc="-5" dirty="0" smtClean="0">
                <a:latin typeface="TH SarabunPSK"/>
                <a:cs typeface="TH SarabunPSK"/>
              </a:rPr>
              <a:t>ชปร</a:t>
            </a:r>
            <a:r>
              <a:rPr lang="th-TH" spc="-20" dirty="0" smtClean="0">
                <a:latin typeface="TH SarabunPSK"/>
                <a:cs typeface="TH SarabunPSK"/>
              </a:rPr>
              <a:t>ะ</a:t>
            </a:r>
            <a:r>
              <a:rPr lang="th-TH" spc="0" dirty="0" smtClean="0">
                <a:latin typeface="TH SarabunPSK"/>
                <a:cs typeface="TH SarabunPSK"/>
              </a:rPr>
              <a:t>โ</a:t>
            </a:r>
            <a:r>
              <a:rPr lang="th-TH" spc="-10" dirty="0" smtClean="0">
                <a:latin typeface="TH SarabunPSK"/>
                <a:cs typeface="TH SarabunPSK"/>
              </a:rPr>
              <a:t>ย</a:t>
            </a:r>
            <a:r>
              <a:rPr lang="th-TH" spc="-5" dirty="0" smtClean="0">
                <a:latin typeface="TH SarabunPSK"/>
                <a:cs typeface="TH SarabunPSK"/>
              </a:rPr>
              <a:t>ชน</a:t>
            </a:r>
            <a:r>
              <a:rPr lang="th-TH" spc="-15" dirty="0" smtClean="0">
                <a:latin typeface="TH SarabunPSK"/>
                <a:cs typeface="TH SarabunPSK"/>
              </a:rPr>
              <a:t>ค</a:t>
            </a:r>
            <a:r>
              <a:rPr lang="th-TH" spc="-5" dirty="0" smtClean="0">
                <a:latin typeface="TH SarabunPSK"/>
                <a:cs typeface="TH SarabunPSK"/>
              </a:rPr>
              <a:t>ลื่น</a:t>
            </a:r>
            <a:r>
              <a:rPr lang="th-TH" spc="-15" dirty="0" smtClean="0">
                <a:latin typeface="TH SarabunPSK"/>
                <a:cs typeface="TH SarabunPSK"/>
              </a:rPr>
              <a:t>ค</a:t>
            </a:r>
            <a:r>
              <a:rPr lang="th-TH" spc="-5" dirty="0" smtClean="0">
                <a:latin typeface="TH SarabunPSK"/>
                <a:cs typeface="TH SarabunPSK"/>
              </a:rPr>
              <a:t>วา</a:t>
            </a:r>
            <a:r>
              <a:rPr lang="th-TH" spc="-15" dirty="0" smtClean="0">
                <a:latin typeface="TH SarabunPSK"/>
                <a:cs typeface="TH SarabunPSK"/>
              </a:rPr>
              <a:t>มถ</a:t>
            </a:r>
            <a:r>
              <a:rPr lang="th-TH" spc="0" dirty="0" smtClean="0">
                <a:latin typeface="TH SarabunPSK"/>
                <a:cs typeface="TH SarabunPSK"/>
              </a:rPr>
              <a:t>ี่</a:t>
            </a:r>
            <a:r>
              <a:rPr lang="th-TH" spc="-5" dirty="0" smtClean="0">
                <a:latin typeface="TH SarabunPSK"/>
                <a:cs typeface="TH SarabunPSK"/>
              </a:rPr>
              <a:t>ว</a:t>
            </a:r>
            <a:r>
              <a:rPr lang="th-TH" spc="0" dirty="0" smtClean="0">
                <a:latin typeface="TH SarabunPSK"/>
                <a:cs typeface="TH SarabunPSK"/>
              </a:rPr>
              <a:t>ิ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-5" dirty="0" smtClean="0">
                <a:latin typeface="TH SarabunPSK"/>
                <a:cs typeface="TH SarabunPSK"/>
              </a:rPr>
              <a:t>ยุ</a:t>
            </a:r>
            <a:r>
              <a:rPr lang="th-TH" spc="-10" dirty="0" smtClean="0">
                <a:latin typeface="TH SarabunPSK"/>
                <a:cs typeface="TH SarabunPSK"/>
              </a:rPr>
              <a:t>ใน</a:t>
            </a:r>
            <a:r>
              <a:rPr lang="th-TH" spc="-5" dirty="0" smtClean="0">
                <a:latin typeface="TH SarabunPSK"/>
                <a:cs typeface="TH SarabunPSK"/>
              </a:rPr>
              <a:t>ช</a:t>
            </a:r>
            <a:r>
              <a:rPr lang="th-TH" spc="0" dirty="0" smtClean="0">
                <a:latin typeface="TH SarabunPSK"/>
                <a:cs typeface="TH SarabunPSK"/>
              </a:rPr>
              <a:t></a:t>
            </a:r>
            <a:r>
              <a:rPr lang="th-TH" spc="-5" dirty="0" smtClean="0">
                <a:latin typeface="TH SarabunPSK"/>
                <a:cs typeface="TH SarabunPSK"/>
              </a:rPr>
              <a:t>ว</a:t>
            </a:r>
            <a:r>
              <a:rPr lang="th-TH" spc="-10" dirty="0" smtClean="0">
                <a:latin typeface="TH SarabunPSK"/>
                <a:cs typeface="TH SarabunPSK"/>
              </a:rPr>
              <a:t>ง</a:t>
            </a:r>
            <a:r>
              <a:rPr lang="th-TH" spc="-5" dirty="0" smtClean="0">
                <a:latin typeface="TH SarabunPSK"/>
                <a:cs typeface="TH SarabunPSK"/>
              </a:rPr>
              <a:t>ดั</a:t>
            </a:r>
            <a:r>
              <a:rPr lang="th-TH" spc="-10" dirty="0" smtClean="0">
                <a:latin typeface="TH SarabunPSK"/>
                <a:cs typeface="TH SarabunPSK"/>
              </a:rPr>
              <a:t>ง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5" dirty="0" smtClean="0">
                <a:latin typeface="TH SarabunPSK"/>
                <a:cs typeface="TH SarabunPSK"/>
              </a:rPr>
              <a:t>ลาว</a:t>
            </a:r>
            <a:r>
              <a:rPr lang="th-TH" spc="40" dirty="0" smtClean="0">
                <a:latin typeface="TH SarabunPSK"/>
                <a:cs typeface="TH SarabunPSK"/>
              </a:rPr>
              <a:t> </a:t>
            </a:r>
            <a:r>
              <a:rPr lang="th-TH" spc="-15" dirty="0" smtClean="0">
                <a:latin typeface="TH SarabunPSK"/>
                <a:cs typeface="TH SarabunPSK"/>
              </a:rPr>
              <a:t>ม</a:t>
            </a:r>
            <a:r>
              <a:rPr lang="th-TH" spc="0" dirty="0" smtClean="0">
                <a:latin typeface="TH SarabunPSK"/>
                <a:cs typeface="TH SarabunPSK"/>
              </a:rPr>
              <a:t>ี</a:t>
            </a:r>
            <a:r>
              <a:rPr lang="th-TH" spc="-5" dirty="0" smtClean="0">
                <a:latin typeface="TH SarabunPSK"/>
                <a:cs typeface="TH SarabunPSK"/>
              </a:rPr>
              <a:t> </a:t>
            </a:r>
            <a:r>
              <a:rPr lang="th-TH" spc="-10" dirty="0" smtClean="0">
                <a:latin typeface="TH SarabunPSK"/>
                <a:cs typeface="TH SarabunPSK"/>
              </a:rPr>
              <a:t>4 </a:t>
            </a:r>
            <a:r>
              <a:rPr lang="th-TH" spc="-5" dirty="0" smtClean="0">
                <a:latin typeface="TH SarabunPSK"/>
                <a:cs typeface="TH SarabunPSK"/>
              </a:rPr>
              <a:t>ลั</a:t>
            </a:r>
            <a:r>
              <a:rPr lang="th-TH" spc="-15" dirty="0" smtClean="0">
                <a:latin typeface="TH SarabunPSK"/>
                <a:cs typeface="TH SarabunPSK"/>
              </a:rPr>
              <a:t>กษณ</a:t>
            </a:r>
            <a:r>
              <a:rPr lang="th-TH" spc="-20" dirty="0" smtClean="0">
                <a:latin typeface="TH SarabunPSK"/>
                <a:cs typeface="TH SarabunPSK"/>
              </a:rPr>
              <a:t>ะ</a:t>
            </a:r>
            <a:r>
              <a:rPr lang="th-TH" spc="-5" dirty="0" smtClean="0">
                <a:latin typeface="TH SarabunPSK"/>
                <a:cs typeface="TH SarabunPSK"/>
              </a:rPr>
              <a:t>ดั</a:t>
            </a:r>
            <a:r>
              <a:rPr lang="th-TH" spc="-10" dirty="0" smtClean="0">
                <a:latin typeface="TH SarabunPSK"/>
                <a:cs typeface="TH SarabunPSK"/>
              </a:rPr>
              <a:t>ง</a:t>
            </a:r>
            <a:r>
              <a:rPr lang="th-TH" spc="-5" dirty="0" smtClean="0">
                <a:latin typeface="TH SarabunPSK"/>
                <a:cs typeface="TH SarabunPSK"/>
              </a:rPr>
              <a:t>นี้</a:t>
            </a:r>
            <a:endParaRPr lang="th-TH" dirty="0" smtClean="0">
              <a:latin typeface="TH SarabunPSK"/>
              <a:cs typeface="TH SarabunPSK"/>
            </a:endParaRPr>
          </a:p>
          <a:p>
            <a:pPr marL="469900" algn="thaiDist">
              <a:lnSpc>
                <a:spcPct val="100000"/>
              </a:lnSpc>
              <a:spcBef>
                <a:spcPts val="165"/>
              </a:spcBef>
            </a:pPr>
            <a:r>
              <a:rPr lang="th-TH" spc="-10" dirty="0" smtClean="0">
                <a:latin typeface="TH SarabunPSK"/>
                <a:cs typeface="TH SarabunPSK"/>
              </a:rPr>
              <a:t>(</a:t>
            </a:r>
            <a:r>
              <a:rPr lang="th-TH" spc="-15" dirty="0" smtClean="0">
                <a:latin typeface="TH SarabunPSK"/>
                <a:cs typeface="TH SarabunPSK"/>
              </a:rPr>
              <a:t>1</a:t>
            </a:r>
            <a:r>
              <a:rPr lang="th-TH" spc="-5" dirty="0" smtClean="0">
                <a:latin typeface="TH SarabunPSK"/>
                <a:cs typeface="TH SarabunPSK"/>
              </a:rPr>
              <a:t>)</a:t>
            </a:r>
            <a:r>
              <a:rPr lang="th-TH" spc="10" dirty="0" smtClean="0">
                <a:latin typeface="TH SarabunPSK"/>
                <a:cs typeface="TH SarabunPSK"/>
              </a:rPr>
              <a:t> </a:t>
            </a:r>
            <a:r>
              <a:rPr lang="th-TH" spc="-5" dirty="0" smtClean="0">
                <a:latin typeface="TH SarabunPSK"/>
                <a:cs typeface="TH SarabunPSK"/>
              </a:rPr>
              <a:t>รัฐเปนเจา</a:t>
            </a:r>
            <a:r>
              <a:rPr lang="th-TH" spc="-15" dirty="0" smtClean="0">
                <a:latin typeface="TH SarabunPSK"/>
                <a:cs typeface="TH SarabunPSK"/>
              </a:rPr>
              <a:t>ข</a:t>
            </a:r>
            <a:r>
              <a:rPr lang="th-TH" spc="-20" dirty="0" smtClean="0">
                <a:latin typeface="TH SarabunPSK"/>
                <a:cs typeface="TH SarabunPSK"/>
              </a:rPr>
              <a:t>อ</a:t>
            </a:r>
            <a:r>
              <a:rPr lang="th-TH" spc="-10" dirty="0" smtClean="0">
                <a:latin typeface="TH SarabunPSK"/>
                <a:cs typeface="TH SarabunPSK"/>
              </a:rPr>
              <a:t>ง</a:t>
            </a:r>
            <a:r>
              <a:rPr lang="th-TH" spc="-15" dirty="0" smtClean="0">
                <a:latin typeface="TH SarabunPSK"/>
                <a:cs typeface="TH SarabunPSK"/>
              </a:rPr>
              <a:t>แ</a:t>
            </a:r>
            <a:r>
              <a:rPr lang="th-TH" spc="-10" dirty="0" smtClean="0">
                <a:latin typeface="TH SarabunPSK"/>
                <a:cs typeface="TH SarabunPSK"/>
              </a:rPr>
              <a:t>ล</a:t>
            </a:r>
            <a:r>
              <a:rPr lang="th-TH" spc="-20" dirty="0" smtClean="0">
                <a:latin typeface="TH SarabunPSK"/>
                <a:cs typeface="TH SarabunPSK"/>
              </a:rPr>
              <a:t>ะ</a:t>
            </a:r>
            <a:r>
              <a:rPr lang="th-TH" spc="-5" dirty="0" smtClean="0">
                <a:latin typeface="TH SarabunPSK"/>
                <a:cs typeface="TH SarabunPSK"/>
              </a:rPr>
              <a:t>ดําเนิน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5" dirty="0" smtClean="0">
                <a:latin typeface="TH SarabunPSK"/>
                <a:cs typeface="TH SarabunPSK"/>
              </a:rPr>
              <a:t>ารเ</a:t>
            </a:r>
            <a:r>
              <a:rPr lang="th-TH" spc="-20" dirty="0" smtClean="0">
                <a:latin typeface="TH SarabunPSK"/>
                <a:cs typeface="TH SarabunPSK"/>
              </a:rPr>
              <a:t>อ</a:t>
            </a:r>
            <a:r>
              <a:rPr lang="th-TH" spc="-5" dirty="0" smtClean="0">
                <a:latin typeface="TH SarabunPSK"/>
                <a:cs typeface="TH SarabunPSK"/>
              </a:rPr>
              <a:t>ง</a:t>
            </a:r>
            <a:endParaRPr lang="th-TH" dirty="0" smtClean="0">
              <a:latin typeface="TH SarabunPSK"/>
              <a:cs typeface="TH SarabunPSK"/>
            </a:endParaRPr>
          </a:p>
          <a:p>
            <a:pPr marL="469900" algn="thaiDist">
              <a:lnSpc>
                <a:spcPct val="100000"/>
              </a:lnSpc>
              <a:spcBef>
                <a:spcPts val="155"/>
              </a:spcBef>
            </a:pPr>
            <a:r>
              <a:rPr lang="th-TH" spc="-10" dirty="0" smtClean="0">
                <a:latin typeface="TH SarabunPSK"/>
                <a:cs typeface="TH SarabunPSK"/>
              </a:rPr>
              <a:t>(</a:t>
            </a:r>
            <a:r>
              <a:rPr lang="th-TH" spc="-15" dirty="0" smtClean="0">
                <a:latin typeface="TH SarabunPSK"/>
                <a:cs typeface="TH SarabunPSK"/>
              </a:rPr>
              <a:t>2</a:t>
            </a:r>
            <a:r>
              <a:rPr lang="th-TH" spc="-5" dirty="0" smtClean="0">
                <a:latin typeface="TH SarabunPSK"/>
                <a:cs typeface="TH SarabunPSK"/>
              </a:rPr>
              <a:t>)</a:t>
            </a:r>
            <a:r>
              <a:rPr lang="th-TH" spc="10" dirty="0" smtClean="0">
                <a:latin typeface="TH SarabunPSK"/>
                <a:cs typeface="TH SarabunPSK"/>
              </a:rPr>
              <a:t> </a:t>
            </a:r>
            <a:r>
              <a:rPr lang="th-TH" spc="-5" dirty="0" smtClean="0">
                <a:latin typeface="TH SarabunPSK"/>
                <a:cs typeface="TH SarabunPSK"/>
              </a:rPr>
              <a:t>รัฐเปนเจา</a:t>
            </a:r>
            <a:r>
              <a:rPr lang="th-TH" spc="-15" dirty="0" smtClean="0">
                <a:latin typeface="TH SarabunPSK"/>
                <a:cs typeface="TH SarabunPSK"/>
              </a:rPr>
              <a:t>ข</a:t>
            </a:r>
            <a:r>
              <a:rPr lang="th-TH" spc="-20" dirty="0" smtClean="0">
                <a:latin typeface="TH SarabunPSK"/>
                <a:cs typeface="TH SarabunPSK"/>
              </a:rPr>
              <a:t>อ</a:t>
            </a:r>
            <a:r>
              <a:rPr lang="th-TH" spc="-10" dirty="0" smtClean="0">
                <a:latin typeface="TH SarabunPSK"/>
                <a:cs typeface="TH SarabunPSK"/>
              </a:rPr>
              <a:t>ง</a:t>
            </a:r>
            <a:r>
              <a:rPr lang="th-TH" spc="-15" dirty="0" smtClean="0">
                <a:latin typeface="TH SarabunPSK"/>
                <a:cs typeface="TH SarabunPSK"/>
              </a:rPr>
              <a:t>แ</a:t>
            </a:r>
            <a:r>
              <a:rPr lang="th-TH" spc="-10" dirty="0" smtClean="0">
                <a:latin typeface="TH SarabunPSK"/>
                <a:cs typeface="TH SarabunPSK"/>
              </a:rPr>
              <a:t>ล</a:t>
            </a:r>
            <a:r>
              <a:rPr lang="th-TH" spc="-20" dirty="0" smtClean="0">
                <a:latin typeface="TH SarabunPSK"/>
                <a:cs typeface="TH SarabunPSK"/>
              </a:rPr>
              <a:t>ะ</a:t>
            </a:r>
            <a:r>
              <a:rPr lang="th-TH" spc="-5" dirty="0" smtClean="0">
                <a:latin typeface="TH SarabunPSK"/>
                <a:cs typeface="TH SarabunPSK"/>
              </a:rPr>
              <a:t>ดําเนิน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5" dirty="0" smtClean="0">
                <a:latin typeface="TH SarabunPSK"/>
                <a:cs typeface="TH SarabunPSK"/>
              </a:rPr>
              <a:t>าร</a:t>
            </a:r>
            <a:r>
              <a:rPr lang="th-TH" spc="0" dirty="0" smtClean="0">
                <a:latin typeface="TH SarabunPSK"/>
                <a:cs typeface="TH SarabunPSK"/>
              </a:rPr>
              <a:t>โ</a:t>
            </a:r>
            <a:r>
              <a:rPr lang="th-TH" spc="-5" dirty="0" smtClean="0">
                <a:latin typeface="TH SarabunPSK"/>
                <a:cs typeface="TH SarabunPSK"/>
              </a:rPr>
              <a:t>ดยเ</a:t>
            </a:r>
            <a:r>
              <a:rPr lang="th-TH" spc="-20" dirty="0" smtClean="0">
                <a:latin typeface="TH SarabunPSK"/>
                <a:cs typeface="TH SarabunPSK"/>
              </a:rPr>
              <a:t>อ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5" dirty="0" smtClean="0">
                <a:latin typeface="TH SarabunPSK"/>
                <a:cs typeface="TH SarabunPSK"/>
              </a:rPr>
              <a:t>ช</a:t>
            </a:r>
            <a:r>
              <a:rPr lang="th-TH" spc="-10" dirty="0" smtClean="0">
                <a:latin typeface="TH SarabunPSK"/>
                <a:cs typeface="TH SarabunPSK"/>
              </a:rPr>
              <a:t>น</a:t>
            </a:r>
            <a:endParaRPr lang="th-TH" dirty="0" smtClean="0">
              <a:latin typeface="TH SarabunPSK"/>
              <a:cs typeface="TH SarabunPSK"/>
            </a:endParaRPr>
          </a:p>
          <a:p>
            <a:pPr marL="469900" algn="thaiDist">
              <a:lnSpc>
                <a:spcPct val="100000"/>
              </a:lnSpc>
              <a:spcBef>
                <a:spcPts val="155"/>
              </a:spcBef>
            </a:pPr>
            <a:r>
              <a:rPr lang="th-TH" spc="-10" dirty="0" smtClean="0">
                <a:latin typeface="TH SarabunPSK"/>
                <a:cs typeface="TH SarabunPSK"/>
              </a:rPr>
              <a:t>(</a:t>
            </a:r>
            <a:r>
              <a:rPr lang="th-TH" spc="-15" dirty="0" smtClean="0">
                <a:latin typeface="TH SarabunPSK"/>
                <a:cs typeface="TH SarabunPSK"/>
              </a:rPr>
              <a:t>3</a:t>
            </a:r>
            <a:r>
              <a:rPr lang="th-TH" spc="-5" dirty="0" smtClean="0">
                <a:latin typeface="TH SarabunPSK"/>
                <a:cs typeface="TH SarabunPSK"/>
              </a:rPr>
              <a:t>)</a:t>
            </a:r>
            <a:r>
              <a:rPr lang="th-TH" spc="10" dirty="0" smtClean="0">
                <a:latin typeface="TH SarabunPSK"/>
                <a:cs typeface="TH SarabunPSK"/>
              </a:rPr>
              <a:t> </a:t>
            </a:r>
            <a:r>
              <a:rPr lang="th-TH" spc="-5" dirty="0" smtClean="0">
                <a:latin typeface="TH SarabunPSK"/>
                <a:cs typeface="TH SarabunPSK"/>
              </a:rPr>
              <a:t>รัฐวิสาห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5" dirty="0" smtClean="0">
                <a:latin typeface="TH SarabunPSK"/>
                <a:cs typeface="TH SarabunPSK"/>
              </a:rPr>
              <a:t>ิจเปนเจา</a:t>
            </a:r>
            <a:r>
              <a:rPr lang="th-TH" spc="-15" dirty="0" smtClean="0">
                <a:latin typeface="TH SarabunPSK"/>
                <a:cs typeface="TH SarabunPSK"/>
              </a:rPr>
              <a:t>ข</a:t>
            </a:r>
            <a:r>
              <a:rPr lang="th-TH" spc="-20" dirty="0" smtClean="0">
                <a:latin typeface="TH SarabunPSK"/>
                <a:cs typeface="TH SarabunPSK"/>
              </a:rPr>
              <a:t>อ</a:t>
            </a:r>
            <a:r>
              <a:rPr lang="th-TH" spc="-10" dirty="0" smtClean="0">
                <a:latin typeface="TH SarabunPSK"/>
                <a:cs typeface="TH SarabunPSK"/>
              </a:rPr>
              <a:t>ง</a:t>
            </a:r>
            <a:r>
              <a:rPr lang="th-TH" spc="-15" dirty="0" smtClean="0">
                <a:latin typeface="TH SarabunPSK"/>
                <a:cs typeface="TH SarabunPSK"/>
              </a:rPr>
              <a:t>แ</a:t>
            </a:r>
            <a:r>
              <a:rPr lang="th-TH" spc="-10" dirty="0" smtClean="0">
                <a:latin typeface="TH SarabunPSK"/>
                <a:cs typeface="TH SarabunPSK"/>
              </a:rPr>
              <a:t>ล</a:t>
            </a:r>
            <a:r>
              <a:rPr lang="th-TH" spc="-20" dirty="0" smtClean="0">
                <a:latin typeface="TH SarabunPSK"/>
                <a:cs typeface="TH SarabunPSK"/>
              </a:rPr>
              <a:t>ะ</a:t>
            </a:r>
            <a:r>
              <a:rPr lang="th-TH" spc="-5" dirty="0" smtClean="0">
                <a:latin typeface="TH SarabunPSK"/>
                <a:cs typeface="TH SarabunPSK"/>
              </a:rPr>
              <a:t>ดําเนิน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5" dirty="0" smtClean="0">
                <a:latin typeface="TH SarabunPSK"/>
                <a:cs typeface="TH SarabunPSK"/>
              </a:rPr>
              <a:t>ารเ</a:t>
            </a:r>
            <a:r>
              <a:rPr lang="th-TH" spc="-20" dirty="0" smtClean="0">
                <a:latin typeface="TH SarabunPSK"/>
                <a:cs typeface="TH SarabunPSK"/>
              </a:rPr>
              <a:t>อ</a:t>
            </a:r>
            <a:r>
              <a:rPr lang="th-TH" spc="-5" dirty="0" smtClean="0">
                <a:latin typeface="TH SarabunPSK"/>
                <a:cs typeface="TH SarabunPSK"/>
              </a:rPr>
              <a:t>ง</a:t>
            </a:r>
            <a:endParaRPr lang="th-TH" dirty="0" smtClean="0">
              <a:latin typeface="TH SarabunPSK"/>
              <a:cs typeface="TH SarabunPSK"/>
            </a:endParaRPr>
          </a:p>
          <a:p>
            <a:pPr marL="469900" algn="thaiDist">
              <a:lnSpc>
                <a:spcPct val="100000"/>
              </a:lnSpc>
              <a:spcBef>
                <a:spcPts val="155"/>
              </a:spcBef>
            </a:pPr>
            <a:r>
              <a:rPr lang="th-TH" spc="-10" dirty="0" smtClean="0">
                <a:latin typeface="TH SarabunPSK"/>
                <a:cs typeface="TH SarabunPSK"/>
              </a:rPr>
              <a:t>(</a:t>
            </a:r>
            <a:r>
              <a:rPr lang="th-TH" spc="-15" dirty="0" smtClean="0">
                <a:latin typeface="TH SarabunPSK"/>
                <a:cs typeface="TH SarabunPSK"/>
              </a:rPr>
              <a:t>4</a:t>
            </a:r>
            <a:r>
              <a:rPr lang="th-TH" spc="-5" dirty="0" smtClean="0">
                <a:latin typeface="TH SarabunPSK"/>
                <a:cs typeface="TH SarabunPSK"/>
              </a:rPr>
              <a:t>)</a:t>
            </a:r>
            <a:r>
              <a:rPr lang="th-TH" spc="10" dirty="0" smtClean="0">
                <a:latin typeface="TH SarabunPSK"/>
                <a:cs typeface="TH SarabunPSK"/>
              </a:rPr>
              <a:t> </a:t>
            </a:r>
            <a:r>
              <a:rPr lang="th-TH" spc="-5" dirty="0" smtClean="0">
                <a:latin typeface="TH SarabunPSK"/>
                <a:cs typeface="TH SarabunPSK"/>
              </a:rPr>
              <a:t>รัฐวิสาห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5" dirty="0" smtClean="0">
                <a:latin typeface="TH SarabunPSK"/>
                <a:cs typeface="TH SarabunPSK"/>
              </a:rPr>
              <a:t>ิจเปนสัป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-10" dirty="0" smtClean="0">
                <a:latin typeface="TH SarabunPSK"/>
                <a:cs typeface="TH SarabunPSK"/>
              </a:rPr>
              <a:t>าน</a:t>
            </a:r>
            <a:r>
              <a:rPr lang="th-TH" spc="-15" dirty="0" smtClean="0">
                <a:latin typeface="TH SarabunPSK"/>
                <a:cs typeface="TH SarabunPSK"/>
              </a:rPr>
              <a:t>แก</a:t>
            </a:r>
            <a:r>
              <a:rPr lang="th-TH" spc="-5" dirty="0" smtClean="0">
                <a:latin typeface="TH SarabunPSK"/>
                <a:cs typeface="TH SarabunPSK"/>
              </a:rPr>
              <a:t>เ</a:t>
            </a:r>
            <a:r>
              <a:rPr lang="th-TH" spc="-20" dirty="0" smtClean="0">
                <a:latin typeface="TH SarabunPSK"/>
                <a:cs typeface="TH SarabunPSK"/>
              </a:rPr>
              <a:t>อ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5" dirty="0" smtClean="0">
                <a:latin typeface="TH SarabunPSK"/>
                <a:cs typeface="TH SarabunPSK"/>
              </a:rPr>
              <a:t>ช</a:t>
            </a:r>
            <a:r>
              <a:rPr lang="th-TH" spc="-10" dirty="0" smtClean="0">
                <a:latin typeface="TH SarabunPSK"/>
                <a:cs typeface="TH SarabunPSK"/>
              </a:rPr>
              <a:t>นในร</a:t>
            </a:r>
            <a:r>
              <a:rPr lang="th-TH" spc="-20" dirty="0" smtClean="0">
                <a:latin typeface="TH SarabunPSK"/>
                <a:cs typeface="TH SarabunPSK"/>
              </a:rPr>
              <a:t>ะ</a:t>
            </a:r>
            <a:r>
              <a:rPr lang="th-TH" spc="-10" dirty="0" smtClean="0">
                <a:latin typeface="TH SarabunPSK"/>
                <a:cs typeface="TH SarabunPSK"/>
              </a:rPr>
              <a:t>ย</a:t>
            </a:r>
            <a:r>
              <a:rPr lang="th-TH" spc="-20" dirty="0" smtClean="0">
                <a:latin typeface="TH SarabunPSK"/>
                <a:cs typeface="TH SarabunPSK"/>
              </a:rPr>
              <a:t>ะ</a:t>
            </a:r>
            <a:r>
              <a:rPr lang="th-TH" spc="-10" dirty="0" smtClean="0">
                <a:latin typeface="TH SarabunPSK"/>
                <a:cs typeface="TH SarabunPSK"/>
              </a:rPr>
              <a:t>ยาว</a:t>
            </a:r>
            <a:endParaRPr lang="th-TH" dirty="0" smtClean="0">
              <a:latin typeface="TH SarabunPSK"/>
              <a:cs typeface="TH SarabunPSK"/>
            </a:endParaRPr>
          </a:p>
          <a:p>
            <a:pPr marL="0" indent="0" algn="thaiDist">
              <a:buNone/>
            </a:pP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423662523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12700">
              <a:lnSpc>
                <a:spcPct val="100000"/>
              </a:lnSpc>
            </a:pPr>
            <a:r>
              <a:rPr lang="th-TH" b="1" spc="-15" dirty="0" smtClean="0">
                <a:latin typeface="TH SarabunPSK"/>
                <a:cs typeface="TH SarabunPSK"/>
              </a:rPr>
              <a:t>ว</a:t>
            </a:r>
            <a:r>
              <a:rPr lang="th-TH" b="1" spc="0" dirty="0" smtClean="0">
                <a:latin typeface="TH SarabunPSK"/>
                <a:cs typeface="TH SarabunPSK"/>
              </a:rPr>
              <a:t>ิ</a:t>
            </a:r>
            <a:r>
              <a:rPr lang="th-TH" b="1" spc="-15" dirty="0" smtClean="0">
                <a:latin typeface="TH SarabunPSK"/>
                <a:cs typeface="TH SarabunPSK"/>
              </a:rPr>
              <a:t>ทย</a:t>
            </a:r>
            <a:r>
              <a:rPr lang="th-TH" b="1" spc="-5" dirty="0" smtClean="0">
                <a:latin typeface="TH SarabunPSK"/>
                <a:cs typeface="TH SarabunPSK"/>
              </a:rPr>
              <a:t>ุกร</a:t>
            </a:r>
            <a:r>
              <a:rPr lang="th-TH" b="1" spc="-15" dirty="0" smtClean="0">
                <a:latin typeface="TH SarabunPSK"/>
                <a:cs typeface="TH SarabunPSK"/>
              </a:rPr>
              <a:t>ะ</a:t>
            </a:r>
            <a:r>
              <a:rPr lang="th-TH" b="1" spc="-10" dirty="0" smtClean="0">
                <a:latin typeface="TH SarabunPSK"/>
                <a:cs typeface="TH SarabunPSK"/>
              </a:rPr>
              <a:t>จา</a:t>
            </a:r>
            <a:r>
              <a:rPr lang="th-TH" b="1" spc="-15" dirty="0" smtClean="0">
                <a:latin typeface="TH SarabunPSK"/>
                <a:cs typeface="TH SarabunPSK"/>
              </a:rPr>
              <a:t>ย</a:t>
            </a:r>
            <a:r>
              <a:rPr lang="th-TH" b="1" spc="-5" dirty="0" smtClean="0">
                <a:latin typeface="TH SarabunPSK"/>
                <a:cs typeface="TH SarabunPSK"/>
              </a:rPr>
              <a:t>เ</a:t>
            </a:r>
            <a:r>
              <a:rPr lang="th-TH" b="1" spc="-15" dirty="0" smtClean="0">
                <a:latin typeface="TH SarabunPSK"/>
                <a:cs typeface="TH SarabunPSK"/>
              </a:rPr>
              <a:t>ส</a:t>
            </a:r>
            <a:r>
              <a:rPr lang="th-TH" b="1" spc="0" dirty="0" smtClean="0">
                <a:latin typeface="TH SarabunPSK"/>
                <a:cs typeface="TH SarabunPSK"/>
              </a:rPr>
              <a:t>ี</a:t>
            </a:r>
            <a:r>
              <a:rPr lang="th-TH" b="1" spc="-15" dirty="0" smtClean="0">
                <a:latin typeface="TH SarabunPSK"/>
                <a:cs typeface="TH SarabunPSK"/>
              </a:rPr>
              <a:t>ย</a:t>
            </a:r>
            <a:r>
              <a:rPr lang="th-TH" b="1" spc="-10" dirty="0" smtClean="0">
                <a:latin typeface="TH SarabunPSK"/>
                <a:cs typeface="TH SarabunPSK"/>
              </a:rPr>
              <a:t>ง</a:t>
            </a:r>
            <a:r>
              <a:rPr lang="th-TH" b="1" spc="-15" dirty="0" smtClean="0">
                <a:latin typeface="TH SarabunPSK"/>
                <a:cs typeface="TH SarabunPSK"/>
              </a:rPr>
              <a:t>ป</a:t>
            </a:r>
            <a:r>
              <a:rPr lang="th-TH" b="1" spc="-10" dirty="0" smtClean="0">
                <a:latin typeface="TH SarabunPSK"/>
                <a:cs typeface="TH SarabunPSK"/>
              </a:rPr>
              <a:t>ร</a:t>
            </a:r>
            <a:r>
              <a:rPr lang="th-TH" b="1" spc="-15" dirty="0" smtClean="0">
                <a:latin typeface="TH SarabunPSK"/>
                <a:cs typeface="TH SarabunPSK"/>
              </a:rPr>
              <a:t>ะ</a:t>
            </a:r>
            <a:r>
              <a:rPr lang="th-TH" b="1" spc="-5" dirty="0" smtClean="0">
                <a:latin typeface="TH SarabunPSK"/>
                <a:cs typeface="TH SarabunPSK"/>
              </a:rPr>
              <a:t>เภ</a:t>
            </a:r>
            <a:r>
              <a:rPr lang="th-TH" b="1" spc="-15" dirty="0" smtClean="0">
                <a:latin typeface="TH SarabunPSK"/>
                <a:cs typeface="TH SarabunPSK"/>
              </a:rPr>
              <a:t>ท</a:t>
            </a:r>
            <a:r>
              <a:rPr lang="th-TH" b="1" spc="-5" dirty="0" smtClean="0">
                <a:latin typeface="TH SarabunPSK"/>
                <a:cs typeface="TH SarabunPSK"/>
              </a:rPr>
              <a:t>ธุรกิจ</a:t>
            </a:r>
            <a:endParaRPr lang="th-TH" dirty="0">
              <a:latin typeface="TH SarabunPSK"/>
              <a:cs typeface="TH SarabunPSK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thaiDist">
              <a:buNone/>
            </a:pPr>
            <a:r>
              <a:rPr lang="th-TH" spc="5" dirty="0" smtClean="0">
                <a:latin typeface="TH SarabunPSK"/>
                <a:cs typeface="TH SarabunPSK"/>
              </a:rPr>
              <a:t>ล</a:t>
            </a:r>
            <a:r>
              <a:rPr lang="th-TH" spc="0" dirty="0" smtClean="0">
                <a:latin typeface="TH SarabunPSK"/>
                <a:cs typeface="TH SarabunPSK"/>
              </a:rPr>
              <a:t>ั</a:t>
            </a:r>
            <a:r>
              <a:rPr lang="th-TH" spc="-5" dirty="0" smtClean="0">
                <a:latin typeface="TH SarabunPSK"/>
                <a:cs typeface="TH SarabunPSK"/>
              </a:rPr>
              <a:t>กษ</a:t>
            </a:r>
            <a:r>
              <a:rPr lang="th-TH" spc="5" dirty="0" smtClean="0">
                <a:latin typeface="TH SarabunPSK"/>
                <a:cs typeface="TH SarabunPSK"/>
              </a:rPr>
              <a:t>ณ</a:t>
            </a:r>
            <a:r>
              <a:rPr lang="th-TH" spc="0" dirty="0" smtClean="0">
                <a:latin typeface="TH SarabunPSK"/>
                <a:cs typeface="TH SarabunPSK"/>
              </a:rPr>
              <a:t>ะ</a:t>
            </a:r>
            <a:r>
              <a:rPr lang="th-TH" spc="-5" dirty="0" smtClean="0">
                <a:latin typeface="TH SarabunPSK"/>
                <a:cs typeface="TH SarabunPSK"/>
              </a:rPr>
              <a:t>ก</a:t>
            </a:r>
            <a:r>
              <a:rPr lang="th-TH" spc="0" dirty="0" smtClean="0">
                <a:latin typeface="TH SarabunPSK"/>
                <a:cs typeface="TH SarabunPSK"/>
              </a:rPr>
              <a:t>ารเ</a:t>
            </a:r>
            <a:r>
              <a:rPr lang="th-TH" spc="-5" dirty="0" smtClean="0">
                <a:latin typeface="TH SarabunPSK"/>
                <a:cs typeface="TH SarabunPSK"/>
              </a:rPr>
              <a:t>ป</a:t>
            </a:r>
            <a:r>
              <a:rPr lang="th-TH" spc="0" dirty="0" smtClean="0">
                <a:latin typeface="TH SarabunPSK"/>
                <a:cs typeface="TH SarabunPSK"/>
              </a:rPr>
              <a:t></a:t>
            </a:r>
            <a:r>
              <a:rPr lang="th-TH" spc="-5" dirty="0" smtClean="0">
                <a:latin typeface="TH SarabunPSK"/>
                <a:cs typeface="TH SarabunPSK"/>
              </a:rPr>
              <a:t>น</a:t>
            </a:r>
            <a:r>
              <a:rPr lang="th-TH" spc="0" dirty="0" smtClean="0">
                <a:latin typeface="TH SarabunPSK"/>
                <a:cs typeface="TH SarabunPSK"/>
              </a:rPr>
              <a:t>เจา</a:t>
            </a:r>
            <a:r>
              <a:rPr lang="th-TH" spc="-5" dirty="0" smtClean="0">
                <a:latin typeface="TH SarabunPSK"/>
                <a:cs typeface="TH SarabunPSK"/>
              </a:rPr>
              <a:t>ของก</a:t>
            </a:r>
            <a:r>
              <a:rPr lang="th-TH" spc="0" dirty="0" smtClean="0">
                <a:latin typeface="TH SarabunPSK"/>
                <a:cs typeface="TH SarabunPSK"/>
              </a:rPr>
              <a:t>ิจ</a:t>
            </a:r>
            <a:r>
              <a:rPr lang="th-TH" spc="-5" dirty="0" smtClean="0">
                <a:latin typeface="TH SarabunPSK"/>
                <a:cs typeface="TH SarabunPSK"/>
              </a:rPr>
              <a:t>ก</a:t>
            </a:r>
            <a:r>
              <a:rPr lang="th-TH" spc="0" dirty="0" smtClean="0">
                <a:latin typeface="TH SarabunPSK"/>
                <a:cs typeface="TH SarabunPSK"/>
              </a:rPr>
              <a:t>าร</a:t>
            </a:r>
            <a:r>
              <a:rPr lang="th-TH" spc="5" dirty="0" smtClean="0">
                <a:latin typeface="TH SarabunPSK"/>
                <a:cs typeface="TH SarabunPSK"/>
              </a:rPr>
              <a:t>ส</a:t>
            </a:r>
            <a:r>
              <a:rPr lang="th-TH" spc="-5" dirty="0" smtClean="0">
                <a:latin typeface="TH SarabunPSK"/>
                <a:cs typeface="TH SarabunPSK"/>
              </a:rPr>
              <a:t>ถ</a:t>
            </a:r>
            <a:r>
              <a:rPr lang="th-TH" spc="0" dirty="0" smtClean="0">
                <a:latin typeface="TH SarabunPSK"/>
                <a:cs typeface="TH SarabunPSK"/>
              </a:rPr>
              <a:t>า</a:t>
            </a:r>
            <a:r>
              <a:rPr lang="th-TH" spc="-5" dirty="0" smtClean="0">
                <a:latin typeface="TH SarabunPSK"/>
                <a:cs typeface="TH SarabunPSK"/>
              </a:rPr>
              <a:t>น</a:t>
            </a:r>
            <a:r>
              <a:rPr lang="th-TH" spc="0" dirty="0" smtClean="0">
                <a:latin typeface="TH SarabunPSK"/>
                <a:cs typeface="TH SarabunPSK"/>
              </a:rPr>
              <a:t>ี</a:t>
            </a:r>
            <a:r>
              <a:rPr lang="th-TH" spc="-5" dirty="0" smtClean="0">
                <a:latin typeface="TH SarabunPSK"/>
                <a:cs typeface="TH SarabunPSK"/>
              </a:rPr>
              <a:t>ว</a:t>
            </a:r>
            <a:r>
              <a:rPr lang="th-TH" spc="0" dirty="0" smtClean="0">
                <a:latin typeface="TH SarabunPSK"/>
                <a:cs typeface="TH SarabunPSK"/>
              </a:rPr>
              <a:t>ิ</a:t>
            </a:r>
            <a:r>
              <a:rPr lang="th-TH" spc="-5" dirty="0" smtClean="0">
                <a:latin typeface="TH SarabunPSK"/>
                <a:cs typeface="TH SarabunPSK"/>
              </a:rPr>
              <a:t>ท</a:t>
            </a:r>
            <a:r>
              <a:rPr lang="th-TH" spc="0" dirty="0" smtClean="0">
                <a:latin typeface="TH SarabunPSK"/>
                <a:cs typeface="TH SarabunPSK"/>
              </a:rPr>
              <a:t>ยุ</a:t>
            </a:r>
            <a:r>
              <a:rPr lang="th-TH" spc="-5" dirty="0" smtClean="0">
                <a:latin typeface="TH SarabunPSK"/>
                <a:cs typeface="TH SarabunPSK"/>
              </a:rPr>
              <a:t>ก</a:t>
            </a:r>
            <a:r>
              <a:rPr lang="th-TH" spc="0" dirty="0" smtClean="0">
                <a:latin typeface="TH SarabunPSK"/>
                <a:cs typeface="TH SarabunPSK"/>
              </a:rPr>
              <a:t>ระจายเ</a:t>
            </a:r>
            <a:r>
              <a:rPr lang="th-TH" spc="5" dirty="0" smtClean="0">
                <a:latin typeface="TH SarabunPSK"/>
                <a:cs typeface="TH SarabunPSK"/>
              </a:rPr>
              <a:t>ส</a:t>
            </a:r>
            <a:r>
              <a:rPr lang="th-TH" spc="0" dirty="0" smtClean="0">
                <a:latin typeface="TH SarabunPSK"/>
                <a:cs typeface="TH SarabunPSK"/>
              </a:rPr>
              <a:t>ีย</a:t>
            </a:r>
            <a:r>
              <a:rPr lang="th-TH" spc="-5" dirty="0" smtClean="0">
                <a:latin typeface="TH SarabunPSK"/>
                <a:cs typeface="TH SarabunPSK"/>
              </a:rPr>
              <a:t>ง</a:t>
            </a:r>
          </a:p>
          <a:p>
            <a:pPr marL="514350" indent="-514350" algn="thaiDist">
              <a:buAutoNum type="arabicPeriod"/>
            </a:pPr>
            <a:r>
              <a:rPr lang="th-TH" spc="-5" dirty="0" smtClean="0">
                <a:latin typeface="TH SarabunPSK"/>
                <a:cs typeface="TH SarabunPSK"/>
              </a:rPr>
              <a:t>รัฐเปนเจา</a:t>
            </a:r>
            <a:r>
              <a:rPr lang="th-TH" spc="-15" dirty="0" smtClean="0">
                <a:latin typeface="TH SarabunPSK"/>
                <a:cs typeface="TH SarabunPSK"/>
              </a:rPr>
              <a:t>ข</a:t>
            </a:r>
            <a:r>
              <a:rPr lang="th-TH" spc="-20" dirty="0" smtClean="0">
                <a:latin typeface="TH SarabunPSK"/>
                <a:cs typeface="TH SarabunPSK"/>
              </a:rPr>
              <a:t>อ</a:t>
            </a:r>
            <a:r>
              <a:rPr lang="th-TH" spc="-10" dirty="0" smtClean="0">
                <a:latin typeface="TH SarabunPSK"/>
                <a:cs typeface="TH SarabunPSK"/>
              </a:rPr>
              <a:t>ง</a:t>
            </a:r>
            <a:r>
              <a:rPr lang="th-TH" spc="-15" dirty="0" smtClean="0">
                <a:latin typeface="TH SarabunPSK"/>
                <a:cs typeface="TH SarabunPSK"/>
              </a:rPr>
              <a:t>แ</a:t>
            </a:r>
            <a:r>
              <a:rPr lang="th-TH" spc="5" dirty="0" smtClean="0">
                <a:latin typeface="TH SarabunPSK"/>
                <a:cs typeface="TH SarabunPSK"/>
              </a:rPr>
              <a:t>ล</a:t>
            </a:r>
            <a:r>
              <a:rPr lang="th-TH" spc="-20" dirty="0" smtClean="0">
                <a:latin typeface="TH SarabunPSK"/>
                <a:cs typeface="TH SarabunPSK"/>
              </a:rPr>
              <a:t>ะ</a:t>
            </a:r>
            <a:r>
              <a:rPr lang="th-TH" spc="-5" dirty="0" smtClean="0">
                <a:latin typeface="TH SarabunPSK"/>
                <a:cs typeface="TH SarabunPSK"/>
              </a:rPr>
              <a:t>ดําเนินการเ</a:t>
            </a:r>
            <a:r>
              <a:rPr lang="th-TH" spc="-20" dirty="0" smtClean="0">
                <a:latin typeface="TH SarabunPSK"/>
                <a:cs typeface="TH SarabunPSK"/>
              </a:rPr>
              <a:t>อ</a:t>
            </a:r>
            <a:r>
              <a:rPr lang="th-TH" spc="-5" dirty="0" smtClean="0">
                <a:latin typeface="TH SarabunPSK"/>
                <a:cs typeface="TH SarabunPSK"/>
              </a:rPr>
              <a:t>ง</a:t>
            </a:r>
            <a:endParaRPr lang="th-TH" dirty="0">
              <a:latin typeface="TH SarabunPSK"/>
              <a:cs typeface="TH SarabunPSK"/>
            </a:endParaRPr>
          </a:p>
          <a:p>
            <a:pPr marL="0" indent="0" algn="thaiDist">
              <a:buNone/>
            </a:pPr>
            <a:r>
              <a:rPr lang="th-TH" spc="-15" dirty="0" smtClean="0">
                <a:latin typeface="TH SarabunPSK"/>
                <a:cs typeface="TH SarabunPSK"/>
              </a:rPr>
              <a:t>2</a:t>
            </a:r>
            <a:r>
              <a:rPr lang="th-TH" spc="-5" dirty="0" smtClean="0">
                <a:latin typeface="TH SarabunPSK"/>
                <a:cs typeface="TH SarabunPSK"/>
              </a:rPr>
              <a:t>.</a:t>
            </a:r>
            <a:r>
              <a:rPr lang="th-TH" spc="5" dirty="0" smtClean="0">
                <a:latin typeface="TH SarabunPSK"/>
                <a:cs typeface="TH SarabunPSK"/>
              </a:rPr>
              <a:t> </a:t>
            </a:r>
            <a:r>
              <a:rPr lang="th-TH" spc="-5" dirty="0" smtClean="0">
                <a:latin typeface="TH SarabunPSK"/>
                <a:cs typeface="TH SarabunPSK"/>
              </a:rPr>
              <a:t>รัฐเปนเจา</a:t>
            </a:r>
            <a:r>
              <a:rPr lang="th-TH" spc="-15" dirty="0" smtClean="0">
                <a:latin typeface="TH SarabunPSK"/>
                <a:cs typeface="TH SarabunPSK"/>
              </a:rPr>
              <a:t>ข</a:t>
            </a:r>
            <a:r>
              <a:rPr lang="th-TH" spc="-20" dirty="0" smtClean="0">
                <a:latin typeface="TH SarabunPSK"/>
                <a:cs typeface="TH SarabunPSK"/>
              </a:rPr>
              <a:t>อ</a:t>
            </a:r>
            <a:r>
              <a:rPr lang="th-TH" spc="-10" dirty="0" smtClean="0">
                <a:latin typeface="TH SarabunPSK"/>
                <a:cs typeface="TH SarabunPSK"/>
              </a:rPr>
              <a:t>ง</a:t>
            </a:r>
            <a:r>
              <a:rPr lang="th-TH" spc="-15" dirty="0" smtClean="0">
                <a:latin typeface="TH SarabunPSK"/>
                <a:cs typeface="TH SarabunPSK"/>
              </a:rPr>
              <a:t>แ</a:t>
            </a:r>
            <a:r>
              <a:rPr lang="th-TH" spc="5" dirty="0" smtClean="0">
                <a:latin typeface="TH SarabunPSK"/>
                <a:cs typeface="TH SarabunPSK"/>
              </a:rPr>
              <a:t>ล</a:t>
            </a:r>
            <a:r>
              <a:rPr lang="th-TH" spc="-20" dirty="0" smtClean="0">
                <a:latin typeface="TH SarabunPSK"/>
                <a:cs typeface="TH SarabunPSK"/>
              </a:rPr>
              <a:t>ะ</a:t>
            </a:r>
            <a:r>
              <a:rPr lang="th-TH" spc="-5" dirty="0" smtClean="0">
                <a:latin typeface="TH SarabunPSK"/>
                <a:cs typeface="TH SarabunPSK"/>
              </a:rPr>
              <a:t>ดําเนินการ</a:t>
            </a:r>
            <a:r>
              <a:rPr lang="th-TH" spc="0" dirty="0" smtClean="0">
                <a:latin typeface="TH SarabunPSK"/>
                <a:cs typeface="TH SarabunPSK"/>
              </a:rPr>
              <a:t>โ</a:t>
            </a:r>
            <a:r>
              <a:rPr lang="th-TH" spc="-5" dirty="0" smtClean="0">
                <a:latin typeface="TH SarabunPSK"/>
                <a:cs typeface="TH SarabunPSK"/>
              </a:rPr>
              <a:t>ดยเ</a:t>
            </a:r>
            <a:r>
              <a:rPr lang="th-TH" spc="-20" dirty="0" smtClean="0">
                <a:latin typeface="TH SarabunPSK"/>
                <a:cs typeface="TH SarabunPSK"/>
              </a:rPr>
              <a:t>อ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5" dirty="0" smtClean="0">
                <a:latin typeface="TH SarabunPSK"/>
                <a:cs typeface="TH SarabunPSK"/>
              </a:rPr>
              <a:t>ช</a:t>
            </a:r>
            <a:r>
              <a:rPr lang="th-TH" spc="-10" dirty="0" smtClean="0">
                <a:latin typeface="TH SarabunPSK"/>
                <a:cs typeface="TH SarabunPSK"/>
              </a:rPr>
              <a:t>น</a:t>
            </a:r>
            <a:r>
              <a:rPr lang="th-TH" spc="-5" dirty="0" smtClean="0">
                <a:latin typeface="TH SarabunPSK"/>
                <a:cs typeface="TH SarabunPSK"/>
              </a:rPr>
              <a:t> </a:t>
            </a:r>
            <a:r>
              <a:rPr lang="th-TH" spc="-10" dirty="0" smtClean="0">
                <a:latin typeface="TH SarabunPSK"/>
                <a:cs typeface="TH SarabunPSK"/>
              </a:rPr>
              <a:t>(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5" dirty="0" smtClean="0">
                <a:latin typeface="TH SarabunPSK"/>
                <a:cs typeface="TH SarabunPSK"/>
              </a:rPr>
              <a:t>ระ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-5" dirty="0" smtClean="0">
                <a:latin typeface="TH SarabunPSK"/>
                <a:cs typeface="TH SarabunPSK"/>
              </a:rPr>
              <a:t>รว</a:t>
            </a:r>
            <a:r>
              <a:rPr lang="th-TH" spc="-10" dirty="0" smtClean="0">
                <a:latin typeface="TH SarabunPSK"/>
                <a:cs typeface="TH SarabunPSK"/>
              </a:rPr>
              <a:t>ง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10" dirty="0" smtClean="0">
                <a:latin typeface="TH SarabunPSK"/>
                <a:cs typeface="TH SarabunPSK"/>
              </a:rPr>
              <a:t>ลา</a:t>
            </a:r>
            <a:r>
              <a:rPr lang="th-TH" spc="0" dirty="0" smtClean="0">
                <a:latin typeface="TH SarabunPSK"/>
                <a:cs typeface="TH SarabunPSK"/>
              </a:rPr>
              <a:t>โ</a:t>
            </a:r>
            <a:r>
              <a:rPr lang="th-TH" spc="-10" dirty="0" smtClean="0">
                <a:latin typeface="TH SarabunPSK"/>
                <a:cs typeface="TH SarabunPSK"/>
              </a:rPr>
              <a:t>ห</a:t>
            </a:r>
            <a:r>
              <a:rPr lang="th-TH" spc="-15" dirty="0" smtClean="0">
                <a:latin typeface="TH SarabunPSK"/>
                <a:cs typeface="TH SarabunPSK"/>
              </a:rPr>
              <a:t>ม</a:t>
            </a:r>
            <a:r>
              <a:rPr lang="th-TH" spc="-5" dirty="0" smtClean="0">
                <a:latin typeface="TH SarabunPSK"/>
                <a:cs typeface="TH SarabunPSK"/>
              </a:rPr>
              <a:t>เปนเจาขอ</a:t>
            </a:r>
            <a:r>
              <a:rPr lang="th-TH" spc="-10" dirty="0" smtClean="0">
                <a:latin typeface="TH SarabunPSK"/>
                <a:cs typeface="TH SarabunPSK"/>
              </a:rPr>
              <a:t>ง</a:t>
            </a:r>
            <a:r>
              <a:rPr lang="th-TH" spc="-15" dirty="0" smtClean="0">
                <a:latin typeface="TH SarabunPSK"/>
                <a:cs typeface="TH SarabunPSK"/>
              </a:rPr>
              <a:t>ค</a:t>
            </a:r>
            <a:r>
              <a:rPr lang="th-TH" spc="-5" dirty="0" smtClean="0">
                <a:latin typeface="TH SarabunPSK"/>
                <a:cs typeface="TH SarabunPSK"/>
              </a:rPr>
              <a:t>ลื่น</a:t>
            </a:r>
            <a:r>
              <a:rPr lang="th-TH" spc="-15" dirty="0" smtClean="0">
                <a:latin typeface="TH SarabunPSK"/>
                <a:cs typeface="TH SarabunPSK"/>
              </a:rPr>
              <a:t>ม</a:t>
            </a:r>
            <a:r>
              <a:rPr lang="th-TH" spc="-5" dirty="0" smtClean="0">
                <a:latin typeface="TH SarabunPSK"/>
                <a:cs typeface="TH SarabunPSK"/>
              </a:rPr>
              <a:t>าก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-5" dirty="0" smtClean="0">
                <a:latin typeface="TH SarabunPSK"/>
                <a:cs typeface="TH SarabunPSK"/>
              </a:rPr>
              <a:t>ี่สุด) </a:t>
            </a:r>
          </a:p>
          <a:p>
            <a:pPr marL="0" indent="0" algn="thaiDist">
              <a:buNone/>
            </a:pPr>
            <a:r>
              <a:rPr lang="th-TH" spc="-15" dirty="0" smtClean="0">
                <a:latin typeface="TH SarabunPSK"/>
                <a:cs typeface="TH SarabunPSK"/>
              </a:rPr>
              <a:t>3</a:t>
            </a:r>
            <a:r>
              <a:rPr lang="th-TH" spc="-5" dirty="0" smtClean="0">
                <a:latin typeface="TH SarabunPSK"/>
                <a:cs typeface="TH SarabunPSK"/>
              </a:rPr>
              <a:t>.</a:t>
            </a:r>
            <a:r>
              <a:rPr lang="th-TH" spc="5" dirty="0" smtClean="0">
                <a:latin typeface="TH SarabunPSK"/>
                <a:cs typeface="TH SarabunPSK"/>
              </a:rPr>
              <a:t> </a:t>
            </a:r>
            <a:r>
              <a:rPr lang="th-TH" spc="-5" dirty="0" smtClean="0">
                <a:latin typeface="TH SarabunPSK"/>
                <a:cs typeface="TH SarabunPSK"/>
              </a:rPr>
              <a:t>รัฐวิสาห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5" dirty="0" smtClean="0">
                <a:latin typeface="TH SarabunPSK"/>
                <a:cs typeface="TH SarabunPSK"/>
              </a:rPr>
              <a:t>ิจเปนเจา</a:t>
            </a:r>
            <a:r>
              <a:rPr lang="th-TH" spc="-15" dirty="0" smtClean="0">
                <a:latin typeface="TH SarabunPSK"/>
                <a:cs typeface="TH SarabunPSK"/>
              </a:rPr>
              <a:t>ข</a:t>
            </a:r>
            <a:r>
              <a:rPr lang="th-TH" spc="-20" dirty="0" smtClean="0">
                <a:latin typeface="TH SarabunPSK"/>
                <a:cs typeface="TH SarabunPSK"/>
              </a:rPr>
              <a:t>อ</a:t>
            </a:r>
            <a:r>
              <a:rPr lang="th-TH" spc="-10" dirty="0" smtClean="0">
                <a:latin typeface="TH SarabunPSK"/>
                <a:cs typeface="TH SarabunPSK"/>
              </a:rPr>
              <a:t>ง</a:t>
            </a:r>
            <a:r>
              <a:rPr lang="th-TH" spc="-15" dirty="0" smtClean="0">
                <a:latin typeface="TH SarabunPSK"/>
                <a:cs typeface="TH SarabunPSK"/>
              </a:rPr>
              <a:t>แ</a:t>
            </a:r>
            <a:r>
              <a:rPr lang="th-TH" spc="5" dirty="0" smtClean="0">
                <a:latin typeface="TH SarabunPSK"/>
                <a:cs typeface="TH SarabunPSK"/>
              </a:rPr>
              <a:t>ล</a:t>
            </a:r>
            <a:r>
              <a:rPr lang="th-TH" spc="-20" dirty="0" smtClean="0">
                <a:latin typeface="TH SarabunPSK"/>
                <a:cs typeface="TH SarabunPSK"/>
              </a:rPr>
              <a:t>ะ</a:t>
            </a:r>
            <a:r>
              <a:rPr lang="th-TH" spc="-5" dirty="0" smtClean="0">
                <a:latin typeface="TH SarabunPSK"/>
                <a:cs typeface="TH SarabunPSK"/>
              </a:rPr>
              <a:t>ดําเนินการเ</a:t>
            </a:r>
            <a:r>
              <a:rPr lang="th-TH" spc="-20" dirty="0" smtClean="0">
                <a:latin typeface="TH SarabunPSK"/>
                <a:cs typeface="TH SarabunPSK"/>
              </a:rPr>
              <a:t>อ</a:t>
            </a:r>
            <a:r>
              <a:rPr lang="th-TH" spc="-5" dirty="0" smtClean="0">
                <a:latin typeface="TH SarabunPSK"/>
                <a:cs typeface="TH SarabunPSK"/>
              </a:rPr>
              <a:t>ง</a:t>
            </a:r>
            <a:endParaRPr lang="th-TH" dirty="0" smtClean="0">
              <a:latin typeface="TH SarabunPSK"/>
              <a:cs typeface="TH SarabunPSK"/>
            </a:endParaRPr>
          </a:p>
          <a:p>
            <a:pPr marL="0" indent="0" algn="thaiDist">
              <a:buNone/>
            </a:pP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40745657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Chapter7</a:t>
            </a:r>
            <a:endParaRPr lang="th-TH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h-TH" b="1" dirty="0" smtClean="0">
                <a:solidFill>
                  <a:schemeClr val="tx1"/>
                </a:solidFill>
                <a:latin typeface="TH SarabunPSK"/>
                <a:cs typeface="TH SarabunPSK"/>
              </a:rPr>
              <a:t>ธุร</a:t>
            </a:r>
            <a:r>
              <a:rPr lang="th-TH" b="1" spc="-5" dirty="0" smtClean="0">
                <a:solidFill>
                  <a:schemeClr val="tx1"/>
                </a:solidFill>
                <a:latin typeface="TH SarabunPSK"/>
                <a:cs typeface="TH SarabunPSK"/>
              </a:rPr>
              <a:t>ก</a:t>
            </a:r>
            <a:r>
              <a:rPr lang="th-TH" b="1" spc="0" dirty="0" smtClean="0">
                <a:solidFill>
                  <a:schemeClr val="tx1"/>
                </a:solidFill>
                <a:latin typeface="TH SarabunPSK"/>
                <a:cs typeface="TH SarabunPSK"/>
              </a:rPr>
              <a:t>ิ</a:t>
            </a:r>
            <a:r>
              <a:rPr lang="th-TH" b="1" spc="-5" dirty="0" smtClean="0">
                <a:solidFill>
                  <a:schemeClr val="tx1"/>
                </a:solidFill>
                <a:latin typeface="TH SarabunPSK"/>
                <a:cs typeface="TH SarabunPSK"/>
              </a:rPr>
              <a:t>จว</a:t>
            </a:r>
            <a:r>
              <a:rPr lang="th-TH" b="1" spc="0" dirty="0" smtClean="0">
                <a:solidFill>
                  <a:schemeClr val="tx1"/>
                </a:solidFill>
                <a:latin typeface="TH SarabunPSK"/>
                <a:cs typeface="TH SarabunPSK"/>
              </a:rPr>
              <a:t>ิ</a:t>
            </a:r>
            <a:r>
              <a:rPr lang="th-TH" b="1" spc="-5" dirty="0" smtClean="0">
                <a:solidFill>
                  <a:schemeClr val="tx1"/>
                </a:solidFill>
                <a:latin typeface="TH SarabunPSK"/>
                <a:cs typeface="TH SarabunPSK"/>
              </a:rPr>
              <a:t>ท</a:t>
            </a:r>
            <a:r>
              <a:rPr lang="th-TH" b="1" spc="-10" dirty="0" smtClean="0">
                <a:solidFill>
                  <a:schemeClr val="tx1"/>
                </a:solidFill>
                <a:latin typeface="TH SarabunPSK"/>
                <a:cs typeface="TH SarabunPSK"/>
              </a:rPr>
              <a:t>ย</a:t>
            </a:r>
            <a:r>
              <a:rPr lang="th-TH" b="1" spc="0" dirty="0" smtClean="0">
                <a:solidFill>
                  <a:schemeClr val="tx1"/>
                </a:solidFill>
                <a:latin typeface="TH SarabunPSK"/>
                <a:cs typeface="TH SarabunPSK"/>
              </a:rPr>
              <a:t>ุ</a:t>
            </a:r>
            <a:r>
              <a:rPr lang="th-TH" b="1" spc="-5" dirty="0" smtClean="0">
                <a:solidFill>
                  <a:schemeClr val="tx1"/>
                </a:solidFill>
                <a:latin typeface="TH SarabunPSK"/>
                <a:cs typeface="TH SarabunPSK"/>
              </a:rPr>
              <a:t>ก</a:t>
            </a:r>
            <a:r>
              <a:rPr lang="th-TH" b="1" spc="0" dirty="0" smtClean="0">
                <a:solidFill>
                  <a:schemeClr val="tx1"/>
                </a:solidFill>
                <a:latin typeface="TH SarabunPSK"/>
                <a:cs typeface="TH SarabunPSK"/>
              </a:rPr>
              <a:t>ระ</a:t>
            </a:r>
            <a:r>
              <a:rPr lang="th-TH" b="1" spc="-5" dirty="0" smtClean="0">
                <a:solidFill>
                  <a:schemeClr val="tx1"/>
                </a:solidFill>
                <a:latin typeface="TH SarabunPSK"/>
                <a:cs typeface="TH SarabunPSK"/>
              </a:rPr>
              <a:t>จา</a:t>
            </a:r>
            <a:r>
              <a:rPr lang="th-TH" b="1" spc="-10" dirty="0" smtClean="0">
                <a:solidFill>
                  <a:schemeClr val="tx1"/>
                </a:solidFill>
                <a:latin typeface="TH SarabunPSK"/>
                <a:cs typeface="TH SarabunPSK"/>
              </a:rPr>
              <a:t>ย</a:t>
            </a:r>
            <a:r>
              <a:rPr lang="th-TH" b="1" spc="0" dirty="0" smtClean="0">
                <a:solidFill>
                  <a:schemeClr val="tx1"/>
                </a:solidFill>
                <a:latin typeface="TH SarabunPSK"/>
                <a:cs typeface="TH SarabunPSK"/>
              </a:rPr>
              <a:t>เสี</a:t>
            </a:r>
            <a:r>
              <a:rPr lang="th-TH" b="1" spc="-10" dirty="0" smtClean="0">
                <a:solidFill>
                  <a:schemeClr val="tx1"/>
                </a:solidFill>
                <a:latin typeface="TH SarabunPSK"/>
                <a:cs typeface="TH SarabunPSK"/>
              </a:rPr>
              <a:t>ย</a:t>
            </a:r>
            <a:r>
              <a:rPr lang="th-TH" b="1" spc="-5" dirty="0" smtClean="0">
                <a:solidFill>
                  <a:schemeClr val="tx1"/>
                </a:solidFill>
                <a:latin typeface="TH SarabunPSK"/>
                <a:cs typeface="TH SarabunPSK"/>
              </a:rPr>
              <a:t>ง</a:t>
            </a:r>
            <a:r>
              <a:rPr lang="th-TH" b="1" spc="0" dirty="0" smtClean="0">
                <a:solidFill>
                  <a:schemeClr val="tx1"/>
                </a:solidFill>
                <a:latin typeface="TH SarabunPSK"/>
                <a:cs typeface="TH SarabunPSK"/>
              </a:rPr>
              <a:t>และ</a:t>
            </a:r>
            <a:r>
              <a:rPr lang="th-TH" b="1" spc="-5" dirty="0" smtClean="0">
                <a:solidFill>
                  <a:schemeClr val="tx1"/>
                </a:solidFill>
                <a:latin typeface="TH SarabunPSK"/>
                <a:cs typeface="TH SarabunPSK"/>
              </a:rPr>
              <a:t>ว</a:t>
            </a:r>
            <a:r>
              <a:rPr lang="th-TH" b="1" spc="0" dirty="0" smtClean="0">
                <a:solidFill>
                  <a:schemeClr val="tx1"/>
                </a:solidFill>
                <a:latin typeface="TH SarabunPSK"/>
                <a:cs typeface="TH SarabunPSK"/>
              </a:rPr>
              <a:t>ิ</a:t>
            </a:r>
            <a:r>
              <a:rPr lang="th-TH" b="1" spc="-5" dirty="0" smtClean="0">
                <a:solidFill>
                  <a:schemeClr val="tx1"/>
                </a:solidFill>
                <a:latin typeface="TH SarabunPSK"/>
                <a:cs typeface="TH SarabunPSK"/>
              </a:rPr>
              <a:t>ท</a:t>
            </a:r>
            <a:r>
              <a:rPr lang="th-TH" b="1" spc="-10" dirty="0" smtClean="0">
                <a:solidFill>
                  <a:schemeClr val="tx1"/>
                </a:solidFill>
                <a:latin typeface="TH SarabunPSK"/>
                <a:cs typeface="TH SarabunPSK"/>
              </a:rPr>
              <a:t>ย</a:t>
            </a:r>
            <a:r>
              <a:rPr lang="th-TH" b="1" spc="0" dirty="0" smtClean="0">
                <a:solidFill>
                  <a:schemeClr val="tx1"/>
                </a:solidFill>
                <a:latin typeface="TH SarabunPSK"/>
                <a:cs typeface="TH SarabunPSK"/>
              </a:rPr>
              <a:t>ุ</a:t>
            </a:r>
            <a:r>
              <a:rPr lang="th-TH" b="1" spc="-5" dirty="0" smtClean="0">
                <a:solidFill>
                  <a:schemeClr val="tx1"/>
                </a:solidFill>
                <a:latin typeface="TH SarabunPSK"/>
                <a:cs typeface="TH SarabunPSK"/>
              </a:rPr>
              <a:t>โท</a:t>
            </a:r>
            <a:r>
              <a:rPr lang="th-TH" b="1" spc="0" dirty="0" smtClean="0">
                <a:solidFill>
                  <a:schemeClr val="tx1"/>
                </a:solidFill>
                <a:latin typeface="TH SarabunPSK"/>
                <a:cs typeface="TH SarabunPSK"/>
              </a:rPr>
              <a:t>ร</a:t>
            </a:r>
            <a:r>
              <a:rPr lang="th-TH" b="1" spc="-5" dirty="0" smtClean="0">
                <a:solidFill>
                  <a:schemeClr val="tx1"/>
                </a:solidFill>
                <a:latin typeface="TH SarabunPSK"/>
                <a:cs typeface="TH SarabunPSK"/>
              </a:rPr>
              <a:t>ท</a:t>
            </a:r>
            <a:r>
              <a:rPr lang="th-TH" b="1" spc="0" dirty="0" smtClean="0">
                <a:solidFill>
                  <a:schemeClr val="tx1"/>
                </a:solidFill>
                <a:latin typeface="TH SarabunPSK"/>
                <a:cs typeface="TH SarabunPSK"/>
              </a:rPr>
              <a:t>ั</a:t>
            </a:r>
            <a:r>
              <a:rPr lang="th-TH" b="1" spc="-5" dirty="0" smtClean="0">
                <a:solidFill>
                  <a:schemeClr val="tx1"/>
                </a:solidFill>
                <a:latin typeface="TH SarabunPSK"/>
                <a:cs typeface="TH SarabunPSK"/>
              </a:rPr>
              <a:t>ศน</a:t>
            </a:r>
            <a:r>
              <a:rPr lang="th-TH" b="1" spc="0" dirty="0" smtClean="0">
                <a:solidFill>
                  <a:schemeClr val="tx1"/>
                </a:solidFill>
                <a:latin typeface="TH SarabunPSK"/>
                <a:cs typeface="TH SarabunPSK"/>
              </a:rPr>
              <a:t></a:t>
            </a:r>
            <a:endParaRPr lang="th-TH" dirty="0" smtClean="0">
              <a:solidFill>
                <a:schemeClr val="tx1"/>
              </a:solidFill>
              <a:latin typeface="TH SarabunPSK"/>
              <a:cs typeface="TH SarabunPSK"/>
            </a:endParaRPr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35010697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12700">
              <a:lnSpc>
                <a:spcPct val="100000"/>
              </a:lnSpc>
            </a:pPr>
            <a:r>
              <a:rPr lang="th-TH" b="1" spc="-15" dirty="0" smtClean="0">
                <a:latin typeface="TH SarabunPSK"/>
                <a:cs typeface="TH SarabunPSK"/>
              </a:rPr>
              <a:t>ว</a:t>
            </a:r>
            <a:r>
              <a:rPr lang="th-TH" b="1" spc="0" dirty="0" smtClean="0">
                <a:latin typeface="TH SarabunPSK"/>
                <a:cs typeface="TH SarabunPSK"/>
              </a:rPr>
              <a:t>ิ</a:t>
            </a:r>
            <a:r>
              <a:rPr lang="th-TH" b="1" spc="-15" dirty="0" smtClean="0">
                <a:latin typeface="TH SarabunPSK"/>
                <a:cs typeface="TH SarabunPSK"/>
              </a:rPr>
              <a:t>ทย</a:t>
            </a:r>
            <a:r>
              <a:rPr lang="th-TH" b="1" spc="-5" dirty="0" smtClean="0">
                <a:latin typeface="TH SarabunPSK"/>
                <a:cs typeface="TH SarabunPSK"/>
              </a:rPr>
              <a:t>ุกร</a:t>
            </a:r>
            <a:r>
              <a:rPr lang="th-TH" b="1" spc="-15" dirty="0" smtClean="0">
                <a:latin typeface="TH SarabunPSK"/>
                <a:cs typeface="TH SarabunPSK"/>
              </a:rPr>
              <a:t>ะ</a:t>
            </a:r>
            <a:r>
              <a:rPr lang="th-TH" b="1" spc="-10" dirty="0" smtClean="0">
                <a:latin typeface="TH SarabunPSK"/>
                <a:cs typeface="TH SarabunPSK"/>
              </a:rPr>
              <a:t>จา</a:t>
            </a:r>
            <a:r>
              <a:rPr lang="th-TH" b="1" spc="-15" dirty="0" smtClean="0">
                <a:latin typeface="TH SarabunPSK"/>
                <a:cs typeface="TH SarabunPSK"/>
              </a:rPr>
              <a:t>ย</a:t>
            </a:r>
            <a:r>
              <a:rPr lang="th-TH" b="1" spc="-5" dirty="0" smtClean="0">
                <a:latin typeface="TH SarabunPSK"/>
                <a:cs typeface="TH SarabunPSK"/>
              </a:rPr>
              <a:t>เ</a:t>
            </a:r>
            <a:r>
              <a:rPr lang="th-TH" b="1" spc="-15" dirty="0" smtClean="0">
                <a:latin typeface="TH SarabunPSK"/>
                <a:cs typeface="TH SarabunPSK"/>
              </a:rPr>
              <a:t>ส</a:t>
            </a:r>
            <a:r>
              <a:rPr lang="th-TH" b="1" spc="0" dirty="0" smtClean="0">
                <a:latin typeface="TH SarabunPSK"/>
                <a:cs typeface="TH SarabunPSK"/>
              </a:rPr>
              <a:t>ี</a:t>
            </a:r>
            <a:r>
              <a:rPr lang="th-TH" b="1" spc="-15" dirty="0" smtClean="0">
                <a:latin typeface="TH SarabunPSK"/>
                <a:cs typeface="TH SarabunPSK"/>
              </a:rPr>
              <a:t>ย</a:t>
            </a:r>
            <a:r>
              <a:rPr lang="th-TH" b="1" spc="-10" dirty="0" smtClean="0">
                <a:latin typeface="TH SarabunPSK"/>
                <a:cs typeface="TH SarabunPSK"/>
              </a:rPr>
              <a:t>ง</a:t>
            </a:r>
            <a:r>
              <a:rPr lang="th-TH" b="1" spc="-15" dirty="0" smtClean="0">
                <a:latin typeface="TH SarabunPSK"/>
                <a:cs typeface="TH SarabunPSK"/>
              </a:rPr>
              <a:t>ป</a:t>
            </a:r>
            <a:r>
              <a:rPr lang="th-TH" b="1" spc="-10" dirty="0" smtClean="0">
                <a:latin typeface="TH SarabunPSK"/>
                <a:cs typeface="TH SarabunPSK"/>
              </a:rPr>
              <a:t>ร</a:t>
            </a:r>
            <a:r>
              <a:rPr lang="th-TH" b="1" spc="-15" dirty="0" smtClean="0">
                <a:latin typeface="TH SarabunPSK"/>
                <a:cs typeface="TH SarabunPSK"/>
              </a:rPr>
              <a:t>ะ</a:t>
            </a:r>
            <a:r>
              <a:rPr lang="th-TH" b="1" spc="-5" dirty="0" smtClean="0">
                <a:latin typeface="TH SarabunPSK"/>
                <a:cs typeface="TH SarabunPSK"/>
              </a:rPr>
              <a:t>เภ</a:t>
            </a:r>
            <a:r>
              <a:rPr lang="th-TH" b="1" spc="-15" dirty="0" smtClean="0">
                <a:latin typeface="TH SarabunPSK"/>
                <a:cs typeface="TH SarabunPSK"/>
              </a:rPr>
              <a:t>ท</a:t>
            </a:r>
            <a:r>
              <a:rPr lang="th-TH" b="1" spc="-5" dirty="0" smtClean="0">
                <a:latin typeface="TH SarabunPSK"/>
                <a:cs typeface="TH SarabunPSK"/>
              </a:rPr>
              <a:t>ธุรกิจ</a:t>
            </a:r>
            <a:endParaRPr lang="th-TH" dirty="0">
              <a:latin typeface="TH SarabunPSK"/>
              <a:cs typeface="TH SarabunPSK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thaiDist">
              <a:buNone/>
            </a:pPr>
            <a:r>
              <a:rPr lang="th-TH" b="1" spc="-15" dirty="0" smtClean="0">
                <a:latin typeface="TH SarabunPSK"/>
                <a:cs typeface="TH SarabunPSK"/>
              </a:rPr>
              <a:t>4</a:t>
            </a:r>
            <a:r>
              <a:rPr lang="th-TH" b="1" spc="-5" dirty="0" smtClean="0">
                <a:latin typeface="TH SarabunPSK"/>
                <a:cs typeface="TH SarabunPSK"/>
              </a:rPr>
              <a:t>. แน</a:t>
            </a:r>
            <a:r>
              <a:rPr lang="th-TH" b="1" spc="-15" dirty="0" smtClean="0">
                <a:latin typeface="TH SarabunPSK"/>
                <a:cs typeface="TH SarabunPSK"/>
              </a:rPr>
              <a:t>วท</a:t>
            </a:r>
            <a:r>
              <a:rPr lang="th-TH" b="1" spc="-10" dirty="0" smtClean="0">
                <a:latin typeface="TH SarabunPSK"/>
                <a:cs typeface="TH SarabunPSK"/>
              </a:rPr>
              <a:t>าง</a:t>
            </a:r>
            <a:r>
              <a:rPr lang="th-TH" b="1" spc="-5" dirty="0" smtClean="0">
                <a:latin typeface="TH SarabunPSK"/>
                <a:cs typeface="TH SarabunPSK"/>
              </a:rPr>
              <a:t>การดําเน</a:t>
            </a:r>
            <a:r>
              <a:rPr lang="th-TH" b="1" spc="0" dirty="0" smtClean="0">
                <a:latin typeface="TH SarabunPSK"/>
                <a:cs typeface="TH SarabunPSK"/>
              </a:rPr>
              <a:t>ิ</a:t>
            </a:r>
            <a:r>
              <a:rPr lang="th-TH" b="1" spc="-5" dirty="0" smtClean="0">
                <a:latin typeface="TH SarabunPSK"/>
                <a:cs typeface="TH SarabunPSK"/>
              </a:rPr>
              <a:t>น</a:t>
            </a:r>
            <a:r>
              <a:rPr lang="th-TH" b="1" spc="-10" dirty="0" smtClean="0">
                <a:latin typeface="TH SarabunPSK"/>
                <a:cs typeface="TH SarabunPSK"/>
              </a:rPr>
              <a:t>งา</a:t>
            </a:r>
            <a:r>
              <a:rPr lang="th-TH" b="1" spc="-5" dirty="0" smtClean="0">
                <a:latin typeface="TH SarabunPSK"/>
                <a:cs typeface="TH SarabunPSK"/>
              </a:rPr>
              <a:t>น</a:t>
            </a:r>
            <a:r>
              <a:rPr lang="th-TH" b="1" spc="-15" dirty="0" smtClean="0">
                <a:latin typeface="TH SarabunPSK"/>
                <a:cs typeface="TH SarabunPSK"/>
              </a:rPr>
              <a:t>ว</a:t>
            </a:r>
            <a:r>
              <a:rPr lang="th-TH" b="1" spc="0" dirty="0" smtClean="0">
                <a:latin typeface="TH SarabunPSK"/>
                <a:cs typeface="TH SarabunPSK"/>
              </a:rPr>
              <a:t>ิ</a:t>
            </a:r>
            <a:r>
              <a:rPr lang="th-TH" b="1" spc="-15" dirty="0" smtClean="0">
                <a:latin typeface="TH SarabunPSK"/>
                <a:cs typeface="TH SarabunPSK"/>
              </a:rPr>
              <a:t>ทย</a:t>
            </a:r>
            <a:r>
              <a:rPr lang="th-TH" b="1" spc="-5" dirty="0" smtClean="0">
                <a:latin typeface="TH SarabunPSK"/>
                <a:cs typeface="TH SarabunPSK"/>
              </a:rPr>
              <a:t>ุกร</a:t>
            </a:r>
            <a:r>
              <a:rPr lang="th-TH" b="1" spc="-15" dirty="0" smtClean="0">
                <a:latin typeface="TH SarabunPSK"/>
                <a:cs typeface="TH SarabunPSK"/>
              </a:rPr>
              <a:t>ะ</a:t>
            </a:r>
            <a:r>
              <a:rPr lang="th-TH" b="1" spc="-10" dirty="0" smtClean="0">
                <a:latin typeface="TH SarabunPSK"/>
                <a:cs typeface="TH SarabunPSK"/>
              </a:rPr>
              <a:t>จา</a:t>
            </a:r>
            <a:r>
              <a:rPr lang="th-TH" b="1" spc="-15" dirty="0" smtClean="0">
                <a:latin typeface="TH SarabunPSK"/>
                <a:cs typeface="TH SarabunPSK"/>
              </a:rPr>
              <a:t>ย</a:t>
            </a:r>
            <a:r>
              <a:rPr lang="th-TH" b="1" spc="-5" dirty="0" smtClean="0">
                <a:latin typeface="TH SarabunPSK"/>
                <a:cs typeface="TH SarabunPSK"/>
              </a:rPr>
              <a:t>เ</a:t>
            </a:r>
            <a:r>
              <a:rPr lang="th-TH" b="1" spc="-15" dirty="0" smtClean="0">
                <a:latin typeface="TH SarabunPSK"/>
                <a:cs typeface="TH SarabunPSK"/>
              </a:rPr>
              <a:t>ส</a:t>
            </a:r>
            <a:r>
              <a:rPr lang="th-TH" b="1" spc="0" dirty="0" smtClean="0">
                <a:latin typeface="TH SarabunPSK"/>
                <a:cs typeface="TH SarabunPSK"/>
              </a:rPr>
              <a:t>ี</a:t>
            </a:r>
            <a:r>
              <a:rPr lang="th-TH" b="1" spc="-15" dirty="0" smtClean="0">
                <a:latin typeface="TH SarabunPSK"/>
                <a:cs typeface="TH SarabunPSK"/>
              </a:rPr>
              <a:t>ย</a:t>
            </a:r>
            <a:r>
              <a:rPr lang="th-TH" b="1" spc="-10" dirty="0" smtClean="0">
                <a:latin typeface="TH SarabunPSK"/>
                <a:cs typeface="TH SarabunPSK"/>
              </a:rPr>
              <a:t>ง</a:t>
            </a:r>
            <a:r>
              <a:rPr lang="th-TH" b="1" spc="-15" dirty="0" smtClean="0">
                <a:latin typeface="TH SarabunPSK"/>
                <a:cs typeface="TH SarabunPSK"/>
              </a:rPr>
              <a:t>ป</a:t>
            </a:r>
            <a:r>
              <a:rPr lang="th-TH" b="1" spc="-10" dirty="0" smtClean="0">
                <a:latin typeface="TH SarabunPSK"/>
                <a:cs typeface="TH SarabunPSK"/>
              </a:rPr>
              <a:t>ร</a:t>
            </a:r>
            <a:r>
              <a:rPr lang="th-TH" b="1" spc="-15" dirty="0" smtClean="0">
                <a:latin typeface="TH SarabunPSK"/>
                <a:cs typeface="TH SarabunPSK"/>
              </a:rPr>
              <a:t>ะ</a:t>
            </a:r>
            <a:r>
              <a:rPr lang="th-TH" b="1" spc="-5" dirty="0" smtClean="0">
                <a:latin typeface="TH SarabunPSK"/>
                <a:cs typeface="TH SarabunPSK"/>
              </a:rPr>
              <a:t>เภ</a:t>
            </a:r>
            <a:r>
              <a:rPr lang="th-TH" b="1" spc="-15" dirty="0" smtClean="0">
                <a:latin typeface="TH SarabunPSK"/>
                <a:cs typeface="TH SarabunPSK"/>
              </a:rPr>
              <a:t>ท</a:t>
            </a:r>
            <a:r>
              <a:rPr lang="th-TH" b="1" spc="-5" dirty="0" smtClean="0">
                <a:latin typeface="TH SarabunPSK"/>
                <a:cs typeface="TH SarabunPSK"/>
              </a:rPr>
              <a:t>ธุรกิจจาก</a:t>
            </a:r>
            <a:r>
              <a:rPr lang="th-TH" b="1" spc="-20" dirty="0" smtClean="0">
                <a:latin typeface="TH SarabunPSK"/>
                <a:cs typeface="TH SarabunPSK"/>
              </a:rPr>
              <a:t>ม</a:t>
            </a:r>
            <a:r>
              <a:rPr lang="th-TH" b="1" spc="0" dirty="0" smtClean="0">
                <a:latin typeface="TH SarabunPSK"/>
                <a:cs typeface="TH SarabunPSK"/>
              </a:rPr>
              <a:t>ุ</a:t>
            </a:r>
            <a:r>
              <a:rPr lang="th-TH" b="1" spc="-20" dirty="0" smtClean="0">
                <a:latin typeface="TH SarabunPSK"/>
                <a:cs typeface="TH SarabunPSK"/>
              </a:rPr>
              <a:t>มม</a:t>
            </a:r>
            <a:r>
              <a:rPr lang="th-TH" b="1" spc="-15" dirty="0" smtClean="0">
                <a:latin typeface="TH SarabunPSK"/>
                <a:cs typeface="TH SarabunPSK"/>
              </a:rPr>
              <a:t>อ</a:t>
            </a:r>
            <a:r>
              <a:rPr lang="th-TH" b="1" spc="0" dirty="0" smtClean="0">
                <a:latin typeface="TH SarabunPSK"/>
                <a:cs typeface="TH SarabunPSK"/>
              </a:rPr>
              <a:t>ง</a:t>
            </a:r>
            <a:r>
              <a:rPr lang="th-TH" b="1" spc="-15" dirty="0" smtClean="0">
                <a:latin typeface="TH SarabunPSK"/>
                <a:cs typeface="TH SarabunPSK"/>
              </a:rPr>
              <a:t>ขอ</a:t>
            </a:r>
            <a:r>
              <a:rPr lang="th-TH" b="1" spc="0" dirty="0" smtClean="0">
                <a:latin typeface="TH SarabunPSK"/>
                <a:cs typeface="TH SarabunPSK"/>
              </a:rPr>
              <a:t>ง</a:t>
            </a:r>
            <a:r>
              <a:rPr lang="th-TH" b="1" spc="-15" dirty="0" smtClean="0">
                <a:latin typeface="TH SarabunPSK"/>
                <a:cs typeface="TH SarabunPSK"/>
              </a:rPr>
              <a:t>ผ</a:t>
            </a:r>
            <a:r>
              <a:rPr lang="th-TH" b="1" spc="0" dirty="0" smtClean="0">
                <a:latin typeface="TH SarabunPSK"/>
                <a:cs typeface="TH SarabunPSK"/>
              </a:rPr>
              <a:t>ู</a:t>
            </a:r>
            <a:r>
              <a:rPr lang="th-TH" b="1" spc="-15" dirty="0" smtClean="0">
                <a:latin typeface="TH SarabunPSK"/>
                <a:cs typeface="TH SarabunPSK"/>
              </a:rPr>
              <a:t>ป</a:t>
            </a:r>
            <a:r>
              <a:rPr lang="th-TH" b="1" spc="-10" dirty="0" smtClean="0">
                <a:latin typeface="TH SarabunPSK"/>
                <a:cs typeface="TH SarabunPSK"/>
              </a:rPr>
              <a:t>ร</a:t>
            </a:r>
            <a:r>
              <a:rPr lang="th-TH" b="1" spc="-15" dirty="0" smtClean="0">
                <a:latin typeface="TH SarabunPSK"/>
                <a:cs typeface="TH SarabunPSK"/>
              </a:rPr>
              <a:t>ะ</a:t>
            </a:r>
            <a:r>
              <a:rPr lang="th-TH" b="1" spc="0" dirty="0" smtClean="0">
                <a:latin typeface="TH SarabunPSK"/>
                <a:cs typeface="TH SarabunPSK"/>
              </a:rPr>
              <a:t>ก</a:t>
            </a:r>
            <a:r>
              <a:rPr lang="th-TH" b="1" spc="-15" dirty="0" smtClean="0">
                <a:latin typeface="TH SarabunPSK"/>
                <a:cs typeface="TH SarabunPSK"/>
              </a:rPr>
              <a:t>อบ</a:t>
            </a:r>
            <a:r>
              <a:rPr lang="th-TH" b="1" spc="-10" dirty="0" smtClean="0">
                <a:latin typeface="TH SarabunPSK"/>
                <a:cs typeface="TH SarabunPSK"/>
              </a:rPr>
              <a:t>กา</a:t>
            </a:r>
            <a:r>
              <a:rPr lang="th-TH" b="1" spc="5" dirty="0" smtClean="0">
                <a:latin typeface="TH SarabunPSK"/>
                <a:cs typeface="TH SarabunPSK"/>
              </a:rPr>
              <a:t>ร</a:t>
            </a:r>
            <a:r>
              <a:rPr lang="th-TH" b="1" spc="-20" dirty="0" smtClean="0">
                <a:latin typeface="TH SarabunPSK"/>
                <a:cs typeface="TH SarabunPSK"/>
              </a:rPr>
              <a:t>ม</a:t>
            </a:r>
            <a:r>
              <a:rPr lang="th-TH" b="1" spc="0" dirty="0" smtClean="0">
                <a:latin typeface="TH SarabunPSK"/>
                <a:cs typeface="TH SarabunPSK"/>
              </a:rPr>
              <a:t>ื</a:t>
            </a:r>
            <a:r>
              <a:rPr lang="th-TH" b="1" spc="-5" dirty="0" smtClean="0">
                <a:latin typeface="TH SarabunPSK"/>
                <a:cs typeface="TH SarabunPSK"/>
              </a:rPr>
              <a:t>อ</a:t>
            </a:r>
            <a:r>
              <a:rPr lang="th-TH" b="1" spc="-15" dirty="0" smtClean="0">
                <a:latin typeface="TH SarabunPSK"/>
                <a:cs typeface="TH SarabunPSK"/>
              </a:rPr>
              <a:t>อ</a:t>
            </a:r>
            <a:r>
              <a:rPr lang="th-TH" b="1" spc="-10" dirty="0" smtClean="0">
                <a:latin typeface="TH SarabunPSK"/>
                <a:cs typeface="TH SarabunPSK"/>
              </a:rPr>
              <a:t>า</a:t>
            </a:r>
            <a:r>
              <a:rPr lang="th-TH" b="1" spc="-15" dirty="0" smtClean="0">
                <a:latin typeface="TH SarabunPSK"/>
                <a:cs typeface="TH SarabunPSK"/>
              </a:rPr>
              <a:t>ช</a:t>
            </a:r>
            <a:r>
              <a:rPr lang="th-TH" b="1" spc="-5" dirty="0" smtClean="0">
                <a:latin typeface="TH SarabunPSK"/>
                <a:cs typeface="TH SarabunPSK"/>
              </a:rPr>
              <a:t>ีพ</a:t>
            </a:r>
            <a:endParaRPr lang="th-TH" dirty="0" smtClean="0">
              <a:latin typeface="TH SarabunPSK"/>
              <a:cs typeface="TH SarabunPSK"/>
            </a:endParaRPr>
          </a:p>
          <a:p>
            <a:pPr marL="12700" marR="20320" indent="0" algn="thaiDist">
              <a:lnSpc>
                <a:spcPct val="108100"/>
              </a:lnSpc>
              <a:buNone/>
            </a:pPr>
            <a:r>
              <a:rPr lang="th-TH" spc="-5" dirty="0" smtClean="0">
                <a:latin typeface="TH SarabunPSK"/>
                <a:cs typeface="TH SarabunPSK"/>
              </a:rPr>
              <a:t>	ก</a:t>
            </a:r>
            <a:r>
              <a:rPr lang="th-TH" spc="0" dirty="0" smtClean="0">
                <a:latin typeface="TH SarabunPSK"/>
                <a:cs typeface="TH SarabunPSK"/>
              </a:rPr>
              <a:t>า</a:t>
            </a:r>
            <a:r>
              <a:rPr lang="th-TH" spc="15" dirty="0" smtClean="0">
                <a:latin typeface="TH SarabunPSK"/>
                <a:cs typeface="TH SarabunPSK"/>
              </a:rPr>
              <a:t>ร</a:t>
            </a:r>
            <a:r>
              <a:rPr lang="th-TH" spc="5" dirty="0" smtClean="0">
                <a:latin typeface="TH SarabunPSK"/>
                <a:cs typeface="TH SarabunPSK"/>
              </a:rPr>
              <a:t>เ</a:t>
            </a:r>
            <a:r>
              <a:rPr lang="th-TH" spc="-5" dirty="0" smtClean="0">
                <a:latin typeface="TH SarabunPSK"/>
                <a:cs typeface="TH SarabunPSK"/>
              </a:rPr>
              <a:t>รี</a:t>
            </a:r>
            <a:r>
              <a:rPr lang="th-TH" spc="15" dirty="0" smtClean="0">
                <a:latin typeface="TH SarabunPSK"/>
                <a:cs typeface="TH SarabunPSK"/>
              </a:rPr>
              <a:t>ย</a:t>
            </a:r>
            <a:r>
              <a:rPr lang="th-TH" spc="0" dirty="0" smtClean="0">
                <a:latin typeface="TH SarabunPSK"/>
                <a:cs typeface="TH SarabunPSK"/>
              </a:rPr>
              <a:t>น</a:t>
            </a:r>
            <a:r>
              <a:rPr lang="th-TH" spc="-5" dirty="0" smtClean="0">
                <a:latin typeface="TH SarabunPSK"/>
                <a:cs typeface="TH SarabunPSK"/>
              </a:rPr>
              <a:t>รู้วิธี</a:t>
            </a:r>
            <a:r>
              <a:rPr lang="th-TH" spc="-15" dirty="0" smtClean="0">
                <a:latin typeface="TH SarabunPSK"/>
                <a:cs typeface="TH SarabunPSK"/>
              </a:rPr>
              <a:t>ค</a:t>
            </a:r>
            <a:r>
              <a:rPr lang="th-TH" spc="-5" dirty="0" smtClean="0">
                <a:latin typeface="TH SarabunPSK"/>
                <a:cs typeface="TH SarabunPSK"/>
              </a:rPr>
              <a:t>ิ</a:t>
            </a:r>
            <a:r>
              <a:rPr lang="th-TH" spc="10" dirty="0" smtClean="0">
                <a:latin typeface="TH SarabunPSK"/>
                <a:cs typeface="TH SarabunPSK"/>
              </a:rPr>
              <a:t>ด</a:t>
            </a:r>
            <a:r>
              <a:rPr lang="th-TH" spc="0" dirty="0" smtClean="0">
                <a:latin typeface="TH SarabunPSK"/>
                <a:cs typeface="TH SarabunPSK"/>
              </a:rPr>
              <a:t>จา</a:t>
            </a:r>
            <a:r>
              <a:rPr lang="th-TH" spc="10" dirty="0" smtClean="0">
                <a:latin typeface="TH SarabunPSK"/>
                <a:cs typeface="TH SarabunPSK"/>
              </a:rPr>
              <a:t>ก</a:t>
            </a:r>
            <a:r>
              <a:rPr lang="th-TH" spc="-15" dirty="0" smtClean="0">
                <a:latin typeface="TH SarabunPSK"/>
                <a:cs typeface="TH SarabunPSK"/>
              </a:rPr>
              <a:t>ม</a:t>
            </a:r>
            <a:r>
              <a:rPr lang="th-TH" spc="-5" dirty="0" smtClean="0">
                <a:latin typeface="TH SarabunPSK"/>
                <a:cs typeface="TH SarabunPSK"/>
              </a:rPr>
              <a:t>ุม</a:t>
            </a:r>
            <a:r>
              <a:rPr lang="th-TH" spc="10" dirty="0" smtClean="0">
                <a:latin typeface="TH SarabunPSK"/>
                <a:cs typeface="TH SarabunPSK"/>
              </a:rPr>
              <a:t>ม</a:t>
            </a:r>
            <a:r>
              <a:rPr lang="th-TH" spc="-5" dirty="0" smtClean="0">
                <a:latin typeface="TH SarabunPSK"/>
                <a:cs typeface="TH SarabunPSK"/>
              </a:rPr>
              <a:t>อ</a:t>
            </a:r>
            <a:r>
              <a:rPr lang="th-TH" spc="5" dirty="0" smtClean="0">
                <a:latin typeface="TH SarabunPSK"/>
                <a:cs typeface="TH SarabunPSK"/>
              </a:rPr>
              <a:t>ง</a:t>
            </a:r>
            <a:r>
              <a:rPr lang="th-TH" spc="10" dirty="0" smtClean="0">
                <a:latin typeface="TH SarabunPSK"/>
                <a:cs typeface="TH SarabunPSK"/>
              </a:rPr>
              <a:t>ข</a:t>
            </a:r>
            <a:r>
              <a:rPr lang="th-TH" spc="-5" dirty="0" smtClean="0">
                <a:latin typeface="TH SarabunPSK"/>
                <a:cs typeface="TH SarabunPSK"/>
              </a:rPr>
              <a:t>อ</a:t>
            </a:r>
            <a:r>
              <a:rPr lang="th-TH" spc="5" dirty="0" smtClean="0">
                <a:latin typeface="TH SarabunPSK"/>
                <a:cs typeface="TH SarabunPSK"/>
              </a:rPr>
              <a:t>ง</a:t>
            </a:r>
            <a:r>
              <a:rPr lang="th-TH" spc="-10" dirty="0" smtClean="0">
                <a:latin typeface="TH SarabunPSK"/>
                <a:cs typeface="TH SarabunPSK"/>
              </a:rPr>
              <a:t>ผ</a:t>
            </a:r>
            <a:r>
              <a:rPr lang="th-TH" spc="-20" dirty="0" smtClean="0">
                <a:latin typeface="TH SarabunPSK"/>
                <a:cs typeface="TH SarabunPSK"/>
              </a:rPr>
              <a:t></a:t>
            </a:r>
            <a:r>
              <a:rPr lang="th-TH" spc="5" dirty="0" smtClean="0">
                <a:latin typeface="TH SarabunPSK"/>
                <a:cs typeface="TH SarabunPSK"/>
              </a:rPr>
              <a:t>ู</a:t>
            </a:r>
            <a:r>
              <a:rPr lang="th-TH" spc="0" dirty="0" smtClean="0">
                <a:latin typeface="TH SarabunPSK"/>
                <a:cs typeface="TH SarabunPSK"/>
              </a:rPr>
              <a:t>ปร</a:t>
            </a:r>
            <a:r>
              <a:rPr lang="th-TH" spc="5" dirty="0" smtClean="0">
                <a:latin typeface="TH SarabunPSK"/>
                <a:cs typeface="TH SarabunPSK"/>
              </a:rPr>
              <a:t>ะ</a:t>
            </a:r>
            <a:r>
              <a:rPr lang="th-TH" spc="-5" dirty="0" smtClean="0">
                <a:latin typeface="TH SarabunPSK"/>
                <a:cs typeface="TH SarabunPSK"/>
              </a:rPr>
              <a:t>กอ</a:t>
            </a:r>
            <a:r>
              <a:rPr lang="th-TH" spc="10" dirty="0" smtClean="0">
                <a:latin typeface="TH SarabunPSK"/>
                <a:cs typeface="TH SarabunPSK"/>
              </a:rPr>
              <a:t>บ</a:t>
            </a:r>
            <a:r>
              <a:rPr lang="th-TH" spc="-5" dirty="0" smtClean="0">
                <a:latin typeface="TH SarabunPSK"/>
                <a:cs typeface="TH SarabunPSK"/>
              </a:rPr>
              <a:t>ก</a:t>
            </a:r>
            <a:r>
              <a:rPr lang="th-TH" spc="0" dirty="0" smtClean="0">
                <a:latin typeface="TH SarabunPSK"/>
                <a:cs typeface="TH SarabunPSK"/>
              </a:rPr>
              <a:t>า</a:t>
            </a:r>
            <a:r>
              <a:rPr lang="th-TH" spc="15" dirty="0" smtClean="0">
                <a:latin typeface="TH SarabunPSK"/>
                <a:cs typeface="TH SarabunPSK"/>
              </a:rPr>
              <a:t>ร</a:t>
            </a:r>
            <a:r>
              <a:rPr lang="th-TH" spc="-15" dirty="0" smtClean="0">
                <a:latin typeface="TH SarabunPSK"/>
                <a:cs typeface="TH SarabunPSK"/>
              </a:rPr>
              <a:t>ม</a:t>
            </a:r>
            <a:r>
              <a:rPr lang="th-TH" spc="-5" dirty="0" smtClean="0">
                <a:latin typeface="TH SarabunPSK"/>
                <a:cs typeface="TH SarabunPSK"/>
              </a:rPr>
              <a:t>ื</a:t>
            </a:r>
            <a:r>
              <a:rPr lang="th-TH" spc="5" dirty="0" smtClean="0">
                <a:latin typeface="TH SarabunPSK"/>
                <a:cs typeface="TH SarabunPSK"/>
              </a:rPr>
              <a:t>อ</a:t>
            </a:r>
            <a:r>
              <a:rPr lang="th-TH" spc="-5" dirty="0" smtClean="0">
                <a:latin typeface="TH SarabunPSK"/>
                <a:cs typeface="TH SarabunPSK"/>
              </a:rPr>
              <a:t>อ</a:t>
            </a:r>
            <a:r>
              <a:rPr lang="th-TH" spc="0" dirty="0" smtClean="0">
                <a:latin typeface="TH SarabunPSK"/>
                <a:cs typeface="TH SarabunPSK"/>
              </a:rPr>
              <a:t>า</a:t>
            </a:r>
            <a:r>
              <a:rPr lang="th-TH" spc="-5" dirty="0" smtClean="0">
                <a:latin typeface="TH SarabunPSK"/>
                <a:cs typeface="TH SarabunPSK"/>
              </a:rPr>
              <a:t>ช</a:t>
            </a:r>
            <a:r>
              <a:rPr lang="th-TH" spc="5" dirty="0" smtClean="0">
                <a:latin typeface="TH SarabunPSK"/>
                <a:cs typeface="TH SarabunPSK"/>
              </a:rPr>
              <a:t>ี</a:t>
            </a:r>
            <a:r>
              <a:rPr lang="th-TH" spc="-5" dirty="0" smtClean="0">
                <a:latin typeface="TH SarabunPSK"/>
                <a:cs typeface="TH SarabunPSK"/>
              </a:rPr>
              <a:t>พ</a:t>
            </a:r>
            <a:r>
              <a:rPr lang="th-TH" spc="0" dirty="0" smtClean="0">
                <a:latin typeface="TH SarabunPSK"/>
                <a:cs typeface="TH SarabunPSK"/>
              </a:rPr>
              <a:t>จ</a:t>
            </a:r>
            <a:r>
              <a:rPr lang="th-TH" spc="5" dirty="0" smtClean="0">
                <a:latin typeface="TH SarabunPSK"/>
                <a:cs typeface="TH SarabunPSK"/>
              </a:rPr>
              <a:t>ะเ</a:t>
            </a:r>
            <a:r>
              <a:rPr lang="th-TH" spc="-10" dirty="0" smtClean="0">
                <a:latin typeface="TH SarabunPSK"/>
                <a:cs typeface="TH SarabunPSK"/>
              </a:rPr>
              <a:t>ป</a:t>
            </a:r>
            <a:r>
              <a:rPr lang="th-TH" spc="-5" dirty="0" smtClean="0">
                <a:latin typeface="TH SarabunPSK"/>
                <a:cs typeface="TH SarabunPSK"/>
              </a:rPr>
              <a:t></a:t>
            </a:r>
            <a:r>
              <a:rPr lang="th-TH" spc="15" dirty="0" smtClean="0">
                <a:latin typeface="TH SarabunPSK"/>
                <a:cs typeface="TH SarabunPSK"/>
              </a:rPr>
              <a:t>น</a:t>
            </a:r>
            <a:r>
              <a:rPr lang="th-TH" spc="0" dirty="0" smtClean="0">
                <a:latin typeface="TH SarabunPSK"/>
                <a:cs typeface="TH SarabunPSK"/>
              </a:rPr>
              <a:t>ปร</a:t>
            </a:r>
            <a:r>
              <a:rPr lang="th-TH" spc="5" dirty="0" smtClean="0">
                <a:latin typeface="TH SarabunPSK"/>
                <a:cs typeface="TH SarabunPSK"/>
              </a:rPr>
              <a:t>ะ</a:t>
            </a:r>
            <a:r>
              <a:rPr lang="th-TH" spc="10" dirty="0" smtClean="0">
                <a:latin typeface="TH SarabunPSK"/>
                <a:cs typeface="TH SarabunPSK"/>
              </a:rPr>
              <a:t>โ</a:t>
            </a:r>
            <a:r>
              <a:rPr lang="th-TH" spc="0" dirty="0" smtClean="0">
                <a:latin typeface="TH SarabunPSK"/>
                <a:cs typeface="TH SarabunPSK"/>
              </a:rPr>
              <a:t>ย</a:t>
            </a:r>
            <a:r>
              <a:rPr lang="th-TH" spc="15" dirty="0" smtClean="0">
                <a:latin typeface="TH SarabunPSK"/>
                <a:cs typeface="TH SarabunPSK"/>
              </a:rPr>
              <a:t>ช</a:t>
            </a:r>
            <a:r>
              <a:rPr lang="th-TH" spc="-10" dirty="0" smtClean="0">
                <a:latin typeface="TH SarabunPSK"/>
                <a:cs typeface="TH SarabunPSK"/>
              </a:rPr>
              <a:t>น</a:t>
            </a:r>
            <a:r>
              <a:rPr lang="th-TH" spc="-5" dirty="0" smtClean="0">
                <a:latin typeface="TH SarabunPSK"/>
                <a:cs typeface="TH SarabunPSK"/>
              </a:rPr>
              <a:t>อ</a:t>
            </a:r>
            <a:r>
              <a:rPr lang="th-TH" spc="-10" dirty="0" smtClean="0">
                <a:latin typeface="TH SarabunPSK"/>
                <a:cs typeface="TH SarabunPSK"/>
              </a:rPr>
              <a:t>ย</a:t>
            </a:r>
            <a:r>
              <a:rPr lang="th-TH" spc="5" dirty="0" smtClean="0">
                <a:latin typeface="TH SarabunPSK"/>
                <a:cs typeface="TH SarabunPSK"/>
              </a:rPr>
              <a:t></a:t>
            </a:r>
            <a:r>
              <a:rPr lang="th-TH" spc="0" dirty="0" smtClean="0">
                <a:latin typeface="TH SarabunPSK"/>
                <a:cs typeface="TH SarabunPSK"/>
              </a:rPr>
              <a:t>า</a:t>
            </a:r>
            <a:r>
              <a:rPr lang="th-TH" spc="5" dirty="0" smtClean="0">
                <a:latin typeface="TH SarabunPSK"/>
                <a:cs typeface="TH SarabunPSK"/>
              </a:rPr>
              <a:t>ง</a:t>
            </a:r>
            <a:r>
              <a:rPr lang="th-TH" spc="10" dirty="0" smtClean="0">
                <a:latin typeface="TH SarabunPSK"/>
                <a:cs typeface="TH SarabunPSK"/>
              </a:rPr>
              <a:t>ม</a:t>
            </a:r>
            <a:r>
              <a:rPr lang="th-TH" spc="0" dirty="0" smtClean="0">
                <a:latin typeface="TH SarabunPSK"/>
                <a:cs typeface="TH SarabunPSK"/>
              </a:rPr>
              <a:t>า</a:t>
            </a:r>
            <a:r>
              <a:rPr lang="th-TH" spc="-5" dirty="0" smtClean="0">
                <a:latin typeface="TH SarabunPSK"/>
                <a:cs typeface="TH SarabunPSK"/>
              </a:rPr>
              <a:t>ก</a:t>
            </a:r>
            <a:r>
              <a:rPr lang="th-TH" spc="15" dirty="0" smtClean="0">
                <a:latin typeface="TH SarabunPSK"/>
                <a:cs typeface="TH SarabunPSK"/>
              </a:rPr>
              <a:t>ใ</a:t>
            </a:r>
            <a:r>
              <a:rPr lang="th-TH" spc="0" dirty="0" smtClean="0">
                <a:latin typeface="TH SarabunPSK"/>
                <a:cs typeface="TH SarabunPSK"/>
              </a:rPr>
              <a:t>น</a:t>
            </a:r>
            <a:r>
              <a:rPr lang="th-TH" spc="-5" dirty="0" smtClean="0">
                <a:latin typeface="TH SarabunPSK"/>
                <a:cs typeface="TH SarabunPSK"/>
              </a:rPr>
              <a:t>ก</a:t>
            </a:r>
            <a:r>
              <a:rPr lang="th-TH" spc="10" dirty="0" smtClean="0">
                <a:latin typeface="TH SarabunPSK"/>
                <a:cs typeface="TH SarabunPSK"/>
              </a:rPr>
              <a:t>า</a:t>
            </a:r>
            <a:r>
              <a:rPr lang="th-TH" spc="0" dirty="0" smtClean="0">
                <a:latin typeface="TH SarabunPSK"/>
                <a:cs typeface="TH SarabunPSK"/>
              </a:rPr>
              <a:t>ร</a:t>
            </a:r>
            <a:r>
              <a:rPr lang="th-TH" spc="-15" dirty="0" smtClean="0">
                <a:latin typeface="TH SarabunPSK"/>
                <a:cs typeface="TH SarabunPSK"/>
              </a:rPr>
              <a:t>ศ</a:t>
            </a:r>
            <a:r>
              <a:rPr lang="th-TH" spc="-5" dirty="0" smtClean="0">
                <a:latin typeface="TH SarabunPSK"/>
                <a:cs typeface="TH SarabunPSK"/>
              </a:rPr>
              <a:t>ึ</a:t>
            </a:r>
            <a:r>
              <a:rPr lang="th-TH" spc="10" dirty="0" smtClean="0">
                <a:latin typeface="TH SarabunPSK"/>
                <a:cs typeface="TH SarabunPSK"/>
              </a:rPr>
              <a:t>ก</a:t>
            </a:r>
            <a:r>
              <a:rPr lang="th-TH" spc="-5" dirty="0" smtClean="0">
                <a:latin typeface="TH SarabunPSK"/>
                <a:cs typeface="TH SarabunPSK"/>
              </a:rPr>
              <a:t>ษ</a:t>
            </a:r>
            <a:r>
              <a:rPr lang="th-TH" spc="0" dirty="0" smtClean="0">
                <a:latin typeface="TH SarabunPSK"/>
                <a:cs typeface="TH SarabunPSK"/>
              </a:rPr>
              <a:t>า</a:t>
            </a:r>
            <a:r>
              <a:rPr lang="th-TH" spc="15" dirty="0" smtClean="0">
                <a:latin typeface="TH SarabunPSK"/>
                <a:cs typeface="TH SarabunPSK"/>
              </a:rPr>
              <a:t>เรื่อง</a:t>
            </a:r>
            <a:r>
              <a:rPr lang="th-TH" spc="-15" dirty="0" smtClean="0">
                <a:latin typeface="TH SarabunPSK"/>
                <a:cs typeface="TH SarabunPSK"/>
              </a:rPr>
              <a:t>แ</a:t>
            </a:r>
            <a:r>
              <a:rPr lang="th-TH" spc="-10" dirty="0" smtClean="0">
                <a:latin typeface="TH SarabunPSK"/>
                <a:cs typeface="TH SarabunPSK"/>
              </a:rPr>
              <a:t>น</a:t>
            </a:r>
            <a:r>
              <a:rPr lang="th-TH" spc="-5" dirty="0" smtClean="0">
                <a:latin typeface="TH SarabunPSK"/>
                <a:cs typeface="TH SarabunPSK"/>
              </a:rPr>
              <a:t>ว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-5" dirty="0" smtClean="0">
                <a:latin typeface="TH SarabunPSK"/>
                <a:cs typeface="TH SarabunPSK"/>
              </a:rPr>
              <a:t>า</a:t>
            </a:r>
            <a:r>
              <a:rPr lang="th-TH" spc="-10" dirty="0" smtClean="0">
                <a:latin typeface="TH SarabunPSK"/>
                <a:cs typeface="TH SarabunPSK"/>
              </a:rPr>
              <a:t>ง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5" dirty="0" smtClean="0">
                <a:latin typeface="TH SarabunPSK"/>
                <a:cs typeface="TH SarabunPSK"/>
              </a:rPr>
              <a:t>ารดําเนิน</a:t>
            </a:r>
            <a:r>
              <a:rPr lang="th-TH" spc="-10" dirty="0" smtClean="0">
                <a:latin typeface="TH SarabunPSK"/>
                <a:cs typeface="TH SarabunPSK"/>
              </a:rPr>
              <a:t>งาน</a:t>
            </a:r>
            <a:r>
              <a:rPr lang="th-TH" spc="-5" dirty="0" smtClean="0">
                <a:latin typeface="TH SarabunPSK"/>
                <a:cs typeface="TH SarabunPSK"/>
              </a:rPr>
              <a:t>ว</a:t>
            </a:r>
            <a:r>
              <a:rPr lang="th-TH" spc="0" dirty="0" smtClean="0">
                <a:latin typeface="TH SarabunPSK"/>
                <a:cs typeface="TH SarabunPSK"/>
              </a:rPr>
              <a:t>ิ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-5" dirty="0" smtClean="0">
                <a:latin typeface="TH SarabunPSK"/>
                <a:cs typeface="TH SarabunPSK"/>
              </a:rPr>
              <a:t>ยุปร</a:t>
            </a:r>
            <a:r>
              <a:rPr lang="th-TH" spc="-20" dirty="0" smtClean="0">
                <a:latin typeface="TH SarabunPSK"/>
                <a:cs typeface="TH SarabunPSK"/>
              </a:rPr>
              <a:t>ะ</a:t>
            </a:r>
            <a:r>
              <a:rPr lang="th-TH" spc="-5" dirty="0" smtClean="0">
                <a:latin typeface="TH SarabunPSK"/>
                <a:cs typeface="TH SarabunPSK"/>
              </a:rPr>
              <a:t>เภ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-5" dirty="0" smtClean="0">
                <a:latin typeface="TH SarabunPSK"/>
                <a:cs typeface="TH SarabunPSK"/>
              </a:rPr>
              <a:t>ธุร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5" dirty="0" smtClean="0">
                <a:latin typeface="TH SarabunPSK"/>
                <a:cs typeface="TH SarabunPSK"/>
              </a:rPr>
              <a:t>ิจ เ</a:t>
            </a:r>
            <a:r>
              <a:rPr lang="th-TH" spc="-20" dirty="0" smtClean="0">
                <a:latin typeface="TH SarabunPSK"/>
                <a:cs typeface="TH SarabunPSK"/>
              </a:rPr>
              <a:t>พ</a:t>
            </a:r>
            <a:r>
              <a:rPr lang="th-TH" spc="-5" dirty="0" smtClean="0">
                <a:latin typeface="TH SarabunPSK"/>
                <a:cs typeface="TH SarabunPSK"/>
              </a:rPr>
              <a:t>รา</a:t>
            </a:r>
            <a:r>
              <a:rPr lang="th-TH" spc="-20" dirty="0" smtClean="0">
                <a:latin typeface="TH SarabunPSK"/>
                <a:cs typeface="TH SarabunPSK"/>
              </a:rPr>
              <a:t>ะ</a:t>
            </a:r>
            <a:r>
              <a:rPr lang="th-TH" spc="-5" dirty="0" smtClean="0">
                <a:latin typeface="TH SarabunPSK"/>
                <a:cs typeface="TH SarabunPSK"/>
              </a:rPr>
              <a:t>ผูบริหาร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0" dirty="0" smtClean="0">
                <a:latin typeface="TH SarabunPSK"/>
                <a:cs typeface="TH SarabunPSK"/>
              </a:rPr>
              <a:t>ี่</a:t>
            </a:r>
            <a:r>
              <a:rPr lang="th-TH" spc="-15" dirty="0" smtClean="0">
                <a:latin typeface="TH SarabunPSK"/>
                <a:cs typeface="TH SarabunPSK"/>
              </a:rPr>
              <a:t>ค</a:t>
            </a:r>
            <a:r>
              <a:rPr lang="th-TH" spc="-5" dirty="0" smtClean="0">
                <a:latin typeface="TH SarabunPSK"/>
                <a:cs typeface="TH SarabunPSK"/>
              </a:rPr>
              <a:t>ร่ําหว</a:t>
            </a:r>
            <a:r>
              <a:rPr lang="th-TH" spc="-20" dirty="0" smtClean="0">
                <a:latin typeface="TH SarabunPSK"/>
                <a:cs typeface="TH SarabunPSK"/>
              </a:rPr>
              <a:t>อ</a:t>
            </a:r>
            <a:r>
              <a:rPr lang="th-TH" spc="-10" dirty="0" smtClean="0">
                <a:latin typeface="TH SarabunPSK"/>
                <a:cs typeface="TH SarabunPSK"/>
              </a:rPr>
              <a:t>ดใน</a:t>
            </a:r>
            <a:r>
              <a:rPr lang="th-TH" spc="-15" dirty="0" smtClean="0">
                <a:latin typeface="TH SarabunPSK"/>
                <a:cs typeface="TH SarabunPSK"/>
              </a:rPr>
              <a:t>แ</a:t>
            </a:r>
            <a:r>
              <a:rPr lang="th-TH" spc="-5" dirty="0" smtClean="0">
                <a:latin typeface="TH SarabunPSK"/>
                <a:cs typeface="TH SarabunPSK"/>
              </a:rPr>
              <a:t>ว</a:t>
            </a:r>
            <a:r>
              <a:rPr lang="th-TH" spc="-10" dirty="0" smtClean="0">
                <a:latin typeface="TH SarabunPSK"/>
                <a:cs typeface="TH SarabunPSK"/>
              </a:rPr>
              <a:t>ด</a:t>
            </a:r>
            <a:r>
              <a:rPr lang="th-TH" spc="-5" dirty="0" smtClean="0">
                <a:latin typeface="TH SarabunPSK"/>
                <a:cs typeface="TH SarabunPSK"/>
              </a:rPr>
              <a:t>ว</a:t>
            </a:r>
            <a:r>
              <a:rPr lang="th-TH" spc="-10" dirty="0" smtClean="0">
                <a:latin typeface="TH SarabunPSK"/>
                <a:cs typeface="TH SarabunPSK"/>
              </a:rPr>
              <a:t>ง</a:t>
            </a:r>
            <a:r>
              <a:rPr lang="th-TH" spc="-15" dirty="0" smtClean="0">
                <a:latin typeface="TH SarabunPSK"/>
                <a:cs typeface="TH SarabunPSK"/>
              </a:rPr>
              <a:t>ม</a:t>
            </a:r>
            <a:r>
              <a:rPr lang="th-TH" spc="-5" dirty="0" smtClean="0">
                <a:latin typeface="TH SarabunPSK"/>
                <a:cs typeface="TH SarabunPSK"/>
              </a:rPr>
              <a:t>า</a:t>
            </a:r>
            <a:r>
              <a:rPr lang="th-TH" spc="-20" dirty="0" smtClean="0">
                <a:latin typeface="TH SarabunPSK"/>
                <a:cs typeface="TH SarabunPSK"/>
              </a:rPr>
              <a:t>อ</a:t>
            </a:r>
            <a:r>
              <a:rPr lang="th-TH" spc="-5" dirty="0" smtClean="0">
                <a:latin typeface="TH SarabunPSK"/>
                <a:cs typeface="TH SarabunPSK"/>
              </a:rPr>
              <a:t>ยา</a:t>
            </a:r>
            <a:r>
              <a:rPr lang="th-TH" spc="-10" dirty="0" smtClean="0">
                <a:latin typeface="TH SarabunPSK"/>
                <a:cs typeface="TH SarabunPSK"/>
              </a:rPr>
              <a:t>งยา</a:t>
            </a:r>
            <a:r>
              <a:rPr lang="th-TH" spc="-5" dirty="0" smtClean="0">
                <a:latin typeface="TH SarabunPSK"/>
                <a:cs typeface="TH SarabunPSK"/>
              </a:rPr>
              <a:t>ว</a:t>
            </a:r>
            <a:r>
              <a:rPr lang="th-TH" spc="-10" dirty="0" smtClean="0">
                <a:latin typeface="TH SarabunPSK"/>
                <a:cs typeface="TH SarabunPSK"/>
              </a:rPr>
              <a:t>นานผาน</a:t>
            </a:r>
            <a:r>
              <a:rPr lang="th-TH" spc="-5" dirty="0" smtClean="0">
                <a:latin typeface="TH SarabunPSK"/>
                <a:cs typeface="TH SarabunPSK"/>
              </a:rPr>
              <a:t>ก</a:t>
            </a:r>
            <a:r>
              <a:rPr lang="th-TH" spc="0" dirty="0" smtClean="0">
                <a:latin typeface="TH SarabunPSK"/>
                <a:cs typeface="TH SarabunPSK"/>
              </a:rPr>
              <a:t>าร</a:t>
            </a:r>
            <a:r>
              <a:rPr lang="th-TH" spc="5" dirty="0" smtClean="0">
                <a:latin typeface="TH SarabunPSK"/>
                <a:cs typeface="TH SarabunPSK"/>
              </a:rPr>
              <a:t>เ</a:t>
            </a:r>
            <a:r>
              <a:rPr lang="th-TH" spc="-5" dirty="0" smtClean="0">
                <a:latin typeface="TH SarabunPSK"/>
                <a:cs typeface="TH SarabunPSK"/>
              </a:rPr>
              <a:t>รี</a:t>
            </a:r>
            <a:r>
              <a:rPr lang="th-TH" spc="0" dirty="0" smtClean="0">
                <a:latin typeface="TH SarabunPSK"/>
                <a:cs typeface="TH SarabunPSK"/>
              </a:rPr>
              <a:t>ยน</a:t>
            </a:r>
            <a:r>
              <a:rPr lang="th-TH" spc="-5" dirty="0" smtClean="0">
                <a:latin typeface="TH SarabunPSK"/>
                <a:cs typeface="TH SarabunPSK"/>
              </a:rPr>
              <a:t>รู</a:t>
            </a:r>
            <a:endParaRPr lang="th-TH" dirty="0" smtClean="0">
              <a:latin typeface="TH SarabunPSK"/>
              <a:cs typeface="TH SarabunPSK"/>
            </a:endParaRPr>
          </a:p>
          <a:p>
            <a:pPr marL="0" marR="21590" indent="0" algn="thaiDist">
              <a:lnSpc>
                <a:spcPct val="108100"/>
              </a:lnSpc>
              <a:spcBef>
                <a:spcPts val="10"/>
              </a:spcBef>
              <a:buNone/>
            </a:pPr>
            <a:r>
              <a:rPr lang="th-TH" spc="-5" dirty="0" smtClean="0">
                <a:latin typeface="TH SarabunPSK"/>
                <a:cs typeface="TH SarabunPSK"/>
              </a:rPr>
              <a:t>	กรณีศึกษ</a:t>
            </a:r>
            <a:r>
              <a:rPr lang="th-TH" spc="0" dirty="0" smtClean="0">
                <a:latin typeface="TH SarabunPSK"/>
                <a:cs typeface="TH SarabunPSK"/>
              </a:rPr>
              <a:t>าใน</a:t>
            </a:r>
            <a:r>
              <a:rPr lang="th-TH" spc="10" dirty="0" smtClean="0">
                <a:latin typeface="TH SarabunPSK"/>
                <a:cs typeface="TH SarabunPSK"/>
              </a:rPr>
              <a:t>โ</a:t>
            </a:r>
            <a:r>
              <a:rPr lang="th-TH" spc="5" dirty="0" smtClean="0">
                <a:latin typeface="TH SarabunPSK"/>
                <a:cs typeface="TH SarabunPSK"/>
              </a:rPr>
              <a:t>ล</a:t>
            </a:r>
            <a:r>
              <a:rPr lang="th-TH" spc="-5" dirty="0" smtClean="0">
                <a:latin typeface="TH SarabunPSK"/>
                <a:cs typeface="TH SarabunPSK"/>
              </a:rPr>
              <a:t>ก</a:t>
            </a:r>
            <a:r>
              <a:rPr lang="th-TH" spc="0" dirty="0" smtClean="0">
                <a:latin typeface="TH SarabunPSK"/>
                <a:cs typeface="TH SarabunPSK"/>
              </a:rPr>
              <a:t>แ</a:t>
            </a:r>
            <a:r>
              <a:rPr lang="th-TH" spc="-10" dirty="0" smtClean="0">
                <a:latin typeface="TH SarabunPSK"/>
                <a:cs typeface="TH SarabunPSK"/>
              </a:rPr>
              <a:t>ห</a:t>
            </a:r>
            <a:r>
              <a:rPr lang="th-TH" spc="-5" dirty="0" smtClean="0">
                <a:latin typeface="TH SarabunPSK"/>
                <a:cs typeface="TH SarabunPSK"/>
              </a:rPr>
              <a:t></a:t>
            </a:r>
            <a:r>
              <a:rPr lang="th-TH" spc="5" dirty="0" smtClean="0">
                <a:latin typeface="TH SarabunPSK"/>
                <a:cs typeface="TH SarabunPSK"/>
              </a:rPr>
              <a:t>ง</a:t>
            </a:r>
            <a:r>
              <a:rPr lang="th-TH" spc="-5" dirty="0" smtClean="0">
                <a:latin typeface="TH SarabunPSK"/>
                <a:cs typeface="TH SarabunPSK"/>
              </a:rPr>
              <a:t>ค</a:t>
            </a:r>
            <a:r>
              <a:rPr lang="th-TH" spc="5" dirty="0" smtClean="0">
                <a:latin typeface="TH SarabunPSK"/>
                <a:cs typeface="TH SarabunPSK"/>
              </a:rPr>
              <a:t>ว</a:t>
            </a:r>
            <a:r>
              <a:rPr lang="th-TH" spc="0" dirty="0" smtClean="0">
                <a:latin typeface="TH SarabunPSK"/>
                <a:cs typeface="TH SarabunPSK"/>
              </a:rPr>
              <a:t>า</a:t>
            </a:r>
            <a:r>
              <a:rPr lang="th-TH" spc="-5" dirty="0" smtClean="0">
                <a:latin typeface="TH SarabunPSK"/>
                <a:cs typeface="TH SarabunPSK"/>
              </a:rPr>
              <a:t>ม</a:t>
            </a:r>
            <a:r>
              <a:rPr lang="th-TH" spc="5" dirty="0" smtClean="0">
                <a:latin typeface="TH SarabunPSK"/>
                <a:cs typeface="TH SarabunPSK"/>
              </a:rPr>
              <a:t>เ</a:t>
            </a:r>
            <a:r>
              <a:rPr lang="th-TH" spc="-10" dirty="0" smtClean="0">
                <a:latin typeface="TH SarabunPSK"/>
                <a:cs typeface="TH SarabunPSK"/>
              </a:rPr>
              <a:t>ป</a:t>
            </a:r>
            <a:r>
              <a:rPr lang="th-TH" spc="5" dirty="0" smtClean="0">
                <a:latin typeface="TH SarabunPSK"/>
                <a:cs typeface="TH SarabunPSK"/>
              </a:rPr>
              <a:t>น</a:t>
            </a:r>
            <a:r>
              <a:rPr lang="th-TH" spc="0" dirty="0" smtClean="0">
                <a:latin typeface="TH SarabunPSK"/>
                <a:cs typeface="TH SarabunPSK"/>
              </a:rPr>
              <a:t>จ</a:t>
            </a:r>
            <a:r>
              <a:rPr lang="th-TH" spc="-5" dirty="0" smtClean="0">
                <a:latin typeface="TH SarabunPSK"/>
                <a:cs typeface="TH SarabunPSK"/>
              </a:rPr>
              <a:t>ร</a:t>
            </a:r>
            <a:r>
              <a:rPr lang="th-TH" spc="5" dirty="0" smtClean="0">
                <a:latin typeface="TH SarabunPSK"/>
                <a:cs typeface="TH SarabunPSK"/>
              </a:rPr>
              <a:t>ิง</a:t>
            </a:r>
            <a:r>
              <a:rPr lang="th-TH" spc="-5" dirty="0" smtClean="0">
                <a:latin typeface="TH SarabunPSK"/>
                <a:cs typeface="TH SarabunPSK"/>
              </a:rPr>
              <a:t>ม</a:t>
            </a:r>
            <a:r>
              <a:rPr lang="th-TH" spc="0" dirty="0" smtClean="0">
                <a:latin typeface="TH SarabunPSK"/>
                <a:cs typeface="TH SarabunPSK"/>
              </a:rPr>
              <a:t>า</a:t>
            </a:r>
            <a:r>
              <a:rPr lang="th-TH" spc="-5" dirty="0" smtClean="0">
                <a:latin typeface="TH SarabunPSK"/>
                <a:cs typeface="TH SarabunPSK"/>
              </a:rPr>
              <a:t>ม</a:t>
            </a:r>
            <a:r>
              <a:rPr lang="th-TH" spc="0" dirty="0" smtClean="0">
                <a:latin typeface="TH SarabunPSK"/>
                <a:cs typeface="TH SarabunPSK"/>
              </a:rPr>
              <a:t>า</a:t>
            </a:r>
            <a:r>
              <a:rPr lang="th-TH" spc="-5" dirty="0" smtClean="0">
                <a:latin typeface="TH SarabunPSK"/>
                <a:cs typeface="TH SarabunPSK"/>
              </a:rPr>
              <a:t>กม</a:t>
            </a:r>
            <a:r>
              <a:rPr lang="th-TH" spc="0" dirty="0" smtClean="0">
                <a:latin typeface="TH SarabunPSK"/>
                <a:cs typeface="TH SarabunPSK"/>
              </a:rPr>
              <a:t>า</a:t>
            </a:r>
            <a:r>
              <a:rPr lang="th-TH" spc="-10" dirty="0" smtClean="0">
                <a:latin typeface="TH SarabunPSK"/>
                <a:cs typeface="TH SarabunPSK"/>
              </a:rPr>
              <a:t>ย</a:t>
            </a:r>
            <a:r>
              <a:rPr lang="th-TH" spc="25" dirty="0" smtClean="0">
                <a:latin typeface="TH SarabunPSK"/>
                <a:cs typeface="TH SarabunPSK"/>
              </a:rPr>
              <a:t> </a:t>
            </a:r>
            <a:r>
              <a:rPr lang="th-TH" spc="0" dirty="0" smtClean="0">
                <a:latin typeface="TH SarabunPSK"/>
                <a:cs typeface="TH SarabunPSK"/>
              </a:rPr>
              <a:t>จน</a:t>
            </a:r>
            <a:r>
              <a:rPr lang="th-TH" spc="5" dirty="0" smtClean="0">
                <a:latin typeface="TH SarabunPSK"/>
                <a:cs typeface="TH SarabunPSK"/>
              </a:rPr>
              <a:t>ส</a:t>
            </a:r>
            <a:r>
              <a:rPr lang="th-TH" spc="0" dirty="0" smtClean="0">
                <a:latin typeface="TH SarabunPSK"/>
                <a:cs typeface="TH SarabunPSK"/>
              </a:rPr>
              <a:t>า</a:t>
            </a:r>
            <a:r>
              <a:rPr lang="th-TH" spc="-5" dirty="0" smtClean="0">
                <a:latin typeface="TH SarabunPSK"/>
                <a:cs typeface="TH SarabunPSK"/>
              </a:rPr>
              <a:t>ม</a:t>
            </a:r>
            <a:r>
              <a:rPr lang="th-TH" spc="0" dirty="0" smtClean="0">
                <a:latin typeface="TH SarabunPSK"/>
                <a:cs typeface="TH SarabunPSK"/>
              </a:rPr>
              <a:t>าร</a:t>
            </a:r>
            <a:r>
              <a:rPr lang="th-TH" spc="-5" dirty="0" smtClean="0">
                <a:latin typeface="TH SarabunPSK"/>
                <a:cs typeface="TH SarabunPSK"/>
              </a:rPr>
              <a:t>ถขม</a:t>
            </a:r>
            <a:r>
              <a:rPr lang="th-TH" spc="5" dirty="0" smtClean="0">
                <a:latin typeface="TH SarabunPSK"/>
                <a:cs typeface="TH SarabunPSK"/>
              </a:rPr>
              <a:t>ว</a:t>
            </a:r>
            <a:r>
              <a:rPr lang="th-TH" spc="0" dirty="0" smtClean="0">
                <a:latin typeface="TH SarabunPSK"/>
                <a:cs typeface="TH SarabunPSK"/>
              </a:rPr>
              <a:t>ดห</a:t>
            </a:r>
            <a:r>
              <a:rPr lang="th-TH" spc="-5" dirty="0" smtClean="0">
                <a:latin typeface="TH SarabunPSK"/>
                <a:cs typeface="TH SarabunPSK"/>
              </a:rPr>
              <a:t>รือ</a:t>
            </a:r>
            <a:r>
              <a:rPr lang="th-TH" spc="5" dirty="0" smtClean="0">
                <a:latin typeface="TH SarabunPSK"/>
                <a:cs typeface="TH SarabunPSK"/>
              </a:rPr>
              <a:t>ส</a:t>
            </a:r>
            <a:r>
              <a:rPr lang="th-TH" spc="-5" dirty="0" smtClean="0">
                <a:latin typeface="TH SarabunPSK"/>
                <a:cs typeface="TH SarabunPSK"/>
              </a:rPr>
              <a:t>ร</a:t>
            </a:r>
            <a:r>
              <a:rPr lang="th-TH" spc="5" dirty="0" smtClean="0">
                <a:latin typeface="TH SarabunPSK"/>
                <a:cs typeface="TH SarabunPSK"/>
              </a:rPr>
              <a:t>ุปห</a:t>
            </a:r>
            <a:r>
              <a:rPr lang="th-TH" spc="-10" dirty="0" smtClean="0">
                <a:latin typeface="TH SarabunPSK"/>
                <a:cs typeface="TH SarabunPSK"/>
              </a:rPr>
              <a:t>ล</a:t>
            </a:r>
            <a:r>
              <a:rPr lang="th-TH" spc="-5" dirty="0" smtClean="0">
                <a:latin typeface="TH SarabunPSK"/>
                <a:cs typeface="TH SarabunPSK"/>
              </a:rPr>
              <a:t>ักก</a:t>
            </a:r>
            <a:r>
              <a:rPr lang="th-TH" spc="0" dirty="0" smtClean="0">
                <a:latin typeface="TH SarabunPSK"/>
                <a:cs typeface="TH SarabunPSK"/>
              </a:rPr>
              <a:t>าร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-5" dirty="0" smtClean="0">
                <a:latin typeface="TH SarabunPSK"/>
                <a:cs typeface="TH SarabunPSK"/>
              </a:rPr>
              <a:t>ํ</a:t>
            </a:r>
            <a:r>
              <a:rPr lang="th-TH" spc="0" dirty="0" smtClean="0">
                <a:latin typeface="TH SarabunPSK"/>
                <a:cs typeface="TH SarabunPSK"/>
              </a:rPr>
              <a:t>า</a:t>
            </a:r>
            <a:r>
              <a:rPr lang="th-TH" spc="5" dirty="0" smtClean="0">
                <a:latin typeface="TH SarabunPSK"/>
                <a:cs typeface="TH SarabunPSK"/>
              </a:rPr>
              <a:t>ง</a:t>
            </a:r>
            <a:r>
              <a:rPr lang="th-TH" spc="0" dirty="0" smtClean="0">
                <a:latin typeface="TH SarabunPSK"/>
                <a:cs typeface="TH SarabunPSK"/>
              </a:rPr>
              <a:t>าน</a:t>
            </a:r>
            <a:r>
              <a:rPr lang="th-TH" spc="-5" dirty="0" smtClean="0">
                <a:latin typeface="TH SarabunPSK"/>
                <a:cs typeface="TH SarabunPSK"/>
              </a:rPr>
              <a:t>ออกม</a:t>
            </a:r>
            <a:r>
              <a:rPr lang="th-TH" spc="0" dirty="0" smtClean="0">
                <a:latin typeface="TH SarabunPSK"/>
                <a:cs typeface="TH SarabunPSK"/>
              </a:rPr>
              <a:t>าไ</a:t>
            </a:r>
            <a:r>
              <a:rPr lang="th-TH" spc="-10" dirty="0" smtClean="0">
                <a:latin typeface="TH SarabunPSK"/>
                <a:cs typeface="TH SarabunPSK"/>
              </a:rPr>
              <a:t>ด</a:t>
            </a:r>
            <a:r>
              <a:rPr lang="th-TH" spc="-5" dirty="0" smtClean="0">
                <a:latin typeface="TH SarabunPSK"/>
                <a:cs typeface="TH SarabunPSK"/>
              </a:rPr>
              <a:t>อ</a:t>
            </a:r>
            <a:r>
              <a:rPr lang="th-TH" spc="-10" dirty="0" smtClean="0">
                <a:latin typeface="TH SarabunPSK"/>
                <a:cs typeface="TH SarabunPSK"/>
              </a:rPr>
              <a:t>ย</a:t>
            </a:r>
            <a:r>
              <a:rPr lang="th-TH" spc="-5" dirty="0" smtClean="0">
                <a:latin typeface="TH SarabunPSK"/>
                <a:cs typeface="TH SarabunPSK"/>
              </a:rPr>
              <a:t></a:t>
            </a:r>
            <a:r>
              <a:rPr lang="th-TH" spc="0" dirty="0" smtClean="0">
                <a:latin typeface="TH SarabunPSK"/>
                <a:cs typeface="TH SarabunPSK"/>
              </a:rPr>
              <a:t>า</a:t>
            </a:r>
            <a:r>
              <a:rPr lang="th-TH" spc="5" dirty="0" smtClean="0">
                <a:latin typeface="TH SarabunPSK"/>
                <a:cs typeface="TH SarabunPSK"/>
              </a:rPr>
              <a:t>งเ</a:t>
            </a:r>
            <a:r>
              <a:rPr lang="th-TH" spc="-10" dirty="0" smtClean="0">
                <a:latin typeface="TH SarabunPSK"/>
                <a:cs typeface="TH SarabunPSK"/>
              </a:rPr>
              <a:t>ป</a:t>
            </a:r>
            <a:r>
              <a:rPr lang="th-TH" spc="5" dirty="0" smtClean="0">
                <a:latin typeface="TH SarabunPSK"/>
                <a:cs typeface="TH SarabunPSK"/>
              </a:rPr>
              <a:t>น </a:t>
            </a:r>
            <a:r>
              <a:rPr lang="th-TH" spc="-5" dirty="0" smtClean="0">
                <a:latin typeface="TH SarabunPSK"/>
                <a:cs typeface="TH SarabunPSK"/>
              </a:rPr>
              <a:t>ร</a:t>
            </a:r>
            <a:r>
              <a:rPr lang="th-TH" spc="20" dirty="0" smtClean="0">
                <a:latin typeface="TH SarabunPSK"/>
                <a:cs typeface="TH SarabunPSK"/>
              </a:rPr>
              <a:t>ู</a:t>
            </a:r>
            <a:r>
              <a:rPr lang="th-TH" spc="25" dirty="0" smtClean="0">
                <a:latin typeface="TH SarabunPSK"/>
                <a:cs typeface="TH SarabunPSK"/>
              </a:rPr>
              <a:t>ป</a:t>
            </a:r>
            <a:r>
              <a:rPr lang="th-TH" spc="40" dirty="0" smtClean="0">
                <a:latin typeface="TH SarabunPSK"/>
                <a:cs typeface="TH SarabunPSK"/>
              </a:rPr>
              <a:t>ธ</a:t>
            </a:r>
            <a:r>
              <a:rPr lang="th-TH" spc="25" dirty="0" smtClean="0">
                <a:latin typeface="TH SarabunPSK"/>
                <a:cs typeface="TH SarabunPSK"/>
              </a:rPr>
              <a:t>รร</a:t>
            </a:r>
            <a:r>
              <a:rPr lang="th-TH" spc="-10" dirty="0" smtClean="0">
                <a:latin typeface="TH SarabunPSK"/>
                <a:cs typeface="TH SarabunPSK"/>
              </a:rPr>
              <a:t>ม</a:t>
            </a:r>
            <a:r>
              <a:rPr lang="th-TH" spc="80" dirty="0" smtClean="0">
                <a:latin typeface="TH SarabunPSK"/>
                <a:cs typeface="TH SarabunPSK"/>
              </a:rPr>
              <a:t>ซึ่งหาก</a:t>
            </a:r>
            <a:r>
              <a:rPr lang="th-TH" spc="25" dirty="0" smtClean="0">
                <a:latin typeface="TH SarabunPSK"/>
                <a:cs typeface="TH SarabunPSK"/>
              </a:rPr>
              <a:t>จ</a:t>
            </a:r>
            <a:r>
              <a:rPr lang="th-TH" spc="30" dirty="0" smtClean="0">
                <a:latin typeface="TH SarabunPSK"/>
                <a:cs typeface="TH SarabunPSK"/>
              </a:rPr>
              <a:t>ะ</a:t>
            </a:r>
            <a:r>
              <a:rPr lang="th-TH" spc="20" dirty="0" smtClean="0">
                <a:latin typeface="TH SarabunPSK"/>
                <a:cs typeface="TH SarabunPSK"/>
              </a:rPr>
              <a:t>ก</a:t>
            </a:r>
            <a:r>
              <a:rPr lang="th-TH" spc="-10" dirty="0" smtClean="0">
                <a:latin typeface="TH SarabunPSK"/>
                <a:cs typeface="TH SarabunPSK"/>
              </a:rPr>
              <a:t>ล</a:t>
            </a:r>
            <a:r>
              <a:rPr lang="th-TH" spc="45" dirty="0" smtClean="0">
                <a:latin typeface="TH SarabunPSK"/>
                <a:cs typeface="TH SarabunPSK"/>
              </a:rPr>
              <a:t></a:t>
            </a:r>
            <a:r>
              <a:rPr lang="th-TH" spc="25" dirty="0" smtClean="0">
                <a:latin typeface="TH SarabunPSK"/>
                <a:cs typeface="TH SarabunPSK"/>
              </a:rPr>
              <a:t>า</a:t>
            </a:r>
            <a:r>
              <a:rPr lang="th-TH" spc="30" dirty="0" smtClean="0">
                <a:latin typeface="TH SarabunPSK"/>
                <a:cs typeface="TH SarabunPSK"/>
              </a:rPr>
              <a:t>ว</a:t>
            </a:r>
            <a:r>
              <a:rPr lang="th-TH" spc="-15" dirty="0" smtClean="0">
                <a:latin typeface="TH SarabunPSK"/>
                <a:cs typeface="TH SarabunPSK"/>
              </a:rPr>
              <a:t>ถ</a:t>
            </a:r>
            <a:r>
              <a:rPr lang="th-TH" spc="45" dirty="0" smtClean="0">
                <a:latin typeface="TH SarabunPSK"/>
                <a:cs typeface="TH SarabunPSK"/>
              </a:rPr>
              <a:t>ึ</a:t>
            </a:r>
            <a:r>
              <a:rPr lang="th-TH" spc="25" dirty="0" smtClean="0">
                <a:latin typeface="TH SarabunPSK"/>
                <a:cs typeface="TH SarabunPSK"/>
              </a:rPr>
              <a:t>ง บ</a:t>
            </a:r>
            <a:r>
              <a:rPr lang="th-TH" spc="-5" dirty="0" smtClean="0">
                <a:latin typeface="TH SarabunPSK"/>
                <a:cs typeface="TH SarabunPSK"/>
              </a:rPr>
              <a:t>ร</a:t>
            </a:r>
            <a:r>
              <a:rPr lang="th-TH" spc="45" dirty="0" smtClean="0">
                <a:latin typeface="TH SarabunPSK"/>
                <a:cs typeface="TH SarabunPSK"/>
              </a:rPr>
              <a:t>ิ</a:t>
            </a:r>
            <a:r>
              <a:rPr lang="th-TH" spc="20" dirty="0" smtClean="0">
                <a:latin typeface="TH SarabunPSK"/>
                <a:cs typeface="TH SarabunPSK"/>
              </a:rPr>
              <a:t>ษัท</a:t>
            </a:r>
            <a:r>
              <a:rPr lang="th-TH" spc="-10" dirty="0" smtClean="0">
                <a:latin typeface="TH SarabunPSK"/>
                <a:cs typeface="TH SarabunPSK"/>
              </a:rPr>
              <a:t>ย</a:t>
            </a:r>
            <a:r>
              <a:rPr lang="th-TH" spc="20" dirty="0" smtClean="0">
                <a:latin typeface="TH SarabunPSK"/>
                <a:cs typeface="TH SarabunPSK"/>
              </a:rPr>
              <a:t>ัก</a:t>
            </a:r>
            <a:r>
              <a:rPr lang="th-TH" spc="-15" dirty="0" smtClean="0">
                <a:latin typeface="TH SarabunPSK"/>
                <a:cs typeface="TH SarabunPSK"/>
              </a:rPr>
              <a:t>ษ</a:t>
            </a:r>
            <a:r>
              <a:rPr lang="th-TH" spc="45" dirty="0" smtClean="0">
                <a:latin typeface="TH SarabunPSK"/>
                <a:cs typeface="TH SarabunPSK"/>
              </a:rPr>
              <a:t></a:t>
            </a:r>
            <a:r>
              <a:rPr lang="th-TH" spc="25" dirty="0" smtClean="0">
                <a:latin typeface="TH SarabunPSK"/>
                <a:cs typeface="TH SarabunPSK"/>
              </a:rPr>
              <a:t>ให</a:t>
            </a:r>
            <a:r>
              <a:rPr lang="th-TH" spc="-15" dirty="0" smtClean="0">
                <a:latin typeface="TH SarabunPSK"/>
                <a:cs typeface="TH SarabunPSK"/>
              </a:rPr>
              <a:t>ญ</a:t>
            </a:r>
            <a:r>
              <a:rPr lang="th-TH" spc="45" dirty="0" smtClean="0">
                <a:latin typeface="TH SarabunPSK"/>
                <a:cs typeface="TH SarabunPSK"/>
              </a:rPr>
              <a:t></a:t>
            </a:r>
            <a:r>
              <a:rPr lang="th-TH" spc="25" dirty="0" smtClean="0">
                <a:latin typeface="TH SarabunPSK"/>
                <a:cs typeface="TH SarabunPSK"/>
              </a:rPr>
              <a:t>ใ</a:t>
            </a:r>
            <a:r>
              <a:rPr lang="th-TH" spc="35" dirty="0" smtClean="0">
                <a:latin typeface="TH SarabunPSK"/>
                <a:cs typeface="TH SarabunPSK"/>
              </a:rPr>
              <a:t>น</a:t>
            </a:r>
            <a:r>
              <a:rPr lang="th-TH" spc="30" dirty="0" smtClean="0">
                <a:latin typeface="TH SarabunPSK"/>
                <a:cs typeface="TH SarabunPSK"/>
              </a:rPr>
              <a:t>ว</a:t>
            </a:r>
            <a:r>
              <a:rPr lang="th-TH" spc="25" dirty="0" smtClean="0">
                <a:latin typeface="TH SarabunPSK"/>
                <a:cs typeface="TH SarabunPSK"/>
              </a:rPr>
              <a:t>ง</a:t>
            </a:r>
            <a:r>
              <a:rPr lang="th-TH" spc="30" dirty="0" smtClean="0">
                <a:latin typeface="TH SarabunPSK"/>
                <a:cs typeface="TH SarabunPSK"/>
              </a:rPr>
              <a:t>ก</a:t>
            </a:r>
            <a:r>
              <a:rPr lang="th-TH" spc="25" dirty="0" smtClean="0">
                <a:latin typeface="TH SarabunPSK"/>
                <a:cs typeface="TH SarabunPSK"/>
              </a:rPr>
              <a:t>าร</a:t>
            </a:r>
            <a:r>
              <a:rPr lang="th-TH" spc="-5" dirty="0" smtClean="0">
                <a:latin typeface="TH SarabunPSK"/>
                <a:cs typeface="TH SarabunPSK"/>
              </a:rPr>
              <a:t>ธ</a:t>
            </a:r>
            <a:r>
              <a:rPr lang="th-TH" spc="45" dirty="0" smtClean="0">
                <a:latin typeface="TH SarabunPSK"/>
                <a:cs typeface="TH SarabunPSK"/>
              </a:rPr>
              <a:t>ุ</a:t>
            </a:r>
            <a:r>
              <a:rPr lang="th-TH" spc="25" dirty="0" smtClean="0">
                <a:latin typeface="TH SarabunPSK"/>
                <a:cs typeface="TH SarabunPSK"/>
              </a:rPr>
              <a:t>ร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45" dirty="0" smtClean="0">
                <a:latin typeface="TH SarabunPSK"/>
                <a:cs typeface="TH SarabunPSK"/>
              </a:rPr>
              <a:t>ิ</a:t>
            </a:r>
            <a:r>
              <a:rPr lang="th-TH" spc="25" dirty="0" smtClean="0">
                <a:latin typeface="TH SarabunPSK"/>
                <a:cs typeface="TH SarabunPSK"/>
              </a:rPr>
              <a:t>จ</a:t>
            </a:r>
            <a:r>
              <a:rPr lang="th-TH" spc="-5" dirty="0" smtClean="0">
                <a:latin typeface="TH SarabunPSK"/>
                <a:cs typeface="TH SarabunPSK"/>
              </a:rPr>
              <a:t>ว</a:t>
            </a:r>
            <a:r>
              <a:rPr lang="th-TH" spc="20" dirty="0" smtClean="0">
                <a:latin typeface="TH SarabunPSK"/>
                <a:cs typeface="TH SarabunPSK"/>
              </a:rPr>
              <a:t>ิ</a:t>
            </a:r>
            <a:r>
              <a:rPr lang="th-TH" spc="35" dirty="0" smtClean="0">
                <a:latin typeface="TH SarabunPSK"/>
                <a:cs typeface="TH SarabunPSK"/>
              </a:rPr>
              <a:t>ท</a:t>
            </a:r>
            <a:r>
              <a:rPr lang="th-TH" spc="-10" dirty="0" smtClean="0">
                <a:latin typeface="TH SarabunPSK"/>
                <a:cs typeface="TH SarabunPSK"/>
              </a:rPr>
              <a:t>ย</a:t>
            </a:r>
            <a:r>
              <a:rPr lang="th-TH" spc="20" dirty="0" smtClean="0">
                <a:latin typeface="TH SarabunPSK"/>
                <a:cs typeface="TH SarabunPSK"/>
              </a:rPr>
              <a:t>ุข</a:t>
            </a:r>
            <a:r>
              <a:rPr lang="th-TH" spc="30" dirty="0" smtClean="0">
                <a:latin typeface="TH SarabunPSK"/>
                <a:cs typeface="TH SarabunPSK"/>
              </a:rPr>
              <a:t>อ</a:t>
            </a:r>
            <a:r>
              <a:rPr lang="th-TH" spc="25" dirty="0" smtClean="0">
                <a:latin typeface="TH SarabunPSK"/>
                <a:cs typeface="TH SarabunPSK"/>
              </a:rPr>
              <a:t>ง</a:t>
            </a:r>
            <a:r>
              <a:rPr lang="th-TH" spc="35" dirty="0" smtClean="0">
                <a:latin typeface="TH SarabunPSK"/>
                <a:cs typeface="TH SarabunPSK"/>
              </a:rPr>
              <a:t>ไ</a:t>
            </a:r>
            <a:r>
              <a:rPr lang="th-TH" spc="20" dirty="0" smtClean="0">
                <a:latin typeface="TH SarabunPSK"/>
                <a:cs typeface="TH SarabunPSK"/>
              </a:rPr>
              <a:t>ท</a:t>
            </a:r>
            <a:r>
              <a:rPr lang="th-TH" spc="25" dirty="0" smtClean="0">
                <a:latin typeface="TH SarabunPSK"/>
                <a:cs typeface="TH SarabunPSK"/>
              </a:rPr>
              <a:t>ย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45" dirty="0" smtClean="0">
                <a:latin typeface="TH SarabunPSK"/>
                <a:cs typeface="TH SarabunPSK"/>
              </a:rPr>
              <a:t>ี่ได้รับ</a:t>
            </a:r>
            <a:r>
              <a:rPr lang="th-TH" spc="30" dirty="0" smtClean="0">
                <a:latin typeface="TH SarabunPSK"/>
                <a:cs typeface="TH SarabunPSK"/>
              </a:rPr>
              <a:t>ก</a:t>
            </a:r>
            <a:r>
              <a:rPr lang="th-TH" spc="25" dirty="0" smtClean="0">
                <a:latin typeface="TH SarabunPSK"/>
                <a:cs typeface="TH SarabunPSK"/>
              </a:rPr>
              <a:t>าร</a:t>
            </a:r>
            <a:r>
              <a:rPr lang="th-TH" spc="35" dirty="0" smtClean="0">
                <a:latin typeface="TH SarabunPSK"/>
                <a:cs typeface="TH SarabunPSK"/>
              </a:rPr>
              <a:t>ย</a:t>
            </a:r>
            <a:r>
              <a:rPr lang="th-TH" spc="20" dirty="0" smtClean="0">
                <a:latin typeface="TH SarabunPSK"/>
                <a:cs typeface="TH SarabunPSK"/>
              </a:rPr>
              <a:t>อม</a:t>
            </a:r>
            <a:r>
              <a:rPr lang="th-TH" spc="-5" dirty="0" smtClean="0">
                <a:latin typeface="TH SarabunPSK"/>
                <a:cs typeface="TH SarabunPSK"/>
              </a:rPr>
              <a:t>ร</a:t>
            </a:r>
            <a:r>
              <a:rPr lang="th-TH" spc="45" dirty="0" smtClean="0">
                <a:latin typeface="TH SarabunPSK"/>
                <a:cs typeface="TH SarabunPSK"/>
              </a:rPr>
              <a:t>ั</a:t>
            </a:r>
            <a:r>
              <a:rPr lang="th-TH" spc="25" dirty="0" smtClean="0">
                <a:latin typeface="TH SarabunPSK"/>
                <a:cs typeface="TH SarabunPSK"/>
              </a:rPr>
              <a:t>บ</a:t>
            </a:r>
            <a:r>
              <a:rPr lang="th-TH" spc="35" dirty="0" smtClean="0">
                <a:latin typeface="TH SarabunPSK"/>
                <a:cs typeface="TH SarabunPSK"/>
              </a:rPr>
              <a:t>แ</a:t>
            </a:r>
            <a:r>
              <a:rPr lang="th-TH" spc="25" dirty="0" smtClean="0">
                <a:latin typeface="TH SarabunPSK"/>
                <a:cs typeface="TH SarabunPSK"/>
              </a:rPr>
              <a:t>ล</a:t>
            </a:r>
            <a:r>
              <a:rPr lang="th-TH" spc="20" dirty="0" smtClean="0">
                <a:latin typeface="TH SarabunPSK"/>
                <a:cs typeface="TH SarabunPSK"/>
              </a:rPr>
              <a:t>ะ</a:t>
            </a:r>
            <a:r>
              <a:rPr lang="th-TH" spc="-10" dirty="0" smtClean="0">
                <a:latin typeface="TH SarabunPSK"/>
                <a:cs typeface="TH SarabunPSK"/>
              </a:rPr>
              <a:t>ย</a:t>
            </a:r>
            <a:r>
              <a:rPr lang="th-TH" spc="45" dirty="0" smtClean="0">
                <a:latin typeface="TH SarabunPSK"/>
                <a:cs typeface="TH SarabunPSK"/>
              </a:rPr>
              <a:t>ื</a:t>
            </a:r>
            <a:r>
              <a:rPr lang="th-TH" spc="25" dirty="0" smtClean="0">
                <a:latin typeface="TH SarabunPSK"/>
                <a:cs typeface="TH SarabunPSK"/>
              </a:rPr>
              <a:t>นห</a:t>
            </a:r>
            <a:r>
              <a:rPr lang="th-TH" spc="-10" dirty="0" smtClean="0">
                <a:latin typeface="TH SarabunPSK"/>
                <a:cs typeface="TH SarabunPSK"/>
              </a:rPr>
              <a:t>ย</a:t>
            </a:r>
            <a:r>
              <a:rPr lang="th-TH" spc="45" dirty="0" smtClean="0">
                <a:latin typeface="TH SarabunPSK"/>
                <a:cs typeface="TH SarabunPSK"/>
              </a:rPr>
              <a:t>ั</a:t>
            </a:r>
            <a:r>
              <a:rPr lang="th-TH" spc="25" dirty="0" smtClean="0">
                <a:latin typeface="TH SarabunPSK"/>
                <a:cs typeface="TH SarabunPSK"/>
              </a:rPr>
              <a:t>ด</a:t>
            </a:r>
            <a:r>
              <a:rPr lang="th-TH" spc="40" dirty="0" smtClean="0">
                <a:latin typeface="TH SarabunPSK"/>
                <a:cs typeface="TH SarabunPSK"/>
              </a:rPr>
              <a:t>ใ</a:t>
            </a:r>
            <a:r>
              <a:rPr lang="th-TH" spc="-10" dirty="0" smtClean="0">
                <a:latin typeface="TH SarabunPSK"/>
                <a:cs typeface="TH SarabunPSK"/>
              </a:rPr>
              <a:t>น</a:t>
            </a:r>
            <a:r>
              <a:rPr lang="th-TH" spc="-20" dirty="0" smtClean="0">
                <a:latin typeface="TH SarabunPSK"/>
                <a:cs typeface="TH SarabunPSK"/>
              </a:rPr>
              <a:t>อ</a:t>
            </a:r>
            <a:r>
              <a:rPr lang="th-TH" spc="-5" dirty="0" smtClean="0">
                <a:latin typeface="TH SarabunPSK"/>
                <a:cs typeface="TH SarabunPSK"/>
              </a:rPr>
              <a:t>ุตสาห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5" dirty="0" smtClean="0">
                <a:latin typeface="TH SarabunPSK"/>
                <a:cs typeface="TH SarabunPSK"/>
              </a:rPr>
              <a:t>รร</a:t>
            </a:r>
            <a:r>
              <a:rPr lang="th-TH" spc="-15" dirty="0" smtClean="0">
                <a:latin typeface="TH SarabunPSK"/>
                <a:cs typeface="TH SarabunPSK"/>
              </a:rPr>
              <a:t>ม</a:t>
            </a:r>
            <a:r>
              <a:rPr lang="th-TH" spc="-5" dirty="0" smtClean="0">
                <a:latin typeface="TH SarabunPSK"/>
                <a:cs typeface="TH SarabunPSK"/>
              </a:rPr>
              <a:t>ธุร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5" dirty="0" smtClean="0">
                <a:latin typeface="TH SarabunPSK"/>
                <a:cs typeface="TH SarabunPSK"/>
              </a:rPr>
              <a:t>ิจว</a:t>
            </a:r>
            <a:r>
              <a:rPr lang="th-TH" spc="0" dirty="0" smtClean="0">
                <a:latin typeface="TH SarabunPSK"/>
                <a:cs typeface="TH SarabunPSK"/>
              </a:rPr>
              <a:t>ิ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-5" dirty="0" smtClean="0">
                <a:latin typeface="TH SarabunPSK"/>
                <a:cs typeface="TH SarabunPSK"/>
              </a:rPr>
              <a:t>ยุ</a:t>
            </a:r>
            <a:r>
              <a:rPr lang="th-TH" spc="-15" dirty="0" smtClean="0">
                <a:latin typeface="TH SarabunPSK"/>
                <a:cs typeface="TH SarabunPSK"/>
              </a:rPr>
              <a:t>ม</a:t>
            </a:r>
            <a:r>
              <a:rPr lang="th-TH" spc="-5" dirty="0" smtClean="0">
                <a:latin typeface="TH SarabunPSK"/>
                <a:cs typeface="TH SarabunPSK"/>
              </a:rPr>
              <a:t>า</a:t>
            </a:r>
            <a:r>
              <a:rPr lang="th-TH" spc="-20" dirty="0" smtClean="0">
                <a:latin typeface="TH SarabunPSK"/>
                <a:cs typeface="TH SarabunPSK"/>
              </a:rPr>
              <a:t>อ</a:t>
            </a:r>
            <a:r>
              <a:rPr lang="th-TH" spc="-5" dirty="0" smtClean="0">
                <a:latin typeface="TH SarabunPSK"/>
                <a:cs typeface="TH SarabunPSK"/>
              </a:rPr>
              <a:t>ยา</a:t>
            </a:r>
            <a:r>
              <a:rPr lang="th-TH" spc="-10" dirty="0" smtClean="0">
                <a:latin typeface="TH SarabunPSK"/>
                <a:cs typeface="TH SarabunPSK"/>
              </a:rPr>
              <a:t>งยา</a:t>
            </a:r>
            <a:r>
              <a:rPr lang="th-TH" spc="-5" dirty="0" smtClean="0">
                <a:latin typeface="TH SarabunPSK"/>
                <a:cs typeface="TH SarabunPSK"/>
              </a:rPr>
              <a:t>ว</a:t>
            </a:r>
            <a:r>
              <a:rPr lang="th-TH" spc="-10" dirty="0" smtClean="0">
                <a:latin typeface="TH SarabunPSK"/>
                <a:cs typeface="TH SarabunPSK"/>
              </a:rPr>
              <a:t>นาน</a:t>
            </a:r>
            <a:endParaRPr lang="th-TH" dirty="0" smtClean="0">
              <a:latin typeface="TH SarabunPSK"/>
              <a:cs typeface="TH SarabunPSK"/>
            </a:endParaRPr>
          </a:p>
          <a:p>
            <a:pPr marL="0" indent="0" algn="thaiDist">
              <a:buNone/>
            </a:pP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2436102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12700">
              <a:lnSpc>
                <a:spcPct val="100000"/>
              </a:lnSpc>
            </a:pPr>
            <a:r>
              <a:rPr lang="th-TH" b="1" spc="-15" dirty="0" smtClean="0">
                <a:latin typeface="TH SarabunPSK"/>
                <a:cs typeface="TH SarabunPSK"/>
              </a:rPr>
              <a:t>ว</a:t>
            </a:r>
            <a:r>
              <a:rPr lang="th-TH" b="1" spc="0" dirty="0" smtClean="0">
                <a:latin typeface="TH SarabunPSK"/>
                <a:cs typeface="TH SarabunPSK"/>
              </a:rPr>
              <a:t>ิ</a:t>
            </a:r>
            <a:r>
              <a:rPr lang="th-TH" b="1" spc="-15" dirty="0" smtClean="0">
                <a:latin typeface="TH SarabunPSK"/>
                <a:cs typeface="TH SarabunPSK"/>
              </a:rPr>
              <a:t>ทย</a:t>
            </a:r>
            <a:r>
              <a:rPr lang="th-TH" b="1" spc="-5" dirty="0" smtClean="0">
                <a:latin typeface="TH SarabunPSK"/>
                <a:cs typeface="TH SarabunPSK"/>
              </a:rPr>
              <a:t>ุกร</a:t>
            </a:r>
            <a:r>
              <a:rPr lang="th-TH" b="1" spc="-15" dirty="0" smtClean="0">
                <a:latin typeface="TH SarabunPSK"/>
                <a:cs typeface="TH SarabunPSK"/>
              </a:rPr>
              <a:t>ะ</a:t>
            </a:r>
            <a:r>
              <a:rPr lang="th-TH" b="1" spc="-10" dirty="0" smtClean="0">
                <a:latin typeface="TH SarabunPSK"/>
                <a:cs typeface="TH SarabunPSK"/>
              </a:rPr>
              <a:t>จา</a:t>
            </a:r>
            <a:r>
              <a:rPr lang="th-TH" b="1" spc="-15" dirty="0" smtClean="0">
                <a:latin typeface="TH SarabunPSK"/>
                <a:cs typeface="TH SarabunPSK"/>
              </a:rPr>
              <a:t>ย</a:t>
            </a:r>
            <a:r>
              <a:rPr lang="th-TH" b="1" spc="-5" dirty="0" smtClean="0">
                <a:latin typeface="TH SarabunPSK"/>
                <a:cs typeface="TH SarabunPSK"/>
              </a:rPr>
              <a:t>เ</a:t>
            </a:r>
            <a:r>
              <a:rPr lang="th-TH" b="1" spc="-15" dirty="0" smtClean="0">
                <a:latin typeface="TH SarabunPSK"/>
                <a:cs typeface="TH SarabunPSK"/>
              </a:rPr>
              <a:t>ส</a:t>
            </a:r>
            <a:r>
              <a:rPr lang="th-TH" b="1" spc="0" dirty="0" smtClean="0">
                <a:latin typeface="TH SarabunPSK"/>
                <a:cs typeface="TH SarabunPSK"/>
              </a:rPr>
              <a:t>ี</a:t>
            </a:r>
            <a:r>
              <a:rPr lang="th-TH" b="1" spc="-15" dirty="0" smtClean="0">
                <a:latin typeface="TH SarabunPSK"/>
                <a:cs typeface="TH SarabunPSK"/>
              </a:rPr>
              <a:t>ย</a:t>
            </a:r>
            <a:r>
              <a:rPr lang="th-TH" b="1" spc="-10" dirty="0" smtClean="0">
                <a:latin typeface="TH SarabunPSK"/>
                <a:cs typeface="TH SarabunPSK"/>
              </a:rPr>
              <a:t>ง</a:t>
            </a:r>
            <a:r>
              <a:rPr lang="th-TH" b="1" spc="-15" dirty="0" smtClean="0">
                <a:latin typeface="TH SarabunPSK"/>
                <a:cs typeface="TH SarabunPSK"/>
              </a:rPr>
              <a:t>ป</a:t>
            </a:r>
            <a:r>
              <a:rPr lang="th-TH" b="1" spc="-10" dirty="0" smtClean="0">
                <a:latin typeface="TH SarabunPSK"/>
                <a:cs typeface="TH SarabunPSK"/>
              </a:rPr>
              <a:t>ร</a:t>
            </a:r>
            <a:r>
              <a:rPr lang="th-TH" b="1" spc="-15" dirty="0" smtClean="0">
                <a:latin typeface="TH SarabunPSK"/>
                <a:cs typeface="TH SarabunPSK"/>
              </a:rPr>
              <a:t>ะ</a:t>
            </a:r>
            <a:r>
              <a:rPr lang="th-TH" b="1" spc="-5" dirty="0" smtClean="0">
                <a:latin typeface="TH SarabunPSK"/>
                <a:cs typeface="TH SarabunPSK"/>
              </a:rPr>
              <a:t>เภ</a:t>
            </a:r>
            <a:r>
              <a:rPr lang="th-TH" b="1" spc="-15" dirty="0" smtClean="0">
                <a:latin typeface="TH SarabunPSK"/>
                <a:cs typeface="TH SarabunPSK"/>
              </a:rPr>
              <a:t>ท</a:t>
            </a:r>
            <a:r>
              <a:rPr lang="th-TH" b="1" spc="-5" dirty="0" smtClean="0">
                <a:latin typeface="TH SarabunPSK"/>
                <a:cs typeface="TH SarabunPSK"/>
              </a:rPr>
              <a:t>ธุรกิจ</a:t>
            </a:r>
            <a:endParaRPr lang="th-TH" dirty="0">
              <a:latin typeface="TH SarabunPSK"/>
              <a:cs typeface="TH SarabunPSK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2700" marR="20955" indent="457200" algn="thaiDist">
              <a:spcBef>
                <a:spcPts val="85"/>
              </a:spcBef>
            </a:pPr>
            <a:r>
              <a:rPr lang="th-TH" spc="-5" dirty="0" smtClean="0">
                <a:latin typeface="TH SarabunPSK"/>
                <a:cs typeface="TH SarabunPSK"/>
              </a:rPr>
              <a:t>เ</a:t>
            </a:r>
            <a:r>
              <a:rPr lang="th-TH" spc="-20" dirty="0" smtClean="0">
                <a:latin typeface="TH SarabunPSK"/>
                <a:cs typeface="TH SarabunPSK"/>
              </a:rPr>
              <a:t>อ</a:t>
            </a:r>
            <a:r>
              <a:rPr lang="th-TH" spc="-15" dirty="0" smtClean="0">
                <a:latin typeface="TH SarabunPSK"/>
                <a:cs typeface="TH SarabunPSK"/>
              </a:rPr>
              <a:t>ไ</a:t>
            </a:r>
            <a:r>
              <a:rPr lang="th-TH" spc="-10" dirty="0" smtClean="0">
                <a:latin typeface="TH SarabunPSK"/>
                <a:cs typeface="TH SarabunPSK"/>
              </a:rPr>
              <a:t>ทม์ </a:t>
            </a:r>
            <a:r>
              <a:rPr lang="th-TH" spc="-15" dirty="0" smtClean="0">
                <a:latin typeface="TH SarabunPSK"/>
                <a:cs typeface="TH SarabunPSK"/>
              </a:rPr>
              <a:t>ม</a:t>
            </a:r>
            <a:r>
              <a:rPr lang="th-TH" spc="-5" dirty="0" smtClean="0">
                <a:latin typeface="TH SarabunPSK"/>
                <a:cs typeface="TH SarabunPSK"/>
              </a:rPr>
              <a:t>ีเดีย ภ</a:t>
            </a:r>
            <a:r>
              <a:rPr lang="th-TH" spc="-10" dirty="0" smtClean="0">
                <a:latin typeface="TH SarabunPSK"/>
                <a:cs typeface="TH SarabunPSK"/>
              </a:rPr>
              <a:t>ายใ</a:t>
            </a:r>
            <a:r>
              <a:rPr lang="th-TH" spc="-5" dirty="0" smtClean="0">
                <a:latin typeface="TH SarabunPSK"/>
                <a:cs typeface="TH SarabunPSK"/>
              </a:rPr>
              <a:t>ต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5" dirty="0" smtClean="0">
                <a:latin typeface="TH SarabunPSK"/>
                <a:cs typeface="TH SarabunPSK"/>
              </a:rPr>
              <a:t>ารบริหาร</a:t>
            </a:r>
            <a:r>
              <a:rPr lang="th-TH" spc="-10" dirty="0" smtClean="0">
                <a:latin typeface="TH SarabunPSK"/>
                <a:cs typeface="TH SarabunPSK"/>
              </a:rPr>
              <a:t>งาน</a:t>
            </a:r>
            <a:r>
              <a:rPr lang="th-TH" spc="-15" dirty="0" smtClean="0">
                <a:latin typeface="TH SarabunPSK"/>
                <a:cs typeface="TH SarabunPSK"/>
              </a:rPr>
              <a:t>ข</a:t>
            </a:r>
            <a:r>
              <a:rPr lang="th-TH" spc="-20" dirty="0" smtClean="0">
                <a:latin typeface="TH SarabunPSK"/>
                <a:cs typeface="TH SarabunPSK"/>
              </a:rPr>
              <a:t>อ</a:t>
            </a:r>
            <a:r>
              <a:rPr lang="th-TH" spc="-10" dirty="0" smtClean="0">
                <a:latin typeface="TH SarabunPSK"/>
                <a:cs typeface="TH SarabunPSK"/>
              </a:rPr>
              <a:t>งสาย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0" dirty="0" smtClean="0">
                <a:latin typeface="TH SarabunPSK"/>
                <a:cs typeface="TH SarabunPSK"/>
              </a:rPr>
              <a:t>ิ</a:t>
            </a:r>
            <a:r>
              <a:rPr lang="th-TH" spc="-20" dirty="0" smtClean="0">
                <a:latin typeface="TH SarabunPSK"/>
                <a:cs typeface="TH SarabunPSK"/>
              </a:rPr>
              <a:t>พ</a:t>
            </a:r>
            <a:r>
              <a:rPr lang="th-TH" spc="-5" dirty="0" smtClean="0">
                <a:latin typeface="TH SarabunPSK"/>
                <a:cs typeface="TH SarabunPSK"/>
              </a:rPr>
              <a:t>ย</a:t>
            </a:r>
            <a:r>
              <a:rPr lang="th-TH" spc="-15" dirty="0" smtClean="0">
                <a:latin typeface="TH SarabunPSK"/>
                <a:cs typeface="TH SarabunPSK"/>
              </a:rPr>
              <a:t> ม</a:t>
            </a:r>
            <a:r>
              <a:rPr lang="th-TH" spc="-10" dirty="0" smtClean="0">
                <a:latin typeface="TH SarabunPSK"/>
                <a:cs typeface="TH SarabunPSK"/>
              </a:rPr>
              <a:t>น</a:t>
            </a:r>
            <a:r>
              <a:rPr lang="th-TH" spc="-15" dirty="0" smtClean="0">
                <a:latin typeface="TH SarabunPSK"/>
                <a:cs typeface="TH SarabunPSK"/>
              </a:rPr>
              <a:t>ค</a:t>
            </a:r>
            <a:r>
              <a:rPr lang="th-TH" spc="-5" dirty="0" smtClean="0">
                <a:latin typeface="TH SarabunPSK"/>
                <a:cs typeface="TH SarabunPSK"/>
              </a:rPr>
              <a:t>รี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5" dirty="0" smtClean="0">
                <a:latin typeface="TH SarabunPSK"/>
                <a:cs typeface="TH SarabunPSK"/>
              </a:rPr>
              <a:t>ุล</a:t>
            </a:r>
            <a:r>
              <a:rPr lang="th-TH" spc="5" dirty="0" smtClean="0">
                <a:latin typeface="TH SarabunPSK"/>
                <a:cs typeface="TH SarabunPSK"/>
              </a:rPr>
              <a:t> </a:t>
            </a:r>
            <a:r>
              <a:rPr lang="th-TH" spc="-10" dirty="0" smtClean="0">
                <a:latin typeface="TH SarabunPSK"/>
                <a:cs typeface="TH SarabunPSK"/>
              </a:rPr>
              <a:t>ณ</a:t>
            </a:r>
            <a:r>
              <a:rPr lang="th-TH" spc="-5" dirty="0" smtClean="0">
                <a:latin typeface="TH SarabunPSK"/>
                <a:cs typeface="TH SarabunPSK"/>
              </a:rPr>
              <a:t> </a:t>
            </a:r>
            <a:r>
              <a:rPr lang="th-TH" spc="-20" dirty="0" smtClean="0">
                <a:latin typeface="TH SarabunPSK"/>
                <a:cs typeface="TH SarabunPSK"/>
              </a:rPr>
              <a:t>อ</a:t>
            </a:r>
            <a:r>
              <a:rPr lang="th-TH" spc="-5" dirty="0" smtClean="0">
                <a:latin typeface="TH SarabunPSK"/>
                <a:cs typeface="TH SarabunPSK"/>
              </a:rPr>
              <a:t>ยุธ</a:t>
            </a:r>
            <a:r>
              <a:rPr lang="th-TH" spc="-10" dirty="0" smtClean="0">
                <a:latin typeface="TH SarabunPSK"/>
                <a:cs typeface="TH SarabunPSK"/>
              </a:rPr>
              <a:t>ยา                 </a:t>
            </a:r>
            <a:r>
              <a:rPr lang="th-TH" spc="-5" dirty="0" smtClean="0">
                <a:latin typeface="TH SarabunPSK"/>
                <a:cs typeface="TH SarabunPSK"/>
              </a:rPr>
              <a:t>ย</a:t>
            </a:r>
            <a:r>
              <a:rPr lang="th-TH" spc="-20" dirty="0" smtClean="0">
                <a:latin typeface="TH SarabunPSK"/>
                <a:cs typeface="TH SarabunPSK"/>
              </a:rPr>
              <a:t>อ</a:t>
            </a:r>
            <a:r>
              <a:rPr lang="th-TH" spc="-15" dirty="0" smtClean="0">
                <a:latin typeface="TH SarabunPSK"/>
                <a:cs typeface="TH SarabunPSK"/>
              </a:rPr>
              <a:t>ม</a:t>
            </a:r>
            <a:r>
              <a:rPr lang="th-TH" spc="-5" dirty="0" smtClean="0">
                <a:latin typeface="TH SarabunPSK"/>
                <a:cs typeface="TH SarabunPSK"/>
              </a:rPr>
              <a:t>เปนช</a:t>
            </a:r>
            <a:r>
              <a:rPr lang="th-TH" spc="0" dirty="0" smtClean="0">
                <a:latin typeface="TH SarabunPSK"/>
                <a:cs typeface="TH SarabunPSK"/>
              </a:rPr>
              <a:t>ื</a:t>
            </a:r>
            <a:r>
              <a:rPr lang="th-TH" spc="-5" dirty="0" smtClean="0">
                <a:latin typeface="TH SarabunPSK"/>
                <a:cs typeface="TH SarabunPSK"/>
              </a:rPr>
              <a:t>่อ</a:t>
            </a:r>
            <a:r>
              <a:rPr lang="th-TH" spc="0" dirty="0" smtClean="0">
                <a:latin typeface="TH SarabunPSK"/>
                <a:cs typeface="TH SarabunPSK"/>
              </a:rPr>
              <a:t>ห</a:t>
            </a:r>
            <a:r>
              <a:rPr lang="th-TH" spc="-5" dirty="0" smtClean="0">
                <a:latin typeface="TH SarabunPSK"/>
                <a:cs typeface="TH SarabunPSK"/>
              </a:rPr>
              <a:t>นึ่</a:t>
            </a:r>
            <a:r>
              <a:rPr lang="th-TH" spc="5" dirty="0" smtClean="0">
                <a:latin typeface="TH SarabunPSK"/>
                <a:cs typeface="TH SarabunPSK"/>
              </a:rPr>
              <a:t>ง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0" dirty="0" smtClean="0">
                <a:latin typeface="TH SarabunPSK"/>
                <a:cs typeface="TH SarabunPSK"/>
              </a:rPr>
              <a:t>ี</a:t>
            </a:r>
            <a:r>
              <a:rPr lang="th-TH" spc="-5" dirty="0" smtClean="0">
                <a:latin typeface="TH SarabunPSK"/>
                <a:cs typeface="TH SarabunPSK"/>
              </a:rPr>
              <a:t>่</a:t>
            </a:r>
            <a:r>
              <a:rPr lang="th-TH" spc="0" dirty="0" smtClean="0">
                <a:latin typeface="TH SarabunPSK"/>
                <a:cs typeface="TH SarabunPSK"/>
              </a:rPr>
              <a:t>ห</a:t>
            </a:r>
            <a:r>
              <a:rPr lang="th-TH" spc="5" dirty="0" smtClean="0">
                <a:latin typeface="TH SarabunPSK"/>
                <a:cs typeface="TH SarabunPSK"/>
              </a:rPr>
              <a:t>ล</a:t>
            </a:r>
            <a:r>
              <a:rPr lang="th-TH" spc="0" dirty="0" smtClean="0">
                <a:latin typeface="TH SarabunPSK"/>
                <a:cs typeface="TH SarabunPSK"/>
              </a:rPr>
              <a:t>าย</a:t>
            </a:r>
            <a:r>
              <a:rPr lang="th-TH" spc="-5" dirty="0" smtClean="0">
                <a:latin typeface="TH SarabunPSK"/>
                <a:cs typeface="TH SarabunPSK"/>
              </a:rPr>
              <a:t>ค</a:t>
            </a:r>
            <a:r>
              <a:rPr lang="th-TH" spc="0" dirty="0" smtClean="0">
                <a:latin typeface="TH SarabunPSK"/>
                <a:cs typeface="TH SarabunPSK"/>
              </a:rPr>
              <a:t>น</a:t>
            </a:r>
            <a:r>
              <a:rPr lang="th-TH" spc="-10" dirty="0" smtClean="0">
                <a:latin typeface="TH SarabunPSK"/>
                <a:cs typeface="TH SarabunPSK"/>
              </a:rPr>
              <a:t>น</a:t>
            </a:r>
            <a:r>
              <a:rPr lang="th-TH" spc="-5" dirty="0" smtClean="0">
                <a:latin typeface="TH SarabunPSK"/>
                <a:cs typeface="TH SarabunPSK"/>
              </a:rPr>
              <a:t>ึก</a:t>
            </a:r>
            <a:r>
              <a:rPr lang="th-TH" spc="-15" dirty="0" smtClean="0">
                <a:latin typeface="TH SarabunPSK"/>
                <a:cs typeface="TH SarabunPSK"/>
              </a:rPr>
              <a:t>ถ</a:t>
            </a:r>
            <a:r>
              <a:rPr lang="th-TH" spc="5" dirty="0" smtClean="0">
                <a:latin typeface="TH SarabunPSK"/>
                <a:cs typeface="TH SarabunPSK"/>
              </a:rPr>
              <a:t>ึง </a:t>
            </a:r>
            <a:r>
              <a:rPr lang="th-TH" spc="-15" dirty="0" smtClean="0">
                <a:latin typeface="TH SarabunPSK"/>
                <a:cs typeface="TH SarabunPSK"/>
              </a:rPr>
              <a:t>แ</a:t>
            </a:r>
            <a:r>
              <a:rPr lang="th-TH" spc="-10" dirty="0" smtClean="0">
                <a:latin typeface="TH SarabunPSK"/>
                <a:cs typeface="TH SarabunPSK"/>
              </a:rPr>
              <a:t>น</a:t>
            </a:r>
            <a:r>
              <a:rPr lang="th-TH" spc="-5" dirty="0" smtClean="0">
                <a:latin typeface="TH SarabunPSK"/>
                <a:cs typeface="TH SarabunPSK"/>
              </a:rPr>
              <a:t>ว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-5" dirty="0" smtClean="0">
                <a:latin typeface="TH SarabunPSK"/>
                <a:cs typeface="TH SarabunPSK"/>
              </a:rPr>
              <a:t>า</a:t>
            </a:r>
            <a:r>
              <a:rPr lang="th-TH" spc="-10" dirty="0" smtClean="0">
                <a:latin typeface="TH SarabunPSK"/>
                <a:cs typeface="TH SarabunPSK"/>
              </a:rPr>
              <a:t>ง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5" dirty="0" smtClean="0">
                <a:latin typeface="TH SarabunPSK"/>
                <a:cs typeface="TH SarabunPSK"/>
              </a:rPr>
              <a:t>ารดําเนิน</a:t>
            </a:r>
            <a:r>
              <a:rPr lang="th-TH" spc="-10" dirty="0" smtClean="0">
                <a:latin typeface="TH SarabunPSK"/>
                <a:cs typeface="TH SarabunPSK"/>
              </a:rPr>
              <a:t>งานใน</a:t>
            </a:r>
            <a:r>
              <a:rPr lang="th-TH" spc="-5" dirty="0" smtClean="0">
                <a:latin typeface="TH SarabunPSK"/>
                <a:cs typeface="TH SarabunPSK"/>
              </a:rPr>
              <a:t>ธุร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5" dirty="0" smtClean="0">
                <a:latin typeface="TH SarabunPSK"/>
                <a:cs typeface="TH SarabunPSK"/>
              </a:rPr>
              <a:t>ิจว</a:t>
            </a:r>
            <a:r>
              <a:rPr lang="th-TH" spc="0" dirty="0" smtClean="0">
                <a:latin typeface="TH SarabunPSK"/>
                <a:cs typeface="TH SarabunPSK"/>
              </a:rPr>
              <a:t>ิ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-5" dirty="0" smtClean="0">
                <a:latin typeface="TH SarabunPSK"/>
                <a:cs typeface="TH SarabunPSK"/>
              </a:rPr>
              <a:t>ยุ</a:t>
            </a:r>
            <a:r>
              <a:rPr lang="th-TH" spc="-15" dirty="0" smtClean="0">
                <a:latin typeface="TH SarabunPSK"/>
                <a:cs typeface="TH SarabunPSK"/>
              </a:rPr>
              <a:t>ข</a:t>
            </a:r>
            <a:r>
              <a:rPr lang="th-TH" spc="-20" dirty="0" smtClean="0">
                <a:latin typeface="TH SarabunPSK"/>
                <a:cs typeface="TH SarabunPSK"/>
              </a:rPr>
              <a:t>อ</a:t>
            </a:r>
            <a:r>
              <a:rPr lang="th-TH" spc="-10" dirty="0" smtClean="0">
                <a:latin typeface="TH SarabunPSK"/>
                <a:cs typeface="TH SarabunPSK"/>
              </a:rPr>
              <a:t>งสาย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0" dirty="0" smtClean="0">
                <a:latin typeface="TH SarabunPSK"/>
                <a:cs typeface="TH SarabunPSK"/>
              </a:rPr>
              <a:t>ิ</a:t>
            </a:r>
            <a:r>
              <a:rPr lang="th-TH" spc="-20" dirty="0" smtClean="0">
                <a:latin typeface="TH SarabunPSK"/>
                <a:cs typeface="TH SarabunPSK"/>
              </a:rPr>
              <a:t>พ</a:t>
            </a:r>
            <a:r>
              <a:rPr lang="th-TH" spc="-5" dirty="0" smtClean="0">
                <a:latin typeface="TH SarabunPSK"/>
                <a:cs typeface="TH SarabunPSK"/>
              </a:rPr>
              <a:t>ย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-5" dirty="0" smtClean="0">
                <a:latin typeface="TH SarabunPSK"/>
                <a:cs typeface="TH SarabunPSK"/>
              </a:rPr>
              <a:t>ี่เ</a:t>
            </a:r>
            <a:r>
              <a:rPr lang="th-TH" spc="-15" dirty="0" smtClean="0">
                <a:latin typeface="TH SarabunPSK"/>
                <a:cs typeface="TH SarabunPSK"/>
              </a:rPr>
              <a:t>ค</a:t>
            </a:r>
            <a:r>
              <a:rPr lang="th-TH" spc="-10" dirty="0" smtClean="0">
                <a:latin typeface="TH SarabunPSK"/>
                <a:cs typeface="TH SarabunPSK"/>
              </a:rPr>
              <a:t>ยใ</a:t>
            </a:r>
            <a:r>
              <a:rPr lang="th-TH" spc="-5" dirty="0" smtClean="0">
                <a:latin typeface="TH SarabunPSK"/>
                <a:cs typeface="TH SarabunPSK"/>
              </a:rPr>
              <a:t>หสั</a:t>
            </a:r>
            <a:r>
              <a:rPr lang="th-TH" spc="-15" dirty="0" smtClean="0">
                <a:latin typeface="TH SarabunPSK"/>
                <a:cs typeface="TH SarabunPSK"/>
              </a:rPr>
              <a:t>ม</a:t>
            </a:r>
            <a:r>
              <a:rPr lang="th-TH" spc="-5" dirty="0" smtClean="0">
                <a:latin typeface="TH SarabunPSK"/>
                <a:cs typeface="TH SarabunPSK"/>
              </a:rPr>
              <a:t>ภา</a:t>
            </a:r>
            <a:r>
              <a:rPr lang="th-TH" spc="-15" dirty="0" smtClean="0">
                <a:latin typeface="TH SarabunPSK"/>
                <a:cs typeface="TH SarabunPSK"/>
              </a:rPr>
              <a:t>ษณ</a:t>
            </a:r>
            <a:r>
              <a:rPr lang="th-TH" spc="-5" dirty="0" smtClean="0">
                <a:latin typeface="TH SarabunPSK"/>
                <a:cs typeface="TH SarabunPSK"/>
              </a:rPr>
              <a:t>นิตยสา</a:t>
            </a:r>
            <a:r>
              <a:rPr lang="th-TH" spc="0" dirty="0" smtClean="0">
                <a:latin typeface="TH SarabunPSK"/>
                <a:cs typeface="TH SarabunPSK"/>
              </a:rPr>
              <a:t>รแ</a:t>
            </a:r>
            <a:r>
              <a:rPr lang="th-TH" spc="-5" dirty="0" smtClean="0">
                <a:latin typeface="TH SarabunPSK"/>
                <a:cs typeface="TH SarabunPSK"/>
              </a:rPr>
              <a:t>พ</a:t>
            </a:r>
            <a:r>
              <a:rPr lang="th-TH" spc="0" dirty="0" smtClean="0">
                <a:latin typeface="TH SarabunPSK"/>
                <a:cs typeface="TH SarabunPSK"/>
              </a:rPr>
              <a:t>ร</a:t>
            </a:r>
            <a:r>
              <a:rPr lang="th-TH" spc="-10" dirty="0" smtClean="0">
                <a:latin typeface="TH SarabunPSK"/>
                <a:cs typeface="TH SarabunPSK"/>
              </a:rPr>
              <a:t>ว</a:t>
            </a:r>
            <a:r>
              <a:rPr lang="th-TH" spc="30" dirty="0" smtClean="0">
                <a:latin typeface="TH SarabunPSK"/>
                <a:cs typeface="TH SarabunPSK"/>
              </a:rPr>
              <a:t> </a:t>
            </a:r>
            <a:r>
              <a:rPr lang="th-TH" spc="0" dirty="0" smtClean="0">
                <a:latin typeface="TH SarabunPSK"/>
                <a:cs typeface="TH SarabunPSK"/>
              </a:rPr>
              <a:t>ใน</a:t>
            </a:r>
            <a:r>
              <a:rPr lang="th-TH" spc="-10" dirty="0" smtClean="0">
                <a:latin typeface="TH SarabunPSK"/>
                <a:cs typeface="TH SarabunPSK"/>
              </a:rPr>
              <a:t>ห</a:t>
            </a:r>
            <a:r>
              <a:rPr lang="th-TH" spc="-5" dirty="0" smtClean="0">
                <a:latin typeface="TH SarabunPSK"/>
                <a:cs typeface="TH SarabunPSK"/>
              </a:rPr>
              <a:t>ั</a:t>
            </a:r>
            <a:r>
              <a:rPr lang="th-TH" spc="5" dirty="0" smtClean="0">
                <a:latin typeface="TH SarabunPSK"/>
                <a:cs typeface="TH SarabunPSK"/>
              </a:rPr>
              <a:t>ว</a:t>
            </a:r>
            <a:r>
              <a:rPr lang="th-TH" spc="-15" dirty="0" smtClean="0">
                <a:latin typeface="TH SarabunPSK"/>
                <a:cs typeface="TH SarabunPSK"/>
              </a:rPr>
              <a:t>ข</a:t>
            </a:r>
            <a:r>
              <a:rPr lang="th-TH" spc="-5" dirty="0" smtClean="0">
                <a:latin typeface="TH SarabunPSK"/>
                <a:cs typeface="TH SarabunPSK"/>
              </a:rPr>
              <a:t></a:t>
            </a:r>
            <a:r>
              <a:rPr lang="th-TH" spc="-10" dirty="0" smtClean="0">
                <a:latin typeface="TH SarabunPSK"/>
                <a:cs typeface="TH SarabunPSK"/>
              </a:rPr>
              <a:t>อ</a:t>
            </a:r>
            <a:r>
              <a:rPr lang="th-TH" spc="15" dirty="0" smtClean="0">
                <a:latin typeface="TH SarabunPSK"/>
                <a:cs typeface="TH SarabunPSK"/>
              </a:rPr>
              <a:t> </a:t>
            </a:r>
            <a:r>
              <a:rPr lang="th-TH" spc="-5" dirty="0" smtClean="0">
                <a:latin typeface="TH SarabunPSK"/>
                <a:cs typeface="TH SarabunPSK"/>
              </a:rPr>
              <a:t>“</a:t>
            </a:r>
            <a:r>
              <a:rPr lang="th-TH" spc="5" dirty="0" smtClean="0">
                <a:latin typeface="TH SarabunPSK"/>
                <a:cs typeface="TH SarabunPSK"/>
              </a:rPr>
              <a:t>เ</a:t>
            </a:r>
            <a:r>
              <a:rPr lang="th-TH" spc="-5" dirty="0" smtClean="0">
                <a:latin typeface="TH SarabunPSK"/>
                <a:cs typeface="TH SarabunPSK"/>
              </a:rPr>
              <a:t>ค</a:t>
            </a:r>
            <a:r>
              <a:rPr lang="th-TH" spc="-10" dirty="0" smtClean="0">
                <a:latin typeface="TH SarabunPSK"/>
                <a:cs typeface="TH SarabunPSK"/>
              </a:rPr>
              <a:t>ล</a:t>
            </a:r>
            <a:r>
              <a:rPr lang="th-TH" spc="-5" dirty="0" smtClean="0">
                <a:latin typeface="TH SarabunPSK"/>
                <a:cs typeface="TH SarabunPSK"/>
              </a:rPr>
              <a:t>็</a:t>
            </a:r>
            <a:r>
              <a:rPr lang="th-TH" spc="0" dirty="0" smtClean="0">
                <a:latin typeface="TH SarabunPSK"/>
                <a:cs typeface="TH SarabunPSK"/>
              </a:rPr>
              <a:t>ด</a:t>
            </a:r>
            <a:r>
              <a:rPr lang="th-TH" spc="-10" dirty="0" smtClean="0">
                <a:latin typeface="TH SarabunPSK"/>
                <a:cs typeface="TH SarabunPSK"/>
              </a:rPr>
              <a:t>ล</a:t>
            </a:r>
            <a:r>
              <a:rPr lang="th-TH" spc="-5" dirty="0" smtClean="0">
                <a:latin typeface="TH SarabunPSK"/>
                <a:cs typeface="TH SarabunPSK"/>
              </a:rPr>
              <a:t>ั</a:t>
            </a:r>
            <a:r>
              <a:rPr lang="th-TH" spc="0" dirty="0" smtClean="0">
                <a:latin typeface="TH SarabunPSK"/>
                <a:cs typeface="TH SarabunPSK"/>
              </a:rPr>
              <a:t>บ</a:t>
            </a:r>
            <a:r>
              <a:rPr lang="th-TH" spc="-5" dirty="0" smtClean="0">
                <a:latin typeface="TH SarabunPSK"/>
                <a:cs typeface="TH SarabunPSK"/>
              </a:rPr>
              <a:t>ขอ</a:t>
            </a:r>
            <a:r>
              <a:rPr lang="th-TH" spc="5" dirty="0" smtClean="0">
                <a:latin typeface="TH SarabunPSK"/>
                <a:cs typeface="TH SarabunPSK"/>
              </a:rPr>
              <a:t>ง</a:t>
            </a:r>
            <a:r>
              <a:rPr lang="th-TH" spc="-5" dirty="0" smtClean="0">
                <a:latin typeface="TH SarabunPSK"/>
                <a:cs typeface="TH SarabunPSK"/>
              </a:rPr>
              <a:t>ก</a:t>
            </a:r>
            <a:r>
              <a:rPr lang="th-TH" spc="0" dirty="0" smtClean="0">
                <a:latin typeface="TH SarabunPSK"/>
                <a:cs typeface="TH SarabunPSK"/>
              </a:rPr>
              <a:t>า</a:t>
            </a:r>
            <a:r>
              <a:rPr lang="th-TH" spc="-5" dirty="0" smtClean="0">
                <a:latin typeface="TH SarabunPSK"/>
                <a:cs typeface="TH SarabunPSK"/>
              </a:rPr>
              <a:t>ร</a:t>
            </a:r>
            <a:endParaRPr lang="th-TH" dirty="0" smtClean="0">
              <a:latin typeface="TH SarabunPSK"/>
              <a:cs typeface="TH SarabunPSK"/>
            </a:endParaRPr>
          </a:p>
          <a:p>
            <a:pPr marL="12700" marR="21590" algn="thaiDist">
              <a:spcBef>
                <a:spcPts val="55"/>
              </a:spcBef>
            </a:pPr>
            <a:r>
              <a:rPr lang="th-TH" spc="-10" dirty="0" smtClean="0">
                <a:latin typeface="TH SarabunPSK"/>
                <a:cs typeface="TH SarabunPSK"/>
              </a:rPr>
              <a:t>ปร</a:t>
            </a:r>
            <a:r>
              <a:rPr lang="th-TH" spc="-20" dirty="0" smtClean="0">
                <a:latin typeface="TH SarabunPSK"/>
                <a:cs typeface="TH SarabunPSK"/>
              </a:rPr>
              <a:t>ะ</a:t>
            </a:r>
            <a:r>
              <a:rPr lang="th-TH" spc="-10" dirty="0" smtClean="0">
                <a:latin typeface="TH SarabunPSK"/>
                <a:cs typeface="TH SarabunPSK"/>
              </a:rPr>
              <a:t>สบ</a:t>
            </a:r>
            <a:r>
              <a:rPr lang="th-TH" spc="-15" dirty="0" smtClean="0">
                <a:latin typeface="TH SarabunPSK"/>
                <a:cs typeface="TH SarabunPSK"/>
              </a:rPr>
              <a:t>ค</a:t>
            </a:r>
            <a:r>
              <a:rPr lang="th-TH" spc="-5" dirty="0" smtClean="0">
                <a:latin typeface="TH SarabunPSK"/>
                <a:cs typeface="TH SarabunPSK"/>
              </a:rPr>
              <a:t>ว</a:t>
            </a:r>
            <a:r>
              <a:rPr lang="th-TH" spc="-10" dirty="0" smtClean="0">
                <a:latin typeface="TH SarabunPSK"/>
                <a:cs typeface="TH SarabunPSK"/>
              </a:rPr>
              <a:t>า</a:t>
            </a:r>
            <a:r>
              <a:rPr lang="th-TH" spc="-15" dirty="0" smtClean="0">
                <a:latin typeface="TH SarabunPSK"/>
                <a:cs typeface="TH SarabunPSK"/>
              </a:rPr>
              <a:t>ม</a:t>
            </a:r>
            <a:r>
              <a:rPr lang="th-TH" spc="-10" dirty="0" smtClean="0">
                <a:latin typeface="TH SarabunPSK"/>
                <a:cs typeface="TH SarabunPSK"/>
              </a:rPr>
              <a:t>สำ</a:t>
            </a:r>
            <a:r>
              <a:rPr lang="th-TH" spc="-5" dirty="0" smtClean="0">
                <a:latin typeface="TH SarabunPSK"/>
                <a:cs typeface="TH SarabunPSK"/>
              </a:rPr>
              <a:t>เร็</a:t>
            </a:r>
            <a:r>
              <a:rPr lang="th-TH" spc="-10" dirty="0" smtClean="0">
                <a:latin typeface="TH SarabunPSK"/>
                <a:cs typeface="TH SarabunPSK"/>
              </a:rPr>
              <a:t>จใน</a:t>
            </a:r>
            <a:r>
              <a:rPr lang="th-TH" spc="-5" dirty="0" smtClean="0">
                <a:latin typeface="TH SarabunPSK"/>
                <a:cs typeface="TH SarabunPSK"/>
              </a:rPr>
              <a:t>ว</a:t>
            </a:r>
            <a:r>
              <a:rPr lang="th-TH" spc="-10" dirty="0" smtClean="0">
                <a:latin typeface="TH SarabunPSK"/>
                <a:cs typeface="TH SarabunPSK"/>
              </a:rPr>
              <a:t>ง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10" dirty="0" smtClean="0">
                <a:latin typeface="TH SarabunPSK"/>
                <a:cs typeface="TH SarabunPSK"/>
              </a:rPr>
              <a:t>า</a:t>
            </a:r>
            <a:r>
              <a:rPr lang="th-TH" spc="-5" dirty="0" smtClean="0">
                <a:latin typeface="TH SarabunPSK"/>
                <a:cs typeface="TH SarabunPSK"/>
              </a:rPr>
              <a:t>รวิทยุ</a:t>
            </a:r>
            <a:r>
              <a:rPr lang="th-TH" spc="-10" dirty="0" smtClean="0">
                <a:latin typeface="TH SarabunPSK"/>
                <a:cs typeface="TH SarabunPSK"/>
              </a:rPr>
              <a:t>”</a:t>
            </a:r>
            <a:r>
              <a:rPr lang="th-TH" spc="20" dirty="0" smtClean="0">
                <a:latin typeface="TH SarabunPSK"/>
                <a:cs typeface="TH SarabunPSK"/>
              </a:rPr>
              <a:t> </a:t>
            </a:r>
            <a:r>
              <a:rPr lang="th-TH" spc="-15" dirty="0" smtClean="0">
                <a:latin typeface="TH SarabunPSK"/>
                <a:cs typeface="TH SarabunPSK"/>
              </a:rPr>
              <a:t>ม</a:t>
            </a:r>
            <a:r>
              <a:rPr lang="th-TH" spc="-5" dirty="0" smtClean="0">
                <a:latin typeface="TH SarabunPSK"/>
                <a:cs typeface="TH SarabunPSK"/>
              </a:rPr>
              <a:t>ีอ</a:t>
            </a:r>
            <a:r>
              <a:rPr lang="th-TH" spc="5" dirty="0" smtClean="0">
                <a:latin typeface="TH SarabunPSK"/>
                <a:cs typeface="TH SarabunPSK"/>
              </a:rPr>
              <a:t>ง</a:t>
            </a:r>
            <a:r>
              <a:rPr lang="th-TH" spc="-15" dirty="0" smtClean="0">
                <a:latin typeface="TH SarabunPSK"/>
                <a:cs typeface="TH SarabunPSK"/>
              </a:rPr>
              <a:t>ค</a:t>
            </a:r>
            <a:r>
              <a:rPr lang="th-TH" spc="5" dirty="0" smtClean="0">
                <a:latin typeface="TH SarabunPSK"/>
                <a:cs typeface="TH SarabunPSK"/>
              </a:rPr>
              <a:t>ปร</a:t>
            </a:r>
            <a:r>
              <a:rPr lang="th-TH" spc="-5" dirty="0" smtClean="0">
                <a:latin typeface="TH SarabunPSK"/>
                <a:cs typeface="TH SarabunPSK"/>
              </a:rPr>
              <a:t>ะกอ</a:t>
            </a:r>
            <a:r>
              <a:rPr lang="th-TH" spc="0" dirty="0" smtClean="0">
                <a:latin typeface="TH SarabunPSK"/>
                <a:cs typeface="TH SarabunPSK"/>
              </a:rPr>
              <a:t>บ</a:t>
            </a:r>
            <a:r>
              <a:rPr lang="th-TH" spc="-10" dirty="0" smtClean="0">
                <a:latin typeface="TH SarabunPSK"/>
                <a:cs typeface="TH SarabunPSK"/>
              </a:rPr>
              <a:t>ส</a:t>
            </a:r>
            <a:r>
              <a:rPr lang="th-TH" spc="-5" dirty="0" smtClean="0">
                <a:latin typeface="TH SarabunPSK"/>
                <a:cs typeface="TH SarabunPSK"/>
              </a:rPr>
              <a:t>ํ</a:t>
            </a:r>
            <a:r>
              <a:rPr lang="th-TH" spc="0" dirty="0" smtClean="0">
                <a:latin typeface="TH SarabunPSK"/>
                <a:cs typeface="TH SarabunPSK"/>
              </a:rPr>
              <a:t>า</a:t>
            </a:r>
            <a:r>
              <a:rPr lang="th-TH" spc="-15" dirty="0" smtClean="0">
                <a:latin typeface="TH SarabunPSK"/>
                <a:cs typeface="TH SarabunPSK"/>
              </a:rPr>
              <a:t>ค</a:t>
            </a:r>
            <a:r>
              <a:rPr lang="th-TH" spc="10" dirty="0" smtClean="0">
                <a:latin typeface="TH SarabunPSK"/>
                <a:cs typeface="TH SarabunPSK"/>
              </a:rPr>
              <a:t>ั</a:t>
            </a:r>
            <a:r>
              <a:rPr lang="th-TH" spc="-10" dirty="0" smtClean="0">
                <a:latin typeface="TH SarabunPSK"/>
                <a:cs typeface="TH SarabunPSK"/>
              </a:rPr>
              <a:t>ญ</a:t>
            </a:r>
            <a:r>
              <a:rPr lang="th-TH" spc="25" dirty="0" smtClean="0">
                <a:latin typeface="TH SarabunPSK"/>
                <a:cs typeface="TH SarabunPSK"/>
              </a:rPr>
              <a:t> </a:t>
            </a:r>
            <a:r>
              <a:rPr lang="th-TH" spc="-10" dirty="0" smtClean="0">
                <a:latin typeface="TH SarabunPSK"/>
                <a:cs typeface="TH SarabunPSK"/>
              </a:rPr>
              <a:t>3</a:t>
            </a:r>
            <a:r>
              <a:rPr lang="th-TH" spc="20" dirty="0" smtClean="0">
                <a:latin typeface="TH SarabunPSK"/>
                <a:cs typeface="TH SarabunPSK"/>
              </a:rPr>
              <a:t> </a:t>
            </a:r>
            <a:r>
              <a:rPr lang="th-TH" spc="0" dirty="0" smtClean="0">
                <a:latin typeface="TH SarabunPSK"/>
                <a:cs typeface="TH SarabunPSK"/>
              </a:rPr>
              <a:t>ปร</a:t>
            </a:r>
            <a:r>
              <a:rPr lang="th-TH" spc="-5" dirty="0" smtClean="0">
                <a:latin typeface="TH SarabunPSK"/>
                <a:cs typeface="TH SarabunPSK"/>
              </a:rPr>
              <a:t>ะก</a:t>
            </a:r>
            <a:r>
              <a:rPr lang="th-TH" spc="0" dirty="0" smtClean="0">
                <a:latin typeface="TH SarabunPSK"/>
                <a:cs typeface="TH SarabunPSK"/>
              </a:rPr>
              <a:t>า</a:t>
            </a:r>
            <a:r>
              <a:rPr lang="th-TH" spc="-5" dirty="0" smtClean="0">
                <a:latin typeface="TH SarabunPSK"/>
                <a:cs typeface="TH SarabunPSK"/>
              </a:rPr>
              <a:t>ร</a:t>
            </a:r>
            <a:r>
              <a:rPr lang="th-TH" spc="25" dirty="0" smtClean="0">
                <a:latin typeface="TH SarabunPSK"/>
                <a:cs typeface="TH SarabunPSK"/>
              </a:rPr>
              <a:t> </a:t>
            </a:r>
            <a:r>
              <a:rPr lang="th-TH" spc="-15" dirty="0" smtClean="0">
                <a:latin typeface="TH SarabunPSK"/>
                <a:cs typeface="TH SarabunPSK"/>
              </a:rPr>
              <a:t>ค</a:t>
            </a:r>
            <a:r>
              <a:rPr lang="th-TH" spc="-5" dirty="0" smtClean="0">
                <a:latin typeface="TH SarabunPSK"/>
                <a:cs typeface="TH SarabunPSK"/>
              </a:rPr>
              <a:t>ื</a:t>
            </a:r>
            <a:r>
              <a:rPr lang="th-TH" spc="-10" dirty="0" smtClean="0">
                <a:latin typeface="TH SarabunPSK"/>
                <a:cs typeface="TH SarabunPSK"/>
              </a:rPr>
              <a:t>อ</a:t>
            </a:r>
            <a:r>
              <a:rPr lang="th-TH" spc="20" dirty="0" smtClean="0">
                <a:latin typeface="TH SarabunPSK"/>
                <a:cs typeface="TH SarabunPSK"/>
              </a:rPr>
              <a:t> </a:t>
            </a:r>
            <a:r>
              <a:rPr lang="th-TH" spc="0" dirty="0" smtClean="0">
                <a:latin typeface="TH SarabunPSK"/>
                <a:cs typeface="TH SarabunPSK"/>
              </a:rPr>
              <a:t>(1</a:t>
            </a:r>
            <a:r>
              <a:rPr lang="th-TH" spc="-5" dirty="0" smtClean="0">
                <a:latin typeface="TH SarabunPSK"/>
                <a:cs typeface="TH SarabunPSK"/>
              </a:rPr>
              <a:t>)</a:t>
            </a:r>
            <a:r>
              <a:rPr lang="th-TH" spc="20" dirty="0" smtClean="0">
                <a:latin typeface="TH SarabunPSK"/>
                <a:cs typeface="TH SarabunPSK"/>
              </a:rPr>
              <a:t> </a:t>
            </a:r>
            <a:r>
              <a:rPr lang="th-TH" spc="0" dirty="0" smtClean="0">
                <a:latin typeface="TH SarabunPSK"/>
                <a:cs typeface="TH SarabunPSK"/>
              </a:rPr>
              <a:t>แน</a:t>
            </a:r>
            <a:r>
              <a:rPr lang="th-TH" spc="5" dirty="0" smtClean="0">
                <a:latin typeface="TH SarabunPSK"/>
                <a:cs typeface="TH SarabunPSK"/>
              </a:rPr>
              <a:t>ว</a:t>
            </a:r>
            <a:r>
              <a:rPr lang="th-TH" spc="-15" dirty="0" smtClean="0">
                <a:latin typeface="TH SarabunPSK"/>
                <a:cs typeface="TH SarabunPSK"/>
              </a:rPr>
              <a:t>ค</a:t>
            </a:r>
            <a:r>
              <a:rPr lang="th-TH" spc="-5" dirty="0" smtClean="0">
                <a:latin typeface="TH SarabunPSK"/>
                <a:cs typeface="TH SarabunPSK"/>
              </a:rPr>
              <a:t>ิ</a:t>
            </a:r>
            <a:r>
              <a:rPr lang="th-TH" spc="0" dirty="0" smtClean="0">
                <a:latin typeface="TH SarabunPSK"/>
                <a:cs typeface="TH SarabunPSK"/>
              </a:rPr>
              <a:t>ดห</a:t>
            </a:r>
            <a:r>
              <a:rPr lang="th-TH" spc="-10" dirty="0" smtClean="0">
                <a:latin typeface="TH SarabunPSK"/>
                <a:cs typeface="TH SarabunPSK"/>
              </a:rPr>
              <a:t>ล</a:t>
            </a:r>
            <a:r>
              <a:rPr lang="th-TH" spc="-5" dirty="0" smtClean="0">
                <a:latin typeface="TH SarabunPSK"/>
                <a:cs typeface="TH SarabunPSK"/>
              </a:rPr>
              <a:t>ั</a:t>
            </a:r>
            <a:r>
              <a:rPr lang="th-TH" spc="-10" dirty="0" smtClean="0">
                <a:latin typeface="TH SarabunPSK"/>
                <a:cs typeface="TH SarabunPSK"/>
              </a:rPr>
              <a:t>ก</a:t>
            </a:r>
            <a:r>
              <a:rPr lang="th-TH" spc="20" dirty="0" smtClean="0">
                <a:latin typeface="TH SarabunPSK"/>
                <a:cs typeface="TH SarabunPSK"/>
              </a:rPr>
              <a:t> </a:t>
            </a:r>
            <a:r>
              <a:rPr lang="th-TH" spc="0" dirty="0" smtClean="0">
                <a:latin typeface="TH SarabunPSK"/>
                <a:cs typeface="TH SarabunPSK"/>
              </a:rPr>
              <a:t>ห</a:t>
            </a:r>
            <a:r>
              <a:rPr lang="th-TH" spc="-5" dirty="0" smtClean="0">
                <a:latin typeface="TH SarabunPSK"/>
                <a:cs typeface="TH SarabunPSK"/>
              </a:rPr>
              <a:t>รื</a:t>
            </a:r>
            <a:r>
              <a:rPr lang="th-TH" spc="-10" dirty="0" smtClean="0">
                <a:latin typeface="TH SarabunPSK"/>
                <a:cs typeface="TH SarabunPSK"/>
              </a:rPr>
              <a:t>อ</a:t>
            </a:r>
            <a:r>
              <a:rPr lang="th-TH" spc="20" dirty="0" smtClean="0">
                <a:latin typeface="TH SarabunPSK"/>
                <a:cs typeface="TH SarabunPSK"/>
              </a:rPr>
              <a:t> </a:t>
            </a:r>
            <a:r>
              <a:rPr lang="en-US" spc="-10" dirty="0" smtClean="0">
                <a:latin typeface="TH SarabunPSK"/>
                <a:cs typeface="TH SarabunPSK"/>
              </a:rPr>
              <a:t>conce</a:t>
            </a:r>
            <a:r>
              <a:rPr lang="en-US" spc="-15" dirty="0" smtClean="0">
                <a:latin typeface="TH SarabunPSK"/>
                <a:cs typeface="TH SarabunPSK"/>
              </a:rPr>
              <a:t>p</a:t>
            </a:r>
            <a:r>
              <a:rPr lang="en-US" spc="-5" dirty="0" smtClean="0">
                <a:latin typeface="TH SarabunPSK"/>
                <a:cs typeface="TH SarabunPSK"/>
              </a:rPr>
              <a:t>t</a:t>
            </a:r>
            <a:r>
              <a:rPr lang="en-US" spc="15" dirty="0" smtClean="0">
                <a:latin typeface="TH SarabunPSK"/>
                <a:cs typeface="TH SarabunPSK"/>
              </a:rPr>
              <a:t> </a:t>
            </a:r>
            <a:r>
              <a:rPr lang="th-TH" spc="-5" dirty="0" smtClean="0">
                <a:latin typeface="TH SarabunPSK"/>
                <a:cs typeface="TH SarabunPSK"/>
              </a:rPr>
              <a:t>ของ</a:t>
            </a:r>
            <a:r>
              <a:rPr lang="th-TH" spc="-10" dirty="0" smtClean="0">
                <a:latin typeface="TH SarabunPSK"/>
                <a:cs typeface="TH SarabunPSK"/>
              </a:rPr>
              <a:t>ส</a:t>
            </a:r>
            <a:r>
              <a:rPr lang="th-TH" spc="-15" dirty="0" smtClean="0">
                <a:latin typeface="TH SarabunPSK"/>
                <a:cs typeface="TH SarabunPSK"/>
              </a:rPr>
              <a:t>ถ</a:t>
            </a:r>
            <a:r>
              <a:rPr lang="th-TH" spc="-10" dirty="0" smtClean="0">
                <a:latin typeface="TH SarabunPSK"/>
                <a:cs typeface="TH SarabunPSK"/>
              </a:rPr>
              <a:t>าน</a:t>
            </a:r>
            <a:r>
              <a:rPr lang="th-TH" spc="-545" dirty="0" smtClean="0">
                <a:latin typeface="TH SarabunPSK"/>
                <a:cs typeface="TH SarabunPSK"/>
              </a:rPr>
              <a:t>ีวิทยุหรือรายการ</a:t>
            </a:r>
            <a:r>
              <a:rPr lang="th-TH" spc="-10" dirty="0" smtClean="0">
                <a:latin typeface="TH SarabunPSK"/>
                <a:cs typeface="TH SarabunPSK"/>
              </a:rPr>
              <a:t>ต</a:t>
            </a:r>
            <a:r>
              <a:rPr lang="th-TH" spc="-5" dirty="0" smtClean="0">
                <a:latin typeface="TH SarabunPSK"/>
                <a:cs typeface="TH SarabunPSK"/>
              </a:rPr>
              <a:t>อ</a:t>
            </a:r>
            <a:r>
              <a:rPr lang="th-TH" spc="5" dirty="0" smtClean="0">
                <a:latin typeface="TH SarabunPSK"/>
                <a:cs typeface="TH SarabunPSK"/>
              </a:rPr>
              <a:t>ง</a:t>
            </a:r>
            <a:r>
              <a:rPr lang="th-TH" spc="-5" dirty="0" smtClean="0">
                <a:latin typeface="TH SarabunPSK"/>
                <a:cs typeface="TH SarabunPSK"/>
              </a:rPr>
              <a:t>ชั</a:t>
            </a:r>
            <a:r>
              <a:rPr lang="th-TH" spc="5" dirty="0" smtClean="0">
                <a:latin typeface="TH SarabunPSK"/>
                <a:cs typeface="TH SarabunPSK"/>
              </a:rPr>
              <a:t>ดเ</a:t>
            </a:r>
            <a:r>
              <a:rPr lang="th-TH" spc="0" dirty="0" smtClean="0">
                <a:latin typeface="TH SarabunPSK"/>
                <a:cs typeface="TH SarabunPSK"/>
              </a:rPr>
              <a:t>จ</a:t>
            </a:r>
            <a:r>
              <a:rPr lang="th-TH" spc="-10" dirty="0" smtClean="0">
                <a:latin typeface="TH SarabunPSK"/>
                <a:cs typeface="TH SarabunPSK"/>
              </a:rPr>
              <a:t>น</a:t>
            </a:r>
            <a:r>
              <a:rPr lang="th-TH" spc="25" dirty="0" smtClean="0">
                <a:latin typeface="TH SarabunPSK"/>
                <a:cs typeface="TH SarabunPSK"/>
              </a:rPr>
              <a:t>                </a:t>
            </a:r>
            <a:r>
              <a:rPr lang="th-TH" spc="0" dirty="0" smtClean="0">
                <a:latin typeface="TH SarabunPSK"/>
                <a:cs typeface="TH SarabunPSK"/>
              </a:rPr>
              <a:t>(2</a:t>
            </a:r>
            <a:r>
              <a:rPr lang="th-TH" spc="-5" dirty="0" smtClean="0">
                <a:latin typeface="TH SarabunPSK"/>
                <a:cs typeface="TH SarabunPSK"/>
              </a:rPr>
              <a:t>)</a:t>
            </a:r>
            <a:r>
              <a:rPr lang="th-TH" spc="20" dirty="0" smtClean="0">
                <a:latin typeface="TH SarabunPSK"/>
                <a:cs typeface="TH SarabunPSK"/>
              </a:rPr>
              <a:t> </a:t>
            </a:r>
            <a:r>
              <a:rPr lang="th-TH" spc="-10" dirty="0" smtClean="0">
                <a:latin typeface="TH SarabunPSK"/>
                <a:cs typeface="TH SarabunPSK"/>
              </a:rPr>
              <a:t>น</a:t>
            </a:r>
            <a:r>
              <a:rPr lang="th-TH" spc="-5" dirty="0" smtClean="0">
                <a:latin typeface="TH SarabunPSK"/>
                <a:cs typeface="TH SarabunPSK"/>
              </a:rPr>
              <a:t>ัก</a:t>
            </a:r>
            <a:r>
              <a:rPr lang="th-TH" spc="-10" dirty="0" smtClean="0">
                <a:latin typeface="TH SarabunPSK"/>
                <a:cs typeface="TH SarabunPSK"/>
              </a:rPr>
              <a:t>จ</a:t>
            </a:r>
            <a:r>
              <a:rPr lang="th-TH" spc="5" dirty="0" smtClean="0">
                <a:latin typeface="TH SarabunPSK"/>
                <a:cs typeface="TH SarabunPSK"/>
              </a:rPr>
              <a:t>ัด</a:t>
            </a:r>
            <a:r>
              <a:rPr lang="th-TH" spc="0" dirty="0" smtClean="0">
                <a:latin typeface="TH SarabunPSK"/>
                <a:cs typeface="TH SarabunPSK"/>
              </a:rPr>
              <a:t>ราย</a:t>
            </a:r>
            <a:r>
              <a:rPr lang="th-TH" spc="-5" dirty="0" smtClean="0">
                <a:latin typeface="TH SarabunPSK"/>
                <a:cs typeface="TH SarabunPSK"/>
              </a:rPr>
              <a:t>ก</a:t>
            </a:r>
            <a:r>
              <a:rPr lang="th-TH" spc="0" dirty="0" smtClean="0">
                <a:latin typeface="TH SarabunPSK"/>
                <a:cs typeface="TH SarabunPSK"/>
              </a:rPr>
              <a:t>าร</a:t>
            </a:r>
            <a:r>
              <a:rPr lang="th-TH" spc="-5" dirty="0" smtClean="0">
                <a:latin typeface="TH SarabunPSK"/>
                <a:cs typeface="TH SarabunPSK"/>
              </a:rPr>
              <a:t>ว</a:t>
            </a:r>
            <a:r>
              <a:rPr lang="th-TH" spc="10" dirty="0" smtClean="0">
                <a:latin typeface="TH SarabunPSK"/>
                <a:cs typeface="TH SarabunPSK"/>
              </a:rPr>
              <a:t>ิ</a:t>
            </a:r>
            <a:r>
              <a:rPr lang="th-TH" spc="-5" dirty="0" smtClean="0">
                <a:latin typeface="TH SarabunPSK"/>
                <a:cs typeface="TH SarabunPSK"/>
              </a:rPr>
              <a:t>ท</a:t>
            </a:r>
            <a:r>
              <a:rPr lang="th-TH" spc="-10" dirty="0" smtClean="0">
                <a:latin typeface="TH SarabunPSK"/>
                <a:cs typeface="TH SarabunPSK"/>
              </a:rPr>
              <a:t>ย</a:t>
            </a:r>
            <a:r>
              <a:rPr lang="th-TH" spc="-5" dirty="0" smtClean="0">
                <a:latin typeface="TH SarabunPSK"/>
                <a:cs typeface="TH SarabunPSK"/>
              </a:rPr>
              <a:t>ุค</a:t>
            </a:r>
            <a:r>
              <a:rPr lang="th-TH" spc="5" dirty="0" smtClean="0">
                <a:latin typeface="TH SarabunPSK"/>
                <a:cs typeface="TH SarabunPSK"/>
              </a:rPr>
              <a:t>ว</a:t>
            </a:r>
            <a:r>
              <a:rPr lang="th-TH" spc="0" dirty="0" smtClean="0">
                <a:latin typeface="TH SarabunPSK"/>
                <a:cs typeface="TH SarabunPSK"/>
              </a:rPr>
              <a:t>ร</a:t>
            </a:r>
            <a:r>
              <a:rPr lang="th-TH" spc="-15" dirty="0" smtClean="0">
                <a:latin typeface="TH SarabunPSK"/>
                <a:cs typeface="TH SarabunPSK"/>
              </a:rPr>
              <a:t>ม</a:t>
            </a:r>
            <a:r>
              <a:rPr lang="th-TH" spc="-5" dirty="0" smtClean="0">
                <a:latin typeface="TH SarabunPSK"/>
                <a:cs typeface="TH SarabunPSK"/>
              </a:rPr>
              <a:t>ี</a:t>
            </a:r>
            <a:r>
              <a:rPr lang="th-TH" spc="-15" dirty="0" smtClean="0">
                <a:latin typeface="TH SarabunPSK"/>
                <a:cs typeface="TH SarabunPSK"/>
              </a:rPr>
              <a:t>ค</a:t>
            </a:r>
            <a:r>
              <a:rPr lang="th-TH" spc="-5" dirty="0" smtClean="0">
                <a:latin typeface="TH SarabunPSK"/>
                <a:cs typeface="TH SarabunPSK"/>
              </a:rPr>
              <a:t>ุณ</a:t>
            </a:r>
            <a:r>
              <a:rPr lang="th-TH" spc="-10" dirty="0" smtClean="0">
                <a:latin typeface="TH SarabunPSK"/>
                <a:cs typeface="TH SarabunPSK"/>
              </a:rPr>
              <a:t>ล</a:t>
            </a:r>
            <a:r>
              <a:rPr lang="th-TH" spc="-5" dirty="0" smtClean="0">
                <a:latin typeface="TH SarabunPSK"/>
                <a:cs typeface="TH SarabunPSK"/>
              </a:rPr>
              <a:t>ักษณะ</a:t>
            </a:r>
            <a:r>
              <a:rPr lang="th-TH" spc="5" dirty="0" smtClean="0">
                <a:latin typeface="TH SarabunPSK"/>
                <a:cs typeface="TH SarabunPSK"/>
              </a:rPr>
              <a:t>ส</a:t>
            </a:r>
            <a:r>
              <a:rPr lang="th-TH" spc="-5" dirty="0" smtClean="0">
                <a:latin typeface="TH SarabunPSK"/>
                <a:cs typeface="TH SarabunPSK"/>
              </a:rPr>
              <a:t>อ</a:t>
            </a:r>
            <a:r>
              <a:rPr lang="th-TH" spc="0" dirty="0" smtClean="0">
                <a:latin typeface="TH SarabunPSK"/>
                <a:cs typeface="TH SarabunPSK"/>
              </a:rPr>
              <a:t>ด</a:t>
            </a:r>
            <a:r>
              <a:rPr lang="th-TH" spc="-5" dirty="0" smtClean="0">
                <a:latin typeface="TH SarabunPSK"/>
                <a:cs typeface="TH SarabunPSK"/>
              </a:rPr>
              <a:t>ค</a:t>
            </a:r>
            <a:r>
              <a:rPr lang="th-TH" spc="-10" dirty="0" smtClean="0">
                <a:latin typeface="TH SarabunPSK"/>
                <a:cs typeface="TH SarabunPSK"/>
              </a:rPr>
              <a:t>ล</a:t>
            </a:r>
            <a:r>
              <a:rPr lang="th-TH" spc="-5" dirty="0" smtClean="0">
                <a:latin typeface="TH SarabunPSK"/>
                <a:cs typeface="TH SarabunPSK"/>
              </a:rPr>
              <a:t>อ</a:t>
            </a:r>
            <a:r>
              <a:rPr lang="th-TH" spc="5" dirty="0" smtClean="0">
                <a:latin typeface="TH SarabunPSK"/>
                <a:cs typeface="TH SarabunPSK"/>
              </a:rPr>
              <a:t>ง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5" dirty="0" smtClean="0">
                <a:latin typeface="TH SarabunPSK"/>
                <a:cs typeface="TH SarabunPSK"/>
              </a:rPr>
              <a:t>ั</a:t>
            </a:r>
            <a:r>
              <a:rPr lang="th-TH" spc="0" dirty="0" smtClean="0">
                <a:latin typeface="TH SarabunPSK"/>
                <a:cs typeface="TH SarabunPSK"/>
              </a:rPr>
              <a:t>บแน</a:t>
            </a:r>
            <a:r>
              <a:rPr lang="th-TH" spc="5" dirty="0" smtClean="0">
                <a:latin typeface="TH SarabunPSK"/>
                <a:cs typeface="TH SarabunPSK"/>
              </a:rPr>
              <a:t>ว</a:t>
            </a:r>
            <a:r>
              <a:rPr lang="th-TH" spc="-15" dirty="0" smtClean="0">
                <a:latin typeface="TH SarabunPSK"/>
                <a:cs typeface="TH SarabunPSK"/>
              </a:rPr>
              <a:t>ค</a:t>
            </a:r>
            <a:r>
              <a:rPr lang="th-TH" spc="5" dirty="0" smtClean="0">
                <a:latin typeface="TH SarabunPSK"/>
                <a:cs typeface="TH SarabunPSK"/>
              </a:rPr>
              <a:t>ิด</a:t>
            </a:r>
            <a:r>
              <a:rPr lang="th-TH" spc="0" dirty="0" smtClean="0">
                <a:latin typeface="TH SarabunPSK"/>
                <a:cs typeface="TH SarabunPSK"/>
              </a:rPr>
              <a:t>ห</a:t>
            </a:r>
            <a:r>
              <a:rPr lang="th-TH" spc="-10" dirty="0" smtClean="0">
                <a:latin typeface="TH SarabunPSK"/>
                <a:cs typeface="TH SarabunPSK"/>
              </a:rPr>
              <a:t>ล</a:t>
            </a:r>
            <a:r>
              <a:rPr lang="th-TH" spc="-5" dirty="0" smtClean="0">
                <a:latin typeface="TH SarabunPSK"/>
                <a:cs typeface="TH SarabunPSK"/>
              </a:rPr>
              <a:t>ักขอ</a:t>
            </a:r>
            <a:r>
              <a:rPr lang="th-TH" spc="5" dirty="0" smtClean="0">
                <a:latin typeface="TH SarabunPSK"/>
                <a:cs typeface="TH SarabunPSK"/>
              </a:rPr>
              <a:t>ง</a:t>
            </a:r>
            <a:r>
              <a:rPr lang="th-TH" spc="-5" dirty="0" smtClean="0">
                <a:latin typeface="TH SarabunPSK"/>
                <a:cs typeface="TH SarabunPSK"/>
              </a:rPr>
              <a:t>ค</a:t>
            </a:r>
            <a:r>
              <a:rPr lang="th-TH" spc="-10" dirty="0" smtClean="0">
                <a:latin typeface="TH SarabunPSK"/>
                <a:cs typeface="TH SarabunPSK"/>
              </a:rPr>
              <a:t>ลื่น</a:t>
            </a:r>
            <a:r>
              <a:rPr lang="th-TH" spc="-5" dirty="0" smtClean="0">
                <a:latin typeface="TH SarabunPSK"/>
                <a:cs typeface="TH SarabunPSK"/>
              </a:rPr>
              <a:t> </a:t>
            </a:r>
            <a:r>
              <a:rPr lang="th-TH" spc="0" dirty="0" smtClean="0">
                <a:latin typeface="TH SarabunPSK"/>
                <a:cs typeface="TH SarabunPSK"/>
              </a:rPr>
              <a:t>แ</a:t>
            </a:r>
            <a:r>
              <a:rPr lang="th-TH" spc="15" dirty="0" smtClean="0">
                <a:latin typeface="TH SarabunPSK"/>
                <a:cs typeface="TH SarabunPSK"/>
              </a:rPr>
              <a:t>ล</a:t>
            </a:r>
            <a:r>
              <a:rPr lang="th-TH" spc="-10" dirty="0" smtClean="0">
                <a:latin typeface="TH SarabunPSK"/>
                <a:cs typeface="TH SarabunPSK"/>
              </a:rPr>
              <a:t>ะ</a:t>
            </a:r>
            <a:r>
              <a:rPr lang="th-TH" spc="30" dirty="0" smtClean="0">
                <a:latin typeface="TH SarabunPSK"/>
                <a:cs typeface="TH SarabunPSK"/>
              </a:rPr>
              <a:t> </a:t>
            </a:r>
            <a:r>
              <a:rPr lang="th-TH" spc="0" dirty="0" smtClean="0">
                <a:latin typeface="TH SarabunPSK"/>
                <a:cs typeface="TH SarabunPSK"/>
              </a:rPr>
              <a:t>(</a:t>
            </a:r>
            <a:r>
              <a:rPr lang="th-TH" spc="10" dirty="0" smtClean="0">
                <a:latin typeface="TH SarabunPSK"/>
                <a:cs typeface="TH SarabunPSK"/>
              </a:rPr>
              <a:t>3</a:t>
            </a:r>
            <a:r>
              <a:rPr lang="th-TH" spc="-5" dirty="0" smtClean="0">
                <a:latin typeface="TH SarabunPSK"/>
                <a:cs typeface="TH SarabunPSK"/>
              </a:rPr>
              <a:t>)</a:t>
            </a:r>
            <a:r>
              <a:rPr lang="th-TH" spc="35" dirty="0" smtClean="0">
                <a:latin typeface="TH SarabunPSK"/>
                <a:cs typeface="TH SarabunPSK"/>
              </a:rPr>
              <a:t> </a:t>
            </a:r>
            <a:r>
              <a:rPr lang="th-TH" spc="-10" dirty="0" smtClean="0">
                <a:latin typeface="TH SarabunPSK"/>
                <a:cs typeface="TH SarabunPSK"/>
              </a:rPr>
              <a:t>ต</a:t>
            </a:r>
            <a:r>
              <a:rPr lang="th-TH" spc="20" dirty="0" smtClean="0">
                <a:latin typeface="TH SarabunPSK"/>
                <a:cs typeface="TH SarabunPSK"/>
              </a:rPr>
              <a:t></a:t>
            </a:r>
            <a:r>
              <a:rPr lang="th-TH" spc="-5" dirty="0" smtClean="0">
                <a:latin typeface="TH SarabunPSK"/>
                <a:cs typeface="TH SarabunPSK"/>
              </a:rPr>
              <a:t>อ</a:t>
            </a:r>
            <a:r>
              <a:rPr lang="th-TH" spc="15" dirty="0" smtClean="0">
                <a:latin typeface="TH SarabunPSK"/>
                <a:cs typeface="TH SarabunPSK"/>
              </a:rPr>
              <a:t>ง</a:t>
            </a:r>
            <a:r>
              <a:rPr lang="th-TH" spc="-15" dirty="0" smtClean="0">
                <a:latin typeface="TH SarabunPSK"/>
                <a:cs typeface="TH SarabunPSK"/>
              </a:rPr>
              <a:t>มีผู้ช่วยที่ดีค</a:t>
            </a:r>
            <a:r>
              <a:rPr lang="th-TH" spc="20" dirty="0" smtClean="0">
                <a:latin typeface="TH SarabunPSK"/>
                <a:cs typeface="TH SarabunPSK"/>
              </a:rPr>
              <a:t>ื</a:t>
            </a:r>
            <a:r>
              <a:rPr lang="th-TH" spc="-5" dirty="0" smtClean="0">
                <a:latin typeface="TH SarabunPSK"/>
                <a:cs typeface="TH SarabunPSK"/>
              </a:rPr>
              <a:t>อ</a:t>
            </a:r>
            <a:r>
              <a:rPr lang="th-TH" spc="15" dirty="0" smtClean="0">
                <a:latin typeface="TH SarabunPSK"/>
                <a:cs typeface="TH SarabunPSK"/>
              </a:rPr>
              <a:t>ง</a:t>
            </a:r>
            <a:r>
              <a:rPr lang="th-TH" spc="0" dirty="0" smtClean="0">
                <a:latin typeface="TH SarabunPSK"/>
                <a:cs typeface="TH SarabunPSK"/>
              </a:rPr>
              <a:t>า</a:t>
            </a:r>
            <a:r>
              <a:rPr lang="th-TH" spc="15" dirty="0" smtClean="0">
                <a:latin typeface="TH SarabunPSK"/>
                <a:cs typeface="TH SarabunPSK"/>
              </a:rPr>
              <a:t>น</a:t>
            </a:r>
            <a:r>
              <a:rPr lang="th-TH" spc="-5" dirty="0" smtClean="0">
                <a:latin typeface="TH SarabunPSK"/>
                <a:cs typeface="TH SarabunPSK"/>
              </a:rPr>
              <a:t>ว</a:t>
            </a:r>
            <a:r>
              <a:rPr lang="th-TH" spc="20" dirty="0" smtClean="0">
                <a:latin typeface="TH SarabunPSK"/>
                <a:cs typeface="TH SarabunPSK"/>
              </a:rPr>
              <a:t>ิ</a:t>
            </a:r>
            <a:r>
              <a:rPr lang="th-TH" spc="0" dirty="0" smtClean="0">
                <a:latin typeface="TH SarabunPSK"/>
                <a:cs typeface="TH SarabunPSK"/>
              </a:rPr>
              <a:t>จ</a:t>
            </a:r>
            <a:r>
              <a:rPr lang="th-TH" spc="-625" dirty="0" smtClean="0">
                <a:latin typeface="TH SarabunPSK"/>
                <a:cs typeface="TH SarabunPSK"/>
              </a:rPr>
              <a:t>ัย</a:t>
            </a:r>
            <a:r>
              <a:rPr lang="th-TH" spc="0" dirty="0" smtClean="0">
                <a:latin typeface="TH SarabunPSK"/>
                <a:cs typeface="TH SarabunPSK"/>
              </a:rPr>
              <a:t>  </a:t>
            </a:r>
            <a:r>
              <a:rPr lang="th-TH" spc="-60" dirty="0" smtClean="0">
                <a:latin typeface="TH SarabunPSK"/>
                <a:cs typeface="TH SarabunPSK"/>
              </a:rPr>
              <a:t> </a:t>
            </a:r>
            <a:r>
              <a:rPr lang="th-TH" spc="15" dirty="0" smtClean="0">
                <a:latin typeface="TH SarabunPSK"/>
                <a:cs typeface="TH SarabunPSK"/>
              </a:rPr>
              <a:t>(</a:t>
            </a:r>
            <a:r>
              <a:rPr lang="th-TH" spc="0" dirty="0" smtClean="0">
                <a:latin typeface="TH SarabunPSK"/>
                <a:cs typeface="TH SarabunPSK"/>
              </a:rPr>
              <a:t>แ</a:t>
            </a:r>
            <a:r>
              <a:rPr lang="th-TH" spc="5" dirty="0" smtClean="0">
                <a:latin typeface="TH SarabunPSK"/>
                <a:cs typeface="TH SarabunPSK"/>
              </a:rPr>
              <a:t>พ</a:t>
            </a:r>
            <a:r>
              <a:rPr lang="th-TH" spc="15" dirty="0" smtClean="0">
                <a:latin typeface="TH SarabunPSK"/>
                <a:cs typeface="TH SarabunPSK"/>
              </a:rPr>
              <a:t>ร</a:t>
            </a:r>
            <a:r>
              <a:rPr lang="th-TH" spc="5" dirty="0" smtClean="0">
                <a:latin typeface="TH SarabunPSK"/>
                <a:cs typeface="TH SarabunPSK"/>
              </a:rPr>
              <a:t>ว</a:t>
            </a:r>
            <a:r>
              <a:rPr lang="th-TH" spc="-5" dirty="0" smtClean="0">
                <a:latin typeface="TH SarabunPSK"/>
                <a:cs typeface="TH SarabunPSK"/>
              </a:rPr>
              <a:t>,</a:t>
            </a:r>
            <a:r>
              <a:rPr lang="th-TH" spc="40" dirty="0" smtClean="0">
                <a:latin typeface="TH SarabunPSK"/>
                <a:cs typeface="TH SarabunPSK"/>
              </a:rPr>
              <a:t> 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15" dirty="0" smtClean="0">
                <a:latin typeface="TH SarabunPSK"/>
                <a:cs typeface="TH SarabunPSK"/>
              </a:rPr>
              <a:t>ุม</a:t>
            </a:r>
            <a:r>
              <a:rPr lang="th-TH" spc="5" dirty="0" smtClean="0">
                <a:latin typeface="TH SarabunPSK"/>
                <a:cs typeface="TH SarabunPSK"/>
              </a:rPr>
              <a:t>ภ</a:t>
            </a:r>
            <a:r>
              <a:rPr lang="th-TH" spc="10" dirty="0" smtClean="0">
                <a:latin typeface="TH SarabunPSK"/>
                <a:cs typeface="TH SarabunPSK"/>
              </a:rPr>
              <a:t>า</a:t>
            </a:r>
            <a:r>
              <a:rPr lang="th-TH" spc="-5" dirty="0" smtClean="0">
                <a:latin typeface="TH SarabunPSK"/>
                <a:cs typeface="TH SarabunPSK"/>
              </a:rPr>
              <a:t>พ</a:t>
            </a:r>
            <a:r>
              <a:rPr lang="th-TH" spc="-695" dirty="0" smtClean="0">
                <a:latin typeface="TH SarabunPSK"/>
                <a:cs typeface="TH SarabunPSK"/>
              </a:rPr>
              <a:t>น</a:t>
            </a:r>
            <a:r>
              <a:rPr lang="th-TH" spc="0" dirty="0" smtClean="0">
                <a:latin typeface="TH SarabunPSK"/>
                <a:cs typeface="TH SarabunPSK"/>
              </a:rPr>
              <a:t>ั  </a:t>
            </a:r>
            <a:r>
              <a:rPr lang="th-TH" spc="-5" dirty="0" smtClean="0">
                <a:latin typeface="TH SarabunPSK"/>
                <a:cs typeface="TH SarabunPSK"/>
              </a:rPr>
              <a:t>ธ</a:t>
            </a:r>
            <a:r>
              <a:rPr lang="th-TH" spc="0" dirty="0" smtClean="0">
                <a:latin typeface="TH SarabunPSK"/>
                <a:cs typeface="TH SarabunPSK"/>
              </a:rPr>
              <a:t></a:t>
            </a:r>
            <a:r>
              <a:rPr lang="th-TH" spc="20" dirty="0" smtClean="0">
                <a:latin typeface="TH SarabunPSK"/>
                <a:cs typeface="TH SarabunPSK"/>
              </a:rPr>
              <a:t> </a:t>
            </a:r>
            <a:r>
              <a:rPr lang="th-TH" spc="10" dirty="0" smtClean="0">
                <a:latin typeface="TH SarabunPSK"/>
                <a:cs typeface="TH SarabunPSK"/>
              </a:rPr>
              <a:t>2</a:t>
            </a:r>
            <a:r>
              <a:rPr lang="th-TH" spc="0" dirty="0" smtClean="0">
                <a:latin typeface="TH SarabunPSK"/>
                <a:cs typeface="TH SarabunPSK"/>
              </a:rPr>
              <a:t>5</a:t>
            </a:r>
            <a:r>
              <a:rPr lang="th-TH" spc="10" dirty="0" smtClean="0">
                <a:latin typeface="TH SarabunPSK"/>
                <a:cs typeface="TH SarabunPSK"/>
              </a:rPr>
              <a:t>5</a:t>
            </a:r>
            <a:r>
              <a:rPr lang="th-TH" spc="0" dirty="0" smtClean="0">
                <a:latin typeface="TH SarabunPSK"/>
                <a:cs typeface="TH SarabunPSK"/>
              </a:rPr>
              <a:t>3</a:t>
            </a:r>
            <a:r>
              <a:rPr lang="th-TH" spc="-5" dirty="0" smtClean="0">
                <a:latin typeface="TH SarabunPSK"/>
                <a:cs typeface="TH SarabunPSK"/>
              </a:rPr>
              <a:t>:</a:t>
            </a:r>
            <a:r>
              <a:rPr lang="th-TH" spc="30" dirty="0" smtClean="0">
                <a:latin typeface="TH SarabunPSK"/>
                <a:cs typeface="TH SarabunPSK"/>
              </a:rPr>
              <a:t> </a:t>
            </a:r>
            <a:r>
              <a:rPr lang="th-TH" spc="10" dirty="0" smtClean="0">
                <a:latin typeface="TH SarabunPSK"/>
                <a:cs typeface="TH SarabunPSK"/>
              </a:rPr>
              <a:t>1</a:t>
            </a:r>
            <a:r>
              <a:rPr lang="th-TH" spc="-5" dirty="0" smtClean="0">
                <a:latin typeface="TH SarabunPSK"/>
                <a:cs typeface="TH SarabunPSK"/>
              </a:rPr>
              <a:t>9</a:t>
            </a:r>
            <a:r>
              <a:rPr lang="th-TH" spc="-10" dirty="0" smtClean="0">
                <a:latin typeface="TH SarabunPSK"/>
                <a:cs typeface="TH SarabunPSK"/>
              </a:rPr>
              <a:t>2</a:t>
            </a:r>
            <a:r>
              <a:rPr lang="th-TH" spc="35" dirty="0" smtClean="0">
                <a:latin typeface="TH SarabunPSK"/>
                <a:cs typeface="TH SarabunPSK"/>
              </a:rPr>
              <a:t> </a:t>
            </a:r>
            <a:r>
              <a:rPr lang="th-TH" spc="-20" dirty="0" smtClean="0">
                <a:latin typeface="TH SarabunPSK"/>
                <a:cs typeface="TH SarabunPSK"/>
              </a:rPr>
              <a:t>อ</a:t>
            </a:r>
            <a:r>
              <a:rPr lang="th-TH" spc="15" dirty="0" smtClean="0">
                <a:latin typeface="TH SarabunPSK"/>
                <a:cs typeface="TH SarabunPSK"/>
              </a:rPr>
              <a:t>า</a:t>
            </a:r>
            <a:r>
              <a:rPr lang="th-TH" spc="5" dirty="0" smtClean="0">
                <a:latin typeface="TH SarabunPSK"/>
                <a:cs typeface="TH SarabunPSK"/>
              </a:rPr>
              <a:t>ง</a:t>
            </a:r>
            <a:r>
              <a:rPr lang="th-TH" spc="-15" dirty="0" smtClean="0">
                <a:latin typeface="TH SarabunPSK"/>
                <a:cs typeface="TH SarabunPSK"/>
              </a:rPr>
              <a:t>ถ</a:t>
            </a:r>
            <a:r>
              <a:rPr lang="th-TH" spc="20" dirty="0" smtClean="0">
                <a:latin typeface="TH SarabunPSK"/>
                <a:cs typeface="TH SarabunPSK"/>
              </a:rPr>
              <a:t>ึ</a:t>
            </a:r>
            <a:r>
              <a:rPr lang="th-TH" spc="5" dirty="0" smtClean="0">
                <a:latin typeface="TH SarabunPSK"/>
                <a:cs typeface="TH SarabunPSK"/>
              </a:rPr>
              <a:t>ง</a:t>
            </a:r>
            <a:r>
              <a:rPr lang="th-TH" spc="15" dirty="0" smtClean="0">
                <a:latin typeface="TH SarabunPSK"/>
                <a:cs typeface="TH SarabunPSK"/>
              </a:rPr>
              <a:t>ใ</a:t>
            </a:r>
            <a:r>
              <a:rPr lang="th-TH" spc="0" dirty="0" smtClean="0">
                <a:latin typeface="TH SarabunPSK"/>
                <a:cs typeface="TH SarabunPSK"/>
              </a:rPr>
              <a:t>น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20" dirty="0" smtClean="0">
                <a:latin typeface="TH SarabunPSK"/>
                <a:cs typeface="TH SarabunPSK"/>
              </a:rPr>
              <a:t>ุ</a:t>
            </a:r>
            <a:r>
              <a:rPr lang="th-TH" spc="15" dirty="0" smtClean="0">
                <a:latin typeface="TH SarabunPSK"/>
                <a:cs typeface="TH SarabunPSK"/>
              </a:rPr>
              <a:t>ล</a:t>
            </a:r>
            <a:r>
              <a:rPr lang="th-TH" spc="0" dirty="0" smtClean="0">
                <a:latin typeface="TH SarabunPSK"/>
                <a:cs typeface="TH SarabunPSK"/>
              </a:rPr>
              <a:t>น</a:t>
            </a:r>
            <a:r>
              <a:rPr lang="th-TH" spc="10" dirty="0" smtClean="0">
                <a:latin typeface="TH SarabunPSK"/>
                <a:cs typeface="TH SarabunPSK"/>
              </a:rPr>
              <a:t>า</a:t>
            </a:r>
            <a:r>
              <a:rPr lang="th-TH" spc="-5" dirty="0" smtClean="0">
                <a:latin typeface="TH SarabunPSK"/>
                <a:cs typeface="TH SarabunPSK"/>
              </a:rPr>
              <a:t>รี</a:t>
            </a:r>
            <a:r>
              <a:rPr lang="th-TH" spc="20" dirty="0" smtClean="0">
                <a:latin typeface="TH SarabunPSK"/>
                <a:cs typeface="TH SarabunPSK"/>
              </a:rPr>
              <a:t> </a:t>
            </a:r>
            <a:r>
              <a:rPr lang="th-TH" spc="15" dirty="0" smtClean="0">
                <a:latin typeface="TH SarabunPSK"/>
                <a:cs typeface="TH SarabunPSK"/>
              </a:rPr>
              <a:t>เ</a:t>
            </a:r>
            <a:r>
              <a:rPr lang="th-TH" spc="5" dirty="0" smtClean="0">
                <a:latin typeface="TH SarabunPSK"/>
                <a:cs typeface="TH SarabunPSK"/>
              </a:rPr>
              <a:t>ส</a:t>
            </a:r>
            <a:r>
              <a:rPr lang="th-TH" spc="-640" dirty="0" smtClean="0">
                <a:latin typeface="TH SarabunPSK"/>
                <a:cs typeface="TH SarabunPSK"/>
              </a:rPr>
              <a:t>อ</a:t>
            </a:r>
            <a:r>
              <a:rPr lang="th-TH" spc="0" dirty="0" smtClean="0">
                <a:latin typeface="TH SarabunPSK"/>
                <a:cs typeface="TH SarabunPSK"/>
              </a:rPr>
              <a:t>ื </a:t>
            </a:r>
            <a:r>
              <a:rPr lang="th-TH" spc="-60" dirty="0" smtClean="0">
                <a:latin typeface="TH SarabunPSK"/>
                <a:cs typeface="TH SarabunPSK"/>
              </a:rPr>
              <a:t> </a:t>
            </a:r>
            <a:r>
              <a:rPr lang="th-TH" spc="10" dirty="0" smtClean="0">
                <a:latin typeface="TH SarabunPSK"/>
                <a:cs typeface="TH SarabunPSK"/>
              </a:rPr>
              <a:t>โ</a:t>
            </a:r>
            <a:r>
              <a:rPr lang="th-TH" spc="15" dirty="0" smtClean="0">
                <a:latin typeface="TH SarabunPSK"/>
                <a:cs typeface="TH SarabunPSK"/>
              </a:rPr>
              <a:t>ร</a:t>
            </a:r>
            <a:r>
              <a:rPr lang="th-TH" spc="0" dirty="0" smtClean="0">
                <a:latin typeface="TH SarabunPSK"/>
                <a:cs typeface="TH SarabunPSK"/>
              </a:rPr>
              <a:t>จ</a:t>
            </a:r>
            <a:r>
              <a:rPr lang="th-TH" spc="-10" dirty="0" smtClean="0">
                <a:latin typeface="TH SarabunPSK"/>
                <a:cs typeface="TH SarabunPSK"/>
              </a:rPr>
              <a:t>น</a:t>
            </a:r>
            <a:r>
              <a:rPr lang="th-TH" spc="20" dirty="0" smtClean="0">
                <a:latin typeface="TH SarabunPSK"/>
                <a:cs typeface="TH SarabunPSK"/>
              </a:rPr>
              <a:t></a:t>
            </a:r>
            <a:r>
              <a:rPr lang="th-TH" spc="-5" dirty="0" smtClean="0">
                <a:latin typeface="TH SarabunPSK"/>
                <a:cs typeface="TH SarabunPSK"/>
              </a:rPr>
              <a:t>,</a:t>
            </a:r>
            <a:r>
              <a:rPr lang="th-TH" spc="40" dirty="0" smtClean="0">
                <a:latin typeface="TH SarabunPSK"/>
                <a:cs typeface="TH SarabunPSK"/>
              </a:rPr>
              <a:t> </a:t>
            </a:r>
            <a:r>
              <a:rPr lang="th-TH" spc="15" dirty="0" smtClean="0">
                <a:latin typeface="TH SarabunPSK"/>
                <a:cs typeface="TH SarabunPSK"/>
              </a:rPr>
              <a:t>น</a:t>
            </a:r>
            <a:r>
              <a:rPr lang="th-TH" spc="10" dirty="0" smtClean="0">
                <a:latin typeface="TH SarabunPSK"/>
                <a:cs typeface="TH SarabunPSK"/>
              </a:rPr>
              <a:t>.35</a:t>
            </a:r>
            <a:r>
              <a:rPr lang="th-TH" spc="0" dirty="0" smtClean="0">
                <a:latin typeface="TH SarabunPSK"/>
                <a:cs typeface="TH SarabunPSK"/>
              </a:rPr>
              <a:t>7</a:t>
            </a:r>
            <a:r>
              <a:rPr lang="th-TH" spc="15" dirty="0" smtClean="0">
                <a:latin typeface="TH SarabunPSK"/>
                <a:cs typeface="TH SarabunPSK"/>
              </a:rPr>
              <a:t>)</a:t>
            </a:r>
            <a:r>
              <a:rPr lang="th-TH" spc="-5" dirty="0" smtClean="0">
                <a:latin typeface="TH SarabunPSK"/>
                <a:cs typeface="TH SarabunPSK"/>
              </a:rPr>
              <a:t>)</a:t>
            </a:r>
            <a:r>
              <a:rPr lang="th-TH" spc="35" dirty="0" smtClean="0">
                <a:latin typeface="TH SarabunPSK"/>
                <a:cs typeface="TH SarabunPSK"/>
              </a:rPr>
              <a:t> </a:t>
            </a:r>
            <a:r>
              <a:rPr lang="th-TH" spc="-15" dirty="0" smtClean="0">
                <a:latin typeface="TH SarabunPSK"/>
                <a:cs typeface="TH SarabunPSK"/>
              </a:rPr>
              <a:t>ซ</a:t>
            </a:r>
            <a:r>
              <a:rPr lang="th-TH" spc="0" dirty="0" smtClean="0">
                <a:latin typeface="TH SarabunPSK"/>
                <a:cs typeface="TH SarabunPSK"/>
              </a:rPr>
              <a:t>ึ</a:t>
            </a:r>
            <a:r>
              <a:rPr lang="th-TH" spc="5" dirty="0" smtClean="0">
                <a:latin typeface="TH SarabunPSK"/>
                <a:cs typeface="TH SarabunPSK"/>
              </a:rPr>
              <a:t>่</a:t>
            </a:r>
            <a:r>
              <a:rPr lang="th-TH" spc="-5" dirty="0" smtClean="0">
                <a:latin typeface="TH SarabunPSK"/>
                <a:cs typeface="TH SarabunPSK"/>
              </a:rPr>
              <a:t>ง</a:t>
            </a:r>
            <a:endParaRPr lang="th-TH" dirty="0" smtClean="0">
              <a:latin typeface="TH SarabunPSK"/>
              <a:cs typeface="TH SarabunPSK"/>
            </a:endParaRPr>
          </a:p>
          <a:p>
            <a:pPr marL="0" indent="0" algn="thaiDist">
              <a:buNone/>
            </a:pP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207400023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12700">
              <a:lnSpc>
                <a:spcPct val="100000"/>
              </a:lnSpc>
            </a:pPr>
            <a:r>
              <a:rPr lang="th-TH" b="1" spc="-15" dirty="0" smtClean="0">
                <a:latin typeface="TH SarabunPSK"/>
                <a:cs typeface="TH SarabunPSK"/>
              </a:rPr>
              <a:t>ว</a:t>
            </a:r>
            <a:r>
              <a:rPr lang="th-TH" b="1" spc="0" dirty="0" smtClean="0">
                <a:latin typeface="TH SarabunPSK"/>
                <a:cs typeface="TH SarabunPSK"/>
              </a:rPr>
              <a:t>ิ</a:t>
            </a:r>
            <a:r>
              <a:rPr lang="th-TH" b="1" spc="-15" dirty="0" smtClean="0">
                <a:latin typeface="TH SarabunPSK"/>
                <a:cs typeface="TH SarabunPSK"/>
              </a:rPr>
              <a:t>ทย</a:t>
            </a:r>
            <a:r>
              <a:rPr lang="th-TH" b="1" spc="-5" dirty="0" smtClean="0">
                <a:latin typeface="TH SarabunPSK"/>
                <a:cs typeface="TH SarabunPSK"/>
              </a:rPr>
              <a:t>ุกร</a:t>
            </a:r>
            <a:r>
              <a:rPr lang="th-TH" b="1" spc="-15" dirty="0" smtClean="0">
                <a:latin typeface="TH SarabunPSK"/>
                <a:cs typeface="TH SarabunPSK"/>
              </a:rPr>
              <a:t>ะ</a:t>
            </a:r>
            <a:r>
              <a:rPr lang="th-TH" b="1" spc="-10" dirty="0" smtClean="0">
                <a:latin typeface="TH SarabunPSK"/>
                <a:cs typeface="TH SarabunPSK"/>
              </a:rPr>
              <a:t>จา</a:t>
            </a:r>
            <a:r>
              <a:rPr lang="th-TH" b="1" spc="-15" dirty="0" smtClean="0">
                <a:latin typeface="TH SarabunPSK"/>
                <a:cs typeface="TH SarabunPSK"/>
              </a:rPr>
              <a:t>ย</a:t>
            </a:r>
            <a:r>
              <a:rPr lang="th-TH" b="1" spc="-5" dirty="0" smtClean="0">
                <a:latin typeface="TH SarabunPSK"/>
                <a:cs typeface="TH SarabunPSK"/>
              </a:rPr>
              <a:t>เ</a:t>
            </a:r>
            <a:r>
              <a:rPr lang="th-TH" b="1" spc="-15" dirty="0" smtClean="0">
                <a:latin typeface="TH SarabunPSK"/>
                <a:cs typeface="TH SarabunPSK"/>
              </a:rPr>
              <a:t>ส</a:t>
            </a:r>
            <a:r>
              <a:rPr lang="th-TH" b="1" spc="0" dirty="0" smtClean="0">
                <a:latin typeface="TH SarabunPSK"/>
                <a:cs typeface="TH SarabunPSK"/>
              </a:rPr>
              <a:t>ี</a:t>
            </a:r>
            <a:r>
              <a:rPr lang="th-TH" b="1" spc="-15" dirty="0" smtClean="0">
                <a:latin typeface="TH SarabunPSK"/>
                <a:cs typeface="TH SarabunPSK"/>
              </a:rPr>
              <a:t>ย</a:t>
            </a:r>
            <a:r>
              <a:rPr lang="th-TH" b="1" spc="-10" dirty="0" smtClean="0">
                <a:latin typeface="TH SarabunPSK"/>
                <a:cs typeface="TH SarabunPSK"/>
              </a:rPr>
              <a:t>ง</a:t>
            </a:r>
            <a:r>
              <a:rPr lang="th-TH" b="1" spc="-15" dirty="0" smtClean="0">
                <a:latin typeface="TH SarabunPSK"/>
                <a:cs typeface="TH SarabunPSK"/>
              </a:rPr>
              <a:t>ป</a:t>
            </a:r>
            <a:r>
              <a:rPr lang="th-TH" b="1" spc="-10" dirty="0" smtClean="0">
                <a:latin typeface="TH SarabunPSK"/>
                <a:cs typeface="TH SarabunPSK"/>
              </a:rPr>
              <a:t>ร</a:t>
            </a:r>
            <a:r>
              <a:rPr lang="th-TH" b="1" spc="-15" dirty="0" smtClean="0">
                <a:latin typeface="TH SarabunPSK"/>
                <a:cs typeface="TH SarabunPSK"/>
              </a:rPr>
              <a:t>ะ</a:t>
            </a:r>
            <a:r>
              <a:rPr lang="th-TH" b="1" spc="-5" dirty="0" smtClean="0">
                <a:latin typeface="TH SarabunPSK"/>
                <a:cs typeface="TH SarabunPSK"/>
              </a:rPr>
              <a:t>เภ</a:t>
            </a:r>
            <a:r>
              <a:rPr lang="th-TH" b="1" spc="-15" dirty="0" smtClean="0">
                <a:latin typeface="TH SarabunPSK"/>
                <a:cs typeface="TH SarabunPSK"/>
              </a:rPr>
              <a:t>ท</a:t>
            </a:r>
            <a:r>
              <a:rPr lang="th-TH" b="1" spc="-5" dirty="0" smtClean="0">
                <a:latin typeface="TH SarabunPSK"/>
                <a:cs typeface="TH SarabunPSK"/>
              </a:rPr>
              <a:t>ธุรกิจ</a:t>
            </a:r>
            <a:endParaRPr lang="th-TH" dirty="0">
              <a:latin typeface="TH SarabunPSK"/>
              <a:cs typeface="TH SarabunPSK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marR="1290320" indent="0" algn="thaiDist">
              <a:spcBef>
                <a:spcPts val="165"/>
              </a:spcBef>
              <a:buNone/>
            </a:pPr>
            <a:r>
              <a:rPr lang="th-TH" spc="-10" dirty="0" smtClean="0">
                <a:latin typeface="TH SarabunPSK"/>
                <a:cs typeface="TH SarabunPSK"/>
              </a:rPr>
              <a:t>จา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20" dirty="0" smtClean="0">
                <a:latin typeface="TH SarabunPSK"/>
                <a:cs typeface="TH SarabunPSK"/>
              </a:rPr>
              <a:t>อ</a:t>
            </a:r>
            <a:r>
              <a:rPr lang="th-TH" spc="-10" dirty="0" smtClean="0">
                <a:latin typeface="TH SarabunPSK"/>
                <a:cs typeface="TH SarabunPSK"/>
              </a:rPr>
              <a:t>ง</a:t>
            </a:r>
            <a:r>
              <a:rPr lang="th-TH" spc="-15" dirty="0" smtClean="0">
                <a:latin typeface="TH SarabunPSK"/>
                <a:cs typeface="TH SarabunPSK"/>
              </a:rPr>
              <a:t>ค</a:t>
            </a:r>
            <a:r>
              <a:rPr lang="th-TH" spc="-5" dirty="0" smtClean="0">
                <a:latin typeface="TH SarabunPSK"/>
                <a:cs typeface="TH SarabunPSK"/>
              </a:rPr>
              <a:t>ปร</a:t>
            </a:r>
            <a:r>
              <a:rPr lang="th-TH" spc="-20" dirty="0" smtClean="0">
                <a:latin typeface="TH SarabunPSK"/>
                <a:cs typeface="TH SarabunPSK"/>
              </a:rPr>
              <a:t>ะ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20" dirty="0" smtClean="0">
                <a:latin typeface="TH SarabunPSK"/>
                <a:cs typeface="TH SarabunPSK"/>
              </a:rPr>
              <a:t>อ</a:t>
            </a:r>
            <a:r>
              <a:rPr lang="th-TH" spc="-10" dirty="0" smtClean="0">
                <a:latin typeface="TH SarabunPSK"/>
                <a:cs typeface="TH SarabunPSK"/>
              </a:rPr>
              <a:t>บ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-5" dirty="0" smtClean="0">
                <a:latin typeface="TH SarabunPSK"/>
                <a:cs typeface="TH SarabunPSK"/>
              </a:rPr>
              <a:t>ั้ง</a:t>
            </a:r>
            <a:r>
              <a:rPr lang="th-TH" spc="45" dirty="0" smtClean="0">
                <a:latin typeface="TH SarabunPSK"/>
                <a:cs typeface="TH SarabunPSK"/>
              </a:rPr>
              <a:t> </a:t>
            </a:r>
            <a:r>
              <a:rPr lang="th-TH" spc="-10" dirty="0" smtClean="0">
                <a:latin typeface="TH SarabunPSK"/>
                <a:cs typeface="TH SarabunPSK"/>
              </a:rPr>
              <a:t>3 ปร</a:t>
            </a:r>
            <a:r>
              <a:rPr lang="th-TH" spc="-20" dirty="0" smtClean="0">
                <a:latin typeface="TH SarabunPSK"/>
                <a:cs typeface="TH SarabunPSK"/>
              </a:rPr>
              <a:t>ะ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5" dirty="0" smtClean="0">
                <a:latin typeface="TH SarabunPSK"/>
                <a:cs typeface="TH SarabunPSK"/>
              </a:rPr>
              <a:t>ารนี้ ผูเ</a:t>
            </a:r>
            <a:r>
              <a:rPr lang="th-TH" spc="-15" dirty="0" smtClean="0">
                <a:latin typeface="TH SarabunPSK"/>
                <a:cs typeface="TH SarabunPSK"/>
              </a:rPr>
              <a:t>ข</a:t>
            </a:r>
            <a:r>
              <a:rPr lang="th-TH" spc="-5" dirty="0" smtClean="0">
                <a:latin typeface="TH SarabunPSK"/>
                <a:cs typeface="TH SarabunPSK"/>
              </a:rPr>
              <a:t>ียน</a:t>
            </a:r>
            <a:r>
              <a:rPr lang="th-TH" spc="-15" dirty="0" smtClean="0">
                <a:latin typeface="TH SarabunPSK"/>
                <a:cs typeface="TH SarabunPSK"/>
              </a:rPr>
              <a:t>ไ</a:t>
            </a:r>
            <a:r>
              <a:rPr lang="th-TH" spc="-5" dirty="0" smtClean="0">
                <a:latin typeface="TH SarabunPSK"/>
                <a:cs typeface="TH SarabunPSK"/>
              </a:rPr>
              <a:t>ดนํา</a:t>
            </a:r>
            <a:r>
              <a:rPr lang="th-TH" spc="-15" dirty="0" smtClean="0">
                <a:latin typeface="TH SarabunPSK"/>
                <a:cs typeface="TH SarabunPSK"/>
              </a:rPr>
              <a:t>ม</a:t>
            </a:r>
            <a:r>
              <a:rPr lang="th-TH" spc="-5" dirty="0" smtClean="0">
                <a:latin typeface="TH SarabunPSK"/>
                <a:cs typeface="TH SarabunPSK"/>
              </a:rPr>
              <a:t>าวิเ</a:t>
            </a:r>
            <a:r>
              <a:rPr lang="th-TH" spc="-15" dirty="0" smtClean="0">
                <a:latin typeface="TH SarabunPSK"/>
                <a:cs typeface="TH SarabunPSK"/>
              </a:rPr>
              <a:t>ค</a:t>
            </a:r>
            <a:r>
              <a:rPr lang="th-TH" spc="-5" dirty="0" smtClean="0">
                <a:latin typeface="TH SarabunPSK"/>
                <a:cs typeface="TH SarabunPSK"/>
              </a:rPr>
              <a:t>รา</a:t>
            </a:r>
            <a:r>
              <a:rPr lang="th-TH" spc="-20" dirty="0" smtClean="0">
                <a:latin typeface="TH SarabunPSK"/>
                <a:cs typeface="TH SarabunPSK"/>
              </a:rPr>
              <a:t>ะ</a:t>
            </a:r>
            <a:r>
              <a:rPr lang="th-TH" spc="-5" dirty="0" smtClean="0">
                <a:latin typeface="TH SarabunPSK"/>
                <a:cs typeface="TH SarabunPSK"/>
              </a:rPr>
              <a:t>หต่</a:t>
            </a:r>
            <a:r>
              <a:rPr lang="th-TH" spc="-20" dirty="0" smtClean="0">
                <a:latin typeface="TH SarabunPSK"/>
                <a:cs typeface="TH SarabunPSK"/>
              </a:rPr>
              <a:t>อ</a:t>
            </a:r>
            <a:r>
              <a:rPr lang="th-TH" spc="-10" dirty="0" smtClean="0">
                <a:latin typeface="TH SarabunPSK"/>
                <a:cs typeface="TH SarabunPSK"/>
              </a:rPr>
              <a:t>ย</a:t>
            </a:r>
            <a:r>
              <a:rPr lang="th-TH" spc="-20" dirty="0" smtClean="0">
                <a:latin typeface="TH SarabunPSK"/>
                <a:cs typeface="TH SarabunPSK"/>
              </a:rPr>
              <a:t>อ</a:t>
            </a:r>
            <a:r>
              <a:rPr lang="th-TH" spc="-10" dirty="0" smtClean="0">
                <a:latin typeface="TH SarabunPSK"/>
                <a:cs typeface="TH SarabunPSK"/>
              </a:rPr>
              <a:t>ดในรายล</a:t>
            </a:r>
            <a:r>
              <a:rPr lang="th-TH" spc="-20" dirty="0" smtClean="0">
                <a:latin typeface="TH SarabunPSK"/>
                <a:cs typeface="TH SarabunPSK"/>
              </a:rPr>
              <a:t>ะ</a:t>
            </a:r>
            <a:r>
              <a:rPr lang="th-TH" spc="-5" dirty="0" smtClean="0">
                <a:latin typeface="TH SarabunPSK"/>
                <a:cs typeface="TH SarabunPSK"/>
              </a:rPr>
              <a:t>เ</a:t>
            </a:r>
            <a:r>
              <a:rPr lang="th-TH" spc="-20" dirty="0" smtClean="0">
                <a:latin typeface="TH SarabunPSK"/>
                <a:cs typeface="TH SarabunPSK"/>
              </a:rPr>
              <a:t>อ</a:t>
            </a:r>
            <a:r>
              <a:rPr lang="th-TH" spc="-5" dirty="0" smtClean="0">
                <a:latin typeface="TH SarabunPSK"/>
                <a:cs typeface="TH SarabunPSK"/>
              </a:rPr>
              <a:t>ียด</a:t>
            </a:r>
            <a:r>
              <a:rPr lang="th-TH" spc="60" dirty="0" smtClean="0">
                <a:latin typeface="TH SarabunPSK"/>
                <a:cs typeface="TH SarabunPSK"/>
              </a:rPr>
              <a:t> </a:t>
            </a:r>
            <a:r>
              <a:rPr lang="th-TH" spc="-5" dirty="0" smtClean="0">
                <a:latin typeface="TH SarabunPSK"/>
                <a:cs typeface="TH SarabunPSK"/>
              </a:rPr>
              <a:t>ดั</a:t>
            </a:r>
            <a:r>
              <a:rPr lang="th-TH" spc="-10" dirty="0" smtClean="0">
                <a:latin typeface="TH SarabunPSK"/>
                <a:cs typeface="TH SarabunPSK"/>
              </a:rPr>
              <a:t>ง</a:t>
            </a:r>
            <a:r>
              <a:rPr lang="th-TH" spc="-5" dirty="0" smtClean="0">
                <a:latin typeface="TH SarabunPSK"/>
                <a:cs typeface="TH SarabunPSK"/>
              </a:rPr>
              <a:t>นี้</a:t>
            </a:r>
            <a:endParaRPr lang="th-TH" dirty="0" smtClean="0">
              <a:latin typeface="TH SarabunPSK"/>
              <a:cs typeface="TH SarabunPSK"/>
            </a:endParaRPr>
          </a:p>
          <a:p>
            <a:pPr marL="469900" algn="thaiDist">
              <a:spcBef>
                <a:spcPts val="155"/>
              </a:spcBef>
              <a:tabLst>
                <a:tab pos="2867025" algn="l"/>
                <a:tab pos="3021965" algn="l"/>
              </a:tabLst>
            </a:pPr>
            <a:r>
              <a:rPr lang="th-TH" b="1" spc="-15" dirty="0" smtClean="0">
                <a:latin typeface="TH SarabunPSK"/>
                <a:cs typeface="TH SarabunPSK"/>
              </a:rPr>
              <a:t>4</a:t>
            </a:r>
            <a:r>
              <a:rPr lang="th-TH" b="1" spc="-5" dirty="0" smtClean="0">
                <a:latin typeface="TH SarabunPSK"/>
                <a:cs typeface="TH SarabunPSK"/>
              </a:rPr>
              <a:t>.1 </a:t>
            </a:r>
            <a:r>
              <a:rPr lang="th-TH" b="1" spc="5" dirty="0" smtClean="0">
                <a:latin typeface="TH SarabunPSK"/>
                <a:cs typeface="TH SarabunPSK"/>
              </a:rPr>
              <a:t> </a:t>
            </a:r>
            <a:r>
              <a:rPr lang="th-TH" b="1" spc="-5" dirty="0" smtClean="0">
                <a:latin typeface="TH SarabunPSK"/>
                <a:cs typeface="TH SarabunPSK"/>
              </a:rPr>
              <a:t>แน</a:t>
            </a:r>
            <a:r>
              <a:rPr lang="th-TH" b="1" spc="-15" dirty="0" smtClean="0">
                <a:latin typeface="TH SarabunPSK"/>
                <a:cs typeface="TH SarabunPSK"/>
              </a:rPr>
              <a:t>ว</a:t>
            </a:r>
            <a:r>
              <a:rPr lang="th-TH" b="1" spc="-5" dirty="0" smtClean="0">
                <a:latin typeface="TH SarabunPSK"/>
                <a:cs typeface="TH SarabunPSK"/>
              </a:rPr>
              <a:t>คิด</a:t>
            </a:r>
            <a:r>
              <a:rPr lang="th-TH" b="1" spc="-15" dirty="0" smtClean="0">
                <a:latin typeface="TH SarabunPSK"/>
                <a:cs typeface="TH SarabunPSK"/>
              </a:rPr>
              <a:t>หล</a:t>
            </a:r>
            <a:r>
              <a:rPr lang="th-TH" b="1" spc="-5" dirty="0" smtClean="0">
                <a:latin typeface="TH SarabunPSK"/>
                <a:cs typeface="TH SarabunPSK"/>
              </a:rPr>
              <a:t>ัก</a:t>
            </a:r>
            <a:r>
              <a:rPr lang="th-TH" b="1" spc="10" dirty="0" smtClean="0">
                <a:latin typeface="TH SarabunPSK"/>
                <a:cs typeface="TH SarabunPSK"/>
              </a:rPr>
              <a:t> </a:t>
            </a:r>
            <a:r>
              <a:rPr lang="th-TH" b="1" spc="-15" dirty="0" smtClean="0">
                <a:latin typeface="TH SarabunPSK"/>
                <a:cs typeface="TH SarabunPSK"/>
              </a:rPr>
              <a:t>(</a:t>
            </a:r>
            <a:r>
              <a:rPr lang="en-US" b="1" spc="-15" dirty="0" smtClean="0">
                <a:latin typeface="TH SarabunPSK"/>
                <a:cs typeface="TH SarabunPSK"/>
              </a:rPr>
              <a:t>c</a:t>
            </a:r>
            <a:r>
              <a:rPr lang="en-US" b="1" spc="-10" dirty="0" smtClean="0">
                <a:latin typeface="TH SarabunPSK"/>
                <a:cs typeface="TH SarabunPSK"/>
              </a:rPr>
              <a:t>o</a:t>
            </a:r>
            <a:r>
              <a:rPr lang="en-US" b="1" spc="-15" dirty="0" smtClean="0">
                <a:latin typeface="TH SarabunPSK"/>
                <a:cs typeface="TH SarabunPSK"/>
              </a:rPr>
              <a:t>nc</a:t>
            </a:r>
            <a:r>
              <a:rPr lang="en-US" b="1" spc="-10" dirty="0" smtClean="0">
                <a:latin typeface="TH SarabunPSK"/>
                <a:cs typeface="TH SarabunPSK"/>
              </a:rPr>
              <a:t>e</a:t>
            </a:r>
            <a:r>
              <a:rPr lang="en-US" b="1" spc="-15" dirty="0" smtClean="0">
                <a:latin typeface="TH SarabunPSK"/>
                <a:cs typeface="TH SarabunPSK"/>
              </a:rPr>
              <a:t>pt)</a:t>
            </a:r>
            <a:r>
              <a:rPr lang="th-TH" b="1" spc="-15" dirty="0" smtClean="0">
                <a:latin typeface="TH SarabunPSK"/>
                <a:cs typeface="TH SarabunPSK"/>
              </a:rPr>
              <a:t>ของส</a:t>
            </a:r>
            <a:r>
              <a:rPr lang="th-TH" b="1" spc="-10" dirty="0" smtClean="0">
                <a:latin typeface="TH SarabunPSK"/>
                <a:cs typeface="TH SarabunPSK"/>
              </a:rPr>
              <a:t>ถา</a:t>
            </a:r>
            <a:r>
              <a:rPr lang="th-TH" b="1" spc="-615" dirty="0" smtClean="0">
                <a:latin typeface="TH SarabunPSK"/>
                <a:cs typeface="TH SarabunPSK"/>
              </a:rPr>
              <a:t>นีวิทยุหรือรายการต้องชัดเจน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5" dirty="0" smtClean="0">
                <a:latin typeface="TH SarabunPSK"/>
                <a:cs typeface="TH SarabunPSK"/>
              </a:rPr>
              <a:t>าร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5" dirty="0" smtClean="0">
                <a:latin typeface="TH SarabunPSK"/>
                <a:cs typeface="TH SarabunPSK"/>
              </a:rPr>
              <a:t>ําหนด</a:t>
            </a:r>
            <a:r>
              <a:rPr lang="th-TH" spc="-15" dirty="0" smtClean="0">
                <a:latin typeface="TH SarabunPSK"/>
                <a:cs typeface="TH SarabunPSK"/>
              </a:rPr>
              <a:t>แ</a:t>
            </a:r>
            <a:r>
              <a:rPr lang="th-TH" spc="-10" dirty="0" smtClean="0">
                <a:latin typeface="TH SarabunPSK"/>
                <a:cs typeface="TH SarabunPSK"/>
              </a:rPr>
              <a:t>น</a:t>
            </a:r>
            <a:r>
              <a:rPr lang="th-TH" spc="-5" dirty="0" smtClean="0">
                <a:latin typeface="TH SarabunPSK"/>
                <a:cs typeface="TH SarabunPSK"/>
              </a:rPr>
              <a:t>ว</a:t>
            </a:r>
            <a:r>
              <a:rPr lang="th-TH" spc="-15" dirty="0" smtClean="0">
                <a:latin typeface="TH SarabunPSK"/>
                <a:cs typeface="TH SarabunPSK"/>
              </a:rPr>
              <a:t>ค</a:t>
            </a:r>
            <a:r>
              <a:rPr lang="th-TH" spc="-5" dirty="0" smtClean="0">
                <a:latin typeface="TH SarabunPSK"/>
                <a:cs typeface="TH SarabunPSK"/>
              </a:rPr>
              <a:t>ิดหลัก </a:t>
            </a:r>
            <a:r>
              <a:rPr lang="th-TH" spc="-10" dirty="0" smtClean="0">
                <a:latin typeface="TH SarabunPSK"/>
                <a:cs typeface="TH SarabunPSK"/>
              </a:rPr>
              <a:t>(</a:t>
            </a:r>
            <a:r>
              <a:rPr lang="en-US" spc="-10" dirty="0" smtClean="0">
                <a:latin typeface="TH SarabunPSK"/>
                <a:cs typeface="TH SarabunPSK"/>
              </a:rPr>
              <a:t>conce</a:t>
            </a:r>
            <a:r>
              <a:rPr lang="en-US" spc="-15" dirty="0" smtClean="0">
                <a:latin typeface="TH SarabunPSK"/>
                <a:cs typeface="TH SarabunPSK"/>
              </a:rPr>
              <a:t>p</a:t>
            </a:r>
            <a:r>
              <a:rPr lang="en-US" spc="-5" dirty="0" smtClean="0">
                <a:latin typeface="TH SarabunPSK"/>
                <a:cs typeface="TH SarabunPSK"/>
              </a:rPr>
              <a:t>t) </a:t>
            </a:r>
            <a:r>
              <a:rPr lang="th-TH" spc="-15" dirty="0" smtClean="0">
                <a:latin typeface="TH SarabunPSK"/>
                <a:cs typeface="TH SarabunPSK"/>
              </a:rPr>
              <a:t>ของสถานีวิทยุหรือรายการต้องชัดเจนเนื่</a:t>
            </a:r>
            <a:r>
              <a:rPr lang="th-TH" spc="-5" dirty="0" smtClean="0">
                <a:latin typeface="TH SarabunPSK"/>
                <a:cs typeface="TH SarabunPSK"/>
              </a:rPr>
              <a:t>อ</a:t>
            </a:r>
            <a:r>
              <a:rPr lang="th-TH" spc="5" dirty="0" smtClean="0">
                <a:latin typeface="TH SarabunPSK"/>
                <a:cs typeface="TH SarabunPSK"/>
              </a:rPr>
              <a:t>ง</a:t>
            </a:r>
            <a:r>
              <a:rPr lang="th-TH" spc="0" dirty="0" smtClean="0">
                <a:latin typeface="TH SarabunPSK"/>
                <a:cs typeface="TH SarabunPSK"/>
              </a:rPr>
              <a:t>จา</a:t>
            </a:r>
            <a:r>
              <a:rPr lang="th-TH" spc="-10" dirty="0" smtClean="0">
                <a:latin typeface="TH SarabunPSK"/>
                <a:cs typeface="TH SarabunPSK"/>
              </a:rPr>
              <a:t>ก</a:t>
            </a:r>
            <a:r>
              <a:rPr lang="th-TH" spc="-5" dirty="0" smtClean="0">
                <a:latin typeface="TH SarabunPSK"/>
                <a:cs typeface="TH SarabunPSK"/>
              </a:rPr>
              <a:t> ส</a:t>
            </a:r>
            <a:r>
              <a:rPr lang="th-TH" spc="-15" dirty="0" smtClean="0">
                <a:latin typeface="TH SarabunPSK"/>
                <a:cs typeface="TH SarabunPSK"/>
              </a:rPr>
              <a:t>ถ</a:t>
            </a:r>
            <a:r>
              <a:rPr lang="th-TH" spc="-5" dirty="0" smtClean="0">
                <a:latin typeface="TH SarabunPSK"/>
                <a:cs typeface="TH SarabunPSK"/>
              </a:rPr>
              <a:t>านีว</a:t>
            </a:r>
            <a:r>
              <a:rPr lang="th-TH" spc="0" dirty="0" smtClean="0">
                <a:latin typeface="TH SarabunPSK"/>
                <a:cs typeface="TH SarabunPSK"/>
              </a:rPr>
              <a:t>ิ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-5" dirty="0" smtClean="0">
                <a:latin typeface="TH SarabunPSK"/>
                <a:cs typeface="TH SarabunPSK"/>
              </a:rPr>
              <a:t>ยุ</a:t>
            </a:r>
            <a:r>
              <a:rPr lang="th-TH" spc="-10" dirty="0" smtClean="0">
                <a:latin typeface="TH SarabunPSK"/>
                <a:cs typeface="TH SarabunPSK"/>
              </a:rPr>
              <a:t>ในปร</a:t>
            </a:r>
            <a:r>
              <a:rPr lang="th-TH" spc="-20" dirty="0" smtClean="0">
                <a:latin typeface="TH SarabunPSK"/>
                <a:cs typeface="TH SarabunPSK"/>
              </a:rPr>
              <a:t>ะ</a:t>
            </a:r>
            <a:r>
              <a:rPr lang="th-TH" spc="-5" dirty="0" smtClean="0">
                <a:latin typeface="TH SarabunPSK"/>
                <a:cs typeface="TH SarabunPSK"/>
              </a:rPr>
              <a:t>เ</a:t>
            </a:r>
            <a:r>
              <a:rPr lang="th-TH" spc="-15" dirty="0" smtClean="0">
                <a:latin typeface="TH SarabunPSK"/>
                <a:cs typeface="TH SarabunPSK"/>
              </a:rPr>
              <a:t>ทศไท</a:t>
            </a:r>
            <a:r>
              <a:rPr lang="th-TH" spc="-10" dirty="0" smtClean="0">
                <a:latin typeface="TH SarabunPSK"/>
                <a:cs typeface="TH SarabunPSK"/>
              </a:rPr>
              <a:t>ย</a:t>
            </a:r>
            <a:r>
              <a:rPr lang="th-TH" spc="-15" dirty="0" smtClean="0">
                <a:latin typeface="TH SarabunPSK"/>
                <a:cs typeface="TH SarabunPSK"/>
              </a:rPr>
              <a:t>ม</a:t>
            </a:r>
            <a:r>
              <a:rPr lang="th-TH" spc="0" dirty="0" smtClean="0">
                <a:latin typeface="TH SarabunPSK"/>
                <a:cs typeface="TH SarabunPSK"/>
              </a:rPr>
              <a:t>ี</a:t>
            </a:r>
            <a:r>
              <a:rPr lang="th-TH" spc="-15" dirty="0" smtClean="0">
                <a:latin typeface="TH SarabunPSK"/>
                <a:cs typeface="TH SarabunPSK"/>
              </a:rPr>
              <a:t>ม</a:t>
            </a:r>
            <a:r>
              <a:rPr lang="th-TH" spc="-5" dirty="0" smtClean="0">
                <a:latin typeface="TH SarabunPSK"/>
                <a:cs typeface="TH SarabunPSK"/>
              </a:rPr>
              <a:t>า</a:t>
            </a:r>
            <a:r>
              <a:rPr lang="th-TH" spc="-15" dirty="0" smtClean="0">
                <a:latin typeface="TH SarabunPSK"/>
                <a:cs typeface="TH SarabunPSK"/>
              </a:rPr>
              <a:t>กก</a:t>
            </a:r>
            <a:r>
              <a:rPr lang="th-TH" spc="-5" dirty="0" smtClean="0">
                <a:latin typeface="TH SarabunPSK"/>
                <a:cs typeface="TH SarabunPSK"/>
              </a:rPr>
              <a:t>วา </a:t>
            </a:r>
            <a:r>
              <a:rPr lang="th-TH" spc="-15" dirty="0" smtClean="0">
                <a:latin typeface="TH SarabunPSK"/>
                <a:cs typeface="TH SarabunPSK"/>
              </a:rPr>
              <a:t>50</a:t>
            </a:r>
            <a:r>
              <a:rPr lang="th-TH" spc="-10" dirty="0" smtClean="0">
                <a:latin typeface="TH SarabunPSK"/>
                <a:cs typeface="TH SarabunPSK"/>
              </a:rPr>
              <a:t>0 ส</a:t>
            </a:r>
            <a:r>
              <a:rPr lang="th-TH" spc="-15" dirty="0" smtClean="0">
                <a:latin typeface="TH SarabunPSK"/>
                <a:cs typeface="TH SarabunPSK"/>
              </a:rPr>
              <a:t>ถ</a:t>
            </a:r>
            <a:r>
              <a:rPr lang="th-TH" spc="-5" dirty="0" smtClean="0">
                <a:latin typeface="TH SarabunPSK"/>
                <a:cs typeface="TH SarabunPSK"/>
              </a:rPr>
              <a:t>านี</a:t>
            </a:r>
            <a:r>
              <a:rPr lang="th-TH" spc="-15" dirty="0" smtClean="0">
                <a:latin typeface="TH SarabunPSK"/>
                <a:cs typeface="TH SarabunPSK"/>
              </a:rPr>
              <a:t> ท</a:t>
            </a:r>
            <a:r>
              <a:rPr lang="th-TH" spc="0" dirty="0" smtClean="0">
                <a:latin typeface="TH SarabunPSK"/>
                <a:cs typeface="TH SarabunPSK"/>
              </a:rPr>
              <a:t>ั้</a:t>
            </a:r>
            <a:r>
              <a:rPr lang="th-TH" spc="-10" dirty="0" smtClean="0">
                <a:latin typeface="TH SarabunPSK"/>
                <a:cs typeface="TH SarabunPSK"/>
              </a:rPr>
              <a:t>ง</a:t>
            </a:r>
            <a:r>
              <a:rPr lang="th-TH" spc="-5" dirty="0" smtClean="0">
                <a:latin typeface="TH SarabunPSK"/>
                <a:cs typeface="TH SarabunPSK"/>
              </a:rPr>
              <a:t>ร</a:t>
            </a:r>
            <a:r>
              <a:rPr lang="th-TH" spc="-20" dirty="0" smtClean="0">
                <a:latin typeface="TH SarabunPSK"/>
                <a:cs typeface="TH SarabunPSK"/>
              </a:rPr>
              <a:t>ะ</a:t>
            </a:r>
            <a:r>
              <a:rPr lang="th-TH" spc="-10" dirty="0" smtClean="0">
                <a:latin typeface="TH SarabunPSK"/>
                <a:cs typeface="TH SarabunPSK"/>
              </a:rPr>
              <a:t>บบ </a:t>
            </a:r>
            <a:r>
              <a:rPr lang="en-US" spc="-15" dirty="0" smtClean="0">
                <a:latin typeface="TH SarabunPSK"/>
                <a:cs typeface="TH SarabunPSK"/>
              </a:rPr>
              <a:t>A</a:t>
            </a:r>
            <a:r>
              <a:rPr lang="en-US" spc="-10" dirty="0" smtClean="0">
                <a:latin typeface="TH SarabunPSK"/>
                <a:cs typeface="TH SarabunPSK"/>
              </a:rPr>
              <a:t>M</a:t>
            </a:r>
            <a:r>
              <a:rPr lang="en-US" spc="15" dirty="0" smtClean="0">
                <a:latin typeface="TH SarabunPSK"/>
                <a:cs typeface="TH SarabunPSK"/>
              </a:rPr>
              <a:t> </a:t>
            </a:r>
            <a:r>
              <a:rPr lang="th-TH" spc="-15" dirty="0" smtClean="0">
                <a:latin typeface="TH SarabunPSK"/>
                <a:cs typeface="TH SarabunPSK"/>
              </a:rPr>
              <a:t>แ</a:t>
            </a:r>
            <a:r>
              <a:rPr lang="th-TH" spc="-10" dirty="0" smtClean="0">
                <a:latin typeface="TH SarabunPSK"/>
                <a:cs typeface="TH SarabunPSK"/>
              </a:rPr>
              <a:t>ละ</a:t>
            </a:r>
            <a:r>
              <a:rPr lang="th-TH" spc="-5" dirty="0" smtClean="0">
                <a:latin typeface="TH SarabunPSK"/>
                <a:cs typeface="TH SarabunPSK"/>
              </a:rPr>
              <a:t> </a:t>
            </a:r>
            <a:r>
              <a:rPr lang="en-US" spc="-10" dirty="0" smtClean="0">
                <a:latin typeface="TH SarabunPSK"/>
                <a:cs typeface="TH SarabunPSK"/>
              </a:rPr>
              <a:t>FM </a:t>
            </a:r>
            <a:r>
              <a:rPr lang="th-TH" spc="-15" dirty="0" smtClean="0">
                <a:latin typeface="TH SarabunPSK"/>
                <a:cs typeface="TH SarabunPSK"/>
              </a:rPr>
              <a:t>ไม</a:t>
            </a:r>
            <a:r>
              <a:rPr lang="th-TH" spc="-5" dirty="0" smtClean="0">
                <a:latin typeface="TH SarabunPSK"/>
                <a:cs typeface="TH SarabunPSK"/>
              </a:rPr>
              <a:t>นับว</a:t>
            </a:r>
            <a:r>
              <a:rPr lang="th-TH" spc="0" dirty="0" smtClean="0">
                <a:latin typeface="TH SarabunPSK"/>
                <a:cs typeface="TH SarabunPSK"/>
              </a:rPr>
              <a:t>ิ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-5" dirty="0" smtClean="0">
                <a:latin typeface="TH SarabunPSK"/>
                <a:cs typeface="TH SarabunPSK"/>
              </a:rPr>
              <a:t>ยุช</a:t>
            </a:r>
            <a:r>
              <a:rPr lang="th-TH" spc="0" dirty="0" smtClean="0">
                <a:latin typeface="TH SarabunPSK"/>
                <a:cs typeface="TH SarabunPSK"/>
              </a:rPr>
              <a:t>ุ</a:t>
            </a:r>
            <a:r>
              <a:rPr lang="th-TH" spc="-15" dirty="0" smtClean="0">
                <a:latin typeface="TH SarabunPSK"/>
                <a:cs typeface="TH SarabunPSK"/>
              </a:rPr>
              <a:t>ม</a:t>
            </a:r>
            <a:r>
              <a:rPr lang="th-TH" spc="-5" dirty="0" smtClean="0">
                <a:latin typeface="TH SarabunPSK"/>
                <a:cs typeface="TH SarabunPSK"/>
              </a:rPr>
              <a:t>ชนหรื</a:t>
            </a:r>
            <a:r>
              <a:rPr lang="th-TH" spc="-20" dirty="0" smtClean="0">
                <a:latin typeface="TH SarabunPSK"/>
                <a:cs typeface="TH SarabunPSK"/>
              </a:rPr>
              <a:t>อ</a:t>
            </a:r>
            <a:r>
              <a:rPr lang="th-TH" spc="-5" dirty="0" smtClean="0">
                <a:latin typeface="TH SarabunPSK"/>
                <a:cs typeface="TH SarabunPSK"/>
              </a:rPr>
              <a:t>ว</a:t>
            </a:r>
            <a:r>
              <a:rPr lang="th-TH" spc="0" dirty="0" smtClean="0">
                <a:latin typeface="TH SarabunPSK"/>
                <a:cs typeface="TH SarabunPSK"/>
              </a:rPr>
              <a:t>ิ</a:t>
            </a:r>
            <a:r>
              <a:rPr lang="th-TH" spc="-5" dirty="0" smtClean="0">
                <a:latin typeface="TH SarabunPSK"/>
                <a:cs typeface="TH SarabunPSK"/>
              </a:rPr>
              <a:t>ท</a:t>
            </a:r>
            <a:r>
              <a:rPr lang="th-TH" spc="-10" dirty="0" smtClean="0">
                <a:latin typeface="TH SarabunPSK"/>
                <a:cs typeface="TH SarabunPSK"/>
              </a:rPr>
              <a:t>ย</a:t>
            </a:r>
            <a:r>
              <a:rPr lang="th-TH" spc="-5" dirty="0" smtClean="0">
                <a:latin typeface="TH SarabunPSK"/>
                <a:cs typeface="TH SarabunPSK"/>
              </a:rPr>
              <a:t>ุ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0" dirty="0" smtClean="0">
                <a:latin typeface="TH SarabunPSK"/>
                <a:cs typeface="TH SarabunPSK"/>
              </a:rPr>
              <a:t>ี</a:t>
            </a:r>
            <a:r>
              <a:rPr lang="th-TH" spc="-5" dirty="0" smtClean="0">
                <a:latin typeface="TH SarabunPSK"/>
                <a:cs typeface="TH SarabunPSK"/>
              </a:rPr>
              <a:t>่ออกอ</a:t>
            </a:r>
            <a:r>
              <a:rPr lang="th-TH" spc="0" dirty="0" smtClean="0">
                <a:latin typeface="TH SarabunPSK"/>
                <a:cs typeface="TH SarabunPSK"/>
              </a:rPr>
              <a:t>า</a:t>
            </a:r>
            <a:r>
              <a:rPr lang="th-TH" spc="-5" dirty="0" smtClean="0">
                <a:latin typeface="TH SarabunPSK"/>
                <a:cs typeface="TH SarabunPSK"/>
              </a:rPr>
              <a:t>ก</a:t>
            </a:r>
            <a:r>
              <a:rPr lang="th-TH" spc="0" dirty="0" smtClean="0">
                <a:latin typeface="TH SarabunPSK"/>
                <a:cs typeface="TH SarabunPSK"/>
              </a:rPr>
              <a:t>า</a:t>
            </a:r>
            <a:r>
              <a:rPr lang="th-TH" spc="-10" dirty="0" smtClean="0">
                <a:latin typeface="TH SarabunPSK"/>
                <a:cs typeface="TH SarabunPSK"/>
              </a:rPr>
              <a:t>ศ</a:t>
            </a:r>
            <a:endParaRPr lang="th-TH" dirty="0" smtClean="0">
              <a:latin typeface="TH SarabunPSK"/>
              <a:cs typeface="TH SarabunPSK"/>
            </a:endParaRPr>
          </a:p>
          <a:p>
            <a:pPr marL="0" indent="0" algn="thaiDist">
              <a:buNone/>
            </a:pP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292166375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12700">
              <a:lnSpc>
                <a:spcPct val="100000"/>
              </a:lnSpc>
            </a:pPr>
            <a:r>
              <a:rPr lang="th-TH" b="1" spc="-15" dirty="0" smtClean="0">
                <a:latin typeface="TH SarabunPSK"/>
                <a:cs typeface="TH SarabunPSK"/>
              </a:rPr>
              <a:t>ว</a:t>
            </a:r>
            <a:r>
              <a:rPr lang="th-TH" b="1" spc="0" dirty="0" smtClean="0">
                <a:latin typeface="TH SarabunPSK"/>
                <a:cs typeface="TH SarabunPSK"/>
              </a:rPr>
              <a:t>ิ</a:t>
            </a:r>
            <a:r>
              <a:rPr lang="th-TH" b="1" spc="-15" dirty="0" smtClean="0">
                <a:latin typeface="TH SarabunPSK"/>
                <a:cs typeface="TH SarabunPSK"/>
              </a:rPr>
              <a:t>ทย</a:t>
            </a:r>
            <a:r>
              <a:rPr lang="th-TH" b="1" spc="-5" dirty="0" smtClean="0">
                <a:latin typeface="TH SarabunPSK"/>
                <a:cs typeface="TH SarabunPSK"/>
              </a:rPr>
              <a:t>ุกร</a:t>
            </a:r>
            <a:r>
              <a:rPr lang="th-TH" b="1" spc="-15" dirty="0" smtClean="0">
                <a:latin typeface="TH SarabunPSK"/>
                <a:cs typeface="TH SarabunPSK"/>
              </a:rPr>
              <a:t>ะ</a:t>
            </a:r>
            <a:r>
              <a:rPr lang="th-TH" b="1" spc="-10" dirty="0" smtClean="0">
                <a:latin typeface="TH SarabunPSK"/>
                <a:cs typeface="TH SarabunPSK"/>
              </a:rPr>
              <a:t>จา</a:t>
            </a:r>
            <a:r>
              <a:rPr lang="th-TH" b="1" spc="-15" dirty="0" smtClean="0">
                <a:latin typeface="TH SarabunPSK"/>
                <a:cs typeface="TH SarabunPSK"/>
              </a:rPr>
              <a:t>ย</a:t>
            </a:r>
            <a:r>
              <a:rPr lang="th-TH" b="1" spc="-5" dirty="0" smtClean="0">
                <a:latin typeface="TH SarabunPSK"/>
                <a:cs typeface="TH SarabunPSK"/>
              </a:rPr>
              <a:t>เ</a:t>
            </a:r>
            <a:r>
              <a:rPr lang="th-TH" b="1" spc="-15" dirty="0" smtClean="0">
                <a:latin typeface="TH SarabunPSK"/>
                <a:cs typeface="TH SarabunPSK"/>
              </a:rPr>
              <a:t>ส</a:t>
            </a:r>
            <a:r>
              <a:rPr lang="th-TH" b="1" spc="0" dirty="0" smtClean="0">
                <a:latin typeface="TH SarabunPSK"/>
                <a:cs typeface="TH SarabunPSK"/>
              </a:rPr>
              <a:t>ี</a:t>
            </a:r>
            <a:r>
              <a:rPr lang="th-TH" b="1" spc="-15" dirty="0" smtClean="0">
                <a:latin typeface="TH SarabunPSK"/>
                <a:cs typeface="TH SarabunPSK"/>
              </a:rPr>
              <a:t>ย</a:t>
            </a:r>
            <a:r>
              <a:rPr lang="th-TH" b="1" spc="-10" dirty="0" smtClean="0">
                <a:latin typeface="TH SarabunPSK"/>
                <a:cs typeface="TH SarabunPSK"/>
              </a:rPr>
              <a:t>ง</a:t>
            </a:r>
            <a:r>
              <a:rPr lang="th-TH" b="1" spc="-15" dirty="0" smtClean="0">
                <a:latin typeface="TH SarabunPSK"/>
                <a:cs typeface="TH SarabunPSK"/>
              </a:rPr>
              <a:t>ป</a:t>
            </a:r>
            <a:r>
              <a:rPr lang="th-TH" b="1" spc="-10" dirty="0" smtClean="0">
                <a:latin typeface="TH SarabunPSK"/>
                <a:cs typeface="TH SarabunPSK"/>
              </a:rPr>
              <a:t>ร</a:t>
            </a:r>
            <a:r>
              <a:rPr lang="th-TH" b="1" spc="-15" dirty="0" smtClean="0">
                <a:latin typeface="TH SarabunPSK"/>
                <a:cs typeface="TH SarabunPSK"/>
              </a:rPr>
              <a:t>ะ</a:t>
            </a:r>
            <a:r>
              <a:rPr lang="th-TH" b="1" spc="-5" dirty="0" smtClean="0">
                <a:latin typeface="TH SarabunPSK"/>
                <a:cs typeface="TH SarabunPSK"/>
              </a:rPr>
              <a:t>เภ</a:t>
            </a:r>
            <a:r>
              <a:rPr lang="th-TH" b="1" spc="-15" dirty="0" smtClean="0">
                <a:latin typeface="TH SarabunPSK"/>
                <a:cs typeface="TH SarabunPSK"/>
              </a:rPr>
              <a:t>ท</a:t>
            </a:r>
            <a:r>
              <a:rPr lang="th-TH" b="1" spc="-5" dirty="0" smtClean="0">
                <a:latin typeface="TH SarabunPSK"/>
                <a:cs typeface="TH SarabunPSK"/>
              </a:rPr>
              <a:t>ธุรกิจ</a:t>
            </a:r>
            <a:endParaRPr lang="th-TH" dirty="0">
              <a:latin typeface="TH SarabunPSK"/>
              <a:cs typeface="TH SarabunPSK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127000" indent="0">
              <a:lnSpc>
                <a:spcPct val="100000"/>
              </a:lnSpc>
              <a:spcBef>
                <a:spcPts val="165"/>
              </a:spcBef>
              <a:buNone/>
            </a:pPr>
            <a:r>
              <a:rPr lang="th-TH" b="1" spc="-15" dirty="0" smtClean="0">
                <a:latin typeface="TH SarabunPSK"/>
                <a:cs typeface="TH SarabunPSK"/>
              </a:rPr>
              <a:t>4</a:t>
            </a:r>
            <a:r>
              <a:rPr lang="th-TH" b="1" spc="-5" dirty="0" smtClean="0">
                <a:latin typeface="TH SarabunPSK"/>
                <a:cs typeface="TH SarabunPSK"/>
              </a:rPr>
              <a:t>.2 </a:t>
            </a:r>
            <a:r>
              <a:rPr lang="th-TH" b="1" spc="5" dirty="0" smtClean="0">
                <a:latin typeface="TH SarabunPSK"/>
                <a:cs typeface="TH SarabunPSK"/>
              </a:rPr>
              <a:t> </a:t>
            </a:r>
            <a:r>
              <a:rPr lang="th-TH" b="1" spc="-5" dirty="0" smtClean="0">
                <a:latin typeface="TH SarabunPSK"/>
                <a:cs typeface="TH SarabunPSK"/>
              </a:rPr>
              <a:t>นักจัดรา</a:t>
            </a:r>
            <a:r>
              <a:rPr lang="th-TH" b="1" spc="-15" dirty="0" smtClean="0">
                <a:latin typeface="TH SarabunPSK"/>
                <a:cs typeface="TH SarabunPSK"/>
              </a:rPr>
              <a:t>ย</a:t>
            </a:r>
            <a:r>
              <a:rPr lang="th-TH" b="1" spc="-10" dirty="0" smtClean="0">
                <a:latin typeface="TH SarabunPSK"/>
                <a:cs typeface="TH SarabunPSK"/>
              </a:rPr>
              <a:t>การ</a:t>
            </a:r>
            <a:r>
              <a:rPr lang="th-TH" b="1" spc="-15" dirty="0" smtClean="0">
                <a:latin typeface="TH SarabunPSK"/>
                <a:cs typeface="TH SarabunPSK"/>
              </a:rPr>
              <a:t>ว</a:t>
            </a:r>
            <a:r>
              <a:rPr lang="th-TH" b="1" spc="0" dirty="0" smtClean="0">
                <a:latin typeface="TH SarabunPSK"/>
                <a:cs typeface="TH SarabunPSK"/>
              </a:rPr>
              <a:t>ิ</a:t>
            </a:r>
            <a:r>
              <a:rPr lang="th-TH" b="1" spc="-15" dirty="0" smtClean="0">
                <a:latin typeface="TH SarabunPSK"/>
                <a:cs typeface="TH SarabunPSK"/>
              </a:rPr>
              <a:t>ทย</a:t>
            </a:r>
            <a:r>
              <a:rPr lang="th-TH" b="1" spc="-5" dirty="0" smtClean="0">
                <a:latin typeface="TH SarabunPSK"/>
                <a:cs typeface="TH SarabunPSK"/>
              </a:rPr>
              <a:t>ุค</a:t>
            </a:r>
            <a:r>
              <a:rPr lang="th-TH" b="1" spc="-15" dirty="0" smtClean="0">
                <a:latin typeface="TH SarabunPSK"/>
                <a:cs typeface="TH SarabunPSK"/>
              </a:rPr>
              <a:t>ว</a:t>
            </a:r>
            <a:r>
              <a:rPr lang="th-TH" b="1" spc="-10" dirty="0" smtClean="0">
                <a:latin typeface="TH SarabunPSK"/>
                <a:cs typeface="TH SarabunPSK"/>
              </a:rPr>
              <a:t>ร</a:t>
            </a:r>
            <a:r>
              <a:rPr lang="th-TH" b="1" spc="-20" dirty="0" smtClean="0">
                <a:latin typeface="TH SarabunPSK"/>
                <a:cs typeface="TH SarabunPSK"/>
              </a:rPr>
              <a:t>ม</a:t>
            </a:r>
            <a:r>
              <a:rPr lang="th-TH" b="1" spc="-5" dirty="0" smtClean="0">
                <a:latin typeface="TH SarabunPSK"/>
                <a:cs typeface="TH SarabunPSK"/>
              </a:rPr>
              <a:t>ีคุณ</a:t>
            </a:r>
            <a:r>
              <a:rPr lang="th-TH" b="1" spc="-15" dirty="0" smtClean="0">
                <a:latin typeface="TH SarabunPSK"/>
                <a:cs typeface="TH SarabunPSK"/>
              </a:rPr>
              <a:t>ล</a:t>
            </a:r>
            <a:r>
              <a:rPr lang="th-TH" b="1" spc="-5" dirty="0" smtClean="0">
                <a:latin typeface="TH SarabunPSK"/>
                <a:cs typeface="TH SarabunPSK"/>
              </a:rPr>
              <a:t>ัก</a:t>
            </a:r>
            <a:r>
              <a:rPr lang="th-TH" b="1" spc="-15" dirty="0" smtClean="0">
                <a:latin typeface="TH SarabunPSK"/>
                <a:cs typeface="TH SarabunPSK"/>
              </a:rPr>
              <a:t>ษ</a:t>
            </a:r>
            <a:r>
              <a:rPr lang="th-TH" b="1" spc="-10" dirty="0" smtClean="0">
                <a:latin typeface="TH SarabunPSK"/>
                <a:cs typeface="TH SarabunPSK"/>
              </a:rPr>
              <a:t>ณ</a:t>
            </a:r>
            <a:r>
              <a:rPr lang="th-TH" b="1" spc="-15" dirty="0" smtClean="0">
                <a:latin typeface="TH SarabunPSK"/>
                <a:cs typeface="TH SarabunPSK"/>
              </a:rPr>
              <a:t>ะสอ</a:t>
            </a:r>
            <a:r>
              <a:rPr lang="th-TH" b="1" spc="-10" dirty="0" smtClean="0">
                <a:latin typeface="TH SarabunPSK"/>
                <a:cs typeface="TH SarabunPSK"/>
              </a:rPr>
              <a:t>ด</a:t>
            </a:r>
            <a:r>
              <a:rPr lang="th-TH" b="1" spc="-5" dirty="0" smtClean="0">
                <a:latin typeface="TH SarabunPSK"/>
                <a:cs typeface="TH SarabunPSK"/>
              </a:rPr>
              <a:t>ค</a:t>
            </a:r>
            <a:r>
              <a:rPr lang="th-TH" b="1" spc="-15" dirty="0" smtClean="0">
                <a:latin typeface="TH SarabunPSK"/>
                <a:cs typeface="TH SarabunPSK"/>
              </a:rPr>
              <a:t>ล</a:t>
            </a:r>
            <a:r>
              <a:rPr lang="th-TH" b="1" spc="0" dirty="0" smtClean="0">
                <a:latin typeface="TH SarabunPSK"/>
                <a:cs typeface="TH SarabunPSK"/>
              </a:rPr>
              <a:t></a:t>
            </a:r>
            <a:r>
              <a:rPr lang="th-TH" b="1" spc="-15" dirty="0" smtClean="0">
                <a:latin typeface="TH SarabunPSK"/>
                <a:cs typeface="TH SarabunPSK"/>
              </a:rPr>
              <a:t>อ</a:t>
            </a:r>
            <a:r>
              <a:rPr lang="th-TH" b="1" spc="-10" dirty="0" smtClean="0">
                <a:latin typeface="TH SarabunPSK"/>
                <a:cs typeface="TH SarabunPSK"/>
              </a:rPr>
              <a:t>ง</a:t>
            </a:r>
            <a:r>
              <a:rPr lang="th-TH" b="1" spc="-5" dirty="0" smtClean="0">
                <a:latin typeface="TH SarabunPSK"/>
                <a:cs typeface="TH SarabunPSK"/>
              </a:rPr>
              <a:t>กั</a:t>
            </a:r>
            <a:r>
              <a:rPr lang="th-TH" b="1" spc="-15" dirty="0" smtClean="0">
                <a:latin typeface="TH SarabunPSK"/>
                <a:cs typeface="TH SarabunPSK"/>
              </a:rPr>
              <a:t>บ</a:t>
            </a:r>
            <a:r>
              <a:rPr lang="th-TH" b="1" spc="-5" dirty="0" smtClean="0">
                <a:latin typeface="TH SarabunPSK"/>
                <a:cs typeface="TH SarabunPSK"/>
              </a:rPr>
              <a:t>แน</a:t>
            </a:r>
            <a:r>
              <a:rPr lang="th-TH" b="1" spc="-15" dirty="0" smtClean="0">
                <a:latin typeface="TH SarabunPSK"/>
                <a:cs typeface="TH SarabunPSK"/>
              </a:rPr>
              <a:t>ว</a:t>
            </a:r>
            <a:r>
              <a:rPr lang="th-TH" b="1" spc="-5" dirty="0" smtClean="0">
                <a:latin typeface="TH SarabunPSK"/>
                <a:cs typeface="TH SarabunPSK"/>
              </a:rPr>
              <a:t>คิด</a:t>
            </a:r>
            <a:r>
              <a:rPr lang="th-TH" b="1" spc="-15" dirty="0" smtClean="0">
                <a:latin typeface="TH SarabunPSK"/>
                <a:cs typeface="TH SarabunPSK"/>
              </a:rPr>
              <a:t>หล</a:t>
            </a:r>
            <a:r>
              <a:rPr lang="th-TH" b="1" spc="-5" dirty="0" smtClean="0">
                <a:latin typeface="TH SarabunPSK"/>
                <a:cs typeface="TH SarabunPSK"/>
              </a:rPr>
              <a:t>ัก</a:t>
            </a:r>
            <a:r>
              <a:rPr lang="th-TH" b="1" spc="-15" dirty="0" smtClean="0">
                <a:latin typeface="TH SarabunPSK"/>
                <a:cs typeface="TH SarabunPSK"/>
              </a:rPr>
              <a:t>ห</a:t>
            </a:r>
            <a:r>
              <a:rPr lang="th-TH" b="1" spc="-10" dirty="0" smtClean="0">
                <a:latin typeface="TH SarabunPSK"/>
                <a:cs typeface="TH SarabunPSK"/>
              </a:rPr>
              <a:t>ร</a:t>
            </a:r>
            <a:r>
              <a:rPr lang="th-TH" b="1" spc="-5" dirty="0" smtClean="0">
                <a:latin typeface="TH SarabunPSK"/>
                <a:cs typeface="TH SarabunPSK"/>
              </a:rPr>
              <a:t>ื</a:t>
            </a:r>
            <a:r>
              <a:rPr lang="th-TH" b="1" spc="-10" dirty="0" smtClean="0">
                <a:latin typeface="TH SarabunPSK"/>
                <a:cs typeface="TH SarabunPSK"/>
              </a:rPr>
              <a:t>อ</a:t>
            </a:r>
            <a:r>
              <a:rPr lang="th-TH" b="1" spc="50" dirty="0" smtClean="0">
                <a:latin typeface="TH SarabunPSK"/>
                <a:cs typeface="TH SarabunPSK"/>
              </a:rPr>
              <a:t> </a:t>
            </a:r>
            <a:r>
              <a:rPr lang="en-US" b="1" spc="-15" dirty="0" smtClean="0">
                <a:latin typeface="TH SarabunPSK"/>
                <a:cs typeface="TH SarabunPSK"/>
              </a:rPr>
              <a:t>c</a:t>
            </a:r>
            <a:r>
              <a:rPr lang="en-US" b="1" spc="-10" dirty="0" smtClean="0">
                <a:latin typeface="TH SarabunPSK"/>
                <a:cs typeface="TH SarabunPSK"/>
              </a:rPr>
              <a:t>o</a:t>
            </a:r>
            <a:r>
              <a:rPr lang="en-US" b="1" spc="-15" dirty="0" smtClean="0">
                <a:latin typeface="TH SarabunPSK"/>
                <a:cs typeface="TH SarabunPSK"/>
              </a:rPr>
              <a:t>nc</a:t>
            </a:r>
            <a:r>
              <a:rPr lang="en-US" b="1" spc="-10" dirty="0" smtClean="0">
                <a:latin typeface="TH SarabunPSK"/>
                <a:cs typeface="TH SarabunPSK"/>
              </a:rPr>
              <a:t>e</a:t>
            </a:r>
            <a:r>
              <a:rPr lang="en-US" b="1" spc="-15" dirty="0" smtClean="0">
                <a:latin typeface="TH SarabunPSK"/>
                <a:cs typeface="TH SarabunPSK"/>
              </a:rPr>
              <a:t>p</a:t>
            </a:r>
            <a:r>
              <a:rPr lang="en-US" b="1" spc="-5" dirty="0" smtClean="0">
                <a:latin typeface="TH SarabunPSK"/>
                <a:cs typeface="TH SarabunPSK"/>
              </a:rPr>
              <a:t>t</a:t>
            </a:r>
            <a:r>
              <a:rPr lang="en-US" b="1" spc="15" dirty="0" smtClean="0">
                <a:latin typeface="TH SarabunPSK"/>
                <a:cs typeface="TH SarabunPSK"/>
              </a:rPr>
              <a:t> </a:t>
            </a:r>
            <a:r>
              <a:rPr lang="th-TH" b="1" spc="-15" dirty="0" smtClean="0">
                <a:latin typeface="TH SarabunPSK"/>
                <a:cs typeface="TH SarabunPSK"/>
              </a:rPr>
              <a:t>ขอ</a:t>
            </a:r>
            <a:r>
              <a:rPr lang="th-TH" b="1" spc="-10" dirty="0" smtClean="0">
                <a:latin typeface="TH SarabunPSK"/>
                <a:cs typeface="TH SarabunPSK"/>
              </a:rPr>
              <a:t>งค</a:t>
            </a:r>
            <a:r>
              <a:rPr lang="th-TH" b="1" spc="-15" dirty="0" smtClean="0">
                <a:latin typeface="TH SarabunPSK"/>
                <a:cs typeface="TH SarabunPSK"/>
              </a:rPr>
              <a:t>ล</a:t>
            </a:r>
            <a:r>
              <a:rPr lang="th-TH" b="1" spc="-5" dirty="0" smtClean="0">
                <a:latin typeface="TH SarabunPSK"/>
                <a:cs typeface="TH SarabunPSK"/>
              </a:rPr>
              <a:t>ื่น</a:t>
            </a:r>
            <a:endParaRPr lang="th-TH" dirty="0" smtClean="0">
              <a:latin typeface="TH SarabunPSK"/>
              <a:cs typeface="TH SarabunPSK"/>
            </a:endParaRPr>
          </a:p>
          <a:p>
            <a:pPr marL="12700" marR="15240" indent="0" algn="thaiDist">
              <a:lnSpc>
                <a:spcPct val="108100"/>
              </a:lnSpc>
              <a:buNone/>
            </a:pPr>
            <a:r>
              <a:rPr lang="th-TH" spc="10" dirty="0" smtClean="0">
                <a:latin typeface="TH SarabunPSK"/>
                <a:cs typeface="TH SarabunPSK"/>
              </a:rPr>
              <a:t>	กา</a:t>
            </a:r>
            <a:r>
              <a:rPr lang="th-TH" spc="25" dirty="0" smtClean="0">
                <a:latin typeface="TH SarabunPSK"/>
                <a:cs typeface="TH SarabunPSK"/>
              </a:rPr>
              <a:t>ร</a:t>
            </a:r>
            <a:r>
              <a:rPr lang="th-TH" spc="15" dirty="0" smtClean="0">
                <a:latin typeface="TH SarabunPSK"/>
                <a:cs typeface="TH SarabunPSK"/>
              </a:rPr>
              <a:t>เ</a:t>
            </a:r>
            <a:r>
              <a:rPr lang="th-TH" spc="-10" dirty="0" smtClean="0">
                <a:latin typeface="TH SarabunPSK"/>
                <a:cs typeface="TH SarabunPSK"/>
              </a:rPr>
              <a:t>ล</a:t>
            </a:r>
            <a:r>
              <a:rPr lang="th-TH" spc="20" dirty="0" smtClean="0">
                <a:latin typeface="TH SarabunPSK"/>
                <a:cs typeface="TH SarabunPSK"/>
              </a:rPr>
              <a:t>ื</a:t>
            </a:r>
            <a:r>
              <a:rPr lang="th-TH" spc="5" dirty="0" smtClean="0">
                <a:latin typeface="TH SarabunPSK"/>
                <a:cs typeface="TH SarabunPSK"/>
              </a:rPr>
              <a:t>อ</a:t>
            </a:r>
            <a:r>
              <a:rPr lang="th-TH" spc="20" dirty="0" smtClean="0">
                <a:latin typeface="TH SarabunPSK"/>
                <a:cs typeface="TH SarabunPSK"/>
              </a:rPr>
              <a:t>ก</a:t>
            </a:r>
            <a:r>
              <a:rPr lang="th-TH" spc="-10" dirty="0" smtClean="0">
                <a:latin typeface="TH SarabunPSK"/>
                <a:cs typeface="TH SarabunPSK"/>
              </a:rPr>
              <a:t>น</a:t>
            </a:r>
            <a:r>
              <a:rPr lang="th-TH" spc="15" dirty="0" smtClean="0">
                <a:latin typeface="TH SarabunPSK"/>
                <a:cs typeface="TH SarabunPSK"/>
              </a:rPr>
              <a:t>ัก</a:t>
            </a:r>
            <a:r>
              <a:rPr lang="th-TH" spc="-10" dirty="0" smtClean="0">
                <a:latin typeface="TH SarabunPSK"/>
                <a:cs typeface="TH SarabunPSK"/>
              </a:rPr>
              <a:t>จ</a:t>
            </a:r>
            <a:r>
              <a:rPr lang="th-TH" spc="15" dirty="0" smtClean="0">
                <a:latin typeface="TH SarabunPSK"/>
                <a:cs typeface="TH SarabunPSK"/>
              </a:rPr>
              <a:t>ัด</a:t>
            </a:r>
            <a:r>
              <a:rPr lang="th-TH" spc="25" dirty="0" smtClean="0">
                <a:latin typeface="TH SarabunPSK"/>
                <a:cs typeface="TH SarabunPSK"/>
              </a:rPr>
              <a:t>ร</a:t>
            </a:r>
            <a:r>
              <a:rPr lang="th-TH" spc="10" dirty="0" smtClean="0">
                <a:latin typeface="TH SarabunPSK"/>
                <a:cs typeface="TH SarabunPSK"/>
              </a:rPr>
              <a:t>า</a:t>
            </a:r>
            <a:r>
              <a:rPr lang="th-TH" spc="25" dirty="0" smtClean="0">
                <a:latin typeface="TH SarabunPSK"/>
                <a:cs typeface="TH SarabunPSK"/>
              </a:rPr>
              <a:t>ย</a:t>
            </a:r>
            <a:r>
              <a:rPr lang="th-TH" spc="10" dirty="0" smtClean="0">
                <a:latin typeface="TH SarabunPSK"/>
                <a:cs typeface="TH SarabunPSK"/>
              </a:rPr>
              <a:t>ก</a:t>
            </a:r>
            <a:r>
              <a:rPr lang="th-TH" spc="25" dirty="0" smtClean="0">
                <a:latin typeface="TH SarabunPSK"/>
                <a:cs typeface="TH SarabunPSK"/>
              </a:rPr>
              <a:t>า</a:t>
            </a:r>
            <a:r>
              <a:rPr lang="th-TH" spc="15" dirty="0" smtClean="0">
                <a:latin typeface="TH SarabunPSK"/>
                <a:cs typeface="TH SarabunPSK"/>
              </a:rPr>
              <a:t>ร</a:t>
            </a:r>
            <a:r>
              <a:rPr lang="th-TH" spc="-5" dirty="0" smtClean="0">
                <a:latin typeface="TH SarabunPSK"/>
                <a:cs typeface="TH SarabunPSK"/>
              </a:rPr>
              <a:t>ว</a:t>
            </a:r>
            <a:r>
              <a:rPr lang="th-TH" spc="20" dirty="0" smtClean="0">
                <a:latin typeface="TH SarabunPSK"/>
                <a:cs typeface="TH SarabunPSK"/>
              </a:rPr>
              <a:t>ิท</a:t>
            </a:r>
            <a:r>
              <a:rPr lang="th-TH" spc="-10" dirty="0" smtClean="0">
                <a:latin typeface="TH SarabunPSK"/>
                <a:cs typeface="TH SarabunPSK"/>
              </a:rPr>
              <a:t>ย</a:t>
            </a:r>
            <a:r>
              <a:rPr lang="th-TH" spc="20" dirty="0" smtClean="0">
                <a:latin typeface="TH SarabunPSK"/>
                <a:cs typeface="TH SarabunPSK"/>
              </a:rPr>
              <a:t>ุ</a:t>
            </a:r>
            <a:r>
              <a:rPr lang="th-TH" spc="30" dirty="0" smtClean="0">
                <a:latin typeface="TH SarabunPSK"/>
                <a:cs typeface="TH SarabunPSK"/>
              </a:rPr>
              <a:t>เ</a:t>
            </a:r>
            <a:r>
              <a:rPr lang="th-TH" spc="-10" dirty="0" smtClean="0">
                <a:latin typeface="TH SarabunPSK"/>
                <a:cs typeface="TH SarabunPSK"/>
              </a:rPr>
              <a:t>ป</a:t>
            </a:r>
            <a:r>
              <a:rPr lang="th-TH" spc="20" dirty="0" smtClean="0">
                <a:latin typeface="TH SarabunPSK"/>
                <a:cs typeface="TH SarabunPSK"/>
              </a:rPr>
              <a:t></a:t>
            </a:r>
            <a:r>
              <a:rPr lang="th-TH" spc="25" dirty="0" smtClean="0">
                <a:latin typeface="TH SarabunPSK"/>
                <a:cs typeface="TH SarabunPSK"/>
              </a:rPr>
              <a:t>น</a:t>
            </a:r>
            <a:r>
              <a:rPr lang="th-TH" spc="-10" dirty="0" smtClean="0">
                <a:latin typeface="TH SarabunPSK"/>
                <a:cs typeface="TH SarabunPSK"/>
              </a:rPr>
              <a:t>ส</a:t>
            </a:r>
            <a:r>
              <a:rPr lang="th-TH" spc="-20" dirty="0" smtClean="0">
                <a:latin typeface="TH SarabunPSK"/>
                <a:cs typeface="TH SarabunPSK"/>
              </a:rPr>
              <a:t>ิ</a:t>
            </a:r>
            <a:r>
              <a:rPr lang="th-TH" spc="20" dirty="0" smtClean="0">
                <a:latin typeface="TH SarabunPSK"/>
                <a:cs typeface="TH SarabunPSK"/>
              </a:rPr>
              <a:t>่</a:t>
            </a:r>
            <a:r>
              <a:rPr lang="th-TH" spc="25" dirty="0" smtClean="0">
                <a:latin typeface="TH SarabunPSK"/>
                <a:cs typeface="TH SarabunPSK"/>
              </a:rPr>
              <a:t>ง</a:t>
            </a:r>
            <a:r>
              <a:rPr lang="th-TH" spc="-10" dirty="0" smtClean="0">
                <a:latin typeface="TH SarabunPSK"/>
                <a:cs typeface="TH SarabunPSK"/>
              </a:rPr>
              <a:t>ส</a:t>
            </a:r>
            <a:r>
              <a:rPr lang="th-TH" spc="15" dirty="0" smtClean="0">
                <a:latin typeface="TH SarabunPSK"/>
                <a:cs typeface="TH SarabunPSK"/>
              </a:rPr>
              <a:t>ํา</a:t>
            </a:r>
            <a:r>
              <a:rPr lang="th-TH" spc="-15" dirty="0" smtClean="0">
                <a:latin typeface="TH SarabunPSK"/>
                <a:cs typeface="TH SarabunPSK"/>
              </a:rPr>
              <a:t>ค</a:t>
            </a:r>
            <a:r>
              <a:rPr lang="th-TH" spc="15" dirty="0" smtClean="0">
                <a:latin typeface="TH SarabunPSK"/>
                <a:cs typeface="TH SarabunPSK"/>
              </a:rPr>
              <a:t>ัญ</a:t>
            </a:r>
            <a:r>
              <a:rPr lang="th-TH" spc="20" dirty="0" smtClean="0">
                <a:latin typeface="TH SarabunPSK"/>
                <a:cs typeface="TH SarabunPSK"/>
              </a:rPr>
              <a:t>ม</a:t>
            </a:r>
            <a:r>
              <a:rPr lang="th-TH" spc="10" dirty="0" smtClean="0">
                <a:latin typeface="TH SarabunPSK"/>
                <a:cs typeface="TH SarabunPSK"/>
              </a:rPr>
              <a:t>า</a:t>
            </a:r>
            <a:r>
              <a:rPr lang="th-TH" spc="-10" dirty="0" smtClean="0">
                <a:latin typeface="TH SarabunPSK"/>
                <a:cs typeface="TH SarabunPSK"/>
              </a:rPr>
              <a:t>ก</a:t>
            </a:r>
            <a:r>
              <a:rPr lang="th-TH" spc="30" dirty="0" smtClean="0">
                <a:latin typeface="TH SarabunPSK"/>
                <a:cs typeface="TH SarabunPSK"/>
              </a:rPr>
              <a:t>เ</a:t>
            </a:r>
            <a:r>
              <a:rPr lang="th-TH" spc="5" dirty="0" smtClean="0">
                <a:latin typeface="TH SarabunPSK"/>
                <a:cs typeface="TH SarabunPSK"/>
              </a:rPr>
              <a:t>พ</a:t>
            </a:r>
            <a:r>
              <a:rPr lang="th-TH" spc="15" dirty="0" smtClean="0">
                <a:latin typeface="TH SarabunPSK"/>
                <a:cs typeface="TH SarabunPSK"/>
              </a:rPr>
              <a:t>ร</a:t>
            </a:r>
            <a:r>
              <a:rPr lang="th-TH" spc="25" dirty="0" smtClean="0">
                <a:latin typeface="TH SarabunPSK"/>
                <a:cs typeface="TH SarabunPSK"/>
              </a:rPr>
              <a:t>า</a:t>
            </a:r>
            <a:r>
              <a:rPr lang="th-TH" spc="5" dirty="0" smtClean="0">
                <a:latin typeface="TH SarabunPSK"/>
                <a:cs typeface="TH SarabunPSK"/>
              </a:rPr>
              <a:t>ะ</a:t>
            </a:r>
            <a:r>
              <a:rPr lang="th-TH" spc="-10" dirty="0" smtClean="0">
                <a:latin typeface="TH SarabunPSK"/>
                <a:cs typeface="TH SarabunPSK"/>
              </a:rPr>
              <a:t>น</a:t>
            </a:r>
            <a:r>
              <a:rPr lang="th-TH" spc="20" dirty="0" smtClean="0">
                <a:latin typeface="TH SarabunPSK"/>
                <a:cs typeface="TH SarabunPSK"/>
              </a:rPr>
              <a:t>ั</a:t>
            </a:r>
            <a:r>
              <a:rPr lang="th-TH" spc="10" dirty="0" smtClean="0">
                <a:latin typeface="TH SarabunPSK"/>
                <a:cs typeface="TH SarabunPSK"/>
              </a:rPr>
              <a:t>ก</a:t>
            </a:r>
            <a:r>
              <a:rPr lang="th-TH" spc="-10" dirty="0" smtClean="0">
                <a:latin typeface="TH SarabunPSK"/>
                <a:cs typeface="TH SarabunPSK"/>
              </a:rPr>
              <a:t>จ</a:t>
            </a:r>
            <a:r>
              <a:rPr lang="th-TH" spc="15" dirty="0" smtClean="0">
                <a:latin typeface="TH SarabunPSK"/>
                <a:cs typeface="TH SarabunPSK"/>
              </a:rPr>
              <a:t>ัดร</a:t>
            </a:r>
            <a:r>
              <a:rPr lang="th-TH" spc="25" dirty="0" smtClean="0">
                <a:latin typeface="TH SarabunPSK"/>
                <a:cs typeface="TH SarabunPSK"/>
              </a:rPr>
              <a:t>า</a:t>
            </a:r>
            <a:r>
              <a:rPr lang="th-TH" spc="15" dirty="0" smtClean="0">
                <a:latin typeface="TH SarabunPSK"/>
                <a:cs typeface="TH SarabunPSK"/>
              </a:rPr>
              <a:t>ย</a:t>
            </a:r>
            <a:r>
              <a:rPr lang="th-TH" spc="20" dirty="0" smtClean="0">
                <a:latin typeface="TH SarabunPSK"/>
                <a:cs typeface="TH SarabunPSK"/>
              </a:rPr>
              <a:t>ก</a:t>
            </a:r>
            <a:r>
              <a:rPr lang="th-TH" spc="10" dirty="0" smtClean="0">
                <a:latin typeface="TH SarabunPSK"/>
                <a:cs typeface="TH SarabunPSK"/>
              </a:rPr>
              <a:t>า</a:t>
            </a:r>
            <a:r>
              <a:rPr lang="th-TH" spc="25" dirty="0" smtClean="0">
                <a:latin typeface="TH SarabunPSK"/>
                <a:cs typeface="TH SarabunPSK"/>
              </a:rPr>
              <a:t>ร</a:t>
            </a:r>
            <a:r>
              <a:rPr lang="th-TH" spc="-5" dirty="0" smtClean="0">
                <a:latin typeface="TH SarabunPSK"/>
                <a:cs typeface="TH SarabunPSK"/>
              </a:rPr>
              <a:t>ว</a:t>
            </a:r>
            <a:r>
              <a:rPr lang="th-TH" spc="20" dirty="0" smtClean="0">
                <a:latin typeface="TH SarabunPSK"/>
                <a:cs typeface="TH SarabunPSK"/>
              </a:rPr>
              <a:t>ิท</a:t>
            </a:r>
            <a:r>
              <a:rPr lang="th-TH" spc="-10" dirty="0" smtClean="0">
                <a:latin typeface="TH SarabunPSK"/>
                <a:cs typeface="TH SarabunPSK"/>
              </a:rPr>
              <a:t>ย</a:t>
            </a:r>
            <a:r>
              <a:rPr lang="th-TH" spc="15" dirty="0" smtClean="0">
                <a:latin typeface="TH SarabunPSK"/>
                <a:cs typeface="TH SarabunPSK"/>
              </a:rPr>
              <a:t>ุเ</a:t>
            </a:r>
            <a:r>
              <a:rPr lang="th-TH" spc="25" dirty="0" smtClean="0">
                <a:latin typeface="TH SarabunPSK"/>
                <a:cs typeface="TH SarabunPSK"/>
              </a:rPr>
              <a:t>ป</a:t>
            </a:r>
            <a:r>
              <a:rPr lang="th-TH" spc="-5" dirty="0" smtClean="0">
                <a:latin typeface="TH SarabunPSK"/>
                <a:cs typeface="TH SarabunPSK"/>
              </a:rPr>
              <a:t>ร</a:t>
            </a:r>
            <a:r>
              <a:rPr lang="th-TH" spc="20" dirty="0" smtClean="0">
                <a:latin typeface="TH SarabunPSK"/>
                <a:cs typeface="TH SarabunPSK"/>
              </a:rPr>
              <a:t>ี</a:t>
            </a:r>
            <a:r>
              <a:rPr lang="th-TH" spc="25" dirty="0" smtClean="0">
                <a:latin typeface="TH SarabunPSK"/>
                <a:cs typeface="TH SarabunPSK"/>
              </a:rPr>
              <a:t>ย</a:t>
            </a:r>
            <a:r>
              <a:rPr lang="th-TH" spc="10" dirty="0" smtClean="0">
                <a:latin typeface="TH SarabunPSK"/>
                <a:cs typeface="TH SarabunPSK"/>
              </a:rPr>
              <a:t>บ</a:t>
            </a:r>
            <a:r>
              <a:rPr lang="th-TH" spc="30" dirty="0" smtClean="0">
                <a:latin typeface="TH SarabunPSK"/>
                <a:cs typeface="TH SarabunPSK"/>
              </a:rPr>
              <a:t>เ</a:t>
            </a:r>
            <a:r>
              <a:rPr lang="th-TH" spc="15" dirty="0" smtClean="0">
                <a:latin typeface="TH SarabunPSK"/>
                <a:cs typeface="TH SarabunPSK"/>
              </a:rPr>
              <a:t>ส</a:t>
            </a:r>
            <a:r>
              <a:rPr lang="th-TH" spc="-15" dirty="0" smtClean="0">
                <a:latin typeface="TH SarabunPSK"/>
                <a:cs typeface="TH SarabunPSK"/>
              </a:rPr>
              <a:t>ม</a:t>
            </a:r>
            <a:r>
              <a:rPr lang="th-TH" spc="20" dirty="0" smtClean="0">
                <a:latin typeface="TH SarabunPSK"/>
                <a:cs typeface="TH SarabunPSK"/>
              </a:rPr>
              <a:t>ื</a:t>
            </a:r>
            <a:r>
              <a:rPr lang="th-TH" spc="5" dirty="0" smtClean="0">
                <a:latin typeface="TH SarabunPSK"/>
                <a:cs typeface="TH SarabunPSK"/>
              </a:rPr>
              <a:t>อ</a:t>
            </a:r>
            <a:r>
              <a:rPr lang="th-TH" spc="15" dirty="0" smtClean="0">
                <a:latin typeface="TH SarabunPSK"/>
                <a:cs typeface="TH SarabunPSK"/>
              </a:rPr>
              <a:t>น</a:t>
            </a:r>
            <a:r>
              <a:rPr lang="th-TH" spc="-10" dirty="0" smtClean="0">
                <a:latin typeface="TH SarabunPSK"/>
                <a:cs typeface="TH SarabunPSK"/>
              </a:rPr>
              <a:t>ด</a:t>
            </a:r>
            <a:r>
              <a:rPr lang="th-TH" spc="15" dirty="0" smtClean="0">
                <a:latin typeface="TH SarabunPSK"/>
                <a:cs typeface="TH SarabunPSK"/>
              </a:rPr>
              <a:t>า</a:t>
            </a:r>
            <a:r>
              <a:rPr lang="th-TH" spc="25" dirty="0" smtClean="0">
                <a:latin typeface="TH SarabunPSK"/>
                <a:cs typeface="TH SarabunPSK"/>
              </a:rPr>
              <a:t>น</a:t>
            </a:r>
            <a:r>
              <a:rPr lang="th-TH" spc="15" dirty="0" smtClean="0">
                <a:latin typeface="TH SarabunPSK"/>
                <a:cs typeface="TH SarabunPSK"/>
              </a:rPr>
              <a:t>ห</a:t>
            </a:r>
            <a:r>
              <a:rPr lang="th-TH" spc="-10" dirty="0" smtClean="0">
                <a:latin typeface="TH SarabunPSK"/>
                <a:cs typeface="TH SarabunPSK"/>
              </a:rPr>
              <a:t>น</a:t>
            </a:r>
            <a:r>
              <a:rPr lang="th-TH" spc="15" dirty="0" smtClean="0">
                <a:latin typeface="TH SarabunPSK"/>
                <a:cs typeface="TH SarabunPSK"/>
              </a:rPr>
              <a:t>า</a:t>
            </a:r>
            <a:r>
              <a:rPr lang="th-TH" spc="-10" dirty="0" smtClean="0">
                <a:latin typeface="TH SarabunPSK"/>
                <a:cs typeface="TH SarabunPSK"/>
              </a:rPr>
              <a:t>ส</a:t>
            </a:r>
            <a:r>
              <a:rPr lang="th-TH" spc="20" dirty="0" smtClean="0">
                <a:latin typeface="TH SarabunPSK"/>
                <a:cs typeface="TH SarabunPSK"/>
              </a:rPr>
              <a:t>ุ</a:t>
            </a:r>
            <a:r>
              <a:rPr lang="th-TH" spc="-10" dirty="0" smtClean="0">
                <a:latin typeface="TH SarabunPSK"/>
                <a:cs typeface="TH SarabunPSK"/>
              </a:rPr>
              <a:t>ด</a:t>
            </a:r>
            <a:r>
              <a:rPr lang="th-TH" spc="-5" dirty="0" smtClean="0">
                <a:latin typeface="TH SarabunPSK"/>
                <a:cs typeface="TH SarabunPSK"/>
              </a:rPr>
              <a:t> ผู</a:t>
            </a:r>
            <a:r>
              <a:rPr lang="th-TH" spc="-20" dirty="0" smtClean="0">
                <a:latin typeface="TH SarabunPSK"/>
                <a:cs typeface="TH SarabunPSK"/>
              </a:rPr>
              <a:t>ฟ</a:t>
            </a:r>
            <a:r>
              <a:rPr lang="th-TH" spc="0" dirty="0" smtClean="0">
                <a:latin typeface="TH SarabunPSK"/>
                <a:cs typeface="TH SarabunPSK"/>
              </a:rPr>
              <a:t></a:t>
            </a:r>
            <a:r>
              <a:rPr lang="th-TH" spc="-10" dirty="0" smtClean="0">
                <a:latin typeface="TH SarabunPSK"/>
                <a:cs typeface="TH SarabunPSK"/>
              </a:rPr>
              <a:t>งจ</a:t>
            </a:r>
            <a:r>
              <a:rPr lang="th-TH" spc="-20" dirty="0" smtClean="0">
                <a:latin typeface="TH SarabunPSK"/>
                <a:cs typeface="TH SarabunPSK"/>
              </a:rPr>
              <a:t>ะ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-5" dirty="0" smtClean="0">
                <a:latin typeface="TH SarabunPSK"/>
                <a:cs typeface="TH SarabunPSK"/>
              </a:rPr>
              <a:t>ํา</a:t>
            </a:r>
            <a:r>
              <a:rPr lang="th-TH" spc="-15" dirty="0" smtClean="0">
                <a:latin typeface="TH SarabunPSK"/>
                <a:cs typeface="TH SarabunPSK"/>
              </a:rPr>
              <a:t>ค</a:t>
            </a:r>
            <a:r>
              <a:rPr lang="th-TH" spc="-5" dirty="0" smtClean="0">
                <a:latin typeface="TH SarabunPSK"/>
                <a:cs typeface="TH SarabunPSK"/>
              </a:rPr>
              <a:t>วา</a:t>
            </a:r>
            <a:r>
              <a:rPr lang="th-TH" spc="-15" dirty="0" smtClean="0">
                <a:latin typeface="TH SarabunPSK"/>
                <a:cs typeface="TH SarabunPSK"/>
              </a:rPr>
              <a:t>ม</a:t>
            </a:r>
            <a:r>
              <a:rPr lang="th-TH" spc="-5" dirty="0" smtClean="0">
                <a:latin typeface="TH SarabunPSK"/>
                <a:cs typeface="TH SarabunPSK"/>
              </a:rPr>
              <a:t>รูจั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10" dirty="0" smtClean="0">
                <a:latin typeface="TH SarabunPSK"/>
                <a:cs typeface="TH SarabunPSK"/>
              </a:rPr>
              <a:t>ราย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5" dirty="0" smtClean="0">
                <a:latin typeface="TH SarabunPSK"/>
                <a:cs typeface="TH SarabunPSK"/>
              </a:rPr>
              <a:t>ารหรื</a:t>
            </a:r>
            <a:r>
              <a:rPr lang="th-TH" spc="-20" dirty="0" smtClean="0">
                <a:latin typeface="TH SarabunPSK"/>
                <a:cs typeface="TH SarabunPSK"/>
              </a:rPr>
              <a:t>อ</a:t>
            </a:r>
            <a:r>
              <a:rPr lang="th-TH" spc="-10" dirty="0" smtClean="0">
                <a:latin typeface="TH SarabunPSK"/>
                <a:cs typeface="TH SarabunPSK"/>
              </a:rPr>
              <a:t>ส</a:t>
            </a:r>
            <a:r>
              <a:rPr lang="th-TH" spc="-15" dirty="0" smtClean="0">
                <a:latin typeface="TH SarabunPSK"/>
                <a:cs typeface="TH SarabunPSK"/>
              </a:rPr>
              <a:t>ถ</a:t>
            </a:r>
            <a:r>
              <a:rPr lang="th-TH" spc="-10" dirty="0" smtClean="0">
                <a:latin typeface="TH SarabunPSK"/>
                <a:cs typeface="TH SarabunPSK"/>
              </a:rPr>
              <a:t>าน</a:t>
            </a:r>
            <a:r>
              <a:rPr lang="th-TH" spc="-20" dirty="0" smtClean="0">
                <a:latin typeface="TH SarabunPSK"/>
                <a:cs typeface="TH SarabunPSK"/>
              </a:rPr>
              <a:t>ี</a:t>
            </a:r>
            <a:r>
              <a:rPr lang="th-TH" spc="-5" dirty="0" smtClean="0">
                <a:latin typeface="TH SarabunPSK"/>
                <a:cs typeface="TH SarabunPSK"/>
              </a:rPr>
              <a:t>ว</a:t>
            </a:r>
            <a:r>
              <a:rPr lang="th-TH" spc="0" dirty="0" smtClean="0">
                <a:latin typeface="TH SarabunPSK"/>
                <a:cs typeface="TH SarabunPSK"/>
              </a:rPr>
              <a:t>ิ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-5" dirty="0" smtClean="0">
                <a:latin typeface="TH SarabunPSK"/>
                <a:cs typeface="TH SarabunPSK"/>
              </a:rPr>
              <a:t>ยุนั้นๆ ผานนั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5" dirty="0" smtClean="0">
                <a:latin typeface="TH SarabunPSK"/>
                <a:cs typeface="TH SarabunPSK"/>
              </a:rPr>
              <a:t>จัดราย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5" dirty="0" smtClean="0">
                <a:latin typeface="TH SarabunPSK"/>
                <a:cs typeface="TH SarabunPSK"/>
              </a:rPr>
              <a:t>าร เ</a:t>
            </a:r>
            <a:r>
              <a:rPr lang="th-TH" spc="-20" dirty="0" smtClean="0">
                <a:latin typeface="TH SarabunPSK"/>
                <a:cs typeface="TH SarabunPSK"/>
              </a:rPr>
              <a:t>พ</a:t>
            </a:r>
            <a:r>
              <a:rPr lang="th-TH" spc="-5" dirty="0" smtClean="0">
                <a:latin typeface="TH SarabunPSK"/>
                <a:cs typeface="TH SarabunPSK"/>
              </a:rPr>
              <a:t>รา</a:t>
            </a:r>
            <a:r>
              <a:rPr lang="th-TH" spc="-20" dirty="0" smtClean="0">
                <a:latin typeface="TH SarabunPSK"/>
                <a:cs typeface="TH SarabunPSK"/>
              </a:rPr>
              <a:t>ะ</a:t>
            </a:r>
            <a:r>
              <a:rPr lang="th-TH" spc="-5" dirty="0" smtClean="0">
                <a:latin typeface="TH SarabunPSK"/>
                <a:cs typeface="TH SarabunPSK"/>
              </a:rPr>
              <a:t>เปนบุ</a:t>
            </a:r>
            <a:r>
              <a:rPr lang="th-TH" spc="-15" dirty="0" smtClean="0">
                <a:latin typeface="TH SarabunPSK"/>
                <a:cs typeface="TH SarabunPSK"/>
              </a:rPr>
              <a:t>คค</a:t>
            </a:r>
            <a:r>
              <a:rPr lang="th-TH" spc="-10" dirty="0" smtClean="0">
                <a:latin typeface="TH SarabunPSK"/>
                <a:cs typeface="TH SarabunPSK"/>
              </a:rPr>
              <a:t>ล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-5" dirty="0" smtClean="0">
                <a:latin typeface="TH SarabunPSK"/>
                <a:cs typeface="TH SarabunPSK"/>
              </a:rPr>
              <a:t>ี่เ</a:t>
            </a:r>
            <a:r>
              <a:rPr lang="th-TH" spc="-15" dirty="0" smtClean="0">
                <a:latin typeface="TH SarabunPSK"/>
                <a:cs typeface="TH SarabunPSK"/>
              </a:rPr>
              <a:t>ข</a:t>
            </a:r>
            <a:r>
              <a:rPr lang="th-TH" spc="-5" dirty="0" smtClean="0">
                <a:latin typeface="TH SarabunPSK"/>
                <a:cs typeface="TH SarabunPSK"/>
              </a:rPr>
              <a:t>า</a:t>
            </a:r>
            <a:r>
              <a:rPr lang="th-TH" spc="-15" dirty="0" smtClean="0">
                <a:latin typeface="TH SarabunPSK"/>
                <a:cs typeface="TH SarabunPSK"/>
              </a:rPr>
              <a:t>ถ</a:t>
            </a:r>
            <a:r>
              <a:rPr lang="th-TH" spc="0" dirty="0" smtClean="0">
                <a:latin typeface="TH SarabunPSK"/>
                <a:cs typeface="TH SarabunPSK"/>
              </a:rPr>
              <a:t>ึ</a:t>
            </a:r>
            <a:r>
              <a:rPr lang="th-TH" spc="5" dirty="0" smtClean="0">
                <a:latin typeface="TH SarabunPSK"/>
                <a:cs typeface="TH SarabunPSK"/>
              </a:rPr>
              <a:t>ง</a:t>
            </a:r>
            <a:r>
              <a:rPr lang="th-TH" spc="0" dirty="0" smtClean="0">
                <a:latin typeface="TH SarabunPSK"/>
                <a:cs typeface="TH SarabunPSK"/>
              </a:rPr>
              <a:t>ไ</a:t>
            </a:r>
            <a:r>
              <a:rPr lang="th-TH" spc="-10" dirty="0" smtClean="0">
                <a:latin typeface="TH SarabunPSK"/>
                <a:cs typeface="TH SarabunPSK"/>
              </a:rPr>
              <a:t>ด</a:t>
            </a:r>
            <a:r>
              <a:rPr lang="th-TH" spc="10" dirty="0" smtClean="0">
                <a:latin typeface="TH SarabunPSK"/>
                <a:cs typeface="TH SarabunPSK"/>
              </a:rPr>
              <a:t>โ</a:t>
            </a:r>
            <a:r>
              <a:rPr lang="th-TH" spc="0" dirty="0" smtClean="0">
                <a:latin typeface="TH SarabunPSK"/>
                <a:cs typeface="TH SarabunPSK"/>
              </a:rPr>
              <a:t>ดย</a:t>
            </a:r>
            <a:r>
              <a:rPr lang="th-TH" spc="-10" dirty="0" smtClean="0">
                <a:latin typeface="TH SarabunPSK"/>
                <a:cs typeface="TH SarabunPSK"/>
              </a:rPr>
              <a:t>ง</a:t>
            </a:r>
            <a:r>
              <a:rPr lang="th-TH" spc="-5" dirty="0" smtClean="0">
                <a:latin typeface="TH SarabunPSK"/>
                <a:cs typeface="TH SarabunPSK"/>
              </a:rPr>
              <a:t></a:t>
            </a:r>
            <a:r>
              <a:rPr lang="th-TH" spc="0" dirty="0" smtClean="0">
                <a:latin typeface="TH SarabunPSK"/>
                <a:cs typeface="TH SarabunPSK"/>
              </a:rPr>
              <a:t>า</a:t>
            </a:r>
            <a:r>
              <a:rPr lang="th-TH" spc="-10" dirty="0" smtClean="0">
                <a:latin typeface="TH SarabunPSK"/>
                <a:cs typeface="TH SarabunPSK"/>
              </a:rPr>
              <a:t>ย</a:t>
            </a:r>
            <a:r>
              <a:rPr lang="th-TH" spc="25" dirty="0" smtClean="0">
                <a:latin typeface="TH SarabunPSK"/>
                <a:cs typeface="TH SarabunPSK"/>
              </a:rPr>
              <a:t> </a:t>
            </a:r>
            <a:r>
              <a:rPr lang="th-TH" spc="-10" dirty="0" smtClean="0">
                <a:latin typeface="TH SarabunPSK"/>
                <a:cs typeface="TH SarabunPSK"/>
              </a:rPr>
              <a:t>จ</a:t>
            </a:r>
            <a:r>
              <a:rPr lang="th-TH" spc="-5" dirty="0" smtClean="0">
                <a:latin typeface="TH SarabunPSK"/>
                <a:cs typeface="TH SarabunPSK"/>
              </a:rPr>
              <a:t>ึ</a:t>
            </a:r>
            <a:r>
              <a:rPr lang="th-TH" spc="5" dirty="0" smtClean="0">
                <a:latin typeface="TH SarabunPSK"/>
                <a:cs typeface="TH SarabunPSK"/>
              </a:rPr>
              <a:t>ง</a:t>
            </a:r>
            <a:r>
              <a:rPr lang="th-TH" spc="-5" dirty="0" smtClean="0">
                <a:latin typeface="TH SarabunPSK"/>
                <a:cs typeface="TH SarabunPSK"/>
              </a:rPr>
              <a:t>อ</a:t>
            </a:r>
            <a:r>
              <a:rPr lang="th-TH" spc="0" dirty="0" smtClean="0">
                <a:latin typeface="TH SarabunPSK"/>
                <a:cs typeface="TH SarabunPSK"/>
              </a:rPr>
              <a:t>า</a:t>
            </a:r>
            <a:r>
              <a:rPr lang="th-TH" spc="-10" dirty="0" smtClean="0">
                <a:latin typeface="TH SarabunPSK"/>
                <a:cs typeface="TH SarabunPSK"/>
              </a:rPr>
              <a:t>จ</a:t>
            </a:r>
            <a:r>
              <a:rPr lang="th-TH" spc="-5" dirty="0" smtClean="0">
                <a:latin typeface="TH SarabunPSK"/>
                <a:cs typeface="TH SarabunPSK"/>
              </a:rPr>
              <a:t> ก</a:t>
            </a:r>
            <a:r>
              <a:rPr lang="th-TH" spc="-10" dirty="0" smtClean="0">
                <a:latin typeface="TH SarabunPSK"/>
                <a:cs typeface="TH SarabunPSK"/>
              </a:rPr>
              <a:t>ล</a:t>
            </a:r>
            <a:r>
              <a:rPr lang="th-TH" spc="5" dirty="0" smtClean="0">
                <a:latin typeface="TH SarabunPSK"/>
                <a:cs typeface="TH SarabunPSK"/>
              </a:rPr>
              <a:t></a:t>
            </a:r>
            <a:r>
              <a:rPr lang="th-TH" spc="0" dirty="0" smtClean="0">
                <a:latin typeface="TH SarabunPSK"/>
                <a:cs typeface="TH SarabunPSK"/>
              </a:rPr>
              <a:t>า</a:t>
            </a:r>
            <a:r>
              <a:rPr lang="th-TH" spc="15" dirty="0" smtClean="0">
                <a:latin typeface="TH SarabunPSK"/>
                <a:cs typeface="TH SarabunPSK"/>
              </a:rPr>
              <a:t>ว</a:t>
            </a:r>
            <a:r>
              <a:rPr lang="th-TH" spc="0" dirty="0" smtClean="0">
                <a:latin typeface="TH SarabunPSK"/>
                <a:cs typeface="TH SarabunPSK"/>
              </a:rPr>
              <a:t>ไ</a:t>
            </a:r>
            <a:r>
              <a:rPr lang="th-TH" spc="-10" dirty="0" smtClean="0">
                <a:latin typeface="TH SarabunPSK"/>
                <a:cs typeface="TH SarabunPSK"/>
              </a:rPr>
              <a:t>ด</a:t>
            </a:r>
            <a:r>
              <a:rPr lang="th-TH" spc="20" dirty="0" smtClean="0">
                <a:latin typeface="TH SarabunPSK"/>
                <a:cs typeface="TH SarabunPSK"/>
              </a:rPr>
              <a:t></a:t>
            </a:r>
            <a:r>
              <a:rPr lang="th-TH" spc="-5" dirty="0" smtClean="0">
                <a:latin typeface="TH SarabunPSK"/>
                <a:cs typeface="TH SarabunPSK"/>
              </a:rPr>
              <a:t>ว</a:t>
            </a:r>
            <a:r>
              <a:rPr lang="th-TH" spc="20" dirty="0" smtClean="0">
                <a:latin typeface="TH SarabunPSK"/>
                <a:cs typeface="TH SarabunPSK"/>
              </a:rPr>
              <a:t></a:t>
            </a:r>
            <a:r>
              <a:rPr lang="th-TH" spc="-5" dirty="0" smtClean="0">
                <a:latin typeface="TH SarabunPSK"/>
                <a:cs typeface="TH SarabunPSK"/>
              </a:rPr>
              <a:t>า</a:t>
            </a:r>
            <a:r>
              <a:rPr lang="th-TH" spc="35" dirty="0" smtClean="0">
                <a:latin typeface="TH SarabunPSK"/>
                <a:cs typeface="TH SarabunPSK"/>
              </a:rPr>
              <a:t> </a:t>
            </a:r>
            <a:r>
              <a:rPr lang="th-TH" spc="5" dirty="0" smtClean="0">
                <a:latin typeface="TH SarabunPSK"/>
                <a:cs typeface="TH SarabunPSK"/>
              </a:rPr>
              <a:t>ภ</a:t>
            </a:r>
            <a:r>
              <a:rPr lang="th-TH" spc="10" dirty="0" smtClean="0">
                <a:latin typeface="TH SarabunPSK"/>
                <a:cs typeface="TH SarabunPSK"/>
              </a:rPr>
              <a:t>า</a:t>
            </a:r>
            <a:r>
              <a:rPr lang="th-TH" spc="5" dirty="0" smtClean="0">
                <a:latin typeface="TH SarabunPSK"/>
                <a:cs typeface="TH SarabunPSK"/>
              </a:rPr>
              <a:t>พ</a:t>
            </a:r>
            <a:r>
              <a:rPr lang="th-TH" spc="-10" dirty="0" smtClean="0">
                <a:latin typeface="TH SarabunPSK"/>
                <a:cs typeface="TH SarabunPSK"/>
              </a:rPr>
              <a:t>ล</a:t>
            </a:r>
            <a:r>
              <a:rPr lang="th-TH" spc="-5" dirty="0" smtClean="0">
                <a:latin typeface="TH SarabunPSK"/>
                <a:cs typeface="TH SarabunPSK"/>
              </a:rPr>
              <a:t>ั</a:t>
            </a:r>
            <a:r>
              <a:rPr lang="th-TH" spc="5" dirty="0" smtClean="0">
                <a:latin typeface="TH SarabunPSK"/>
                <a:cs typeface="TH SarabunPSK"/>
              </a:rPr>
              <a:t>ก</a:t>
            </a:r>
            <a:r>
              <a:rPr lang="th-TH" spc="-5" dirty="0" smtClean="0">
                <a:latin typeface="TH SarabunPSK"/>
                <a:cs typeface="TH SarabunPSK"/>
              </a:rPr>
              <a:t>ษ</a:t>
            </a:r>
            <a:r>
              <a:rPr lang="th-TH" spc="-15" dirty="0" smtClean="0">
                <a:latin typeface="TH SarabunPSK"/>
                <a:cs typeface="TH SarabunPSK"/>
              </a:rPr>
              <a:t>ณ</a:t>
            </a:r>
            <a:r>
              <a:rPr lang="th-TH" spc="15" dirty="0" smtClean="0">
                <a:latin typeface="TH SarabunPSK"/>
                <a:cs typeface="TH SarabunPSK"/>
              </a:rPr>
              <a:t>ข</a:t>
            </a:r>
            <a:r>
              <a:rPr lang="th-TH" spc="-5" dirty="0" smtClean="0">
                <a:latin typeface="TH SarabunPSK"/>
                <a:cs typeface="TH SarabunPSK"/>
              </a:rPr>
              <a:t>อ</a:t>
            </a:r>
            <a:r>
              <a:rPr lang="th-TH" spc="15" dirty="0" smtClean="0">
                <a:latin typeface="TH SarabunPSK"/>
                <a:cs typeface="TH SarabunPSK"/>
              </a:rPr>
              <a:t>ง</a:t>
            </a:r>
            <a:r>
              <a:rPr lang="th-TH" spc="-10" dirty="0" smtClean="0">
                <a:latin typeface="TH SarabunPSK"/>
                <a:cs typeface="TH SarabunPSK"/>
              </a:rPr>
              <a:t>น</a:t>
            </a:r>
            <a:r>
              <a:rPr lang="th-TH" spc="-5" dirty="0" smtClean="0">
                <a:latin typeface="TH SarabunPSK"/>
                <a:cs typeface="TH SarabunPSK"/>
              </a:rPr>
              <a:t>ั</a:t>
            </a:r>
            <a:r>
              <a:rPr lang="th-TH" spc="10" dirty="0" smtClean="0">
                <a:latin typeface="TH SarabunPSK"/>
                <a:cs typeface="TH SarabunPSK"/>
              </a:rPr>
              <a:t>ก</a:t>
            </a:r>
            <a:r>
              <a:rPr lang="th-TH" spc="-10" dirty="0" smtClean="0">
                <a:latin typeface="TH SarabunPSK"/>
                <a:cs typeface="TH SarabunPSK"/>
              </a:rPr>
              <a:t>จ</a:t>
            </a:r>
            <a:r>
              <a:rPr lang="th-TH" spc="-5" dirty="0" smtClean="0">
                <a:latin typeface="TH SarabunPSK"/>
                <a:cs typeface="TH SarabunPSK"/>
              </a:rPr>
              <a:t>ั</a:t>
            </a:r>
            <a:r>
              <a:rPr lang="th-TH" spc="10" dirty="0" smtClean="0">
                <a:latin typeface="TH SarabunPSK"/>
                <a:cs typeface="TH SarabunPSK"/>
              </a:rPr>
              <a:t>ด</a:t>
            </a:r>
            <a:r>
              <a:rPr lang="th-TH" spc="15" dirty="0" smtClean="0">
                <a:latin typeface="TH SarabunPSK"/>
                <a:cs typeface="TH SarabunPSK"/>
              </a:rPr>
              <a:t>ร</a:t>
            </a:r>
            <a:r>
              <a:rPr lang="th-TH" spc="0" dirty="0" smtClean="0">
                <a:latin typeface="TH SarabunPSK"/>
                <a:cs typeface="TH SarabunPSK"/>
              </a:rPr>
              <a:t>า</a:t>
            </a:r>
            <a:r>
              <a:rPr lang="th-TH" spc="15" dirty="0" smtClean="0">
                <a:latin typeface="TH SarabunPSK"/>
                <a:cs typeface="TH SarabunPSK"/>
              </a:rPr>
              <a:t>ย</a:t>
            </a:r>
            <a:r>
              <a:rPr lang="th-TH" spc="-5" dirty="0" smtClean="0">
                <a:latin typeface="TH SarabunPSK"/>
                <a:cs typeface="TH SarabunPSK"/>
              </a:rPr>
              <a:t>ก</a:t>
            </a:r>
            <a:r>
              <a:rPr lang="th-TH" spc="10" dirty="0" smtClean="0">
                <a:latin typeface="TH SarabunPSK"/>
                <a:cs typeface="TH SarabunPSK"/>
              </a:rPr>
              <a:t>า</a:t>
            </a:r>
            <a:r>
              <a:rPr lang="th-TH" spc="15" dirty="0" smtClean="0">
                <a:latin typeface="TH SarabunPSK"/>
                <a:cs typeface="TH SarabunPSK"/>
              </a:rPr>
              <a:t>ร</a:t>
            </a:r>
            <a:r>
              <a:rPr lang="th-TH" spc="-5" dirty="0" smtClean="0">
                <a:latin typeface="TH SarabunPSK"/>
                <a:cs typeface="TH SarabunPSK"/>
              </a:rPr>
              <a:t>วิ</a:t>
            </a:r>
            <a:r>
              <a:rPr lang="th-TH" spc="10" dirty="0" smtClean="0">
                <a:latin typeface="TH SarabunPSK"/>
                <a:cs typeface="TH SarabunPSK"/>
              </a:rPr>
              <a:t>ท</a:t>
            </a:r>
            <a:r>
              <a:rPr lang="th-TH" spc="-10" dirty="0" smtClean="0">
                <a:latin typeface="TH SarabunPSK"/>
                <a:cs typeface="TH SarabunPSK"/>
              </a:rPr>
              <a:t>ย</a:t>
            </a:r>
            <a:r>
              <a:rPr lang="th-TH" spc="-5" dirty="0" smtClean="0">
                <a:latin typeface="TH SarabunPSK"/>
                <a:cs typeface="TH SarabunPSK"/>
              </a:rPr>
              <a:t>ุ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-20" dirty="0" smtClean="0">
                <a:latin typeface="TH SarabunPSK"/>
                <a:cs typeface="TH SarabunPSK"/>
              </a:rPr>
              <a:t>ี</a:t>
            </a:r>
            <a:r>
              <a:rPr lang="th-TH" spc="15" dirty="0" smtClean="0">
                <a:latin typeface="TH SarabunPSK"/>
                <a:cs typeface="TH SarabunPSK"/>
              </a:rPr>
              <a:t>่ค</a:t>
            </a:r>
            <a:r>
              <a:rPr lang="th-TH" spc="5" dirty="0" smtClean="0">
                <a:latin typeface="TH SarabunPSK"/>
                <a:cs typeface="TH SarabunPSK"/>
              </a:rPr>
              <a:t>ว</a:t>
            </a:r>
            <a:r>
              <a:rPr lang="th-TH" spc="10" dirty="0" smtClean="0">
                <a:latin typeface="TH SarabunPSK"/>
                <a:cs typeface="TH SarabunPSK"/>
              </a:rPr>
              <a:t>า</a:t>
            </a:r>
            <a:r>
              <a:rPr lang="th-TH" spc="-5" dirty="0" smtClean="0">
                <a:latin typeface="TH SarabunPSK"/>
                <a:cs typeface="TH SarabunPSK"/>
              </a:rPr>
              <a:t>ม</a:t>
            </a:r>
            <a:r>
              <a:rPr lang="th-TH" spc="-10" dirty="0" smtClean="0">
                <a:latin typeface="TH SarabunPSK"/>
                <a:cs typeface="TH SarabunPSK"/>
              </a:rPr>
              <a:t>ส</a:t>
            </a:r>
            <a:r>
              <a:rPr lang="th-TH" spc="20" dirty="0" smtClean="0">
                <a:latin typeface="TH SarabunPSK"/>
                <a:cs typeface="TH SarabunPSK"/>
              </a:rPr>
              <a:t>ั</a:t>
            </a:r>
            <a:r>
              <a:rPr lang="th-TH" spc="-5" dirty="0" smtClean="0">
                <a:latin typeface="TH SarabunPSK"/>
                <a:cs typeface="TH SarabunPSK"/>
              </a:rPr>
              <a:t>ม</a:t>
            </a:r>
            <a:r>
              <a:rPr lang="th-TH" spc="-20" dirty="0" smtClean="0">
                <a:latin typeface="TH SarabunPSK"/>
                <a:cs typeface="TH SarabunPSK"/>
              </a:rPr>
              <a:t>พ</a:t>
            </a:r>
            <a:r>
              <a:rPr lang="th-TH" spc="20" dirty="0" smtClean="0">
                <a:latin typeface="TH SarabunPSK"/>
                <a:cs typeface="TH SarabunPSK"/>
              </a:rPr>
              <a:t>ั</a:t>
            </a:r>
            <a:r>
              <a:rPr lang="th-TH" spc="15" dirty="0" smtClean="0">
                <a:latin typeface="TH SarabunPSK"/>
                <a:cs typeface="TH SarabunPSK"/>
              </a:rPr>
              <a:t>น</a:t>
            </a:r>
            <a:r>
              <a:rPr lang="th-TH" spc="-5" dirty="0" smtClean="0">
                <a:latin typeface="TH SarabunPSK"/>
                <a:cs typeface="TH SarabunPSK"/>
              </a:rPr>
              <a:t>ธ</a:t>
            </a:r>
            <a:r>
              <a:rPr lang="th-TH" spc="5" dirty="0" smtClean="0">
                <a:latin typeface="TH SarabunPSK"/>
                <a:cs typeface="TH SarabunPSK"/>
              </a:rPr>
              <a:t>อ</a:t>
            </a:r>
            <a:r>
              <a:rPr lang="th-TH" spc="-10" dirty="0" smtClean="0">
                <a:latin typeface="TH SarabunPSK"/>
                <a:cs typeface="TH SarabunPSK"/>
              </a:rPr>
              <a:t>ย</a:t>
            </a:r>
            <a:r>
              <a:rPr lang="th-TH" spc="-5" dirty="0" smtClean="0">
                <a:latin typeface="TH SarabunPSK"/>
                <a:cs typeface="TH SarabunPSK"/>
              </a:rPr>
              <a:t></a:t>
            </a:r>
            <a:r>
              <a:rPr lang="th-TH" spc="15" dirty="0" smtClean="0">
                <a:latin typeface="TH SarabunPSK"/>
                <a:cs typeface="TH SarabunPSK"/>
              </a:rPr>
              <a:t>าง</a:t>
            </a:r>
            <a:r>
              <a:rPr lang="th-TH" spc="-10" dirty="0" smtClean="0">
                <a:latin typeface="TH SarabunPSK"/>
                <a:cs typeface="TH SarabunPSK"/>
              </a:rPr>
              <a:t>ย</a:t>
            </a:r>
            <a:r>
              <a:rPr lang="th-TH" spc="-20" dirty="0" smtClean="0">
                <a:latin typeface="TH SarabunPSK"/>
                <a:cs typeface="TH SarabunPSK"/>
              </a:rPr>
              <a:t>ิ</a:t>
            </a:r>
            <a:r>
              <a:rPr lang="th-TH" spc="-5" dirty="0" smtClean="0">
                <a:latin typeface="TH SarabunPSK"/>
                <a:cs typeface="TH SarabunPSK"/>
              </a:rPr>
              <a:t>่</a:t>
            </a:r>
            <a:r>
              <a:rPr lang="th-TH" spc="15" dirty="0" smtClean="0">
                <a:latin typeface="TH SarabunPSK"/>
                <a:cs typeface="TH SarabunPSK"/>
              </a:rPr>
              <a:t>ง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5" dirty="0" smtClean="0">
                <a:latin typeface="TH SarabunPSK"/>
                <a:cs typeface="TH SarabunPSK"/>
              </a:rPr>
              <a:t>ั</a:t>
            </a:r>
            <a:r>
              <a:rPr lang="th-TH" spc="15" dirty="0" smtClean="0">
                <a:latin typeface="TH SarabunPSK"/>
                <a:cs typeface="TH SarabunPSK"/>
              </a:rPr>
              <a:t>บ</a:t>
            </a:r>
            <a:r>
              <a:rPr lang="th-TH" spc="5" dirty="0" smtClean="0">
                <a:latin typeface="TH SarabunPSK"/>
                <a:cs typeface="TH SarabunPSK"/>
              </a:rPr>
              <a:t>ก</a:t>
            </a:r>
            <a:r>
              <a:rPr lang="th-TH" spc="0" dirty="0" smtClean="0">
                <a:latin typeface="TH SarabunPSK"/>
                <a:cs typeface="TH SarabunPSK"/>
              </a:rPr>
              <a:t>า</a:t>
            </a:r>
            <a:r>
              <a:rPr lang="th-TH" spc="15" dirty="0" smtClean="0">
                <a:latin typeface="TH SarabunPSK"/>
                <a:cs typeface="TH SarabunPSK"/>
              </a:rPr>
              <a:t>ร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5" dirty="0" smtClean="0">
                <a:latin typeface="TH SarabunPSK"/>
                <a:cs typeface="TH SarabunPSK"/>
              </a:rPr>
              <a:t>ํ</a:t>
            </a:r>
            <a:r>
              <a:rPr lang="th-TH" spc="10" dirty="0" smtClean="0">
                <a:latin typeface="TH SarabunPSK"/>
                <a:cs typeface="TH SarabunPSK"/>
              </a:rPr>
              <a:t>า</a:t>
            </a:r>
            <a:r>
              <a:rPr lang="th-TH" spc="0" dirty="0" smtClean="0">
                <a:latin typeface="TH SarabunPSK"/>
                <a:cs typeface="TH SarabunPSK"/>
              </a:rPr>
              <a:t>ห</a:t>
            </a:r>
            <a:r>
              <a:rPr lang="th-TH" spc="15" dirty="0" smtClean="0">
                <a:latin typeface="TH SarabunPSK"/>
                <a:cs typeface="TH SarabunPSK"/>
              </a:rPr>
              <a:t>น</a:t>
            </a:r>
            <a:r>
              <a:rPr lang="th-TH" spc="10" dirty="0" smtClean="0">
                <a:latin typeface="TH SarabunPSK"/>
                <a:cs typeface="TH SarabunPSK"/>
              </a:rPr>
              <a:t>ด</a:t>
            </a:r>
            <a:r>
              <a:rPr lang="th-TH" spc="-5" dirty="0" smtClean="0">
                <a:latin typeface="TH SarabunPSK"/>
                <a:cs typeface="TH SarabunPSK"/>
              </a:rPr>
              <a:t>ก</a:t>
            </a:r>
            <a:r>
              <a:rPr lang="th-TH" spc="10" dirty="0" smtClean="0">
                <a:latin typeface="TH SarabunPSK"/>
                <a:cs typeface="TH SarabunPSK"/>
              </a:rPr>
              <a:t>า</a:t>
            </a:r>
            <a:r>
              <a:rPr lang="th-TH" spc="0" dirty="0" smtClean="0">
                <a:latin typeface="TH SarabunPSK"/>
                <a:cs typeface="TH SarabunPSK"/>
              </a:rPr>
              <a:t>ร</a:t>
            </a:r>
            <a:r>
              <a:rPr lang="th-TH" spc="-5" dirty="0" smtClean="0">
                <a:latin typeface="TH SarabunPSK"/>
                <a:cs typeface="TH SarabunPSK"/>
              </a:rPr>
              <a:t>ร</a:t>
            </a:r>
            <a:r>
              <a:rPr lang="th-TH" spc="15" dirty="0" smtClean="0">
                <a:latin typeface="TH SarabunPSK"/>
                <a:cs typeface="TH SarabunPSK"/>
              </a:rPr>
              <a:t>ับ</a:t>
            </a:r>
            <a:r>
              <a:rPr lang="th-TH" spc="-5" dirty="0" smtClean="0">
                <a:latin typeface="TH SarabunPSK"/>
                <a:cs typeface="TH SarabunPSK"/>
              </a:rPr>
              <a:t>ร</a:t>
            </a:r>
            <a:r>
              <a:rPr lang="th-TH" spc="-20" dirty="0" smtClean="0">
                <a:latin typeface="TH SarabunPSK"/>
                <a:cs typeface="TH SarabunPSK"/>
              </a:rPr>
              <a:t>ู</a:t>
            </a:r>
            <a:r>
              <a:rPr lang="th-TH" spc="-5" dirty="0" smtClean="0">
                <a:latin typeface="TH SarabunPSK"/>
                <a:cs typeface="TH SarabunPSK"/>
              </a:rPr>
              <a:t></a:t>
            </a:r>
            <a:r>
              <a:rPr lang="th-TH" spc="15" dirty="0" smtClean="0">
                <a:latin typeface="TH SarabunPSK"/>
                <a:cs typeface="TH SarabunPSK"/>
              </a:rPr>
              <a:t>ภ</a:t>
            </a:r>
            <a:r>
              <a:rPr lang="th-TH" spc="0" dirty="0" smtClean="0">
                <a:latin typeface="TH SarabunPSK"/>
                <a:cs typeface="TH SarabunPSK"/>
              </a:rPr>
              <a:t>า</a:t>
            </a:r>
            <a:r>
              <a:rPr lang="th-TH" spc="5" dirty="0" smtClean="0">
                <a:latin typeface="TH SarabunPSK"/>
                <a:cs typeface="TH SarabunPSK"/>
              </a:rPr>
              <a:t>พ</a:t>
            </a:r>
            <a:r>
              <a:rPr lang="th-TH" spc="-10" dirty="0" smtClean="0">
                <a:latin typeface="TH SarabunPSK"/>
                <a:cs typeface="TH SarabunPSK"/>
              </a:rPr>
              <a:t>ล</a:t>
            </a:r>
            <a:r>
              <a:rPr lang="th-TH" spc="20" dirty="0" smtClean="0">
                <a:latin typeface="TH SarabunPSK"/>
                <a:cs typeface="TH SarabunPSK"/>
              </a:rPr>
              <a:t>ั</a:t>
            </a:r>
            <a:r>
              <a:rPr lang="th-TH" spc="-5" dirty="0" smtClean="0">
                <a:latin typeface="TH SarabunPSK"/>
                <a:cs typeface="TH SarabunPSK"/>
              </a:rPr>
              <a:t>ก</a:t>
            </a:r>
            <a:r>
              <a:rPr lang="th-TH" spc="10" dirty="0" smtClean="0">
                <a:latin typeface="TH SarabunPSK"/>
                <a:cs typeface="TH SarabunPSK"/>
              </a:rPr>
              <a:t>ษ</a:t>
            </a:r>
            <a:r>
              <a:rPr lang="th-TH" spc="-15" dirty="0" smtClean="0">
                <a:latin typeface="TH SarabunPSK"/>
                <a:cs typeface="TH SarabunPSK"/>
              </a:rPr>
              <a:t>ณ</a:t>
            </a:r>
            <a:r>
              <a:rPr lang="th-TH" spc="-5" dirty="0" smtClean="0">
                <a:latin typeface="TH SarabunPSK"/>
                <a:cs typeface="TH SarabunPSK"/>
              </a:rPr>
              <a:t></a:t>
            </a:r>
            <a:r>
              <a:rPr lang="th-TH" spc="10" dirty="0" smtClean="0">
                <a:latin typeface="TH SarabunPSK"/>
                <a:cs typeface="TH SarabunPSK"/>
              </a:rPr>
              <a:t>ข</a:t>
            </a:r>
            <a:r>
              <a:rPr lang="th-TH" spc="5" dirty="0" smtClean="0">
                <a:latin typeface="TH SarabunPSK"/>
                <a:cs typeface="TH SarabunPSK"/>
              </a:rPr>
              <a:t>อ</a:t>
            </a:r>
            <a:r>
              <a:rPr lang="th-TH" spc="-5" dirty="0" smtClean="0">
                <a:latin typeface="TH SarabunPSK"/>
                <a:cs typeface="TH SarabunPSK"/>
              </a:rPr>
              <a:t>ง</a:t>
            </a:r>
            <a:r>
              <a:rPr lang="th-TH" spc="30" dirty="0" smtClean="0">
                <a:latin typeface="TH SarabunPSK"/>
                <a:cs typeface="TH SarabunPSK"/>
              </a:rPr>
              <a:t>ค</a:t>
            </a:r>
            <a:r>
              <a:rPr lang="th-TH" spc="-10" dirty="0" smtClean="0">
                <a:latin typeface="TH SarabunPSK"/>
                <a:cs typeface="TH SarabunPSK"/>
              </a:rPr>
              <a:t>ล</a:t>
            </a:r>
            <a:r>
              <a:rPr lang="th-TH" spc="-20" dirty="0" smtClean="0">
                <a:latin typeface="TH SarabunPSK"/>
                <a:cs typeface="TH SarabunPSK"/>
              </a:rPr>
              <a:t>ื</a:t>
            </a:r>
            <a:r>
              <a:rPr lang="th-TH" spc="60" dirty="0" smtClean="0">
                <a:latin typeface="TH SarabunPSK"/>
                <a:cs typeface="TH SarabunPSK"/>
              </a:rPr>
              <a:t>่</a:t>
            </a:r>
            <a:r>
              <a:rPr lang="th-TH" spc="-10" dirty="0" smtClean="0">
                <a:latin typeface="TH SarabunPSK"/>
                <a:cs typeface="TH SarabunPSK"/>
              </a:rPr>
              <a:t>น</a:t>
            </a:r>
            <a:r>
              <a:rPr lang="th-TH" spc="120" dirty="0" smtClean="0">
                <a:latin typeface="TH SarabunPSK"/>
                <a:cs typeface="TH SarabunPSK"/>
              </a:rPr>
              <a:t> </a:t>
            </a:r>
            <a:r>
              <a:rPr lang="th-TH" spc="50" dirty="0" smtClean="0">
                <a:latin typeface="TH SarabunPSK"/>
                <a:cs typeface="TH SarabunPSK"/>
              </a:rPr>
              <a:t>น</a:t>
            </a:r>
            <a:r>
              <a:rPr lang="th-TH" spc="30" dirty="0" smtClean="0">
                <a:latin typeface="TH SarabunPSK"/>
                <a:cs typeface="TH SarabunPSK"/>
              </a:rPr>
              <a:t>อ</a:t>
            </a:r>
            <a:r>
              <a:rPr lang="th-TH" spc="45" dirty="0" smtClean="0">
                <a:latin typeface="TH SarabunPSK"/>
                <a:cs typeface="TH SarabunPSK"/>
              </a:rPr>
              <a:t>ก</a:t>
            </a:r>
            <a:r>
              <a:rPr lang="th-TH" spc="50" dirty="0" smtClean="0">
                <a:latin typeface="TH SarabunPSK"/>
                <a:cs typeface="TH SarabunPSK"/>
              </a:rPr>
              <a:t>จา</a:t>
            </a:r>
            <a:r>
              <a:rPr lang="th-TH" spc="45" dirty="0" smtClean="0">
                <a:latin typeface="TH SarabunPSK"/>
                <a:cs typeface="TH SarabunPSK"/>
              </a:rPr>
              <a:t>ก</a:t>
            </a:r>
            <a:r>
              <a:rPr lang="th-TH" spc="-10" dirty="0" smtClean="0">
                <a:latin typeface="TH SarabunPSK"/>
                <a:cs typeface="TH SarabunPSK"/>
              </a:rPr>
              <a:t>น</a:t>
            </a:r>
            <a:r>
              <a:rPr lang="th-TH" spc="-20" dirty="0" smtClean="0">
                <a:latin typeface="TH SarabunPSK"/>
                <a:cs typeface="TH SarabunPSK"/>
              </a:rPr>
              <a:t>ี</a:t>
            </a:r>
            <a:r>
              <a:rPr lang="th-TH" spc="0" dirty="0" smtClean="0">
                <a:latin typeface="TH SarabunPSK"/>
                <a:cs typeface="TH SarabunPSK"/>
              </a:rPr>
              <a:t>้</a:t>
            </a:r>
            <a:r>
              <a:rPr lang="th-TH" spc="90" dirty="0" smtClean="0">
                <a:latin typeface="TH SarabunPSK"/>
                <a:cs typeface="TH SarabunPSK"/>
              </a:rPr>
              <a:t> </a:t>
            </a:r>
            <a:r>
              <a:rPr lang="th-TH" spc="45" dirty="0" smtClean="0">
                <a:latin typeface="TH SarabunPSK"/>
                <a:cs typeface="TH SarabunPSK"/>
              </a:rPr>
              <a:t>ก</a:t>
            </a:r>
            <a:r>
              <a:rPr lang="th-TH" spc="50" dirty="0" smtClean="0">
                <a:latin typeface="TH SarabunPSK"/>
                <a:cs typeface="TH SarabunPSK"/>
              </a:rPr>
              <a:t>าร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-20" dirty="0" smtClean="0">
                <a:latin typeface="TH SarabunPSK"/>
                <a:cs typeface="TH SarabunPSK"/>
              </a:rPr>
              <a:t>ี</a:t>
            </a:r>
            <a:r>
              <a:rPr lang="th-TH" spc="30" dirty="0" smtClean="0">
                <a:latin typeface="TH SarabunPSK"/>
                <a:cs typeface="TH SarabunPSK"/>
              </a:rPr>
              <a:t>่</a:t>
            </a:r>
            <a:r>
              <a:rPr lang="th-TH" spc="-10" dirty="0" smtClean="0">
                <a:latin typeface="TH SarabunPSK"/>
                <a:cs typeface="TH SarabunPSK"/>
              </a:rPr>
              <a:t>น</a:t>
            </a:r>
            <a:r>
              <a:rPr lang="th-TH" spc="60" dirty="0" smtClean="0">
                <a:latin typeface="TH SarabunPSK"/>
                <a:cs typeface="TH SarabunPSK"/>
              </a:rPr>
              <a:t>ั</a:t>
            </a:r>
            <a:r>
              <a:rPr lang="th-TH" spc="45" dirty="0" smtClean="0">
                <a:latin typeface="TH SarabunPSK"/>
                <a:cs typeface="TH SarabunPSK"/>
              </a:rPr>
              <a:t>ก</a:t>
            </a:r>
            <a:r>
              <a:rPr lang="th-TH" spc="-10" dirty="0" smtClean="0">
                <a:latin typeface="TH SarabunPSK"/>
                <a:cs typeface="TH SarabunPSK"/>
              </a:rPr>
              <a:t>จ</a:t>
            </a:r>
            <a:r>
              <a:rPr lang="th-TH" spc="55" dirty="0" smtClean="0">
                <a:latin typeface="TH SarabunPSK"/>
                <a:cs typeface="TH SarabunPSK"/>
              </a:rPr>
              <a:t>ัดร</a:t>
            </a:r>
            <a:r>
              <a:rPr lang="th-TH" spc="35" dirty="0" smtClean="0">
                <a:latin typeface="TH SarabunPSK"/>
                <a:cs typeface="TH SarabunPSK"/>
              </a:rPr>
              <a:t>า</a:t>
            </a:r>
            <a:r>
              <a:rPr lang="th-TH" spc="50" dirty="0" smtClean="0">
                <a:latin typeface="TH SarabunPSK"/>
                <a:cs typeface="TH SarabunPSK"/>
              </a:rPr>
              <a:t>ย</a:t>
            </a:r>
            <a:r>
              <a:rPr lang="th-TH" spc="45" dirty="0" smtClean="0">
                <a:latin typeface="TH SarabunPSK"/>
                <a:cs typeface="TH SarabunPSK"/>
              </a:rPr>
              <a:t>ก</a:t>
            </a:r>
            <a:r>
              <a:rPr lang="th-TH" spc="50" dirty="0" smtClean="0">
                <a:latin typeface="TH SarabunPSK"/>
                <a:cs typeface="TH SarabunPSK"/>
              </a:rPr>
              <a:t>าร</a:t>
            </a:r>
            <a:r>
              <a:rPr lang="th-TH" spc="-5" dirty="0" smtClean="0">
                <a:latin typeface="TH SarabunPSK"/>
                <a:cs typeface="TH SarabunPSK"/>
              </a:rPr>
              <a:t>ว</a:t>
            </a:r>
            <a:r>
              <a:rPr lang="th-TH" spc="30" dirty="0" smtClean="0">
                <a:latin typeface="TH SarabunPSK"/>
                <a:cs typeface="TH SarabunPSK"/>
              </a:rPr>
              <a:t>ิ</a:t>
            </a:r>
            <a:r>
              <a:rPr lang="th-TH" spc="45" dirty="0" smtClean="0">
                <a:latin typeface="TH SarabunPSK"/>
                <a:cs typeface="TH SarabunPSK"/>
              </a:rPr>
              <a:t>ท</a:t>
            </a:r>
            <a:r>
              <a:rPr lang="th-TH" spc="-10" dirty="0" smtClean="0">
                <a:latin typeface="TH SarabunPSK"/>
                <a:cs typeface="TH SarabunPSK"/>
              </a:rPr>
              <a:t>ย</a:t>
            </a:r>
            <a:r>
              <a:rPr lang="th-TH" spc="60" dirty="0" smtClean="0">
                <a:latin typeface="TH SarabunPSK"/>
                <a:cs typeface="TH SarabunPSK"/>
              </a:rPr>
              <a:t>ุ</a:t>
            </a:r>
            <a:r>
              <a:rPr lang="th-TH" spc="-15" dirty="0" smtClean="0">
                <a:latin typeface="TH SarabunPSK"/>
                <a:cs typeface="TH SarabunPSK"/>
              </a:rPr>
              <a:t>ม</a:t>
            </a:r>
            <a:r>
              <a:rPr lang="th-TH" spc="60" dirty="0" smtClean="0">
                <a:latin typeface="TH SarabunPSK"/>
                <a:cs typeface="TH SarabunPSK"/>
              </a:rPr>
              <a:t>ี</a:t>
            </a:r>
            <a:r>
              <a:rPr lang="th-TH" spc="-10" dirty="0" smtClean="0">
                <a:latin typeface="TH SarabunPSK"/>
                <a:cs typeface="TH SarabunPSK"/>
              </a:rPr>
              <a:t>บ</a:t>
            </a:r>
            <a:r>
              <a:rPr lang="th-TH" spc="60" dirty="0" smtClean="0">
                <a:latin typeface="TH SarabunPSK"/>
                <a:cs typeface="TH SarabunPSK"/>
              </a:rPr>
              <a:t>ุ</a:t>
            </a:r>
            <a:r>
              <a:rPr lang="th-TH" spc="30" dirty="0" smtClean="0">
                <a:latin typeface="TH SarabunPSK"/>
                <a:cs typeface="TH SarabunPSK"/>
              </a:rPr>
              <a:t>ค</a:t>
            </a:r>
            <a:r>
              <a:rPr lang="th-TH" spc="-10" dirty="0" smtClean="0">
                <a:latin typeface="TH SarabunPSK"/>
                <a:cs typeface="TH SarabunPSK"/>
              </a:rPr>
              <a:t>ล</a:t>
            </a:r>
            <a:r>
              <a:rPr lang="th-TH" spc="60" dirty="0" smtClean="0">
                <a:latin typeface="TH SarabunPSK"/>
                <a:cs typeface="TH SarabunPSK"/>
              </a:rPr>
              <a:t>ิ</a:t>
            </a:r>
            <a:r>
              <a:rPr lang="th-TH" spc="45" dirty="0" smtClean="0">
                <a:latin typeface="TH SarabunPSK"/>
                <a:cs typeface="TH SarabunPSK"/>
              </a:rPr>
              <a:t>ก</a:t>
            </a:r>
            <a:r>
              <a:rPr lang="th-TH" spc="-10" dirty="0" smtClean="0">
                <a:latin typeface="TH SarabunPSK"/>
                <a:cs typeface="TH SarabunPSK"/>
              </a:rPr>
              <a:t>ล</a:t>
            </a:r>
            <a:r>
              <a:rPr lang="th-TH" spc="60" dirty="0" smtClean="0">
                <a:latin typeface="TH SarabunPSK"/>
                <a:cs typeface="TH SarabunPSK"/>
              </a:rPr>
              <a:t>ั</a:t>
            </a:r>
            <a:r>
              <a:rPr lang="th-TH" spc="45" dirty="0" smtClean="0">
                <a:latin typeface="TH SarabunPSK"/>
                <a:cs typeface="TH SarabunPSK"/>
              </a:rPr>
              <a:t>ก</a:t>
            </a:r>
            <a:r>
              <a:rPr lang="th-TH" spc="30" dirty="0" smtClean="0">
                <a:latin typeface="TH SarabunPSK"/>
                <a:cs typeface="TH SarabunPSK"/>
              </a:rPr>
              <a:t>ษ</a:t>
            </a:r>
            <a:r>
              <a:rPr lang="th-TH" spc="45" dirty="0" smtClean="0">
                <a:latin typeface="TH SarabunPSK"/>
                <a:cs typeface="TH SarabunPSK"/>
              </a:rPr>
              <a:t>ณ</a:t>
            </a:r>
            <a:r>
              <a:rPr lang="th-TH" spc="40" dirty="0" smtClean="0">
                <a:latin typeface="TH SarabunPSK"/>
                <a:cs typeface="TH SarabunPSK"/>
              </a:rPr>
              <a:t>ะ</a:t>
            </a:r>
            <a:r>
              <a:rPr lang="th-TH" spc="-10" dirty="0" smtClean="0">
                <a:latin typeface="TH SarabunPSK"/>
                <a:cs typeface="TH SarabunPSK"/>
              </a:rPr>
              <a:t>ส</a:t>
            </a:r>
            <a:r>
              <a:rPr lang="th-TH" spc="60" dirty="0" smtClean="0">
                <a:latin typeface="TH SarabunPSK"/>
                <a:cs typeface="TH SarabunPSK"/>
              </a:rPr>
              <a:t></a:t>
            </a:r>
            <a:r>
              <a:rPr lang="th-TH" spc="55" dirty="0" smtClean="0">
                <a:latin typeface="TH SarabunPSK"/>
                <a:cs typeface="TH SarabunPSK"/>
              </a:rPr>
              <a:t>ว</a:t>
            </a:r>
            <a:r>
              <a:rPr lang="th-TH" spc="50" dirty="0" smtClean="0">
                <a:latin typeface="TH SarabunPSK"/>
                <a:cs typeface="TH SarabunPSK"/>
              </a:rPr>
              <a:t>น</a:t>
            </a:r>
            <a:r>
              <a:rPr lang="th-TH" spc="-10" dirty="0" smtClean="0">
                <a:latin typeface="TH SarabunPSK"/>
                <a:cs typeface="TH SarabunPSK"/>
              </a:rPr>
              <a:t>ต</a:t>
            </a:r>
            <a:r>
              <a:rPr lang="th-TH" spc="30" dirty="0" smtClean="0">
                <a:latin typeface="TH SarabunPSK"/>
                <a:cs typeface="TH SarabunPSK"/>
              </a:rPr>
              <a:t>ั</a:t>
            </a:r>
            <a:r>
              <a:rPr lang="th-TH" spc="-10" dirty="0" smtClean="0">
                <a:latin typeface="TH SarabunPSK"/>
                <a:cs typeface="TH SarabunPSK"/>
              </a:rPr>
              <a:t>ว</a:t>
            </a:r>
            <a:r>
              <a:rPr lang="th-TH" spc="125" dirty="0" smtClean="0">
                <a:latin typeface="TH SarabunPSK"/>
                <a:cs typeface="TH SarabunPSK"/>
              </a:rPr>
              <a:t> </a:t>
            </a:r>
            <a:r>
              <a:rPr lang="th-TH" spc="40" dirty="0" smtClean="0">
                <a:latin typeface="TH SarabunPSK"/>
                <a:cs typeface="TH SarabunPSK"/>
              </a:rPr>
              <a:t>(</a:t>
            </a:r>
            <a:r>
              <a:rPr lang="en-US" spc="-15" dirty="0" smtClean="0">
                <a:latin typeface="TH SarabunPSK"/>
                <a:cs typeface="TH SarabunPSK"/>
              </a:rPr>
              <a:t>c</a:t>
            </a:r>
            <a:r>
              <a:rPr lang="en-US" spc="-10" dirty="0" smtClean="0">
                <a:latin typeface="TH SarabunPSK"/>
                <a:cs typeface="TH SarabunPSK"/>
              </a:rPr>
              <a:t>hara</a:t>
            </a:r>
            <a:r>
              <a:rPr lang="en-US" spc="-15" dirty="0" smtClean="0">
                <a:latin typeface="TH SarabunPSK"/>
                <a:cs typeface="TH SarabunPSK"/>
              </a:rPr>
              <a:t>c</a:t>
            </a:r>
            <a:r>
              <a:rPr lang="en-US" spc="-5" dirty="0" smtClean="0">
                <a:latin typeface="TH SarabunPSK"/>
                <a:cs typeface="TH SarabunPSK"/>
              </a:rPr>
              <a:t>ter</a:t>
            </a:r>
            <a:r>
              <a:rPr lang="en-US" spc="50" dirty="0" smtClean="0">
                <a:latin typeface="TH SarabunPSK"/>
                <a:cs typeface="TH SarabunPSK"/>
              </a:rPr>
              <a:t>)</a:t>
            </a:r>
            <a:r>
              <a:rPr lang="th-TH" spc="35" dirty="0" smtClean="0">
                <a:latin typeface="TH SarabunPSK"/>
                <a:cs typeface="TH SarabunPSK"/>
              </a:rPr>
              <a:t>แ</a:t>
            </a:r>
            <a:r>
              <a:rPr lang="th-TH" spc="50" dirty="0" smtClean="0">
                <a:latin typeface="TH SarabunPSK"/>
                <a:cs typeface="TH SarabunPSK"/>
              </a:rPr>
              <a:t>ล</a:t>
            </a:r>
            <a:r>
              <a:rPr lang="th-TH" spc="40" dirty="0" smtClean="0">
                <a:latin typeface="TH SarabunPSK"/>
                <a:cs typeface="TH SarabunPSK"/>
              </a:rPr>
              <a:t>ะ</a:t>
            </a:r>
            <a:r>
              <a:rPr lang="th-TH" spc="-5" dirty="0" smtClean="0">
                <a:latin typeface="TH SarabunPSK"/>
                <a:cs typeface="TH SarabunPSK"/>
              </a:rPr>
              <a:t>ว</a:t>
            </a:r>
            <a:r>
              <a:rPr lang="th-TH" spc="60" dirty="0" smtClean="0">
                <a:latin typeface="TH SarabunPSK"/>
                <a:cs typeface="TH SarabunPSK"/>
              </a:rPr>
              <a:t>ิ</a:t>
            </a:r>
            <a:r>
              <a:rPr lang="th-TH" spc="-15" dirty="0" smtClean="0">
                <a:latin typeface="TH SarabunPSK"/>
                <a:cs typeface="TH SarabunPSK"/>
              </a:rPr>
              <a:t>ถ</a:t>
            </a:r>
            <a:r>
              <a:rPr lang="th-TH" spc="60" dirty="0" smtClean="0">
                <a:latin typeface="TH SarabunPSK"/>
                <a:cs typeface="TH SarabunPSK"/>
              </a:rPr>
              <a:t>ี</a:t>
            </a:r>
            <a:r>
              <a:rPr lang="th-TH" spc="-5" dirty="0" smtClean="0">
                <a:latin typeface="TH SarabunPSK"/>
                <a:cs typeface="TH SarabunPSK"/>
              </a:rPr>
              <a:t>ช</a:t>
            </a:r>
            <a:r>
              <a:rPr lang="th-TH" spc="30" dirty="0" smtClean="0">
                <a:latin typeface="TH SarabunPSK"/>
                <a:cs typeface="TH SarabunPSK"/>
              </a:rPr>
              <a:t>ี</a:t>
            </a:r>
            <a:r>
              <a:rPr lang="th-TH" spc="-5" dirty="0" smtClean="0">
                <a:latin typeface="TH SarabunPSK"/>
                <a:cs typeface="TH SarabunPSK"/>
              </a:rPr>
              <a:t>ว</a:t>
            </a:r>
            <a:r>
              <a:rPr lang="th-TH" spc="60" dirty="0" smtClean="0">
                <a:latin typeface="TH SarabunPSK"/>
                <a:cs typeface="TH SarabunPSK"/>
              </a:rPr>
              <a:t>ิ</a:t>
            </a:r>
            <a:r>
              <a:rPr lang="th-TH" spc="-10" dirty="0" smtClean="0">
                <a:latin typeface="TH SarabunPSK"/>
                <a:cs typeface="TH SarabunPSK"/>
              </a:rPr>
              <a:t>ต</a:t>
            </a:r>
            <a:r>
              <a:rPr lang="th-TH" spc="120" dirty="0" smtClean="0">
                <a:latin typeface="TH SarabunPSK"/>
                <a:cs typeface="TH SarabunPSK"/>
              </a:rPr>
              <a:t> </a:t>
            </a:r>
            <a:r>
              <a:rPr lang="th-TH" spc="45" dirty="0" smtClean="0">
                <a:latin typeface="TH SarabunPSK"/>
                <a:cs typeface="TH SarabunPSK"/>
              </a:rPr>
              <a:t>(</a:t>
            </a:r>
            <a:r>
              <a:rPr lang="en-US" spc="-5" dirty="0" smtClean="0">
                <a:latin typeface="TH SarabunPSK"/>
                <a:cs typeface="TH SarabunPSK"/>
              </a:rPr>
              <a:t>l</a:t>
            </a:r>
            <a:r>
              <a:rPr lang="en-US" spc="-10" dirty="0" smtClean="0">
                <a:latin typeface="TH SarabunPSK"/>
                <a:cs typeface="TH SarabunPSK"/>
              </a:rPr>
              <a:t>ife</a:t>
            </a:r>
            <a:r>
              <a:rPr lang="en-US" spc="0" dirty="0" smtClean="0">
                <a:latin typeface="TH SarabunPSK"/>
                <a:cs typeface="TH SarabunPSK"/>
              </a:rPr>
              <a:t>s</a:t>
            </a:r>
            <a:r>
              <a:rPr lang="en-US" spc="-5" dirty="0" smtClean="0">
                <a:latin typeface="TH SarabunPSK"/>
                <a:cs typeface="TH SarabunPSK"/>
              </a:rPr>
              <a:t>tyle</a:t>
            </a:r>
            <a:r>
              <a:rPr lang="en-US" spc="50" dirty="0" smtClean="0">
                <a:latin typeface="TH SarabunPSK"/>
                <a:cs typeface="TH SarabunPSK"/>
              </a:rPr>
              <a:t>)</a:t>
            </a:r>
            <a:r>
              <a:rPr lang="th-TH" spc="-10" dirty="0" smtClean="0">
                <a:latin typeface="TH SarabunPSK"/>
                <a:cs typeface="TH SarabunPSK"/>
              </a:rPr>
              <a:t>ที</a:t>
            </a:r>
            <a:r>
              <a:rPr lang="th-TH" spc="0" dirty="0" smtClean="0">
                <a:latin typeface="TH SarabunPSK"/>
                <a:cs typeface="TH SarabunPSK"/>
              </a:rPr>
              <a:t>่</a:t>
            </a:r>
            <a:r>
              <a:rPr lang="th-TH" spc="-5" dirty="0" smtClean="0">
                <a:latin typeface="TH SarabunPSK"/>
                <a:cs typeface="TH SarabunPSK"/>
              </a:rPr>
              <a:t> </a:t>
            </a:r>
            <a:r>
              <a:rPr lang="th-TH" spc="5" dirty="0" smtClean="0">
                <a:latin typeface="TH SarabunPSK"/>
                <a:cs typeface="TH SarabunPSK"/>
              </a:rPr>
              <a:t>สอ</a:t>
            </a:r>
            <a:r>
              <a:rPr lang="th-TH" spc="10" dirty="0" smtClean="0">
                <a:latin typeface="TH SarabunPSK"/>
                <a:cs typeface="TH SarabunPSK"/>
              </a:rPr>
              <a:t>ด</a:t>
            </a:r>
            <a:r>
              <a:rPr lang="th-TH" spc="-5" dirty="0" smtClean="0">
                <a:latin typeface="TH SarabunPSK"/>
                <a:cs typeface="TH SarabunPSK"/>
              </a:rPr>
              <a:t>ค</a:t>
            </a:r>
            <a:r>
              <a:rPr lang="th-TH" spc="-10" dirty="0" smtClean="0">
                <a:latin typeface="TH SarabunPSK"/>
                <a:cs typeface="TH SarabunPSK"/>
              </a:rPr>
              <a:t>ล</a:t>
            </a:r>
            <a:r>
              <a:rPr lang="th-TH" spc="20" dirty="0" smtClean="0">
                <a:latin typeface="TH SarabunPSK"/>
                <a:cs typeface="TH SarabunPSK"/>
              </a:rPr>
              <a:t></a:t>
            </a:r>
            <a:r>
              <a:rPr lang="th-TH" spc="5" dirty="0" smtClean="0">
                <a:latin typeface="TH SarabunPSK"/>
                <a:cs typeface="TH SarabunPSK"/>
              </a:rPr>
              <a:t>อง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20" dirty="0" smtClean="0">
                <a:latin typeface="TH SarabunPSK"/>
                <a:cs typeface="TH SarabunPSK"/>
              </a:rPr>
              <a:t>ั</a:t>
            </a:r>
            <a:r>
              <a:rPr lang="th-TH" spc="15" dirty="0" smtClean="0">
                <a:latin typeface="TH SarabunPSK"/>
                <a:cs typeface="TH SarabunPSK"/>
              </a:rPr>
              <a:t>บ</a:t>
            </a:r>
            <a:r>
              <a:rPr lang="th-TH" spc="0" dirty="0" smtClean="0">
                <a:latin typeface="TH SarabunPSK"/>
                <a:cs typeface="TH SarabunPSK"/>
              </a:rPr>
              <a:t>แ</a:t>
            </a:r>
            <a:r>
              <a:rPr lang="th-TH" spc="15" dirty="0" smtClean="0">
                <a:latin typeface="TH SarabunPSK"/>
                <a:cs typeface="TH SarabunPSK"/>
              </a:rPr>
              <a:t>นว</a:t>
            </a:r>
            <a:r>
              <a:rPr lang="th-TH" spc="-15" dirty="0" smtClean="0">
                <a:latin typeface="TH SarabunPSK"/>
                <a:cs typeface="TH SarabunPSK"/>
              </a:rPr>
              <a:t>ค</a:t>
            </a:r>
            <a:r>
              <a:rPr lang="th-TH" spc="20" dirty="0" smtClean="0">
                <a:latin typeface="TH SarabunPSK"/>
                <a:cs typeface="TH SarabunPSK"/>
              </a:rPr>
              <a:t>ิ</a:t>
            </a:r>
            <a:r>
              <a:rPr lang="th-TH" spc="0" dirty="0" smtClean="0">
                <a:latin typeface="TH SarabunPSK"/>
                <a:cs typeface="TH SarabunPSK"/>
              </a:rPr>
              <a:t>ด</a:t>
            </a:r>
            <a:r>
              <a:rPr lang="th-TH" spc="15" dirty="0" smtClean="0">
                <a:latin typeface="TH SarabunPSK"/>
                <a:cs typeface="TH SarabunPSK"/>
              </a:rPr>
              <a:t>ห</a:t>
            </a:r>
            <a:r>
              <a:rPr lang="th-TH" spc="-10" dirty="0" smtClean="0">
                <a:latin typeface="TH SarabunPSK"/>
                <a:cs typeface="TH SarabunPSK"/>
              </a:rPr>
              <a:t>ล</a:t>
            </a:r>
            <a:r>
              <a:rPr lang="th-TH" spc="20" dirty="0" smtClean="0">
                <a:latin typeface="TH SarabunPSK"/>
                <a:cs typeface="TH SarabunPSK"/>
              </a:rPr>
              <a:t>ั</a:t>
            </a:r>
            <a:r>
              <a:rPr lang="th-TH" spc="-5" dirty="0" smtClean="0">
                <a:latin typeface="TH SarabunPSK"/>
                <a:cs typeface="TH SarabunPSK"/>
              </a:rPr>
              <a:t>ก</a:t>
            </a:r>
            <a:r>
              <a:rPr lang="th-TH" spc="10" dirty="0" smtClean="0">
                <a:latin typeface="TH SarabunPSK"/>
                <a:cs typeface="TH SarabunPSK"/>
              </a:rPr>
              <a:t>ข</a:t>
            </a:r>
            <a:r>
              <a:rPr lang="th-TH" spc="5" dirty="0" smtClean="0">
                <a:latin typeface="TH SarabunPSK"/>
                <a:cs typeface="TH SarabunPSK"/>
              </a:rPr>
              <a:t>อง</a:t>
            </a:r>
            <a:r>
              <a:rPr lang="th-TH" spc="10" dirty="0" smtClean="0">
                <a:latin typeface="TH SarabunPSK"/>
                <a:cs typeface="TH SarabunPSK"/>
              </a:rPr>
              <a:t>ค</a:t>
            </a:r>
            <a:r>
              <a:rPr lang="th-TH" spc="-10" dirty="0" smtClean="0">
                <a:latin typeface="TH SarabunPSK"/>
                <a:cs typeface="TH SarabunPSK"/>
              </a:rPr>
              <a:t>ล</a:t>
            </a:r>
            <a:r>
              <a:rPr lang="th-TH" spc="-20" dirty="0" smtClean="0">
                <a:latin typeface="TH SarabunPSK"/>
                <a:cs typeface="TH SarabunPSK"/>
              </a:rPr>
              <a:t>ื</a:t>
            </a:r>
            <a:r>
              <a:rPr lang="th-TH" spc="20" dirty="0" smtClean="0">
                <a:latin typeface="TH SarabunPSK"/>
                <a:cs typeface="TH SarabunPSK"/>
              </a:rPr>
              <a:t>่</a:t>
            </a:r>
            <a:r>
              <a:rPr lang="th-TH" spc="15" dirty="0" smtClean="0">
                <a:latin typeface="TH SarabunPSK"/>
                <a:cs typeface="TH SarabunPSK"/>
              </a:rPr>
              <a:t>น</a:t>
            </a:r>
            <a:r>
              <a:rPr lang="th-TH" spc="0" dirty="0" smtClean="0">
                <a:latin typeface="TH SarabunPSK"/>
                <a:cs typeface="TH SarabunPSK"/>
              </a:rPr>
              <a:t>ห</a:t>
            </a:r>
            <a:r>
              <a:rPr lang="th-TH" spc="-5" dirty="0" smtClean="0">
                <a:latin typeface="TH SarabunPSK"/>
                <a:cs typeface="TH SarabunPSK"/>
              </a:rPr>
              <a:t>ร</a:t>
            </a:r>
            <a:r>
              <a:rPr lang="th-TH" spc="20" dirty="0" smtClean="0">
                <a:latin typeface="TH SarabunPSK"/>
                <a:cs typeface="TH SarabunPSK"/>
              </a:rPr>
              <a:t>ื</a:t>
            </a:r>
            <a:r>
              <a:rPr lang="th-TH" spc="5" dirty="0" smtClean="0">
                <a:latin typeface="TH SarabunPSK"/>
                <a:cs typeface="TH SarabunPSK"/>
              </a:rPr>
              <a:t>อ</a:t>
            </a:r>
            <a:r>
              <a:rPr lang="th-TH" spc="0" dirty="0" smtClean="0">
                <a:latin typeface="TH SarabunPSK"/>
                <a:cs typeface="TH SarabunPSK"/>
              </a:rPr>
              <a:t>ร</a:t>
            </a:r>
            <a:r>
              <a:rPr lang="th-TH" spc="10" dirty="0" smtClean="0">
                <a:latin typeface="TH SarabunPSK"/>
                <a:cs typeface="TH SarabunPSK"/>
              </a:rPr>
              <a:t>า</a:t>
            </a:r>
            <a:r>
              <a:rPr lang="th-TH" spc="15" dirty="0" smtClean="0">
                <a:latin typeface="TH SarabunPSK"/>
                <a:cs typeface="TH SarabunPSK"/>
              </a:rPr>
              <a:t>ย</a:t>
            </a:r>
            <a:r>
              <a:rPr lang="th-TH" spc="-5" dirty="0" smtClean="0">
                <a:latin typeface="TH SarabunPSK"/>
                <a:cs typeface="TH SarabunPSK"/>
              </a:rPr>
              <a:t>ก</a:t>
            </a:r>
            <a:r>
              <a:rPr lang="th-TH" spc="10" dirty="0" smtClean="0">
                <a:latin typeface="TH SarabunPSK"/>
                <a:cs typeface="TH SarabunPSK"/>
              </a:rPr>
              <a:t>า</a:t>
            </a:r>
            <a:r>
              <a:rPr lang="th-TH" spc="15" dirty="0" smtClean="0">
                <a:latin typeface="TH SarabunPSK"/>
                <a:cs typeface="TH SarabunPSK"/>
              </a:rPr>
              <a:t>ร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-20" dirty="0" smtClean="0">
                <a:latin typeface="TH SarabunPSK"/>
                <a:cs typeface="TH SarabunPSK"/>
              </a:rPr>
              <a:t>ี</a:t>
            </a:r>
            <a:r>
              <a:rPr lang="th-TH" spc="20" dirty="0" smtClean="0">
                <a:latin typeface="TH SarabunPSK"/>
                <a:cs typeface="TH SarabunPSK"/>
              </a:rPr>
              <a:t>่</a:t>
            </a:r>
            <a:r>
              <a:rPr lang="th-TH" spc="-10" dirty="0" smtClean="0">
                <a:latin typeface="TH SarabunPSK"/>
                <a:cs typeface="TH SarabunPSK"/>
              </a:rPr>
              <a:t>จ</a:t>
            </a:r>
            <a:r>
              <a:rPr lang="th-TH" spc="-5" dirty="0" smtClean="0">
                <a:latin typeface="TH SarabunPSK"/>
                <a:cs typeface="TH SarabunPSK"/>
              </a:rPr>
              <a:t>ั</a:t>
            </a:r>
            <a:r>
              <a:rPr lang="th-TH" spc="-10" dirty="0" smtClean="0">
                <a:latin typeface="TH SarabunPSK"/>
                <a:cs typeface="TH SarabunPSK"/>
              </a:rPr>
              <a:t>ด</a:t>
            </a:r>
            <a:r>
              <a:rPr lang="th-TH" spc="50" dirty="0" smtClean="0">
                <a:latin typeface="TH SarabunPSK"/>
                <a:cs typeface="TH SarabunPSK"/>
              </a:rPr>
              <a:t> </a:t>
            </a:r>
            <a:r>
              <a:rPr lang="th-TH" spc="-15" dirty="0" smtClean="0">
                <a:latin typeface="TH SarabunPSK"/>
                <a:cs typeface="TH SarabunPSK"/>
              </a:rPr>
              <a:t>ม</a:t>
            </a:r>
            <a:r>
              <a:rPr lang="th-TH" spc="-5" dirty="0" smtClean="0">
                <a:latin typeface="TH SarabunPSK"/>
                <a:cs typeface="TH SarabunPSK"/>
              </a:rPr>
              <a:t>ี</a:t>
            </a:r>
            <a:r>
              <a:rPr lang="th-TH" spc="10" dirty="0" smtClean="0">
                <a:latin typeface="TH SarabunPSK"/>
                <a:cs typeface="TH SarabunPSK"/>
              </a:rPr>
              <a:t>แ</a:t>
            </a:r>
            <a:r>
              <a:rPr lang="th-TH" spc="15" dirty="0" smtClean="0">
                <a:latin typeface="TH SarabunPSK"/>
                <a:cs typeface="TH SarabunPSK"/>
              </a:rPr>
              <a:t>น</a:t>
            </a:r>
            <a:r>
              <a:rPr lang="th-TH" spc="5" dirty="0" smtClean="0">
                <a:latin typeface="TH SarabunPSK"/>
                <a:cs typeface="TH SarabunPSK"/>
              </a:rPr>
              <a:t>ว</a:t>
            </a:r>
            <a:r>
              <a:rPr lang="th-TH" spc="20" dirty="0" smtClean="0">
                <a:latin typeface="TH SarabunPSK"/>
                <a:cs typeface="TH SarabunPSK"/>
              </a:rPr>
              <a:t>โ</a:t>
            </a:r>
            <a:r>
              <a:rPr lang="th-TH" spc="-10" dirty="0" smtClean="0">
                <a:latin typeface="TH SarabunPSK"/>
                <a:cs typeface="TH SarabunPSK"/>
              </a:rPr>
              <a:t>น</a:t>
            </a:r>
            <a:r>
              <a:rPr lang="th-TH" spc="15" dirty="0" smtClean="0">
                <a:latin typeface="TH SarabunPSK"/>
                <a:cs typeface="TH SarabunPSK"/>
              </a:rPr>
              <a:t>ม</a:t>
            </a:r>
            <a:r>
              <a:rPr lang="th-TH" spc="0" dirty="0" smtClean="0">
                <a:latin typeface="TH SarabunPSK"/>
                <a:cs typeface="TH SarabunPSK"/>
              </a:rPr>
              <a:t>จ</a:t>
            </a:r>
            <a:r>
              <a:rPr lang="th-TH" spc="5" dirty="0" smtClean="0">
                <a:latin typeface="TH SarabunPSK"/>
                <a:cs typeface="TH SarabunPSK"/>
              </a:rPr>
              <a:t>ะ</a:t>
            </a:r>
            <a:r>
              <a:rPr lang="th-TH" spc="15" dirty="0" smtClean="0">
                <a:latin typeface="TH SarabunPSK"/>
                <a:cs typeface="TH SarabunPSK"/>
              </a:rPr>
              <a:t>ส</a:t>
            </a:r>
            <a:r>
              <a:rPr lang="th-TH" spc="0" dirty="0" smtClean="0">
                <a:latin typeface="TH SarabunPSK"/>
                <a:cs typeface="TH SarabunPSK"/>
              </a:rPr>
              <a:t>า</a:t>
            </a:r>
            <a:r>
              <a:rPr lang="th-TH" spc="10" dirty="0" smtClean="0">
                <a:latin typeface="TH SarabunPSK"/>
                <a:cs typeface="TH SarabunPSK"/>
              </a:rPr>
              <a:t>มา</a:t>
            </a:r>
            <a:r>
              <a:rPr lang="th-TH" spc="0" dirty="0" smtClean="0">
                <a:latin typeface="TH SarabunPSK"/>
                <a:cs typeface="TH SarabunPSK"/>
              </a:rPr>
              <a:t>ร</a:t>
            </a:r>
            <a:r>
              <a:rPr lang="th-TH" spc="10" dirty="0" smtClean="0">
                <a:latin typeface="TH SarabunPSK"/>
                <a:cs typeface="TH SarabunPSK"/>
              </a:rPr>
              <a:t>ถ</a:t>
            </a:r>
            <a:r>
              <a:rPr lang="th-TH" spc="-15" dirty="0" smtClean="0">
                <a:latin typeface="TH SarabunPSK"/>
                <a:cs typeface="TH SarabunPSK"/>
              </a:rPr>
              <a:t>ถ</a:t>
            </a:r>
            <a:r>
              <a:rPr lang="th-TH" spc="5" dirty="0" smtClean="0">
                <a:latin typeface="TH SarabunPSK"/>
                <a:cs typeface="TH SarabunPSK"/>
              </a:rPr>
              <a:t></a:t>
            </a:r>
            <a:r>
              <a:rPr lang="th-TH" spc="10" dirty="0" smtClean="0">
                <a:latin typeface="TH SarabunPSK"/>
                <a:cs typeface="TH SarabunPSK"/>
              </a:rPr>
              <a:t>า</a:t>
            </a:r>
            <a:r>
              <a:rPr lang="th-TH" spc="0" dirty="0" smtClean="0">
                <a:latin typeface="TH SarabunPSK"/>
                <a:cs typeface="TH SarabunPSK"/>
              </a:rPr>
              <a:t>ย</a:t>
            </a:r>
            <a:r>
              <a:rPr lang="th-TH" spc="10" dirty="0" smtClean="0">
                <a:latin typeface="TH SarabunPSK"/>
                <a:cs typeface="TH SarabunPSK"/>
              </a:rPr>
              <a:t>ท</a:t>
            </a:r>
            <a:r>
              <a:rPr lang="th-TH" spc="5" dirty="0" smtClean="0">
                <a:latin typeface="TH SarabunPSK"/>
                <a:cs typeface="TH SarabunPSK"/>
              </a:rPr>
              <a:t>อ</a:t>
            </a:r>
            <a:r>
              <a:rPr lang="th-TH" spc="0" dirty="0" smtClean="0">
                <a:latin typeface="TH SarabunPSK"/>
                <a:cs typeface="TH SarabunPSK"/>
              </a:rPr>
              <a:t>ด</a:t>
            </a:r>
            <a:r>
              <a:rPr lang="th-TH" spc="10" dirty="0" smtClean="0">
                <a:latin typeface="TH SarabunPSK"/>
                <a:cs typeface="TH SarabunPSK"/>
              </a:rPr>
              <a:t>ค</a:t>
            </a:r>
            <a:r>
              <a:rPr lang="th-TH" spc="15" dirty="0" smtClean="0">
                <a:latin typeface="TH SarabunPSK"/>
                <a:cs typeface="TH SarabunPSK"/>
              </a:rPr>
              <a:t>ว</a:t>
            </a:r>
            <a:r>
              <a:rPr lang="th-TH" spc="0" dirty="0" smtClean="0">
                <a:latin typeface="TH SarabunPSK"/>
                <a:cs typeface="TH SarabunPSK"/>
              </a:rPr>
              <a:t>า</a:t>
            </a:r>
            <a:r>
              <a:rPr lang="th-TH" spc="15" dirty="0" smtClean="0">
                <a:latin typeface="TH SarabunPSK"/>
                <a:cs typeface="TH SarabunPSK"/>
              </a:rPr>
              <a:t>มเ</a:t>
            </a:r>
            <a:r>
              <a:rPr lang="th-TH" spc="-10" dirty="0" smtClean="0">
                <a:latin typeface="TH SarabunPSK"/>
                <a:cs typeface="TH SarabunPSK"/>
              </a:rPr>
              <a:t>ป</a:t>
            </a:r>
            <a:r>
              <a:rPr lang="th-TH" spc="20" dirty="0" smtClean="0">
                <a:latin typeface="TH SarabunPSK"/>
                <a:cs typeface="TH SarabunPSK"/>
              </a:rPr>
              <a:t></a:t>
            </a:r>
            <a:r>
              <a:rPr lang="th-TH" spc="0" dirty="0" smtClean="0">
                <a:latin typeface="TH SarabunPSK"/>
                <a:cs typeface="TH SarabunPSK"/>
              </a:rPr>
              <a:t>น</a:t>
            </a:r>
            <a:r>
              <a:rPr lang="th-TH" spc="-15" dirty="0" smtClean="0">
                <a:latin typeface="TH SarabunPSK"/>
                <a:cs typeface="TH SarabunPSK"/>
              </a:rPr>
              <a:t>ต</a:t>
            </a:r>
            <a:r>
              <a:rPr lang="th-TH" spc="20" dirty="0" smtClean="0">
                <a:latin typeface="TH SarabunPSK"/>
                <a:cs typeface="TH SarabunPSK"/>
              </a:rPr>
              <a:t>ั</a:t>
            </a:r>
            <a:r>
              <a:rPr lang="th-TH" spc="15" dirty="0" smtClean="0">
                <a:latin typeface="TH SarabunPSK"/>
                <a:cs typeface="TH SarabunPSK"/>
              </a:rPr>
              <a:t>ว</a:t>
            </a:r>
            <a:r>
              <a:rPr lang="th-TH" spc="0" dirty="0" smtClean="0">
                <a:latin typeface="TH SarabunPSK"/>
                <a:cs typeface="TH SarabunPSK"/>
              </a:rPr>
              <a:t>ต</a:t>
            </a:r>
            <a:r>
              <a:rPr lang="th-TH" spc="15" dirty="0" smtClean="0">
                <a:latin typeface="TH SarabunPSK"/>
                <a:cs typeface="TH SarabunPSK"/>
              </a:rPr>
              <a:t>น</a:t>
            </a:r>
            <a:r>
              <a:rPr lang="th-TH" spc="10" dirty="0" smtClean="0">
                <a:latin typeface="TH SarabunPSK"/>
                <a:cs typeface="TH SarabunPSK"/>
              </a:rPr>
              <a:t>ข</a:t>
            </a:r>
            <a:r>
              <a:rPr lang="th-TH" spc="-5" dirty="0" smtClean="0">
                <a:latin typeface="TH SarabunPSK"/>
                <a:cs typeface="TH SarabunPSK"/>
              </a:rPr>
              <a:t>อ</a:t>
            </a:r>
            <a:r>
              <a:rPr lang="th-TH" spc="15" dirty="0" smtClean="0">
                <a:latin typeface="TH SarabunPSK"/>
                <a:cs typeface="TH SarabunPSK"/>
              </a:rPr>
              <a:t>ง</a:t>
            </a:r>
            <a:r>
              <a:rPr lang="th-TH" spc="10" dirty="0" smtClean="0">
                <a:latin typeface="TH SarabunPSK"/>
                <a:cs typeface="TH SarabunPSK"/>
              </a:rPr>
              <a:t>ค</a:t>
            </a:r>
            <a:r>
              <a:rPr lang="th-TH" spc="-10" dirty="0" smtClean="0">
                <a:latin typeface="TH SarabunPSK"/>
                <a:cs typeface="TH SarabunPSK"/>
              </a:rPr>
              <a:t>ล</a:t>
            </a:r>
            <a:r>
              <a:rPr lang="th-TH" spc="-20" dirty="0" smtClean="0">
                <a:latin typeface="TH SarabunPSK"/>
                <a:cs typeface="TH SarabunPSK"/>
              </a:rPr>
              <a:t>ื</a:t>
            </a:r>
            <a:r>
              <a:rPr lang="th-TH" spc="15" dirty="0" smtClean="0">
                <a:latin typeface="TH SarabunPSK"/>
                <a:cs typeface="TH SarabunPSK"/>
              </a:rPr>
              <a:t>่น </a:t>
            </a:r>
            <a:r>
              <a:rPr lang="th-TH" spc="-5" dirty="0" smtClean="0">
                <a:latin typeface="TH SarabunPSK"/>
                <a:cs typeface="TH SarabunPSK"/>
              </a:rPr>
              <a:t>หรื</a:t>
            </a:r>
            <a:r>
              <a:rPr lang="th-TH" spc="-20" dirty="0" smtClean="0">
                <a:latin typeface="TH SarabunPSK"/>
                <a:cs typeface="TH SarabunPSK"/>
              </a:rPr>
              <a:t>อ</a:t>
            </a:r>
            <a:r>
              <a:rPr lang="th-TH" spc="-10" dirty="0" smtClean="0">
                <a:latin typeface="TH SarabunPSK"/>
                <a:cs typeface="TH SarabunPSK"/>
              </a:rPr>
              <a:t>ราย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5" dirty="0" smtClean="0">
                <a:latin typeface="TH SarabunPSK"/>
                <a:cs typeface="TH SarabunPSK"/>
              </a:rPr>
              <a:t>าร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-5" dirty="0" smtClean="0">
                <a:latin typeface="TH SarabunPSK"/>
                <a:cs typeface="TH SarabunPSK"/>
              </a:rPr>
              <a:t>ี่จัด</a:t>
            </a:r>
            <a:r>
              <a:rPr lang="th-TH" spc="-15" dirty="0" smtClean="0">
                <a:latin typeface="TH SarabunPSK"/>
                <a:cs typeface="TH SarabunPSK"/>
              </a:rPr>
              <a:t>ไ</a:t>
            </a:r>
            <a:r>
              <a:rPr lang="th-TH" spc="-5" dirty="0" smtClean="0">
                <a:latin typeface="TH SarabunPSK"/>
                <a:cs typeface="TH SarabunPSK"/>
              </a:rPr>
              <a:t>ดดี ผาน</a:t>
            </a:r>
            <a:r>
              <a:rPr lang="th-TH" spc="-15" dirty="0" smtClean="0">
                <a:latin typeface="TH SarabunPSK"/>
                <a:cs typeface="TH SarabunPSK"/>
              </a:rPr>
              <a:t>ม</a:t>
            </a:r>
            <a:r>
              <a:rPr lang="th-TH" spc="0" dirty="0" smtClean="0">
                <a:latin typeface="TH SarabunPSK"/>
                <a:cs typeface="TH SarabunPSK"/>
              </a:rPr>
              <a:t>ุ</a:t>
            </a:r>
            <a:r>
              <a:rPr lang="th-TH" spc="-15" dirty="0" smtClean="0">
                <a:latin typeface="TH SarabunPSK"/>
                <a:cs typeface="TH SarabunPSK"/>
              </a:rPr>
              <a:t>มม</a:t>
            </a:r>
            <a:r>
              <a:rPr lang="th-TH" spc="-20" dirty="0" smtClean="0">
                <a:latin typeface="TH SarabunPSK"/>
                <a:cs typeface="TH SarabunPSK"/>
              </a:rPr>
              <a:t>อ</a:t>
            </a:r>
            <a:r>
              <a:rPr lang="th-TH" spc="-10" dirty="0" smtClean="0">
                <a:latin typeface="TH SarabunPSK"/>
                <a:cs typeface="TH SarabunPSK"/>
              </a:rPr>
              <a:t>ง</a:t>
            </a:r>
            <a:r>
              <a:rPr lang="th-TH" spc="-15" dirty="0" smtClean="0">
                <a:latin typeface="TH SarabunPSK"/>
                <a:cs typeface="TH SarabunPSK"/>
              </a:rPr>
              <a:t>ข</a:t>
            </a:r>
            <a:r>
              <a:rPr lang="th-TH" spc="-20" dirty="0" smtClean="0">
                <a:latin typeface="TH SarabunPSK"/>
                <a:cs typeface="TH SarabunPSK"/>
              </a:rPr>
              <a:t>อ</a:t>
            </a:r>
            <a:r>
              <a:rPr lang="th-TH" spc="-10" dirty="0" smtClean="0">
                <a:latin typeface="TH SarabunPSK"/>
                <a:cs typeface="TH SarabunPSK"/>
              </a:rPr>
              <a:t>ง</a:t>
            </a:r>
            <a:r>
              <a:rPr lang="th-TH" spc="-15" dirty="0" smtClean="0">
                <a:latin typeface="TH SarabunPSK"/>
                <a:cs typeface="TH SarabunPSK"/>
              </a:rPr>
              <a:t>ค</a:t>
            </a:r>
            <a:r>
              <a:rPr lang="th-TH" spc="-10" dirty="0" smtClean="0">
                <a:latin typeface="TH SarabunPSK"/>
                <a:cs typeface="TH SarabunPSK"/>
              </a:rPr>
              <a:t>น</a:t>
            </a:r>
            <a:r>
              <a:rPr lang="th-TH" spc="-5" dirty="0" smtClean="0">
                <a:latin typeface="TH SarabunPSK"/>
                <a:cs typeface="TH SarabunPSK"/>
              </a:rPr>
              <a:t>ว</a:t>
            </a:r>
            <a:r>
              <a:rPr lang="th-TH" spc="-10" dirty="0" smtClean="0">
                <a:latin typeface="TH SarabunPSK"/>
                <a:cs typeface="TH SarabunPSK"/>
              </a:rPr>
              <a:t>งใน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-5" dirty="0" smtClean="0">
                <a:latin typeface="TH SarabunPSK"/>
                <a:cs typeface="TH SarabunPSK"/>
              </a:rPr>
              <a:t>ี่รูลึก รูจริง </a:t>
            </a:r>
            <a:r>
              <a:rPr lang="th-TH" spc="5" dirty="0" smtClean="0">
                <a:latin typeface="TH SarabunPSK"/>
                <a:cs typeface="TH SarabunPSK"/>
              </a:rPr>
              <a:t>เ</a:t>
            </a:r>
            <a:r>
              <a:rPr lang="th-TH" spc="-5" dirty="0" smtClean="0">
                <a:latin typeface="TH SarabunPSK"/>
                <a:cs typeface="TH SarabunPSK"/>
              </a:rPr>
              <a:t>นื่อ</a:t>
            </a:r>
            <a:r>
              <a:rPr lang="th-TH" spc="5" dirty="0" smtClean="0">
                <a:latin typeface="TH SarabunPSK"/>
                <a:cs typeface="TH SarabunPSK"/>
              </a:rPr>
              <a:t>ง</a:t>
            </a:r>
            <a:r>
              <a:rPr lang="th-TH" spc="0" dirty="0" smtClean="0">
                <a:latin typeface="TH SarabunPSK"/>
                <a:cs typeface="TH SarabunPSK"/>
              </a:rPr>
              <a:t>จา</a:t>
            </a:r>
            <a:r>
              <a:rPr lang="th-TH" spc="-15" dirty="0" smtClean="0">
                <a:latin typeface="TH SarabunPSK"/>
                <a:cs typeface="TH SarabunPSK"/>
              </a:rPr>
              <a:t>ม</a:t>
            </a:r>
            <a:r>
              <a:rPr lang="th-TH" spc="-5" dirty="0" smtClean="0">
                <a:latin typeface="TH SarabunPSK"/>
                <a:cs typeface="TH SarabunPSK"/>
              </a:rPr>
              <a:t>ีค</a:t>
            </a:r>
            <a:r>
              <a:rPr lang="th-TH" spc="5" dirty="0" smtClean="0">
                <a:latin typeface="TH SarabunPSK"/>
                <a:cs typeface="TH SarabunPSK"/>
              </a:rPr>
              <a:t>ว</a:t>
            </a:r>
            <a:r>
              <a:rPr lang="th-TH" spc="0" dirty="0" smtClean="0">
                <a:latin typeface="TH SarabunPSK"/>
                <a:cs typeface="TH SarabunPSK"/>
              </a:rPr>
              <a:t>า</a:t>
            </a:r>
            <a:r>
              <a:rPr lang="th-TH" spc="-5" dirty="0" smtClean="0">
                <a:latin typeface="TH SarabunPSK"/>
                <a:cs typeface="TH SarabunPSK"/>
              </a:rPr>
              <a:t>ม</a:t>
            </a:r>
            <a:r>
              <a:rPr lang="th-TH" spc="-15" dirty="0" smtClean="0">
                <a:latin typeface="TH SarabunPSK"/>
                <a:cs typeface="TH SarabunPSK"/>
              </a:rPr>
              <a:t>ค</a:t>
            </a:r>
            <a:r>
              <a:rPr lang="th-TH" spc="0" dirty="0" smtClean="0">
                <a:latin typeface="TH SarabunPSK"/>
                <a:cs typeface="TH SarabunPSK"/>
              </a:rPr>
              <a:t>ุ</a:t>
            </a:r>
            <a:r>
              <a:rPr lang="th-TH" spc="-5" dirty="0" smtClean="0">
                <a:latin typeface="TH SarabunPSK"/>
                <a:cs typeface="TH SarabunPSK"/>
              </a:rPr>
              <a:t></a:t>
            </a:r>
            <a:r>
              <a:rPr lang="th-TH" spc="0" dirty="0" smtClean="0">
                <a:latin typeface="TH SarabunPSK"/>
                <a:cs typeface="TH SarabunPSK"/>
              </a:rPr>
              <a:t>น</a:t>
            </a:r>
            <a:r>
              <a:rPr lang="th-TH" spc="-5" dirty="0" smtClean="0">
                <a:latin typeface="TH SarabunPSK"/>
                <a:cs typeface="TH SarabunPSK"/>
              </a:rPr>
              <a:t>ชิ</a:t>
            </a:r>
            <a:r>
              <a:rPr lang="th-TH" spc="0" dirty="0" smtClean="0">
                <a:latin typeface="TH SarabunPSK"/>
                <a:cs typeface="TH SarabunPSK"/>
              </a:rPr>
              <a:t>นแ</a:t>
            </a:r>
            <a:r>
              <a:rPr lang="th-TH" spc="5" dirty="0" smtClean="0">
                <a:latin typeface="TH SarabunPSK"/>
                <a:cs typeface="TH SarabunPSK"/>
              </a:rPr>
              <a:t>ล</a:t>
            </a:r>
            <a:r>
              <a:rPr lang="th-TH" spc="-5" dirty="0" smtClean="0">
                <a:latin typeface="TH SarabunPSK"/>
                <a:cs typeface="TH SarabunPSK"/>
              </a:rPr>
              <a:t>ะ</a:t>
            </a:r>
            <a:r>
              <a:rPr lang="th-TH" spc="-15" dirty="0" smtClean="0">
                <a:latin typeface="TH SarabunPSK"/>
                <a:cs typeface="TH SarabunPSK"/>
              </a:rPr>
              <a:t>ม</a:t>
            </a:r>
            <a:r>
              <a:rPr lang="th-TH" spc="-5" dirty="0" smtClean="0">
                <a:latin typeface="TH SarabunPSK"/>
                <a:cs typeface="TH SarabunPSK"/>
              </a:rPr>
              <a:t>ี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-5" dirty="0" smtClean="0">
                <a:latin typeface="TH SarabunPSK"/>
                <a:cs typeface="TH SarabunPSK"/>
              </a:rPr>
              <a:t>ุ</a:t>
            </a:r>
            <a:r>
              <a:rPr lang="th-TH" spc="0" dirty="0" smtClean="0">
                <a:latin typeface="TH SarabunPSK"/>
                <a:cs typeface="TH SarabunPSK"/>
              </a:rPr>
              <a:t>น</a:t>
            </a:r>
            <a:r>
              <a:rPr lang="th-TH" spc="-5" dirty="0" smtClean="0">
                <a:latin typeface="TH SarabunPSK"/>
                <a:cs typeface="TH SarabunPSK"/>
              </a:rPr>
              <a:t>ค</a:t>
            </a:r>
            <a:r>
              <a:rPr lang="th-TH" spc="5" dirty="0" smtClean="0">
                <a:latin typeface="TH SarabunPSK"/>
                <a:cs typeface="TH SarabunPSK"/>
              </a:rPr>
              <a:t>ว</a:t>
            </a:r>
            <a:r>
              <a:rPr lang="th-TH" spc="0" dirty="0" smtClean="0">
                <a:latin typeface="TH SarabunPSK"/>
                <a:cs typeface="TH SarabunPSK"/>
              </a:rPr>
              <a:t>า</a:t>
            </a:r>
            <a:r>
              <a:rPr lang="th-TH" spc="-5" dirty="0" smtClean="0">
                <a:latin typeface="TH SarabunPSK"/>
                <a:cs typeface="TH SarabunPSK"/>
              </a:rPr>
              <a:t>มรู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0" dirty="0" smtClean="0">
                <a:latin typeface="TH SarabunPSK"/>
                <a:cs typeface="TH SarabunPSK"/>
              </a:rPr>
              <a:t>ี</a:t>
            </a:r>
            <a:r>
              <a:rPr lang="th-TH" spc="-5" dirty="0" smtClean="0">
                <a:latin typeface="TH SarabunPSK"/>
                <a:cs typeface="TH SarabunPSK"/>
              </a:rPr>
              <a:t>่</a:t>
            </a:r>
            <a:r>
              <a:rPr lang="th-TH" spc="0" dirty="0" smtClean="0">
                <a:latin typeface="TH SarabunPSK"/>
                <a:cs typeface="TH SarabunPSK"/>
              </a:rPr>
              <a:t>จ</a:t>
            </a:r>
            <a:r>
              <a:rPr lang="th-TH" spc="-5" dirty="0" smtClean="0">
                <a:latin typeface="TH SarabunPSK"/>
                <a:cs typeface="TH SarabunPSK"/>
              </a:rPr>
              <a:t>ะ</a:t>
            </a:r>
            <a:r>
              <a:rPr lang="th-TH" spc="-10" dirty="0" smtClean="0">
                <a:latin typeface="TH SarabunPSK"/>
                <a:cs typeface="TH SarabunPSK"/>
              </a:rPr>
              <a:t>น</a:t>
            </a:r>
            <a:r>
              <a:rPr lang="th-TH" spc="-5" dirty="0" smtClean="0">
                <a:latin typeface="TH SarabunPSK"/>
                <a:cs typeface="TH SarabunPSK"/>
              </a:rPr>
              <a:t>ํ</a:t>
            </a:r>
            <a:r>
              <a:rPr lang="th-TH" spc="0" dirty="0" smtClean="0">
                <a:latin typeface="TH SarabunPSK"/>
                <a:cs typeface="TH SarabunPSK"/>
              </a:rPr>
              <a:t>า</a:t>
            </a:r>
            <a:r>
              <a:rPr lang="th-TH" spc="-15" dirty="0" smtClean="0">
                <a:latin typeface="TH SarabunPSK"/>
                <a:cs typeface="TH SarabunPSK"/>
              </a:rPr>
              <a:t>ข</a:t>
            </a:r>
            <a:r>
              <a:rPr lang="th-TH" spc="-5" dirty="0" smtClean="0">
                <a:latin typeface="TH SarabunPSK"/>
                <a:cs typeface="TH SarabunPSK"/>
              </a:rPr>
              <a:t>อ</a:t>
            </a:r>
            <a:r>
              <a:rPr lang="th-TH" spc="-15" dirty="0" smtClean="0">
                <a:latin typeface="TH SarabunPSK"/>
                <a:cs typeface="TH SarabunPSK"/>
              </a:rPr>
              <a:t>ม</a:t>
            </a:r>
            <a:r>
              <a:rPr lang="th-TH" spc="-5" dirty="0" smtClean="0">
                <a:latin typeface="TH SarabunPSK"/>
                <a:cs typeface="TH SarabunPSK"/>
              </a:rPr>
              <a:t>ู</a:t>
            </a:r>
            <a:r>
              <a:rPr lang="th-TH" spc="-10" dirty="0" smtClean="0">
                <a:latin typeface="TH SarabunPSK"/>
                <a:cs typeface="TH SarabunPSK"/>
              </a:rPr>
              <a:t>ล</a:t>
            </a:r>
            <a:r>
              <a:rPr lang="th-TH" spc="-5" dirty="0" smtClean="0">
                <a:latin typeface="TH SarabunPSK"/>
                <a:cs typeface="TH SarabunPSK"/>
              </a:rPr>
              <a:t> ม</a:t>
            </a:r>
            <a:r>
              <a:rPr lang="th-TH" spc="5" dirty="0" smtClean="0">
                <a:latin typeface="TH SarabunPSK"/>
                <a:cs typeface="TH SarabunPSK"/>
              </a:rPr>
              <a:t>าเส</a:t>
            </a:r>
            <a:r>
              <a:rPr lang="th-TH" spc="0" dirty="0" smtClean="0">
                <a:latin typeface="TH SarabunPSK"/>
                <a:cs typeface="TH SarabunPSK"/>
              </a:rPr>
              <a:t>น</a:t>
            </a:r>
            <a:r>
              <a:rPr lang="th-TH" spc="5" dirty="0" smtClean="0">
                <a:latin typeface="TH SarabunPSK"/>
                <a:cs typeface="TH SarabunPSK"/>
              </a:rPr>
              <a:t>อ</a:t>
            </a:r>
            <a:r>
              <a:rPr lang="th-TH" spc="-10" dirty="0" smtClean="0">
                <a:latin typeface="TH SarabunPSK"/>
                <a:cs typeface="TH SarabunPSK"/>
              </a:rPr>
              <a:t>ผ</a:t>
            </a:r>
            <a:r>
              <a:rPr lang="th-TH" spc="-20" dirty="0" smtClean="0">
                <a:latin typeface="TH SarabunPSK"/>
                <a:cs typeface="TH SarabunPSK"/>
              </a:rPr>
              <a:t>ู</a:t>
            </a:r>
            <a:r>
              <a:rPr lang="th-TH" spc="-5" dirty="0" smtClean="0">
                <a:latin typeface="TH SarabunPSK"/>
                <a:cs typeface="TH SarabunPSK"/>
              </a:rPr>
              <a:t></a:t>
            </a:r>
            <a:r>
              <a:rPr lang="th-TH" spc="-20" dirty="0" smtClean="0">
                <a:latin typeface="TH SarabunPSK"/>
                <a:cs typeface="TH SarabunPSK"/>
              </a:rPr>
              <a:t>ฟ</a:t>
            </a:r>
            <a:r>
              <a:rPr lang="th-TH" spc="5" dirty="0" smtClean="0">
                <a:latin typeface="TH SarabunPSK"/>
                <a:cs typeface="TH SarabunPSK"/>
              </a:rPr>
              <a:t>ง</a:t>
            </a:r>
            <a:r>
              <a:rPr lang="th-TH" spc="0" dirty="0" smtClean="0">
                <a:latin typeface="TH SarabunPSK"/>
                <a:cs typeface="TH SarabunPSK"/>
              </a:rPr>
              <a:t>ไ</a:t>
            </a:r>
            <a:r>
              <a:rPr lang="th-TH" spc="-10" dirty="0" smtClean="0">
                <a:latin typeface="TH SarabunPSK"/>
                <a:cs typeface="TH SarabunPSK"/>
              </a:rPr>
              <a:t>ด</a:t>
            </a:r>
            <a:r>
              <a:rPr lang="th-TH" spc="5" dirty="0" smtClean="0">
                <a:latin typeface="TH SarabunPSK"/>
                <a:cs typeface="TH SarabunPSK"/>
              </a:rPr>
              <a:t></a:t>
            </a:r>
            <a:r>
              <a:rPr lang="th-TH" spc="-5" dirty="0" smtClean="0">
                <a:latin typeface="TH SarabunPSK"/>
                <a:cs typeface="TH SarabunPSK"/>
              </a:rPr>
              <a:t>อ</a:t>
            </a:r>
            <a:r>
              <a:rPr lang="th-TH" spc="-10" dirty="0" smtClean="0">
                <a:latin typeface="TH SarabunPSK"/>
                <a:cs typeface="TH SarabunPSK"/>
              </a:rPr>
              <a:t>ย</a:t>
            </a:r>
            <a:r>
              <a:rPr lang="th-TH" spc="-5" dirty="0" smtClean="0">
                <a:latin typeface="TH SarabunPSK"/>
                <a:cs typeface="TH SarabunPSK"/>
              </a:rPr>
              <a:t></a:t>
            </a:r>
            <a:r>
              <a:rPr lang="th-TH" spc="0" dirty="0" smtClean="0">
                <a:latin typeface="TH SarabunPSK"/>
                <a:cs typeface="TH SarabunPSK"/>
              </a:rPr>
              <a:t>า</a:t>
            </a:r>
            <a:r>
              <a:rPr lang="th-TH" spc="5" dirty="0" smtClean="0">
                <a:latin typeface="TH SarabunPSK"/>
                <a:cs typeface="TH SarabunPSK"/>
              </a:rPr>
              <a:t>ง</a:t>
            </a:r>
            <a:r>
              <a:rPr lang="th-TH" spc="-10" dirty="0" smtClean="0">
                <a:latin typeface="TH SarabunPSK"/>
                <a:cs typeface="TH SarabunPSK"/>
              </a:rPr>
              <a:t>ล</a:t>
            </a:r>
            <a:r>
              <a:rPr lang="th-TH" spc="5" dirty="0" smtClean="0">
                <a:latin typeface="TH SarabunPSK"/>
                <a:cs typeface="TH SarabunPSK"/>
              </a:rPr>
              <a:t>ึ</a:t>
            </a:r>
            <a:r>
              <a:rPr lang="th-TH" spc="-5" dirty="0" smtClean="0">
                <a:latin typeface="TH SarabunPSK"/>
                <a:cs typeface="TH SarabunPSK"/>
              </a:rPr>
              <a:t>ก</a:t>
            </a:r>
            <a:r>
              <a:rPr lang="th-TH" spc="-15" dirty="0" smtClean="0">
                <a:latin typeface="TH SarabunPSK"/>
                <a:cs typeface="TH SarabunPSK"/>
              </a:rPr>
              <a:t>ซ</a:t>
            </a:r>
            <a:r>
              <a:rPr lang="th-TH" spc="-20" dirty="0" smtClean="0">
                <a:latin typeface="TH SarabunPSK"/>
                <a:cs typeface="TH SarabunPSK"/>
              </a:rPr>
              <a:t>ึ</a:t>
            </a:r>
            <a:r>
              <a:rPr lang="th-TH" spc="-5" dirty="0" smtClean="0">
                <a:latin typeface="TH SarabunPSK"/>
                <a:cs typeface="TH SarabunPSK"/>
              </a:rPr>
              <a:t>้ง</a:t>
            </a:r>
            <a:r>
              <a:rPr lang="th-TH" spc="25" dirty="0" smtClean="0">
                <a:latin typeface="TH SarabunPSK"/>
                <a:cs typeface="TH SarabunPSK"/>
              </a:rPr>
              <a:t> </a:t>
            </a:r>
            <a:r>
              <a:rPr lang="th-TH" spc="-20" dirty="0" smtClean="0">
                <a:latin typeface="TH SarabunPSK"/>
                <a:cs typeface="TH SarabunPSK"/>
              </a:rPr>
              <a:t>อ</a:t>
            </a:r>
            <a:r>
              <a:rPr lang="th-TH" spc="5" dirty="0" smtClean="0">
                <a:latin typeface="TH SarabunPSK"/>
                <a:cs typeface="TH SarabunPSK"/>
              </a:rPr>
              <a:t>ี</a:t>
            </a:r>
            <a:r>
              <a:rPr lang="th-TH" spc="-5" dirty="0" smtClean="0">
                <a:latin typeface="TH SarabunPSK"/>
                <a:cs typeface="TH SarabunPSK"/>
              </a:rPr>
              <a:t>ก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-20" dirty="0" smtClean="0">
                <a:latin typeface="TH SarabunPSK"/>
                <a:cs typeface="TH SarabunPSK"/>
              </a:rPr>
              <a:t>ั</a:t>
            </a:r>
            <a:r>
              <a:rPr lang="th-TH" spc="-5" dirty="0" smtClean="0">
                <a:latin typeface="TH SarabunPSK"/>
                <a:cs typeface="TH SarabunPSK"/>
              </a:rPr>
              <a:t>้</a:t>
            </a:r>
            <a:r>
              <a:rPr lang="th-TH" spc="5" dirty="0" smtClean="0">
                <a:latin typeface="TH SarabunPSK"/>
                <a:cs typeface="TH SarabunPSK"/>
              </a:rPr>
              <a:t>ง</a:t>
            </a:r>
            <a:r>
              <a:rPr lang="th-TH" spc="-10" dirty="0" smtClean="0">
                <a:latin typeface="TH SarabunPSK"/>
                <a:cs typeface="TH SarabunPSK"/>
              </a:rPr>
              <a:t>ย</a:t>
            </a:r>
            <a:r>
              <a:rPr lang="th-TH" spc="-5" dirty="0" smtClean="0">
                <a:latin typeface="TH SarabunPSK"/>
                <a:cs typeface="TH SarabunPSK"/>
              </a:rPr>
              <a:t>ั</a:t>
            </a:r>
            <a:r>
              <a:rPr lang="th-TH" spc="15" dirty="0" smtClean="0">
                <a:latin typeface="TH SarabunPSK"/>
                <a:cs typeface="TH SarabunPSK"/>
              </a:rPr>
              <a:t>ง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5" dirty="0" smtClean="0">
                <a:latin typeface="TH SarabunPSK"/>
                <a:cs typeface="TH SarabunPSK"/>
              </a:rPr>
              <a:t>ํา</a:t>
            </a:r>
            <a:r>
              <a:rPr lang="th-TH" spc="0" dirty="0" smtClean="0">
                <a:latin typeface="TH SarabunPSK"/>
                <a:cs typeface="TH SarabunPSK"/>
              </a:rPr>
              <a:t>ใ</a:t>
            </a:r>
            <a:r>
              <a:rPr lang="th-TH" spc="-10" dirty="0" smtClean="0">
                <a:latin typeface="TH SarabunPSK"/>
                <a:cs typeface="TH SarabunPSK"/>
              </a:rPr>
              <a:t>ห</a:t>
            </a:r>
            <a:r>
              <a:rPr lang="th-TH" spc="-5" dirty="0" smtClean="0">
                <a:latin typeface="TH SarabunPSK"/>
                <a:cs typeface="TH SarabunPSK"/>
              </a:rPr>
              <a:t></a:t>
            </a:r>
            <a:r>
              <a:rPr lang="th-TH" spc="-10" dirty="0" smtClean="0">
                <a:latin typeface="TH SarabunPSK"/>
                <a:cs typeface="TH SarabunPSK"/>
              </a:rPr>
              <a:t>ผ</a:t>
            </a:r>
            <a:r>
              <a:rPr lang="th-TH" spc="-20" dirty="0" smtClean="0">
                <a:latin typeface="TH SarabunPSK"/>
                <a:cs typeface="TH SarabunPSK"/>
              </a:rPr>
              <a:t>ู</a:t>
            </a:r>
            <a:r>
              <a:rPr lang="th-TH" spc="5" dirty="0" smtClean="0">
                <a:latin typeface="TH SarabunPSK"/>
                <a:cs typeface="TH SarabunPSK"/>
              </a:rPr>
              <a:t></a:t>
            </a:r>
            <a:r>
              <a:rPr lang="th-TH" spc="-20" dirty="0" smtClean="0">
                <a:latin typeface="TH SarabunPSK"/>
                <a:cs typeface="TH SarabunPSK"/>
              </a:rPr>
              <a:t>ฟ</a:t>
            </a:r>
            <a:r>
              <a:rPr lang="th-TH" spc="-5" dirty="0" smtClean="0">
                <a:latin typeface="TH SarabunPSK"/>
                <a:cs typeface="TH SarabunPSK"/>
              </a:rPr>
              <a:t></a:t>
            </a:r>
            <a:r>
              <a:rPr lang="th-TH" spc="5" dirty="0" smtClean="0">
                <a:latin typeface="TH SarabunPSK"/>
                <a:cs typeface="TH SarabunPSK"/>
              </a:rPr>
              <a:t>ง</a:t>
            </a:r>
            <a:r>
              <a:rPr lang="th-TH" spc="-5" dirty="0" smtClean="0">
                <a:latin typeface="TH SarabunPSK"/>
                <a:cs typeface="TH SarabunPSK"/>
              </a:rPr>
              <a:t>ร</a:t>
            </a:r>
            <a:r>
              <a:rPr lang="th-TH" spc="-20" dirty="0" smtClean="0">
                <a:latin typeface="TH SarabunPSK"/>
                <a:cs typeface="TH SarabunPSK"/>
              </a:rPr>
              <a:t>ู</a:t>
            </a:r>
            <a:r>
              <a:rPr lang="th-TH" spc="-5" dirty="0" smtClean="0">
                <a:latin typeface="TH SarabunPSK"/>
                <a:cs typeface="TH SarabunPSK"/>
              </a:rPr>
              <a:t></a:t>
            </a:r>
            <a:r>
              <a:rPr lang="th-TH" spc="-10" dirty="0" smtClean="0">
                <a:latin typeface="TH SarabunPSK"/>
                <a:cs typeface="TH SarabunPSK"/>
              </a:rPr>
              <a:t>ส</a:t>
            </a:r>
            <a:r>
              <a:rPr lang="th-TH" spc="-5" dirty="0" smtClean="0">
                <a:latin typeface="TH SarabunPSK"/>
                <a:cs typeface="TH SarabunPSK"/>
              </a:rPr>
              <a:t>ึ</a:t>
            </a:r>
            <a:r>
              <a:rPr lang="th-TH" spc="10" dirty="0" smtClean="0">
                <a:latin typeface="TH SarabunPSK"/>
                <a:cs typeface="TH SarabunPSK"/>
              </a:rPr>
              <a:t>ก</a:t>
            </a:r>
            <a:r>
              <a:rPr lang="th-TH" spc="-15" dirty="0" smtClean="0">
                <a:latin typeface="TH SarabunPSK"/>
                <a:cs typeface="TH SarabunPSK"/>
              </a:rPr>
              <a:t>ถ</a:t>
            </a:r>
            <a:r>
              <a:rPr lang="th-TH" spc="-5" dirty="0" smtClean="0">
                <a:latin typeface="TH SarabunPSK"/>
                <a:cs typeface="TH SarabunPSK"/>
              </a:rPr>
              <a:t>ึ</a:t>
            </a:r>
            <a:r>
              <a:rPr lang="th-TH" spc="5" dirty="0" smtClean="0">
                <a:latin typeface="TH SarabunPSK"/>
                <a:cs typeface="TH SarabunPSK"/>
              </a:rPr>
              <a:t>ง</a:t>
            </a:r>
            <a:r>
              <a:rPr lang="th-TH" spc="-5" dirty="0" smtClean="0">
                <a:latin typeface="TH SarabunPSK"/>
                <a:cs typeface="TH SarabunPSK"/>
              </a:rPr>
              <a:t>ค</a:t>
            </a:r>
            <a:r>
              <a:rPr lang="th-TH" spc="5" dirty="0" smtClean="0">
                <a:latin typeface="TH SarabunPSK"/>
                <a:cs typeface="TH SarabunPSK"/>
              </a:rPr>
              <a:t>ว</a:t>
            </a:r>
            <a:r>
              <a:rPr lang="th-TH" spc="0" dirty="0" smtClean="0">
                <a:latin typeface="TH SarabunPSK"/>
                <a:cs typeface="TH SarabunPSK"/>
              </a:rPr>
              <a:t>า</a:t>
            </a:r>
            <a:r>
              <a:rPr lang="th-TH" spc="10" dirty="0" smtClean="0">
                <a:latin typeface="TH SarabunPSK"/>
                <a:cs typeface="TH SarabunPSK"/>
              </a:rPr>
              <a:t>ม</a:t>
            </a:r>
            <a:r>
              <a:rPr lang="th-TH" spc="5" dirty="0" smtClean="0">
                <a:latin typeface="TH SarabunPSK"/>
                <a:cs typeface="TH SarabunPSK"/>
              </a:rPr>
              <a:t>เ</a:t>
            </a:r>
            <a:r>
              <a:rPr lang="th-TH" spc="-10" dirty="0" smtClean="0">
                <a:latin typeface="TH SarabunPSK"/>
                <a:cs typeface="TH SarabunPSK"/>
              </a:rPr>
              <a:t>ป</a:t>
            </a:r>
            <a:r>
              <a:rPr lang="th-TH" spc="-5" dirty="0" smtClean="0">
                <a:latin typeface="TH SarabunPSK"/>
                <a:cs typeface="TH SarabunPSK"/>
              </a:rPr>
              <a:t></a:t>
            </a:r>
            <a:r>
              <a:rPr lang="th-TH" spc="0" dirty="0" smtClean="0">
                <a:latin typeface="TH SarabunPSK"/>
                <a:cs typeface="TH SarabunPSK"/>
              </a:rPr>
              <a:t>น</a:t>
            </a:r>
            <a:r>
              <a:rPr lang="th-TH" spc="-5" dirty="0" smtClean="0">
                <a:latin typeface="TH SarabunPSK"/>
                <a:cs typeface="TH SarabunPSK"/>
              </a:rPr>
              <a:t>พ</a:t>
            </a:r>
            <a:r>
              <a:rPr lang="th-TH" spc="15" dirty="0" smtClean="0">
                <a:latin typeface="TH SarabunPSK"/>
                <a:cs typeface="TH SarabunPSK"/>
              </a:rPr>
              <a:t>ร</a:t>
            </a:r>
            <a:r>
              <a:rPr lang="th-TH" spc="0" dirty="0" smtClean="0">
                <a:latin typeface="TH SarabunPSK"/>
                <a:cs typeface="TH SarabunPSK"/>
              </a:rPr>
              <a:t>ร</a:t>
            </a:r>
            <a:r>
              <a:rPr lang="th-TH" spc="-5" dirty="0" smtClean="0">
                <a:latin typeface="TH SarabunPSK"/>
                <a:cs typeface="TH SarabunPSK"/>
              </a:rPr>
              <a:t>คพ</a:t>
            </a:r>
            <a:r>
              <a:rPr lang="th-TH" spc="5" dirty="0" smtClean="0">
                <a:latin typeface="TH SarabunPSK"/>
                <a:cs typeface="TH SarabunPSK"/>
              </a:rPr>
              <a:t>ว</a:t>
            </a:r>
            <a:r>
              <a:rPr lang="th-TH" spc="10" dirty="0" smtClean="0">
                <a:latin typeface="TH SarabunPSK"/>
                <a:cs typeface="TH SarabunPSK"/>
              </a:rPr>
              <a:t>ก</a:t>
            </a:r>
            <a:r>
              <a:rPr lang="th-TH" spc="5" dirty="0" smtClean="0">
                <a:latin typeface="TH SarabunPSK"/>
                <a:cs typeface="TH SarabunPSK"/>
              </a:rPr>
              <a:t>เ</a:t>
            </a:r>
            <a:r>
              <a:rPr lang="th-TH" spc="-10" dirty="0" smtClean="0">
                <a:latin typeface="TH SarabunPSK"/>
                <a:cs typeface="TH SarabunPSK"/>
              </a:rPr>
              <a:t>ด</a:t>
            </a:r>
            <a:r>
              <a:rPr lang="th-TH" spc="-5" dirty="0" smtClean="0">
                <a:latin typeface="TH SarabunPSK"/>
                <a:cs typeface="TH SarabunPSK"/>
              </a:rPr>
              <a:t>ี</a:t>
            </a:r>
            <a:r>
              <a:rPr lang="th-TH" spc="0" dirty="0" smtClean="0">
                <a:latin typeface="TH SarabunPSK"/>
                <a:cs typeface="TH SarabunPSK"/>
              </a:rPr>
              <a:t>ย</a:t>
            </a:r>
            <a:r>
              <a:rPr lang="th-TH" spc="5" dirty="0" smtClean="0">
                <a:latin typeface="TH SarabunPSK"/>
                <a:cs typeface="TH SarabunPSK"/>
              </a:rPr>
              <a:t>ว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5" dirty="0" smtClean="0">
                <a:latin typeface="TH SarabunPSK"/>
                <a:cs typeface="TH SarabunPSK"/>
              </a:rPr>
              <a:t>ั</a:t>
            </a:r>
            <a:r>
              <a:rPr lang="th-TH" spc="-10" dirty="0" smtClean="0">
                <a:latin typeface="TH SarabunPSK"/>
                <a:cs typeface="TH SarabunPSK"/>
              </a:rPr>
              <a:t>น</a:t>
            </a:r>
            <a:r>
              <a:rPr lang="th-TH" spc="25" dirty="0" smtClean="0">
                <a:latin typeface="TH SarabunPSK"/>
                <a:cs typeface="TH SarabunPSK"/>
              </a:rPr>
              <a:t> </a:t>
            </a:r>
            <a:r>
              <a:rPr lang="th-TH" spc="0" dirty="0" smtClean="0">
                <a:latin typeface="TH SarabunPSK"/>
                <a:cs typeface="TH SarabunPSK"/>
              </a:rPr>
              <a:t>ห</a:t>
            </a:r>
            <a:r>
              <a:rPr lang="th-TH" spc="-5" dirty="0" smtClean="0">
                <a:latin typeface="TH SarabunPSK"/>
                <a:cs typeface="TH SarabunPSK"/>
              </a:rPr>
              <a:t>รื</a:t>
            </a:r>
            <a:r>
              <a:rPr lang="th-TH" spc="5" dirty="0" smtClean="0">
                <a:latin typeface="TH SarabunPSK"/>
                <a:cs typeface="TH SarabunPSK"/>
              </a:rPr>
              <a:t>อ</a:t>
            </a:r>
            <a:r>
              <a:rPr lang="th-TH" spc="-5" dirty="0" smtClean="0">
                <a:latin typeface="TH SarabunPSK"/>
                <a:cs typeface="TH SarabunPSK"/>
              </a:rPr>
              <a:t>คอ</a:t>
            </a:r>
            <a:r>
              <a:rPr lang="th-TH" spc="5" dirty="0" smtClean="0">
                <a:latin typeface="TH SarabunPSK"/>
                <a:cs typeface="TH SarabunPSK"/>
              </a:rPr>
              <a:t>เ</a:t>
            </a:r>
            <a:r>
              <a:rPr lang="th-TH" spc="-15" dirty="0" smtClean="0">
                <a:latin typeface="TH SarabunPSK"/>
                <a:cs typeface="TH SarabunPSK"/>
              </a:rPr>
              <a:t>ด</a:t>
            </a:r>
            <a:r>
              <a:rPr lang="th-TH" spc="10" dirty="0" smtClean="0">
                <a:latin typeface="TH SarabunPSK"/>
                <a:cs typeface="TH SarabunPSK"/>
              </a:rPr>
              <a:t>ี</a:t>
            </a:r>
            <a:r>
              <a:rPr lang="th-TH" spc="15" dirty="0" smtClean="0">
                <a:latin typeface="TH SarabunPSK"/>
                <a:cs typeface="TH SarabunPSK"/>
              </a:rPr>
              <a:t>ย</a:t>
            </a:r>
            <a:r>
              <a:rPr lang="th-TH" spc="5" dirty="0" smtClean="0">
                <a:latin typeface="TH SarabunPSK"/>
                <a:cs typeface="TH SarabunPSK"/>
              </a:rPr>
              <a:t>ว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5" dirty="0" smtClean="0">
                <a:latin typeface="TH SarabunPSK"/>
                <a:cs typeface="TH SarabunPSK"/>
              </a:rPr>
              <a:t>ั</a:t>
            </a:r>
            <a:r>
              <a:rPr lang="th-TH" spc="-10" dirty="0" smtClean="0">
                <a:latin typeface="TH SarabunPSK"/>
                <a:cs typeface="TH SarabunPSK"/>
              </a:rPr>
              <a:t>น</a:t>
            </a:r>
            <a:r>
              <a:rPr lang="th-TH" spc="25" dirty="0" smtClean="0">
                <a:latin typeface="TH SarabunPSK"/>
                <a:cs typeface="TH SarabunPSK"/>
              </a:rPr>
              <a:t> 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5" dirty="0" smtClean="0">
                <a:latin typeface="TH SarabunPSK"/>
                <a:cs typeface="TH SarabunPSK"/>
              </a:rPr>
              <a:t>ํ</a:t>
            </a:r>
            <a:r>
              <a:rPr lang="th-TH" spc="0" dirty="0" smtClean="0">
                <a:latin typeface="TH SarabunPSK"/>
                <a:cs typeface="TH SarabunPSK"/>
              </a:rPr>
              <a:t>าใ</a:t>
            </a:r>
            <a:r>
              <a:rPr lang="th-TH" spc="-10" dirty="0" smtClean="0">
                <a:latin typeface="TH SarabunPSK"/>
                <a:cs typeface="TH SarabunPSK"/>
              </a:rPr>
              <a:t>ห</a:t>
            </a:r>
            <a:r>
              <a:rPr lang="th-TH" spc="-5" dirty="0" smtClean="0">
                <a:latin typeface="TH SarabunPSK"/>
                <a:cs typeface="TH SarabunPSK"/>
              </a:rPr>
              <a:t></a:t>
            </a:r>
            <a:r>
              <a:rPr lang="th-TH" spc="-10" dirty="0" smtClean="0">
                <a:latin typeface="TH SarabunPSK"/>
                <a:cs typeface="TH SarabunPSK"/>
              </a:rPr>
              <a:t>ผ</a:t>
            </a:r>
            <a:r>
              <a:rPr lang="th-TH" spc="-20" dirty="0" smtClean="0">
                <a:latin typeface="TH SarabunPSK"/>
                <a:cs typeface="TH SarabunPSK"/>
              </a:rPr>
              <a:t>ู</a:t>
            </a:r>
            <a:r>
              <a:rPr lang="th-TH" spc="-5" dirty="0" smtClean="0">
                <a:latin typeface="TH SarabunPSK"/>
                <a:cs typeface="TH SarabunPSK"/>
              </a:rPr>
              <a:t></a:t>
            </a:r>
            <a:r>
              <a:rPr lang="th-TH" spc="-20" dirty="0" smtClean="0">
                <a:latin typeface="TH SarabunPSK"/>
                <a:cs typeface="TH SarabunPSK"/>
              </a:rPr>
              <a:t>ฟ</a:t>
            </a:r>
            <a:r>
              <a:rPr lang="th-TH" spc="5" dirty="0" smtClean="0">
                <a:latin typeface="TH SarabunPSK"/>
                <a:cs typeface="TH SarabunPSK"/>
              </a:rPr>
              <a:t></a:t>
            </a:r>
            <a:r>
              <a:rPr lang="th-TH" spc="-5" dirty="0" smtClean="0">
                <a:latin typeface="TH SarabunPSK"/>
                <a:cs typeface="TH SarabunPSK"/>
              </a:rPr>
              <a:t>ง รูสึ</a:t>
            </a:r>
            <a:r>
              <a:rPr lang="th-TH" spc="-15" dirty="0" smtClean="0">
                <a:latin typeface="TH SarabunPSK"/>
                <a:cs typeface="TH SarabunPSK"/>
              </a:rPr>
              <a:t>กค</a:t>
            </a:r>
            <a:r>
              <a:rPr lang="th-TH" spc="-5" dirty="0" smtClean="0">
                <a:latin typeface="TH SarabunPSK"/>
                <a:cs typeface="TH SarabunPSK"/>
              </a:rPr>
              <a:t>ล</a:t>
            </a:r>
            <a:r>
              <a:rPr lang="th-TH" spc="-20" dirty="0" smtClean="0">
                <a:latin typeface="TH SarabunPSK"/>
                <a:cs typeface="TH SarabunPSK"/>
              </a:rPr>
              <a:t>อ</a:t>
            </a:r>
            <a:r>
              <a:rPr lang="th-TH" spc="-10" dirty="0" smtClean="0">
                <a:latin typeface="TH SarabunPSK"/>
                <a:cs typeface="TH SarabunPSK"/>
              </a:rPr>
              <a:t>ยตา</a:t>
            </a:r>
            <a:r>
              <a:rPr lang="th-TH" spc="-15" dirty="0" smtClean="0">
                <a:latin typeface="TH SarabunPSK"/>
                <a:cs typeface="TH SarabunPSK"/>
              </a:rPr>
              <a:t>มไ</a:t>
            </a:r>
            <a:r>
              <a:rPr lang="th-TH" spc="-5" dirty="0" smtClean="0">
                <a:latin typeface="TH SarabunPSK"/>
                <a:cs typeface="TH SarabunPSK"/>
              </a:rPr>
              <a:t>ด</a:t>
            </a:r>
            <a:r>
              <a:rPr lang="th-TH" spc="-10" dirty="0" smtClean="0">
                <a:latin typeface="TH SarabunPSK"/>
                <a:cs typeface="TH SarabunPSK"/>
              </a:rPr>
              <a:t>ง</a:t>
            </a:r>
            <a:r>
              <a:rPr lang="th-TH" spc="-5" dirty="0" smtClean="0">
                <a:latin typeface="TH SarabunPSK"/>
                <a:cs typeface="TH SarabunPSK"/>
              </a:rPr>
              <a:t>าย</a:t>
            </a:r>
            <a:r>
              <a:rPr lang="th-TH" spc="-15" dirty="0" smtClean="0">
                <a:latin typeface="TH SarabunPSK"/>
                <a:cs typeface="TH SarabunPSK"/>
              </a:rPr>
              <a:t>ข</a:t>
            </a:r>
            <a:r>
              <a:rPr lang="th-TH" spc="-5" dirty="0" smtClean="0">
                <a:latin typeface="TH SarabunPSK"/>
                <a:cs typeface="TH SarabunPSK"/>
              </a:rPr>
              <a:t>ึ้น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67637187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12700">
              <a:lnSpc>
                <a:spcPct val="100000"/>
              </a:lnSpc>
            </a:pPr>
            <a:r>
              <a:rPr lang="th-TH" b="1" spc="-15" dirty="0" smtClean="0">
                <a:latin typeface="TH SarabunPSK"/>
                <a:cs typeface="TH SarabunPSK"/>
              </a:rPr>
              <a:t>ว</a:t>
            </a:r>
            <a:r>
              <a:rPr lang="th-TH" b="1" spc="0" dirty="0" smtClean="0">
                <a:latin typeface="TH SarabunPSK"/>
                <a:cs typeface="TH SarabunPSK"/>
              </a:rPr>
              <a:t>ิ</a:t>
            </a:r>
            <a:r>
              <a:rPr lang="th-TH" b="1" spc="-15" dirty="0" smtClean="0">
                <a:latin typeface="TH SarabunPSK"/>
                <a:cs typeface="TH SarabunPSK"/>
              </a:rPr>
              <a:t>ทย</a:t>
            </a:r>
            <a:r>
              <a:rPr lang="th-TH" b="1" spc="-5" dirty="0" smtClean="0">
                <a:latin typeface="TH SarabunPSK"/>
                <a:cs typeface="TH SarabunPSK"/>
              </a:rPr>
              <a:t>ุกร</a:t>
            </a:r>
            <a:r>
              <a:rPr lang="th-TH" b="1" spc="-15" dirty="0" smtClean="0">
                <a:latin typeface="TH SarabunPSK"/>
                <a:cs typeface="TH SarabunPSK"/>
              </a:rPr>
              <a:t>ะ</a:t>
            </a:r>
            <a:r>
              <a:rPr lang="th-TH" b="1" spc="-10" dirty="0" smtClean="0">
                <a:latin typeface="TH SarabunPSK"/>
                <a:cs typeface="TH SarabunPSK"/>
              </a:rPr>
              <a:t>จา</a:t>
            </a:r>
            <a:r>
              <a:rPr lang="th-TH" b="1" spc="-15" dirty="0" smtClean="0">
                <a:latin typeface="TH SarabunPSK"/>
                <a:cs typeface="TH SarabunPSK"/>
              </a:rPr>
              <a:t>ย</a:t>
            </a:r>
            <a:r>
              <a:rPr lang="th-TH" b="1" spc="-5" dirty="0" smtClean="0">
                <a:latin typeface="TH SarabunPSK"/>
                <a:cs typeface="TH SarabunPSK"/>
              </a:rPr>
              <a:t>เ</a:t>
            </a:r>
            <a:r>
              <a:rPr lang="th-TH" b="1" spc="-15" dirty="0" smtClean="0">
                <a:latin typeface="TH SarabunPSK"/>
                <a:cs typeface="TH SarabunPSK"/>
              </a:rPr>
              <a:t>ส</a:t>
            </a:r>
            <a:r>
              <a:rPr lang="th-TH" b="1" spc="0" dirty="0" smtClean="0">
                <a:latin typeface="TH SarabunPSK"/>
                <a:cs typeface="TH SarabunPSK"/>
              </a:rPr>
              <a:t>ี</a:t>
            </a:r>
            <a:r>
              <a:rPr lang="th-TH" b="1" spc="-15" dirty="0" smtClean="0">
                <a:latin typeface="TH SarabunPSK"/>
                <a:cs typeface="TH SarabunPSK"/>
              </a:rPr>
              <a:t>ย</a:t>
            </a:r>
            <a:r>
              <a:rPr lang="th-TH" b="1" spc="-10" dirty="0" smtClean="0">
                <a:latin typeface="TH SarabunPSK"/>
                <a:cs typeface="TH SarabunPSK"/>
              </a:rPr>
              <a:t>ง</a:t>
            </a:r>
            <a:r>
              <a:rPr lang="th-TH" b="1" spc="-15" dirty="0" smtClean="0">
                <a:latin typeface="TH SarabunPSK"/>
                <a:cs typeface="TH SarabunPSK"/>
              </a:rPr>
              <a:t>ป</a:t>
            </a:r>
            <a:r>
              <a:rPr lang="th-TH" b="1" spc="-10" dirty="0" smtClean="0">
                <a:latin typeface="TH SarabunPSK"/>
                <a:cs typeface="TH SarabunPSK"/>
              </a:rPr>
              <a:t>ร</a:t>
            </a:r>
            <a:r>
              <a:rPr lang="th-TH" b="1" spc="-15" dirty="0" smtClean="0">
                <a:latin typeface="TH SarabunPSK"/>
                <a:cs typeface="TH SarabunPSK"/>
              </a:rPr>
              <a:t>ะ</a:t>
            </a:r>
            <a:r>
              <a:rPr lang="th-TH" b="1" spc="-5" dirty="0" smtClean="0">
                <a:latin typeface="TH SarabunPSK"/>
                <a:cs typeface="TH SarabunPSK"/>
              </a:rPr>
              <a:t>เภ</a:t>
            </a:r>
            <a:r>
              <a:rPr lang="th-TH" b="1" spc="-15" dirty="0" smtClean="0">
                <a:latin typeface="TH SarabunPSK"/>
                <a:cs typeface="TH SarabunPSK"/>
              </a:rPr>
              <a:t>ท</a:t>
            </a:r>
            <a:r>
              <a:rPr lang="th-TH" b="1" spc="-5" dirty="0" smtClean="0">
                <a:latin typeface="TH SarabunPSK"/>
                <a:cs typeface="TH SarabunPSK"/>
              </a:rPr>
              <a:t>ธุรกิจ</a:t>
            </a:r>
            <a:endParaRPr lang="th-TH" dirty="0">
              <a:latin typeface="TH SarabunPSK"/>
              <a:cs typeface="TH SarabunPSK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thaiDist">
              <a:buNone/>
            </a:pPr>
            <a:r>
              <a:rPr lang="th-TH" b="1" spc="-15" dirty="0" smtClean="0">
                <a:latin typeface="TH SarabunPSK"/>
                <a:cs typeface="TH SarabunPSK"/>
              </a:rPr>
              <a:t>4</a:t>
            </a:r>
            <a:r>
              <a:rPr lang="th-TH" b="1" spc="-5" dirty="0" smtClean="0">
                <a:latin typeface="TH SarabunPSK"/>
                <a:cs typeface="TH SarabunPSK"/>
              </a:rPr>
              <a:t>.3 </a:t>
            </a:r>
            <a:r>
              <a:rPr lang="th-TH" b="1" spc="5" dirty="0" smtClean="0">
                <a:latin typeface="TH SarabunPSK"/>
                <a:cs typeface="TH SarabunPSK"/>
              </a:rPr>
              <a:t> </a:t>
            </a:r>
            <a:r>
              <a:rPr lang="th-TH" b="1" spc="-5" dirty="0" smtClean="0">
                <a:latin typeface="TH SarabunPSK"/>
                <a:cs typeface="TH SarabunPSK"/>
              </a:rPr>
              <a:t>ต</a:t>
            </a:r>
            <a:r>
              <a:rPr lang="th-TH" b="1" spc="-15" dirty="0" smtClean="0">
                <a:latin typeface="TH SarabunPSK"/>
                <a:cs typeface="TH SarabunPSK"/>
              </a:rPr>
              <a:t>อ</a:t>
            </a:r>
            <a:r>
              <a:rPr lang="th-TH" b="1" spc="-10" dirty="0" smtClean="0">
                <a:latin typeface="TH SarabunPSK"/>
                <a:cs typeface="TH SarabunPSK"/>
              </a:rPr>
              <a:t>ง</a:t>
            </a:r>
            <a:r>
              <a:rPr lang="th-TH" b="1" spc="-20" dirty="0" smtClean="0">
                <a:latin typeface="TH SarabunPSK"/>
                <a:cs typeface="TH SarabunPSK"/>
              </a:rPr>
              <a:t>ม</a:t>
            </a:r>
            <a:r>
              <a:rPr lang="th-TH" b="1" spc="-5" dirty="0" smtClean="0">
                <a:latin typeface="TH SarabunPSK"/>
                <a:cs typeface="TH SarabunPSK"/>
              </a:rPr>
              <a:t>ีผู</a:t>
            </a:r>
            <a:r>
              <a:rPr lang="th-TH" b="1" spc="-15" dirty="0" smtClean="0">
                <a:latin typeface="TH SarabunPSK"/>
                <a:cs typeface="TH SarabunPSK"/>
              </a:rPr>
              <a:t>ช</a:t>
            </a:r>
            <a:r>
              <a:rPr lang="th-TH" b="1" spc="0" dirty="0" smtClean="0">
                <a:latin typeface="TH SarabunPSK"/>
                <a:cs typeface="TH SarabunPSK"/>
              </a:rPr>
              <a:t></a:t>
            </a:r>
            <a:r>
              <a:rPr lang="th-TH" b="1" spc="-15" dirty="0" smtClean="0">
                <a:latin typeface="TH SarabunPSK"/>
                <a:cs typeface="TH SarabunPSK"/>
              </a:rPr>
              <a:t>วยท</a:t>
            </a:r>
            <a:r>
              <a:rPr lang="th-TH" b="1" spc="-5" dirty="0" smtClean="0">
                <a:latin typeface="TH SarabunPSK"/>
                <a:cs typeface="TH SarabunPSK"/>
              </a:rPr>
              <a:t>ี่ดีคือ</a:t>
            </a:r>
            <a:r>
              <a:rPr lang="th-TH" b="1" spc="40" dirty="0" smtClean="0">
                <a:latin typeface="TH SarabunPSK"/>
                <a:cs typeface="TH SarabunPSK"/>
              </a:rPr>
              <a:t> </a:t>
            </a:r>
            <a:r>
              <a:rPr lang="th-TH" b="1" spc="-10" dirty="0" smtClean="0">
                <a:latin typeface="TH SarabunPSK"/>
                <a:cs typeface="TH SarabunPSK"/>
              </a:rPr>
              <a:t>งา</a:t>
            </a:r>
            <a:r>
              <a:rPr lang="th-TH" b="1" spc="-5" dirty="0" smtClean="0">
                <a:latin typeface="TH SarabunPSK"/>
                <a:cs typeface="TH SarabunPSK"/>
              </a:rPr>
              <a:t>น</a:t>
            </a:r>
            <a:r>
              <a:rPr lang="th-TH" b="1" spc="-15" dirty="0" smtClean="0">
                <a:latin typeface="TH SarabunPSK"/>
                <a:cs typeface="TH SarabunPSK"/>
              </a:rPr>
              <a:t>ว</a:t>
            </a:r>
            <a:r>
              <a:rPr lang="th-TH" b="1" spc="-5" dirty="0" smtClean="0">
                <a:latin typeface="TH SarabunPSK"/>
                <a:cs typeface="TH SarabunPSK"/>
              </a:rPr>
              <a:t>ิจัย</a:t>
            </a:r>
            <a:endParaRPr lang="th-TH" dirty="0" smtClean="0">
              <a:latin typeface="TH SarabunPSK"/>
              <a:cs typeface="TH SarabunPSK"/>
            </a:endParaRPr>
          </a:p>
          <a:p>
            <a:pPr marL="0" indent="0" algn="thaiDist">
              <a:buNone/>
            </a:pPr>
            <a:r>
              <a:rPr lang="th-TH" spc="-15" dirty="0" smtClean="0">
                <a:latin typeface="TH SarabunPSK"/>
                <a:cs typeface="TH SarabunPSK"/>
              </a:rPr>
              <a:t>	ถ</a:t>
            </a:r>
            <a:r>
              <a:rPr lang="th-TH" spc="5" dirty="0" smtClean="0">
                <a:latin typeface="TH SarabunPSK"/>
                <a:cs typeface="TH SarabunPSK"/>
              </a:rPr>
              <a:t>ึง</a:t>
            </a:r>
            <a:r>
              <a:rPr lang="th-TH" spc="0" dirty="0" smtClean="0">
                <a:latin typeface="TH SarabunPSK"/>
                <a:cs typeface="TH SarabunPSK"/>
              </a:rPr>
              <a:t>แ</a:t>
            </a:r>
            <a:r>
              <a:rPr lang="th-TH" spc="-15" dirty="0" smtClean="0">
                <a:latin typeface="TH SarabunPSK"/>
                <a:cs typeface="TH SarabunPSK"/>
              </a:rPr>
              <a:t>ม</a:t>
            </a:r>
            <a:r>
              <a:rPr lang="th-TH" spc="-5" dirty="0" smtClean="0">
                <a:latin typeface="TH SarabunPSK"/>
                <a:cs typeface="TH SarabunPSK"/>
              </a:rPr>
              <a:t></a:t>
            </a:r>
            <a:r>
              <a:rPr lang="th-TH" spc="-10" dirty="0" smtClean="0">
                <a:latin typeface="TH SarabunPSK"/>
                <a:cs typeface="TH SarabunPSK"/>
              </a:rPr>
              <a:t>ผ</a:t>
            </a:r>
            <a:r>
              <a:rPr lang="th-TH" spc="-20" dirty="0" smtClean="0">
                <a:latin typeface="TH SarabunPSK"/>
                <a:cs typeface="TH SarabunPSK"/>
              </a:rPr>
              <a:t>ู</a:t>
            </a:r>
            <a:r>
              <a:rPr lang="th-TH" spc="-5" dirty="0" smtClean="0">
                <a:latin typeface="TH SarabunPSK"/>
                <a:cs typeface="TH SarabunPSK"/>
              </a:rPr>
              <a:t></a:t>
            </a:r>
            <a:r>
              <a:rPr lang="th-TH" spc="5" dirty="0" smtClean="0">
                <a:latin typeface="TH SarabunPSK"/>
                <a:cs typeface="TH SarabunPSK"/>
              </a:rPr>
              <a:t>ผ</a:t>
            </a:r>
            <a:r>
              <a:rPr lang="th-TH" spc="-10" dirty="0" smtClean="0">
                <a:latin typeface="TH SarabunPSK"/>
                <a:cs typeface="TH SarabunPSK"/>
              </a:rPr>
              <a:t>ล</a:t>
            </a:r>
            <a:r>
              <a:rPr lang="th-TH" spc="-5" dirty="0" smtClean="0">
                <a:latin typeface="TH SarabunPSK"/>
                <a:cs typeface="TH SarabunPSK"/>
              </a:rPr>
              <a:t>ิ</a:t>
            </a:r>
            <a:r>
              <a:rPr lang="th-TH" spc="0" dirty="0" smtClean="0">
                <a:latin typeface="TH SarabunPSK"/>
                <a:cs typeface="TH SarabunPSK"/>
              </a:rPr>
              <a:t>ตจ</a:t>
            </a:r>
            <a:r>
              <a:rPr lang="th-TH" spc="-5" dirty="0" smtClean="0">
                <a:latin typeface="TH SarabunPSK"/>
                <a:cs typeface="TH SarabunPSK"/>
              </a:rPr>
              <a:t>ะ</a:t>
            </a:r>
            <a:r>
              <a:rPr lang="th-TH" spc="-15" dirty="0" smtClean="0">
                <a:latin typeface="TH SarabunPSK"/>
                <a:cs typeface="TH SarabunPSK"/>
              </a:rPr>
              <a:t>ม</a:t>
            </a:r>
            <a:r>
              <a:rPr lang="th-TH" spc="-5" dirty="0" smtClean="0">
                <a:latin typeface="TH SarabunPSK"/>
                <a:cs typeface="TH SarabunPSK"/>
              </a:rPr>
              <a:t>ีก</a:t>
            </a:r>
            <a:r>
              <a:rPr lang="th-TH" spc="0" dirty="0" smtClean="0">
                <a:latin typeface="TH SarabunPSK"/>
                <a:cs typeface="TH SarabunPSK"/>
              </a:rPr>
              <a:t>ารแ</a:t>
            </a:r>
            <a:r>
              <a:rPr lang="th-TH" spc="-10" dirty="0" smtClean="0">
                <a:latin typeface="TH SarabunPSK"/>
                <a:cs typeface="TH SarabunPSK"/>
              </a:rPr>
              <a:t>บ</a:t>
            </a:r>
            <a:r>
              <a:rPr lang="th-TH" spc="5" dirty="0" smtClean="0">
                <a:latin typeface="TH SarabunPSK"/>
                <a:cs typeface="TH SarabunPSK"/>
              </a:rPr>
              <a:t>ง</a:t>
            </a:r>
            <a:r>
              <a:rPr lang="th-TH" spc="-5" dirty="0" smtClean="0">
                <a:latin typeface="TH SarabunPSK"/>
                <a:cs typeface="TH SarabunPSK"/>
              </a:rPr>
              <a:t>ก</a:t>
            </a:r>
            <a:r>
              <a:rPr lang="th-TH" spc="-10" dirty="0" smtClean="0">
                <a:latin typeface="TH SarabunPSK"/>
                <a:cs typeface="TH SarabunPSK"/>
              </a:rPr>
              <a:t>ล</a:t>
            </a:r>
            <a:r>
              <a:rPr lang="th-TH" spc="-20" dirty="0" smtClean="0">
                <a:latin typeface="TH SarabunPSK"/>
                <a:cs typeface="TH SarabunPSK"/>
              </a:rPr>
              <a:t>ุ</a:t>
            </a:r>
            <a:r>
              <a:rPr lang="th-TH" spc="-5" dirty="0" smtClean="0">
                <a:latin typeface="TH SarabunPSK"/>
                <a:cs typeface="TH SarabunPSK"/>
              </a:rPr>
              <a:t>ม</a:t>
            </a:r>
            <a:r>
              <a:rPr lang="th-TH" spc="-10" dirty="0" smtClean="0">
                <a:latin typeface="TH SarabunPSK"/>
                <a:cs typeface="TH SarabunPSK"/>
              </a:rPr>
              <a:t>ผ</a:t>
            </a:r>
            <a:r>
              <a:rPr lang="th-TH" spc="-20" dirty="0" smtClean="0">
                <a:latin typeface="TH SarabunPSK"/>
                <a:cs typeface="TH SarabunPSK"/>
              </a:rPr>
              <a:t>ู</a:t>
            </a:r>
            <a:r>
              <a:rPr lang="th-TH" spc="-5" dirty="0" smtClean="0">
                <a:latin typeface="TH SarabunPSK"/>
                <a:cs typeface="TH SarabunPSK"/>
              </a:rPr>
              <a:t></a:t>
            </a:r>
            <a:r>
              <a:rPr lang="th-TH" spc="-20" dirty="0" smtClean="0">
                <a:latin typeface="TH SarabunPSK"/>
                <a:cs typeface="TH SarabunPSK"/>
              </a:rPr>
              <a:t>ฟ</a:t>
            </a:r>
            <a:r>
              <a:rPr lang="th-TH" spc="-5" dirty="0" smtClean="0">
                <a:latin typeface="TH SarabunPSK"/>
                <a:cs typeface="TH SarabunPSK"/>
              </a:rPr>
              <a:t></a:t>
            </a:r>
            <a:r>
              <a:rPr lang="th-TH" spc="5" dirty="0" smtClean="0">
                <a:latin typeface="TH SarabunPSK"/>
                <a:cs typeface="TH SarabunPSK"/>
              </a:rPr>
              <a:t>ง</a:t>
            </a:r>
            <a:r>
              <a:rPr lang="th-TH" spc="0" dirty="0" smtClean="0">
                <a:latin typeface="TH SarabunPSK"/>
                <a:cs typeface="TH SarabunPSK"/>
              </a:rPr>
              <a:t>ราย</a:t>
            </a:r>
            <a:r>
              <a:rPr lang="th-TH" spc="-5" dirty="0" smtClean="0">
                <a:latin typeface="TH SarabunPSK"/>
                <a:cs typeface="TH SarabunPSK"/>
              </a:rPr>
              <a:t>ก</a:t>
            </a:r>
            <a:r>
              <a:rPr lang="th-TH" spc="0" dirty="0" smtClean="0">
                <a:latin typeface="TH SarabunPSK"/>
                <a:cs typeface="TH SarabunPSK"/>
              </a:rPr>
              <a:t>าร</a:t>
            </a:r>
            <a:r>
              <a:rPr lang="th-TH" spc="-5" dirty="0" smtClean="0">
                <a:latin typeface="TH SarabunPSK"/>
                <a:cs typeface="TH SarabunPSK"/>
              </a:rPr>
              <a:t>วิท</a:t>
            </a:r>
            <a:r>
              <a:rPr lang="th-TH" spc="-10" dirty="0" smtClean="0">
                <a:latin typeface="TH SarabunPSK"/>
                <a:cs typeface="TH SarabunPSK"/>
              </a:rPr>
              <a:t>ย</a:t>
            </a:r>
            <a:r>
              <a:rPr lang="th-TH" spc="10" dirty="0" smtClean="0">
                <a:latin typeface="TH SarabunPSK"/>
                <a:cs typeface="TH SarabunPSK"/>
              </a:rPr>
              <a:t>ุ</a:t>
            </a:r>
            <a:r>
              <a:rPr lang="th-TH" spc="-5" dirty="0" smtClean="0">
                <a:latin typeface="TH SarabunPSK"/>
                <a:cs typeface="TH SarabunPSK"/>
              </a:rPr>
              <a:t>ออก</a:t>
            </a:r>
            <a:r>
              <a:rPr lang="th-TH" spc="5" dirty="0" smtClean="0">
                <a:latin typeface="TH SarabunPSK"/>
                <a:cs typeface="TH SarabunPSK"/>
              </a:rPr>
              <a:t>เ</a:t>
            </a:r>
            <a:r>
              <a:rPr lang="th-TH" spc="-10" dirty="0" smtClean="0">
                <a:latin typeface="TH SarabunPSK"/>
                <a:cs typeface="TH SarabunPSK"/>
              </a:rPr>
              <a:t>ป</a:t>
            </a:r>
            <a:r>
              <a:rPr lang="th-TH" spc="-5" dirty="0" smtClean="0">
                <a:latin typeface="TH SarabunPSK"/>
                <a:cs typeface="TH SarabunPSK"/>
              </a:rPr>
              <a:t></a:t>
            </a:r>
            <a:r>
              <a:rPr lang="th-TH" spc="0" dirty="0" smtClean="0">
                <a:latin typeface="TH SarabunPSK"/>
                <a:cs typeface="TH SarabunPSK"/>
              </a:rPr>
              <a:t>น</a:t>
            </a:r>
            <a:r>
              <a:rPr lang="th-TH" spc="-5" dirty="0" smtClean="0">
                <a:latin typeface="TH SarabunPSK"/>
                <a:cs typeface="TH SarabunPSK"/>
              </a:rPr>
              <a:t>ก</a:t>
            </a:r>
            <a:r>
              <a:rPr lang="th-TH" spc="-10" dirty="0" smtClean="0">
                <a:latin typeface="TH SarabunPSK"/>
                <a:cs typeface="TH SarabunPSK"/>
              </a:rPr>
              <a:t>ล</a:t>
            </a:r>
            <a:r>
              <a:rPr lang="th-TH" spc="-20" dirty="0" smtClean="0">
                <a:latin typeface="TH SarabunPSK"/>
                <a:cs typeface="TH SarabunPSK"/>
              </a:rPr>
              <a:t>ุ</a:t>
            </a:r>
            <a:r>
              <a:rPr lang="th-TH" spc="-5" dirty="0" smtClean="0">
                <a:latin typeface="TH SarabunPSK"/>
                <a:cs typeface="TH SarabunPSK"/>
              </a:rPr>
              <a:t>ม</a:t>
            </a:r>
            <a:r>
              <a:rPr lang="th-TH" spc="-10" dirty="0" smtClean="0">
                <a:latin typeface="TH SarabunPSK"/>
                <a:cs typeface="TH SarabunPSK"/>
              </a:rPr>
              <a:t>ผ</a:t>
            </a:r>
            <a:r>
              <a:rPr lang="th-TH" spc="-20" dirty="0" smtClean="0">
                <a:latin typeface="TH SarabunPSK"/>
                <a:cs typeface="TH SarabunPSK"/>
              </a:rPr>
              <a:t>ู</a:t>
            </a:r>
            <a:r>
              <a:rPr lang="th-TH" spc="-5" dirty="0" smtClean="0">
                <a:latin typeface="TH SarabunPSK"/>
                <a:cs typeface="TH SarabunPSK"/>
              </a:rPr>
              <a:t></a:t>
            </a:r>
            <a:r>
              <a:rPr lang="th-TH" spc="-20" dirty="0" smtClean="0">
                <a:latin typeface="TH SarabunPSK"/>
                <a:cs typeface="TH SarabunPSK"/>
              </a:rPr>
              <a:t>ฟ</a:t>
            </a:r>
            <a:r>
              <a:rPr lang="th-TH" spc="-5" dirty="0" smtClean="0">
                <a:latin typeface="TH SarabunPSK"/>
                <a:cs typeface="TH SarabunPSK"/>
              </a:rPr>
              <a:t></a:t>
            </a:r>
            <a:r>
              <a:rPr lang="th-TH" spc="5" dirty="0" smtClean="0">
                <a:latin typeface="TH SarabunPSK"/>
                <a:cs typeface="TH SarabunPSK"/>
              </a:rPr>
              <a:t>งเ</a:t>
            </a:r>
            <a:r>
              <a:rPr lang="th-TH" spc="0" dirty="0" smtClean="0">
                <a:latin typeface="TH SarabunPSK"/>
                <a:cs typeface="TH SarabunPSK"/>
              </a:rPr>
              <a:t>ฉ</a:t>
            </a:r>
            <a:r>
              <a:rPr lang="th-TH" spc="-5" dirty="0" smtClean="0">
                <a:latin typeface="TH SarabunPSK"/>
                <a:cs typeface="TH SarabunPSK"/>
              </a:rPr>
              <a:t>พ</a:t>
            </a:r>
            <a:r>
              <a:rPr lang="th-TH" spc="0" dirty="0" smtClean="0">
                <a:latin typeface="TH SarabunPSK"/>
                <a:cs typeface="TH SarabunPSK"/>
              </a:rPr>
              <a:t>า</a:t>
            </a:r>
            <a:r>
              <a:rPr lang="th-TH" spc="-10" dirty="0" smtClean="0">
                <a:latin typeface="TH SarabunPSK"/>
                <a:cs typeface="TH SarabunPSK"/>
              </a:rPr>
              <a:t>ะ</a:t>
            </a:r>
            <a:r>
              <a:rPr lang="th-TH" spc="20" dirty="0" smtClean="0">
                <a:latin typeface="TH SarabunPSK"/>
                <a:cs typeface="TH SarabunPSK"/>
              </a:rPr>
              <a:t> </a:t>
            </a:r>
            <a:r>
              <a:rPr lang="th-TH" spc="0" dirty="0" smtClean="0">
                <a:latin typeface="TH SarabunPSK"/>
                <a:cs typeface="TH SarabunPSK"/>
              </a:rPr>
              <a:t>(</a:t>
            </a:r>
            <a:r>
              <a:rPr lang="en-US" spc="-5" dirty="0" smtClean="0">
                <a:latin typeface="TH SarabunPSK"/>
                <a:cs typeface="TH SarabunPSK"/>
              </a:rPr>
              <a:t>tar</a:t>
            </a:r>
            <a:r>
              <a:rPr lang="en-US" spc="-10" dirty="0" smtClean="0">
                <a:latin typeface="TH SarabunPSK"/>
                <a:cs typeface="TH SarabunPSK"/>
              </a:rPr>
              <a:t>g</a:t>
            </a:r>
            <a:r>
              <a:rPr lang="en-US" spc="-5" dirty="0" smtClean="0">
                <a:latin typeface="TH SarabunPSK"/>
                <a:cs typeface="TH SarabunPSK"/>
              </a:rPr>
              <a:t>et</a:t>
            </a:r>
            <a:r>
              <a:rPr lang="en-US" spc="160" dirty="0" smtClean="0">
                <a:latin typeface="TH SarabunPSK"/>
                <a:cs typeface="TH SarabunPSK"/>
              </a:rPr>
              <a:t> </a:t>
            </a:r>
            <a:r>
              <a:rPr lang="en-US" spc="-10" dirty="0" smtClean="0">
                <a:latin typeface="TH SarabunPSK"/>
                <a:cs typeface="TH SarabunPSK"/>
              </a:rPr>
              <a:t>au</a:t>
            </a:r>
            <a:r>
              <a:rPr lang="en-US" spc="-15" dirty="0" smtClean="0">
                <a:latin typeface="TH SarabunPSK"/>
                <a:cs typeface="TH SarabunPSK"/>
              </a:rPr>
              <a:t>d</a:t>
            </a:r>
            <a:r>
              <a:rPr lang="en-US" spc="-10" dirty="0" smtClean="0">
                <a:latin typeface="TH SarabunPSK"/>
                <a:cs typeface="TH SarabunPSK"/>
              </a:rPr>
              <a:t>ien</a:t>
            </a:r>
            <a:r>
              <a:rPr lang="en-US" spc="-15" dirty="0" smtClean="0">
                <a:latin typeface="TH SarabunPSK"/>
                <a:cs typeface="TH SarabunPSK"/>
              </a:rPr>
              <a:t>c</a:t>
            </a:r>
            <a:r>
              <a:rPr lang="en-US" spc="-10" dirty="0" smtClean="0">
                <a:latin typeface="TH SarabunPSK"/>
                <a:cs typeface="TH SarabunPSK"/>
              </a:rPr>
              <a:t>e</a:t>
            </a:r>
            <a:r>
              <a:rPr lang="en-US" spc="0" dirty="0" smtClean="0">
                <a:latin typeface="TH SarabunPSK"/>
                <a:cs typeface="TH SarabunPSK"/>
              </a:rPr>
              <a:t>)</a:t>
            </a:r>
            <a:r>
              <a:rPr lang="th-TH" spc="10" dirty="0" smtClean="0">
                <a:latin typeface="TH SarabunPSK"/>
                <a:cs typeface="TH SarabunPSK"/>
              </a:rPr>
              <a:t>โ</a:t>
            </a:r>
            <a:r>
              <a:rPr lang="th-TH" spc="0" dirty="0" smtClean="0">
                <a:latin typeface="TH SarabunPSK"/>
                <a:cs typeface="TH SarabunPSK"/>
              </a:rPr>
              <a:t>ดย</a:t>
            </a:r>
            <a:r>
              <a:rPr lang="th-TH" spc="5" dirty="0" smtClean="0">
                <a:latin typeface="TH SarabunPSK"/>
                <a:cs typeface="TH SarabunPSK"/>
              </a:rPr>
              <a:t>ส</a:t>
            </a:r>
            <a:r>
              <a:rPr lang="th-TH" spc="-5" dirty="0" smtClean="0">
                <a:latin typeface="TH SarabunPSK"/>
                <a:cs typeface="TH SarabunPSK"/>
              </a:rPr>
              <a:t>ร</a:t>
            </a:r>
            <a:r>
              <a:rPr lang="th-TH" spc="0" dirty="0" smtClean="0">
                <a:latin typeface="TH SarabunPSK"/>
                <a:cs typeface="TH SarabunPSK"/>
              </a:rPr>
              <a:t>า</a:t>
            </a:r>
            <a:r>
              <a:rPr lang="th-TH" spc="-5" dirty="0" smtClean="0">
                <a:latin typeface="TH SarabunPSK"/>
                <a:cs typeface="TH SarabunPSK"/>
              </a:rPr>
              <a:t>ง จุ</a:t>
            </a:r>
            <a:r>
              <a:rPr lang="th-TH" spc="0" dirty="0" smtClean="0">
                <a:latin typeface="TH SarabunPSK"/>
                <a:cs typeface="TH SarabunPSK"/>
              </a:rPr>
              <a:t>ด</a:t>
            </a:r>
            <a:r>
              <a:rPr lang="th-TH" spc="-5" dirty="0" smtClean="0">
                <a:latin typeface="TH SarabunPSK"/>
                <a:cs typeface="TH SarabunPSK"/>
              </a:rPr>
              <a:t>ร</a:t>
            </a:r>
            <a:r>
              <a:rPr lang="th-TH" spc="5" dirty="0" smtClean="0">
                <a:latin typeface="TH SarabunPSK"/>
                <a:cs typeface="TH SarabunPSK"/>
              </a:rPr>
              <a:t>ว</a:t>
            </a:r>
            <a:r>
              <a:rPr lang="th-TH" spc="-5" dirty="0" smtClean="0">
                <a:latin typeface="TH SarabunPSK"/>
                <a:cs typeface="TH SarabunPSK"/>
              </a:rPr>
              <a:t>มท</a:t>
            </a:r>
            <a:r>
              <a:rPr lang="th-TH" spc="0" dirty="0" smtClean="0">
                <a:latin typeface="TH SarabunPSK"/>
                <a:cs typeface="TH SarabunPSK"/>
              </a:rPr>
              <a:t>า</a:t>
            </a:r>
            <a:r>
              <a:rPr lang="th-TH" spc="5" dirty="0" smtClean="0">
                <a:latin typeface="TH SarabunPSK"/>
                <a:cs typeface="TH SarabunPSK"/>
              </a:rPr>
              <a:t>ง</a:t>
            </a:r>
            <a:r>
              <a:rPr lang="th-TH" spc="-10" dirty="0" smtClean="0">
                <a:latin typeface="TH SarabunPSK"/>
                <a:cs typeface="TH SarabunPSK"/>
              </a:rPr>
              <a:t>ล</a:t>
            </a:r>
            <a:r>
              <a:rPr lang="th-TH" spc="-5" dirty="0" smtClean="0">
                <a:latin typeface="TH SarabunPSK"/>
                <a:cs typeface="TH SarabunPSK"/>
              </a:rPr>
              <a:t>ักษณะ</a:t>
            </a:r>
            <a:r>
              <a:rPr lang="th-TH" spc="10" dirty="0" smtClean="0">
                <a:latin typeface="TH SarabunPSK"/>
                <a:cs typeface="TH SarabunPSK"/>
              </a:rPr>
              <a:t>ป</a:t>
            </a:r>
            <a:r>
              <a:rPr lang="th-TH" spc="0" dirty="0" smtClean="0">
                <a:latin typeface="TH SarabunPSK"/>
                <a:cs typeface="TH SarabunPSK"/>
              </a:rPr>
              <a:t>ร</a:t>
            </a:r>
            <a:r>
              <a:rPr lang="th-TH" spc="-5" dirty="0" smtClean="0">
                <a:latin typeface="TH SarabunPSK"/>
                <a:cs typeface="TH SarabunPSK"/>
              </a:rPr>
              <a:t>ะ</a:t>
            </a:r>
            <a:r>
              <a:rPr lang="th-TH" spc="5" dirty="0" smtClean="0">
                <a:latin typeface="TH SarabunPSK"/>
                <a:cs typeface="TH SarabunPSK"/>
              </a:rPr>
              <a:t>ช</a:t>
            </a:r>
            <a:r>
              <a:rPr lang="th-TH" spc="0" dirty="0" smtClean="0">
                <a:latin typeface="TH SarabunPSK"/>
                <a:cs typeface="TH SarabunPSK"/>
              </a:rPr>
              <a:t>า</a:t>
            </a:r>
            <a:r>
              <a:rPr lang="th-TH" spc="-5" dirty="0" smtClean="0">
                <a:latin typeface="TH SarabunPSK"/>
                <a:cs typeface="TH SarabunPSK"/>
              </a:rPr>
              <a:t>ก</a:t>
            </a:r>
            <a:r>
              <a:rPr lang="th-TH" spc="0" dirty="0" smtClean="0">
                <a:latin typeface="TH SarabunPSK"/>
                <a:cs typeface="TH SarabunPSK"/>
              </a:rPr>
              <a:t>ร</a:t>
            </a:r>
            <a:r>
              <a:rPr lang="th-TH" spc="-5" dirty="0" smtClean="0">
                <a:latin typeface="TH SarabunPSK"/>
                <a:cs typeface="TH SarabunPSK"/>
              </a:rPr>
              <a:t>ศ</a:t>
            </a:r>
            <a:r>
              <a:rPr lang="th-TH" spc="0" dirty="0" smtClean="0">
                <a:latin typeface="TH SarabunPSK"/>
                <a:cs typeface="TH SarabunPSK"/>
              </a:rPr>
              <a:t>า</a:t>
            </a:r>
            <a:r>
              <a:rPr lang="th-TH" spc="5" dirty="0" smtClean="0">
                <a:latin typeface="TH SarabunPSK"/>
                <a:cs typeface="TH SarabunPSK"/>
              </a:rPr>
              <a:t>ส</a:t>
            </a:r>
            <a:r>
              <a:rPr lang="th-TH" spc="0" dirty="0" smtClean="0">
                <a:latin typeface="TH SarabunPSK"/>
                <a:cs typeface="TH SarabunPSK"/>
              </a:rPr>
              <a:t>ต</a:t>
            </a:r>
            <a:r>
              <a:rPr lang="th-TH" spc="-5" dirty="0" smtClean="0">
                <a:latin typeface="TH SarabunPSK"/>
                <a:cs typeface="TH SarabunPSK"/>
              </a:rPr>
              <a:t>ร</a:t>
            </a:r>
            <a:r>
              <a:rPr lang="th-TH" spc="10" dirty="0" smtClean="0">
                <a:latin typeface="TH SarabunPSK"/>
                <a:cs typeface="TH SarabunPSK"/>
              </a:rPr>
              <a:t> 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10" dirty="0" smtClean="0">
                <a:latin typeface="TH SarabunPSK"/>
                <a:cs typeface="TH SarabunPSK"/>
              </a:rPr>
              <a:t>ัศ</a:t>
            </a:r>
            <a:r>
              <a:rPr lang="th-TH" spc="0" dirty="0" smtClean="0">
                <a:latin typeface="TH SarabunPSK"/>
                <a:cs typeface="TH SarabunPSK"/>
              </a:rPr>
              <a:t>น</a:t>
            </a:r>
            <a:r>
              <a:rPr lang="th-TH" spc="-5" dirty="0" smtClean="0">
                <a:latin typeface="TH SarabunPSK"/>
                <a:cs typeface="TH SarabunPSK"/>
              </a:rPr>
              <a:t>ค</a:t>
            </a:r>
            <a:r>
              <a:rPr lang="th-TH" spc="-15" dirty="0" smtClean="0">
                <a:latin typeface="TH SarabunPSK"/>
                <a:cs typeface="TH SarabunPSK"/>
              </a:rPr>
              <a:t>ต</a:t>
            </a:r>
            <a:r>
              <a:rPr lang="th-TH" spc="5" dirty="0" smtClean="0">
                <a:latin typeface="TH SarabunPSK"/>
                <a:cs typeface="TH SarabunPSK"/>
              </a:rPr>
              <a:t>ิห</a:t>
            </a:r>
            <a:r>
              <a:rPr lang="th-TH" spc="-5" dirty="0" smtClean="0">
                <a:latin typeface="TH SarabunPSK"/>
                <a:cs typeface="TH SarabunPSK"/>
              </a:rPr>
              <a:t>รือวิ</a:t>
            </a:r>
            <a:r>
              <a:rPr lang="th-TH" spc="-15" dirty="0" smtClean="0">
                <a:latin typeface="TH SarabunPSK"/>
                <a:cs typeface="TH SarabunPSK"/>
              </a:rPr>
              <a:t>ถ</a:t>
            </a:r>
            <a:r>
              <a:rPr lang="th-TH" spc="-5" dirty="0" smtClean="0">
                <a:latin typeface="TH SarabunPSK"/>
                <a:cs typeface="TH SarabunPSK"/>
              </a:rPr>
              <a:t>ีชีวิ</a:t>
            </a:r>
            <a:r>
              <a:rPr lang="th-TH" spc="-10" dirty="0" smtClean="0">
                <a:latin typeface="TH SarabunPSK"/>
                <a:cs typeface="TH SarabunPSK"/>
              </a:rPr>
              <a:t>ต</a:t>
            </a:r>
            <a:r>
              <a:rPr lang="th-TH" spc="25" dirty="0" smtClean="0">
                <a:latin typeface="TH SarabunPSK"/>
                <a:cs typeface="TH SarabunPSK"/>
              </a:rPr>
              <a:t> </a:t>
            </a:r>
            <a:r>
              <a:rPr lang="th-TH" spc="0" dirty="0" smtClean="0">
                <a:latin typeface="TH SarabunPSK"/>
                <a:cs typeface="TH SarabunPSK"/>
              </a:rPr>
              <a:t>แ</a:t>
            </a:r>
            <a:r>
              <a:rPr lang="th-TH" spc="-10" dirty="0" smtClean="0">
                <a:latin typeface="TH SarabunPSK"/>
                <a:cs typeface="TH SarabunPSK"/>
              </a:rPr>
              <a:t>ต</a:t>
            </a:r>
            <a:r>
              <a:rPr lang="th-TH" spc="5" dirty="0" smtClean="0">
                <a:latin typeface="TH SarabunPSK"/>
                <a:cs typeface="TH SarabunPSK"/>
              </a:rPr>
              <a:t></a:t>
            </a:r>
            <a:r>
              <a:rPr lang="th-TH" spc="-10" dirty="0" smtClean="0">
                <a:latin typeface="TH SarabunPSK"/>
                <a:cs typeface="TH SarabunPSK"/>
              </a:rPr>
              <a:t>ด</a:t>
            </a:r>
            <a:r>
              <a:rPr lang="th-TH" spc="-5" dirty="0" smtClean="0">
                <a:latin typeface="TH SarabunPSK"/>
                <a:cs typeface="TH SarabunPSK"/>
              </a:rPr>
              <a:t></a:t>
            </a:r>
            <a:r>
              <a:rPr lang="th-TH" spc="5" dirty="0" smtClean="0">
                <a:latin typeface="TH SarabunPSK"/>
                <a:cs typeface="TH SarabunPSK"/>
              </a:rPr>
              <a:t>ว</a:t>
            </a:r>
            <a:r>
              <a:rPr lang="th-TH" spc="0" dirty="0" smtClean="0">
                <a:latin typeface="TH SarabunPSK"/>
                <a:cs typeface="TH SarabunPSK"/>
              </a:rPr>
              <a:t>ย</a:t>
            </a:r>
            <a:r>
              <a:rPr lang="th-TH" spc="-15" dirty="0" smtClean="0">
                <a:latin typeface="TH SarabunPSK"/>
                <a:cs typeface="TH SarabunPSK"/>
              </a:rPr>
              <a:t>ค</a:t>
            </a:r>
            <a:r>
              <a:rPr lang="th-TH" spc="-5" dirty="0" smtClean="0">
                <a:latin typeface="TH SarabunPSK"/>
                <a:cs typeface="TH SarabunPSK"/>
              </a:rPr>
              <a:t>ุณ</a:t>
            </a:r>
            <a:r>
              <a:rPr lang="th-TH" spc="-10" dirty="0" smtClean="0">
                <a:latin typeface="TH SarabunPSK"/>
                <a:cs typeface="TH SarabunPSK"/>
              </a:rPr>
              <a:t>ล</a:t>
            </a:r>
            <a:r>
              <a:rPr lang="th-TH" spc="-5" dirty="0" smtClean="0">
                <a:latin typeface="TH SarabunPSK"/>
                <a:cs typeface="TH SarabunPSK"/>
              </a:rPr>
              <a:t>ักษณะค</a:t>
            </a:r>
            <a:r>
              <a:rPr lang="th-TH" spc="5" dirty="0" smtClean="0">
                <a:latin typeface="TH SarabunPSK"/>
                <a:cs typeface="TH SarabunPSK"/>
              </a:rPr>
              <a:t>ว</a:t>
            </a:r>
            <a:r>
              <a:rPr lang="th-TH" spc="0" dirty="0" smtClean="0">
                <a:latin typeface="TH SarabunPSK"/>
                <a:cs typeface="TH SarabunPSK"/>
              </a:rPr>
              <a:t>า</a:t>
            </a:r>
            <a:r>
              <a:rPr lang="th-TH" spc="10" dirty="0" smtClean="0">
                <a:latin typeface="TH SarabunPSK"/>
                <a:cs typeface="TH SarabunPSK"/>
              </a:rPr>
              <a:t>ม</a:t>
            </a:r>
            <a:r>
              <a:rPr lang="th-TH" spc="5" dirty="0" smtClean="0">
                <a:latin typeface="TH SarabunPSK"/>
                <a:cs typeface="TH SarabunPSK"/>
              </a:rPr>
              <a:t>เ</a:t>
            </a:r>
            <a:r>
              <a:rPr lang="th-TH" spc="-10" dirty="0" smtClean="0">
                <a:latin typeface="TH SarabunPSK"/>
                <a:cs typeface="TH SarabunPSK"/>
              </a:rPr>
              <a:t>ป</a:t>
            </a:r>
            <a:r>
              <a:rPr lang="th-TH" spc="5" dirty="0" smtClean="0">
                <a:latin typeface="TH SarabunPSK"/>
                <a:cs typeface="TH SarabunPSK"/>
              </a:rPr>
              <a:t>น</a:t>
            </a:r>
            <a:r>
              <a:rPr lang="th-TH" spc="-5" dirty="0" smtClean="0">
                <a:latin typeface="TH SarabunPSK"/>
                <a:cs typeface="TH SarabunPSK"/>
              </a:rPr>
              <a:t>ม</a:t>
            </a:r>
            <a:r>
              <a:rPr lang="th-TH" spc="5" dirty="0" smtClean="0">
                <a:latin typeface="TH SarabunPSK"/>
                <a:cs typeface="TH SarabunPSK"/>
              </a:rPr>
              <a:t>วลช</a:t>
            </a:r>
            <a:r>
              <a:rPr lang="th-TH" spc="-10" dirty="0" smtClean="0">
                <a:latin typeface="TH SarabunPSK"/>
                <a:cs typeface="TH SarabunPSK"/>
              </a:rPr>
              <a:t>น</a:t>
            </a:r>
            <a:r>
              <a:rPr lang="th-TH" spc="25" dirty="0" smtClean="0">
                <a:latin typeface="TH SarabunPSK"/>
                <a:cs typeface="TH SarabunPSK"/>
              </a:rPr>
              <a:t> </a:t>
            </a:r>
            <a:r>
              <a:rPr lang="th-TH" spc="0" dirty="0" smtClean="0">
                <a:latin typeface="TH SarabunPSK"/>
                <a:cs typeface="TH SarabunPSK"/>
              </a:rPr>
              <a:t>(</a:t>
            </a:r>
            <a:r>
              <a:rPr lang="en-US" spc="-10" dirty="0" smtClean="0">
                <a:latin typeface="TH SarabunPSK"/>
                <a:cs typeface="TH SarabunPSK"/>
              </a:rPr>
              <a:t>ma</a:t>
            </a:r>
            <a:r>
              <a:rPr lang="en-US" spc="0" dirty="0" smtClean="0">
                <a:latin typeface="TH SarabunPSK"/>
                <a:cs typeface="TH SarabunPSK"/>
              </a:rPr>
              <a:t>ss)</a:t>
            </a:r>
            <a:r>
              <a:rPr lang="th-TH" spc="-10" dirty="0" smtClean="0">
                <a:latin typeface="TH SarabunPSK"/>
                <a:cs typeface="TH SarabunPSK"/>
              </a:rPr>
              <a:t>ที</a:t>
            </a:r>
            <a:r>
              <a:rPr lang="th-TH" spc="-5" dirty="0" smtClean="0">
                <a:latin typeface="TH SarabunPSK"/>
                <a:cs typeface="TH SarabunPSK"/>
              </a:rPr>
              <a:t>่</a:t>
            </a:r>
            <a:r>
              <a:rPr lang="th-TH" spc="-15" dirty="0" smtClean="0">
                <a:latin typeface="TH SarabunPSK"/>
                <a:cs typeface="TH SarabunPSK"/>
              </a:rPr>
              <a:t>ม</a:t>
            </a:r>
            <a:r>
              <a:rPr lang="th-TH" spc="-5" dirty="0" smtClean="0">
                <a:latin typeface="TH SarabunPSK"/>
                <a:cs typeface="TH SarabunPSK"/>
              </a:rPr>
              <a:t>ี</a:t>
            </a:r>
            <a:r>
              <a:rPr lang="th-TH" spc="5" dirty="0" smtClean="0">
                <a:latin typeface="TH SarabunPSK"/>
                <a:cs typeface="TH SarabunPSK"/>
              </a:rPr>
              <a:t>อ</a:t>
            </a:r>
            <a:r>
              <a:rPr lang="th-TH" spc="-10" dirty="0" smtClean="0">
                <a:latin typeface="TH SarabunPSK"/>
                <a:cs typeface="TH SarabunPSK"/>
              </a:rPr>
              <a:t>ย</a:t>
            </a:r>
            <a:r>
              <a:rPr lang="th-TH" spc="-20" dirty="0" smtClean="0">
                <a:latin typeface="TH SarabunPSK"/>
                <a:cs typeface="TH SarabunPSK"/>
              </a:rPr>
              <a:t>ู</a:t>
            </a:r>
            <a:r>
              <a:rPr lang="th-TH" spc="0" dirty="0" smtClean="0">
                <a:latin typeface="TH SarabunPSK"/>
                <a:cs typeface="TH SarabunPSK"/>
              </a:rPr>
              <a:t></a:t>
            </a:r>
            <a:r>
              <a:rPr lang="th-TH" spc="-5" dirty="0" smtClean="0">
                <a:latin typeface="TH SarabunPSK"/>
                <a:cs typeface="TH SarabunPSK"/>
              </a:rPr>
              <a:t> </a:t>
            </a:r>
            <a:r>
              <a:rPr lang="th-TH" spc="5" dirty="0" smtClean="0">
                <a:latin typeface="TH SarabunPSK"/>
                <a:cs typeface="TH SarabunPSK"/>
              </a:rPr>
              <a:t>เ</a:t>
            </a:r>
            <a:r>
              <a:rPr lang="th-TH" spc="-10" dirty="0" smtClean="0">
                <a:latin typeface="TH SarabunPSK"/>
                <a:cs typeface="TH SarabunPSK"/>
              </a:rPr>
              <a:t>ป</a:t>
            </a:r>
            <a:r>
              <a:rPr lang="th-TH" spc="20" dirty="0" smtClean="0">
                <a:latin typeface="TH SarabunPSK"/>
                <a:cs typeface="TH SarabunPSK"/>
              </a:rPr>
              <a:t></a:t>
            </a:r>
            <a:r>
              <a:rPr lang="th-TH" spc="0" dirty="0" smtClean="0">
                <a:latin typeface="TH SarabunPSK"/>
                <a:cs typeface="TH SarabunPSK"/>
              </a:rPr>
              <a:t>น</a:t>
            </a:r>
            <a:r>
              <a:rPr lang="th-TH" spc="-10" dirty="0" smtClean="0">
                <a:latin typeface="TH SarabunPSK"/>
                <a:cs typeface="TH SarabunPSK"/>
              </a:rPr>
              <a:t>จ</a:t>
            </a:r>
            <a:r>
              <a:rPr lang="th-TH" spc="20" dirty="0" smtClean="0">
                <a:latin typeface="TH SarabunPSK"/>
                <a:cs typeface="TH SarabunPSK"/>
              </a:rPr>
              <a:t>ํ</a:t>
            </a:r>
            <a:r>
              <a:rPr lang="th-TH" spc="0" dirty="0" smtClean="0">
                <a:latin typeface="TH SarabunPSK"/>
                <a:cs typeface="TH SarabunPSK"/>
              </a:rPr>
              <a:t>า</a:t>
            </a:r>
            <a:r>
              <a:rPr lang="th-TH" spc="15" dirty="0" smtClean="0">
                <a:latin typeface="TH SarabunPSK"/>
                <a:cs typeface="TH SarabunPSK"/>
              </a:rPr>
              <a:t>นว</a:t>
            </a:r>
            <a:r>
              <a:rPr lang="th-TH" spc="0" dirty="0" smtClean="0">
                <a:latin typeface="TH SarabunPSK"/>
                <a:cs typeface="TH SarabunPSK"/>
              </a:rPr>
              <a:t>น</a:t>
            </a:r>
            <a:r>
              <a:rPr lang="th-TH" spc="10" dirty="0" smtClean="0">
                <a:latin typeface="TH SarabunPSK"/>
                <a:cs typeface="TH SarabunPSK"/>
              </a:rPr>
              <a:t>ม</a:t>
            </a:r>
            <a:r>
              <a:rPr lang="th-TH" spc="0" dirty="0" smtClean="0">
                <a:latin typeface="TH SarabunPSK"/>
                <a:cs typeface="TH SarabunPSK"/>
              </a:rPr>
              <a:t>า</a:t>
            </a:r>
            <a:r>
              <a:rPr lang="th-TH" spc="-10" dirty="0" smtClean="0">
                <a:latin typeface="TH SarabunPSK"/>
                <a:cs typeface="TH SarabunPSK"/>
              </a:rPr>
              <a:t>ก</a:t>
            </a:r>
            <a:r>
              <a:rPr lang="th-TH" spc="30" dirty="0" smtClean="0">
                <a:latin typeface="TH SarabunPSK"/>
                <a:cs typeface="TH SarabunPSK"/>
              </a:rPr>
              <a:t> </a:t>
            </a:r>
            <a:r>
              <a:rPr lang="th-TH" spc="5" dirty="0" smtClean="0">
                <a:latin typeface="TH SarabunPSK"/>
                <a:cs typeface="TH SarabunPSK"/>
              </a:rPr>
              <a:t>อ</a:t>
            </a:r>
            <a:r>
              <a:rPr lang="th-TH" spc="-10" dirty="0" smtClean="0">
                <a:latin typeface="TH SarabunPSK"/>
                <a:cs typeface="TH SarabunPSK"/>
              </a:rPr>
              <a:t>ย</a:t>
            </a:r>
            <a:r>
              <a:rPr lang="th-TH" spc="-20" dirty="0" smtClean="0">
                <a:latin typeface="TH SarabunPSK"/>
                <a:cs typeface="TH SarabunPSK"/>
              </a:rPr>
              <a:t>ู</a:t>
            </a:r>
            <a:r>
              <a:rPr lang="th-TH" spc="20" dirty="0" smtClean="0">
                <a:latin typeface="TH SarabunPSK"/>
                <a:cs typeface="TH SarabunPSK"/>
              </a:rPr>
              <a:t>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5" dirty="0" smtClean="0">
                <a:latin typeface="TH SarabunPSK"/>
                <a:cs typeface="TH SarabunPSK"/>
              </a:rPr>
              <a:t>ั</a:t>
            </a:r>
            <a:r>
              <a:rPr lang="th-TH" spc="15" dirty="0" smtClean="0">
                <a:latin typeface="TH SarabunPSK"/>
                <a:cs typeface="TH SarabunPSK"/>
              </a:rPr>
              <a:t>น</a:t>
            </a:r>
            <a:r>
              <a:rPr lang="th-TH" spc="-5" dirty="0" smtClean="0">
                <a:latin typeface="TH SarabunPSK"/>
                <a:cs typeface="TH SarabunPSK"/>
              </a:rPr>
              <a:t>อ</a:t>
            </a:r>
            <a:r>
              <a:rPr lang="th-TH" spc="-10" dirty="0" smtClean="0">
                <a:latin typeface="TH SarabunPSK"/>
                <a:cs typeface="TH SarabunPSK"/>
              </a:rPr>
              <a:t>ย</a:t>
            </a:r>
            <a:r>
              <a:rPr lang="th-TH" spc="15" dirty="0" smtClean="0">
                <a:latin typeface="TH SarabunPSK"/>
                <a:cs typeface="TH SarabunPSK"/>
              </a:rPr>
              <a:t>า</a:t>
            </a:r>
            <a:r>
              <a:rPr lang="th-TH" spc="5" dirty="0" smtClean="0">
                <a:latin typeface="TH SarabunPSK"/>
                <a:cs typeface="TH SarabunPSK"/>
              </a:rPr>
              <a:t>ง</a:t>
            </a:r>
            <a:r>
              <a:rPr lang="th-TH" spc="10" dirty="0" smtClean="0">
                <a:latin typeface="TH SarabunPSK"/>
                <a:cs typeface="TH SarabunPSK"/>
              </a:rPr>
              <a:t>ก</a:t>
            </a:r>
            <a:r>
              <a:rPr lang="th-TH" spc="0" dirty="0" smtClean="0">
                <a:latin typeface="TH SarabunPSK"/>
                <a:cs typeface="TH SarabunPSK"/>
              </a:rPr>
              <a:t>ร</a:t>
            </a:r>
            <a:r>
              <a:rPr lang="th-TH" spc="5" dirty="0" smtClean="0">
                <a:latin typeface="TH SarabunPSK"/>
                <a:cs typeface="TH SarabunPSK"/>
              </a:rPr>
              <a:t>ะ</a:t>
            </a:r>
            <a:r>
              <a:rPr lang="th-TH" spc="-10" dirty="0" smtClean="0">
                <a:latin typeface="TH SarabunPSK"/>
                <a:cs typeface="TH SarabunPSK"/>
              </a:rPr>
              <a:t>จ</a:t>
            </a:r>
            <a:r>
              <a:rPr lang="th-TH" spc="-5" dirty="0" smtClean="0">
                <a:latin typeface="TH SarabunPSK"/>
                <a:cs typeface="TH SarabunPSK"/>
              </a:rPr>
              <a:t>ั</a:t>
            </a:r>
            <a:r>
              <a:rPr lang="th-TH" spc="10" dirty="0" smtClean="0">
                <a:latin typeface="TH SarabunPSK"/>
                <a:cs typeface="TH SarabunPSK"/>
              </a:rPr>
              <a:t>ดก</a:t>
            </a:r>
            <a:r>
              <a:rPr lang="th-TH" spc="0" dirty="0" smtClean="0">
                <a:latin typeface="TH SarabunPSK"/>
                <a:cs typeface="TH SarabunPSK"/>
              </a:rPr>
              <a:t>ร</a:t>
            </a:r>
            <a:r>
              <a:rPr lang="th-TH" spc="5" dirty="0" smtClean="0">
                <a:latin typeface="TH SarabunPSK"/>
                <a:cs typeface="TH SarabunPSK"/>
              </a:rPr>
              <a:t>ะ</a:t>
            </a:r>
            <a:r>
              <a:rPr lang="th-TH" spc="0" dirty="0" smtClean="0">
                <a:latin typeface="TH SarabunPSK"/>
                <a:cs typeface="TH SarabunPSK"/>
              </a:rPr>
              <a:t>จ</a:t>
            </a:r>
            <a:r>
              <a:rPr lang="th-TH" spc="10" dirty="0" smtClean="0">
                <a:latin typeface="TH SarabunPSK"/>
                <a:cs typeface="TH SarabunPSK"/>
              </a:rPr>
              <a:t>า</a:t>
            </a:r>
            <a:r>
              <a:rPr lang="th-TH" spc="-10" dirty="0" smtClean="0">
                <a:latin typeface="TH SarabunPSK"/>
                <a:cs typeface="TH SarabunPSK"/>
              </a:rPr>
              <a:t>ย</a:t>
            </a:r>
            <a:r>
              <a:rPr lang="th-TH" spc="40" dirty="0" smtClean="0">
                <a:latin typeface="TH SarabunPSK"/>
                <a:cs typeface="TH SarabunPSK"/>
              </a:rPr>
              <a:t> </a:t>
            </a:r>
            <a:r>
              <a:rPr lang="th-TH" spc="10" dirty="0" smtClean="0">
                <a:latin typeface="TH SarabunPSK"/>
                <a:cs typeface="TH SarabunPSK"/>
              </a:rPr>
              <a:t>แ</a:t>
            </a:r>
            <a:r>
              <a:rPr lang="th-TH" spc="5" dirty="0" smtClean="0">
                <a:latin typeface="TH SarabunPSK"/>
                <a:cs typeface="TH SarabunPSK"/>
              </a:rPr>
              <a:t>ละ</a:t>
            </a:r>
            <a:r>
              <a:rPr lang="th-TH" spc="0" dirty="0" smtClean="0">
                <a:latin typeface="TH SarabunPSK"/>
                <a:cs typeface="TH SarabunPSK"/>
              </a:rPr>
              <a:t>ไ</a:t>
            </a:r>
            <a:r>
              <a:rPr lang="th-TH" spc="-15" dirty="0" smtClean="0">
                <a:latin typeface="TH SarabunPSK"/>
                <a:cs typeface="TH SarabunPSK"/>
              </a:rPr>
              <a:t>ม</a:t>
            </a:r>
            <a:r>
              <a:rPr lang="th-TH" spc="20" dirty="0" smtClean="0">
                <a:latin typeface="TH SarabunPSK"/>
                <a:cs typeface="TH SarabunPSK"/>
              </a:rPr>
              <a:t></a:t>
            </a:r>
            <a:r>
              <a:rPr lang="th-TH" spc="-5" dirty="0" smtClean="0">
                <a:latin typeface="TH SarabunPSK"/>
                <a:cs typeface="TH SarabunPSK"/>
              </a:rPr>
              <a:t>ร</a:t>
            </a:r>
            <a:r>
              <a:rPr lang="th-TH" spc="-20" dirty="0" smtClean="0">
                <a:latin typeface="TH SarabunPSK"/>
                <a:cs typeface="TH SarabunPSK"/>
              </a:rPr>
              <a:t>ู</a:t>
            </a:r>
            <a:r>
              <a:rPr lang="th-TH" spc="20" dirty="0" smtClean="0">
                <a:latin typeface="TH SarabunPSK"/>
                <a:cs typeface="TH SarabunPSK"/>
              </a:rPr>
              <a:t></a:t>
            </a:r>
            <a:r>
              <a:rPr lang="th-TH" spc="-10" dirty="0" smtClean="0">
                <a:latin typeface="TH SarabunPSK"/>
                <a:cs typeface="TH SarabunPSK"/>
              </a:rPr>
              <a:t>จ</a:t>
            </a:r>
            <a:r>
              <a:rPr lang="th-TH" spc="-5" dirty="0" smtClean="0">
                <a:latin typeface="TH SarabunPSK"/>
                <a:cs typeface="TH SarabunPSK"/>
              </a:rPr>
              <a:t>ั</a:t>
            </a:r>
            <a:r>
              <a:rPr lang="th-TH" spc="10" dirty="0" smtClean="0">
                <a:latin typeface="TH SarabunPSK"/>
                <a:cs typeface="TH SarabunPSK"/>
              </a:rPr>
              <a:t>ก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5" dirty="0" smtClean="0">
                <a:latin typeface="TH SarabunPSK"/>
                <a:cs typeface="TH SarabunPSK"/>
              </a:rPr>
              <a:t>ั</a:t>
            </a:r>
            <a:r>
              <a:rPr lang="th-TH" spc="-10" dirty="0" smtClean="0">
                <a:latin typeface="TH SarabunPSK"/>
                <a:cs typeface="TH SarabunPSK"/>
              </a:rPr>
              <a:t>น</a:t>
            </a:r>
            <a:r>
              <a:rPr lang="th-TH" spc="40" dirty="0" smtClean="0">
                <a:latin typeface="TH SarabunPSK"/>
                <a:cs typeface="TH SarabunPSK"/>
              </a:rPr>
              <a:t> </a:t>
            </a:r>
            <a:r>
              <a:rPr lang="th-TH" spc="10" dirty="0" smtClean="0">
                <a:latin typeface="TH SarabunPSK"/>
                <a:cs typeface="TH SarabunPSK"/>
              </a:rPr>
              <a:t>กา</a:t>
            </a:r>
            <a:r>
              <a:rPr lang="th-TH" spc="0" dirty="0" smtClean="0">
                <a:latin typeface="TH SarabunPSK"/>
                <a:cs typeface="TH SarabunPSK"/>
              </a:rPr>
              <a:t>ร</a:t>
            </a:r>
            <a:r>
              <a:rPr lang="th-TH" spc="-5" dirty="0" smtClean="0">
                <a:latin typeface="TH SarabunPSK"/>
                <a:cs typeface="TH SarabunPSK"/>
              </a:rPr>
              <a:t>ว</a:t>
            </a:r>
            <a:r>
              <a:rPr lang="th-TH" spc="20" dirty="0" smtClean="0">
                <a:latin typeface="TH SarabunPSK"/>
                <a:cs typeface="TH SarabunPSK"/>
              </a:rPr>
              <a:t>ิ</a:t>
            </a:r>
            <a:r>
              <a:rPr lang="th-TH" spc="-10" dirty="0" smtClean="0">
                <a:latin typeface="TH SarabunPSK"/>
                <a:cs typeface="TH SarabunPSK"/>
              </a:rPr>
              <a:t>จ</a:t>
            </a:r>
            <a:r>
              <a:rPr lang="th-TH" spc="-5" dirty="0" smtClean="0">
                <a:latin typeface="TH SarabunPSK"/>
                <a:cs typeface="TH SarabunPSK"/>
              </a:rPr>
              <a:t>ั</a:t>
            </a:r>
            <a:r>
              <a:rPr lang="th-TH" spc="15" dirty="0" smtClean="0">
                <a:latin typeface="TH SarabunPSK"/>
                <a:cs typeface="TH SarabunPSK"/>
              </a:rPr>
              <a:t>ย</a:t>
            </a:r>
            <a:r>
              <a:rPr lang="th-TH" spc="-10" dirty="0" smtClean="0">
                <a:latin typeface="TH SarabunPSK"/>
                <a:cs typeface="TH SarabunPSK"/>
              </a:rPr>
              <a:t>จ</a:t>
            </a:r>
            <a:r>
              <a:rPr lang="th-TH" spc="-5" dirty="0" smtClean="0">
                <a:latin typeface="TH SarabunPSK"/>
                <a:cs typeface="TH SarabunPSK"/>
              </a:rPr>
              <a:t>ึ</a:t>
            </a:r>
            <a:r>
              <a:rPr lang="th-TH" spc="15" dirty="0" smtClean="0">
                <a:latin typeface="TH SarabunPSK"/>
                <a:cs typeface="TH SarabunPSK"/>
              </a:rPr>
              <a:t>งเ</a:t>
            </a:r>
            <a:r>
              <a:rPr lang="th-TH" spc="-10" dirty="0" smtClean="0">
                <a:latin typeface="TH SarabunPSK"/>
                <a:cs typeface="TH SarabunPSK"/>
              </a:rPr>
              <a:t>ป</a:t>
            </a:r>
            <a:r>
              <a:rPr lang="th-TH" spc="-5" dirty="0" smtClean="0">
                <a:latin typeface="TH SarabunPSK"/>
                <a:cs typeface="TH SarabunPSK"/>
              </a:rPr>
              <a:t></a:t>
            </a:r>
            <a:r>
              <a:rPr lang="th-TH" spc="15" dirty="0" smtClean="0">
                <a:latin typeface="TH SarabunPSK"/>
                <a:cs typeface="TH SarabunPSK"/>
              </a:rPr>
              <a:t>น</a:t>
            </a:r>
            <a:r>
              <a:rPr lang="th-TH" spc="-10" dirty="0" smtClean="0">
                <a:latin typeface="TH SarabunPSK"/>
                <a:cs typeface="TH SarabunPSK"/>
              </a:rPr>
              <a:t>ผ</a:t>
            </a:r>
            <a:r>
              <a:rPr lang="th-TH" spc="-20" dirty="0" smtClean="0">
                <a:latin typeface="TH SarabunPSK"/>
                <a:cs typeface="TH SarabunPSK"/>
              </a:rPr>
              <a:t></a:t>
            </a:r>
            <a:r>
              <a:rPr lang="th-TH" spc="-5" dirty="0" smtClean="0">
                <a:latin typeface="TH SarabunPSK"/>
                <a:cs typeface="TH SarabunPSK"/>
              </a:rPr>
              <a:t>ูช</a:t>
            </a:r>
            <a:r>
              <a:rPr lang="th-TH" spc="20" dirty="0" smtClean="0">
                <a:latin typeface="TH SarabunPSK"/>
                <a:cs typeface="TH SarabunPSK"/>
              </a:rPr>
              <a:t></a:t>
            </a:r>
            <a:r>
              <a:rPr lang="th-TH" spc="15" dirty="0" smtClean="0">
                <a:latin typeface="TH SarabunPSK"/>
                <a:cs typeface="TH SarabunPSK"/>
              </a:rPr>
              <a:t>ว</a:t>
            </a:r>
            <a:r>
              <a:rPr lang="th-TH" spc="0" dirty="0" smtClean="0">
                <a:latin typeface="TH SarabunPSK"/>
                <a:cs typeface="TH SarabunPSK"/>
              </a:rPr>
              <a:t>ย</a:t>
            </a:r>
            <a:r>
              <a:rPr lang="th-TH" spc="-10" dirty="0" smtClean="0">
                <a:latin typeface="TH SarabunPSK"/>
                <a:cs typeface="TH SarabunPSK"/>
              </a:rPr>
              <a:t>ส</a:t>
            </a:r>
            <a:r>
              <a:rPr lang="th-TH" spc="20" dirty="0" smtClean="0">
                <a:latin typeface="TH SarabunPSK"/>
                <a:cs typeface="TH SarabunPSK"/>
              </a:rPr>
              <a:t>ํ</a:t>
            </a:r>
            <a:r>
              <a:rPr lang="th-TH" spc="0" dirty="0" smtClean="0">
                <a:latin typeface="TH SarabunPSK"/>
                <a:cs typeface="TH SarabunPSK"/>
              </a:rPr>
              <a:t>า</a:t>
            </a:r>
            <a:r>
              <a:rPr lang="th-TH" spc="-15" dirty="0" smtClean="0">
                <a:latin typeface="TH SarabunPSK"/>
                <a:cs typeface="TH SarabunPSK"/>
              </a:rPr>
              <a:t>ค</a:t>
            </a:r>
            <a:r>
              <a:rPr lang="th-TH" spc="20" dirty="0" smtClean="0">
                <a:latin typeface="TH SarabunPSK"/>
                <a:cs typeface="TH SarabunPSK"/>
              </a:rPr>
              <a:t>ั</a:t>
            </a:r>
            <a:r>
              <a:rPr lang="th-TH" spc="0" dirty="0" smtClean="0">
                <a:latin typeface="TH SarabunPSK"/>
                <a:cs typeface="TH SarabunPSK"/>
              </a:rPr>
              <a:t>ญ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-20" dirty="0" smtClean="0">
                <a:latin typeface="TH SarabunPSK"/>
                <a:cs typeface="TH SarabunPSK"/>
              </a:rPr>
              <a:t>ี</a:t>
            </a:r>
            <a:r>
              <a:rPr lang="th-TH" spc="20" dirty="0" smtClean="0">
                <a:latin typeface="TH SarabunPSK"/>
                <a:cs typeface="TH SarabunPSK"/>
              </a:rPr>
              <a:t>่</a:t>
            </a:r>
            <a:r>
              <a:rPr lang="th-TH" spc="-10" dirty="0" smtClean="0">
                <a:latin typeface="TH SarabunPSK"/>
                <a:cs typeface="TH SarabunPSK"/>
              </a:rPr>
              <a:t>ผ</a:t>
            </a:r>
            <a:r>
              <a:rPr lang="th-TH" spc="-20" dirty="0" smtClean="0">
                <a:latin typeface="TH SarabunPSK"/>
                <a:cs typeface="TH SarabunPSK"/>
              </a:rPr>
              <a:t>ู</a:t>
            </a:r>
            <a:r>
              <a:rPr lang="th-TH" spc="20" dirty="0" smtClean="0">
                <a:latin typeface="TH SarabunPSK"/>
                <a:cs typeface="TH SarabunPSK"/>
              </a:rPr>
              <a:t></a:t>
            </a:r>
            <a:r>
              <a:rPr lang="th-TH" spc="5" dirty="0" smtClean="0">
                <a:latin typeface="TH SarabunPSK"/>
                <a:cs typeface="TH SarabunPSK"/>
              </a:rPr>
              <a:t>ผ</a:t>
            </a:r>
            <a:r>
              <a:rPr lang="th-TH" spc="-10" dirty="0" smtClean="0">
                <a:latin typeface="TH SarabunPSK"/>
                <a:cs typeface="TH SarabunPSK"/>
              </a:rPr>
              <a:t>ล</a:t>
            </a:r>
            <a:r>
              <a:rPr lang="th-TH" spc="20" dirty="0" smtClean="0">
                <a:latin typeface="TH SarabunPSK"/>
                <a:cs typeface="TH SarabunPSK"/>
              </a:rPr>
              <a:t>ิ</a:t>
            </a:r>
            <a:r>
              <a:rPr lang="th-TH" spc="0" dirty="0" smtClean="0">
                <a:latin typeface="TH SarabunPSK"/>
                <a:cs typeface="TH SarabunPSK"/>
              </a:rPr>
              <a:t>ต</a:t>
            </a:r>
            <a:r>
              <a:rPr lang="th-TH" spc="15" dirty="0" smtClean="0">
                <a:latin typeface="TH SarabunPSK"/>
                <a:cs typeface="TH SarabunPSK"/>
              </a:rPr>
              <a:t>ใ</a:t>
            </a:r>
            <a:r>
              <a:rPr lang="th-TH" spc="-5" dirty="0" smtClean="0">
                <a:latin typeface="TH SarabunPSK"/>
                <a:cs typeface="TH SarabunPSK"/>
              </a:rPr>
              <a:t>ช</a:t>
            </a:r>
            <a:r>
              <a:rPr lang="th-TH" spc="15" dirty="0" smtClean="0">
                <a:latin typeface="TH SarabunPSK"/>
                <a:cs typeface="TH SarabunPSK"/>
              </a:rPr>
              <a:t>ใน</a:t>
            </a:r>
            <a:r>
              <a:rPr lang="th-TH" spc="-5" dirty="0" smtClean="0">
                <a:latin typeface="TH SarabunPSK"/>
                <a:cs typeface="TH SarabunPSK"/>
              </a:rPr>
              <a:t>ก</a:t>
            </a:r>
            <a:r>
              <a:rPr lang="th-TH" spc="10" dirty="0" smtClean="0">
                <a:latin typeface="TH SarabunPSK"/>
                <a:cs typeface="TH SarabunPSK"/>
              </a:rPr>
              <a:t>า</a:t>
            </a:r>
            <a:r>
              <a:rPr lang="th-TH" spc="0" dirty="0" smtClean="0">
                <a:latin typeface="TH SarabunPSK"/>
                <a:cs typeface="TH SarabunPSK"/>
              </a:rPr>
              <a:t>ร</a:t>
            </a:r>
            <a:r>
              <a:rPr lang="th-TH" spc="15" dirty="0" smtClean="0">
                <a:latin typeface="TH SarabunPSK"/>
                <a:cs typeface="TH SarabunPSK"/>
              </a:rPr>
              <a:t>เ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15" dirty="0" smtClean="0">
                <a:latin typeface="TH SarabunPSK"/>
                <a:cs typeface="TH SarabunPSK"/>
              </a:rPr>
              <a:t>็บ </a:t>
            </a:r>
            <a:r>
              <a:rPr lang="th-TH" spc="60" dirty="0" smtClean="0">
                <a:latin typeface="TH SarabunPSK"/>
                <a:cs typeface="TH SarabunPSK"/>
              </a:rPr>
              <a:t>ร</a:t>
            </a:r>
            <a:r>
              <a:rPr lang="th-TH" spc="75" dirty="0" smtClean="0">
                <a:latin typeface="TH SarabunPSK"/>
                <a:cs typeface="TH SarabunPSK"/>
              </a:rPr>
              <a:t>ว</a:t>
            </a:r>
            <a:r>
              <a:rPr lang="th-TH" spc="70" dirty="0" smtClean="0">
                <a:latin typeface="TH SarabunPSK"/>
                <a:cs typeface="TH SarabunPSK"/>
              </a:rPr>
              <a:t>บ</a:t>
            </a:r>
            <a:r>
              <a:rPr lang="th-TH" spc="75" dirty="0" smtClean="0">
                <a:latin typeface="TH SarabunPSK"/>
                <a:cs typeface="TH SarabunPSK"/>
              </a:rPr>
              <a:t>ร</a:t>
            </a:r>
            <a:r>
              <a:rPr lang="th-TH" spc="65" dirty="0" smtClean="0">
                <a:latin typeface="TH SarabunPSK"/>
                <a:cs typeface="TH SarabunPSK"/>
              </a:rPr>
              <a:t>ว</a:t>
            </a:r>
            <a:r>
              <a:rPr lang="th-TH" spc="70" dirty="0" smtClean="0">
                <a:latin typeface="TH SarabunPSK"/>
                <a:cs typeface="TH SarabunPSK"/>
              </a:rPr>
              <a:t>ม</a:t>
            </a:r>
            <a:r>
              <a:rPr lang="th-TH" spc="-15" dirty="0" smtClean="0">
                <a:latin typeface="TH SarabunPSK"/>
                <a:cs typeface="TH SarabunPSK"/>
              </a:rPr>
              <a:t>ข</a:t>
            </a:r>
            <a:r>
              <a:rPr lang="th-TH" spc="80" dirty="0" smtClean="0">
                <a:latin typeface="TH SarabunPSK"/>
                <a:cs typeface="TH SarabunPSK"/>
              </a:rPr>
              <a:t></a:t>
            </a:r>
            <a:r>
              <a:rPr lang="th-TH" spc="65" dirty="0" smtClean="0">
                <a:latin typeface="TH SarabunPSK"/>
                <a:cs typeface="TH SarabunPSK"/>
              </a:rPr>
              <a:t>อ</a:t>
            </a:r>
            <a:r>
              <a:rPr lang="th-TH" spc="-15" dirty="0" smtClean="0">
                <a:latin typeface="TH SarabunPSK"/>
                <a:cs typeface="TH SarabunPSK"/>
              </a:rPr>
              <a:t>ม</a:t>
            </a:r>
            <a:r>
              <a:rPr lang="th-TH" spc="55" dirty="0" smtClean="0">
                <a:latin typeface="TH SarabunPSK"/>
                <a:cs typeface="TH SarabunPSK"/>
              </a:rPr>
              <a:t>ู</a:t>
            </a:r>
            <a:r>
              <a:rPr lang="th-TH" spc="75" dirty="0" smtClean="0">
                <a:latin typeface="TH SarabunPSK"/>
                <a:cs typeface="TH SarabunPSK"/>
              </a:rPr>
              <a:t>ลเ</a:t>
            </a:r>
            <a:r>
              <a:rPr lang="th-TH" spc="-20" dirty="0" smtClean="0">
                <a:latin typeface="TH SarabunPSK"/>
                <a:cs typeface="TH SarabunPSK"/>
              </a:rPr>
              <a:t>พื</a:t>
            </a:r>
            <a:r>
              <a:rPr lang="th-TH" spc="80" dirty="0" smtClean="0">
                <a:latin typeface="TH SarabunPSK"/>
                <a:cs typeface="TH SarabunPSK"/>
              </a:rPr>
              <a:t>่</a:t>
            </a:r>
            <a:r>
              <a:rPr lang="th-TH" spc="55" dirty="0" smtClean="0">
                <a:latin typeface="TH SarabunPSK"/>
                <a:cs typeface="TH SarabunPSK"/>
              </a:rPr>
              <a:t>อ</a:t>
            </a:r>
            <a:r>
              <a:rPr lang="th-TH" spc="-10" dirty="0" smtClean="0">
                <a:latin typeface="TH SarabunPSK"/>
                <a:cs typeface="TH SarabunPSK"/>
              </a:rPr>
              <a:t>น</a:t>
            </a:r>
            <a:r>
              <a:rPr lang="th-TH" spc="75" dirty="0" smtClean="0">
                <a:latin typeface="TH SarabunPSK"/>
                <a:cs typeface="TH SarabunPSK"/>
              </a:rPr>
              <a:t>ํา</a:t>
            </a:r>
            <a:r>
              <a:rPr lang="th-TH" spc="70" dirty="0" smtClean="0">
                <a:latin typeface="TH SarabunPSK"/>
                <a:cs typeface="TH SarabunPSK"/>
              </a:rPr>
              <a:t>ม</a:t>
            </a:r>
            <a:r>
              <a:rPr lang="th-TH" spc="60" dirty="0" smtClean="0">
                <a:latin typeface="TH SarabunPSK"/>
                <a:cs typeface="TH SarabunPSK"/>
              </a:rPr>
              <a:t>า</a:t>
            </a:r>
            <a:r>
              <a:rPr lang="th-TH" spc="75" dirty="0" smtClean="0">
                <a:latin typeface="TH SarabunPSK"/>
                <a:cs typeface="TH SarabunPSK"/>
              </a:rPr>
              <a:t>ใ</a:t>
            </a:r>
            <a:r>
              <a:rPr lang="th-TH" spc="-5" dirty="0" smtClean="0">
                <a:latin typeface="TH SarabunPSK"/>
                <a:cs typeface="TH SarabunPSK"/>
              </a:rPr>
              <a:t>ช</a:t>
            </a:r>
            <a:r>
              <a:rPr lang="th-TH" spc="75" dirty="0" smtClean="0">
                <a:latin typeface="TH SarabunPSK"/>
                <a:cs typeface="TH SarabunPSK"/>
              </a:rPr>
              <a:t>ป</a:t>
            </a:r>
            <a:r>
              <a:rPr lang="th-TH" spc="60" dirty="0" smtClean="0">
                <a:latin typeface="TH SarabunPSK"/>
                <a:cs typeface="TH SarabunPSK"/>
              </a:rPr>
              <a:t>ร</a:t>
            </a:r>
            <a:r>
              <a:rPr lang="th-TH" spc="65" dirty="0" smtClean="0">
                <a:latin typeface="TH SarabunPSK"/>
                <a:cs typeface="TH SarabunPSK"/>
              </a:rPr>
              <a:t>ะ</a:t>
            </a:r>
            <a:r>
              <a:rPr lang="th-TH" spc="80" dirty="0" smtClean="0">
                <a:latin typeface="TH SarabunPSK"/>
                <a:cs typeface="TH SarabunPSK"/>
              </a:rPr>
              <a:t>โ</a:t>
            </a:r>
            <a:r>
              <a:rPr lang="th-TH" spc="75" dirty="0" smtClean="0">
                <a:latin typeface="TH SarabunPSK"/>
                <a:cs typeface="TH SarabunPSK"/>
              </a:rPr>
              <a:t>ย</a:t>
            </a:r>
            <a:r>
              <a:rPr lang="th-TH" spc="65" dirty="0" smtClean="0">
                <a:latin typeface="TH SarabunPSK"/>
                <a:cs typeface="TH SarabunPSK"/>
              </a:rPr>
              <a:t>ช</a:t>
            </a:r>
            <a:r>
              <a:rPr lang="th-TH" spc="-10" dirty="0" smtClean="0">
                <a:latin typeface="TH SarabunPSK"/>
                <a:cs typeface="TH SarabunPSK"/>
              </a:rPr>
              <a:t>น</a:t>
            </a:r>
            <a:r>
              <a:rPr lang="th-TH" spc="75" dirty="0" smtClean="0">
                <a:latin typeface="TH SarabunPSK"/>
                <a:cs typeface="TH SarabunPSK"/>
              </a:rPr>
              <a:t>ใน</a:t>
            </a:r>
            <a:r>
              <a:rPr lang="th-TH" spc="-10" dirty="0" smtClean="0">
                <a:latin typeface="TH SarabunPSK"/>
                <a:cs typeface="TH SarabunPSK"/>
              </a:rPr>
              <a:t>ด</a:t>
            </a:r>
            <a:r>
              <a:rPr lang="th-TH" spc="55" dirty="0" smtClean="0">
                <a:latin typeface="TH SarabunPSK"/>
                <a:cs typeface="TH SarabunPSK"/>
              </a:rPr>
              <a:t></a:t>
            </a:r>
            <a:r>
              <a:rPr lang="th-TH" spc="75" dirty="0" smtClean="0">
                <a:latin typeface="TH SarabunPSK"/>
                <a:cs typeface="TH SarabunPSK"/>
              </a:rPr>
              <a:t>าน</a:t>
            </a:r>
            <a:r>
              <a:rPr lang="th-TH" spc="-15" dirty="0" smtClean="0">
                <a:latin typeface="TH SarabunPSK"/>
                <a:cs typeface="TH SarabunPSK"/>
              </a:rPr>
              <a:t>ต</a:t>
            </a:r>
            <a:r>
              <a:rPr lang="th-TH" spc="80" dirty="0" smtClean="0">
                <a:latin typeface="TH SarabunPSK"/>
                <a:cs typeface="TH SarabunPSK"/>
              </a:rPr>
              <a:t></a:t>
            </a:r>
            <a:r>
              <a:rPr lang="th-TH" spc="60" dirty="0" smtClean="0">
                <a:latin typeface="TH SarabunPSK"/>
                <a:cs typeface="TH SarabunPSK"/>
              </a:rPr>
              <a:t>า</a:t>
            </a:r>
            <a:r>
              <a:rPr lang="th-TH" spc="75" dirty="0" smtClean="0">
                <a:latin typeface="TH SarabunPSK"/>
                <a:cs typeface="TH SarabunPSK"/>
              </a:rPr>
              <a:t>ง</a:t>
            </a:r>
            <a:r>
              <a:rPr lang="th-TH" spc="-10" dirty="0" smtClean="0">
                <a:latin typeface="TH SarabunPSK"/>
                <a:cs typeface="TH SarabunPSK"/>
              </a:rPr>
              <a:t>ๆ</a:t>
            </a:r>
            <a:r>
              <a:rPr lang="th-TH" spc="165" dirty="0" smtClean="0">
                <a:latin typeface="TH SarabunPSK"/>
                <a:cs typeface="TH SarabunPSK"/>
              </a:rPr>
              <a:t> </a:t>
            </a:r>
            <a:r>
              <a:rPr lang="th-TH" spc="55" dirty="0" smtClean="0">
                <a:latin typeface="TH SarabunPSK"/>
                <a:cs typeface="TH SarabunPSK"/>
              </a:rPr>
              <a:t>ก</a:t>
            </a:r>
            <a:r>
              <a:rPr lang="th-TH" spc="75" dirty="0" smtClean="0">
                <a:latin typeface="TH SarabunPSK"/>
                <a:cs typeface="TH SarabunPSK"/>
              </a:rPr>
              <a:t>ารเ</a:t>
            </a:r>
            <a:r>
              <a:rPr lang="th-TH" spc="-10" dirty="0" smtClean="0">
                <a:latin typeface="TH SarabunPSK"/>
                <a:cs typeface="TH SarabunPSK"/>
              </a:rPr>
              <a:t>ล</a:t>
            </a:r>
            <a:r>
              <a:rPr lang="th-TH" spc="55" dirty="0" smtClean="0">
                <a:latin typeface="TH SarabunPSK"/>
                <a:cs typeface="TH SarabunPSK"/>
              </a:rPr>
              <a:t>ื</a:t>
            </a:r>
            <a:r>
              <a:rPr lang="th-TH" spc="65" dirty="0" smtClean="0">
                <a:latin typeface="TH SarabunPSK"/>
                <a:cs typeface="TH SarabunPSK"/>
              </a:rPr>
              <a:t>อ</a:t>
            </a:r>
            <a:r>
              <a:rPr lang="th-TH" spc="70" dirty="0" smtClean="0">
                <a:latin typeface="TH SarabunPSK"/>
                <a:cs typeface="TH SarabunPSK"/>
              </a:rPr>
              <a:t>ก</a:t>
            </a:r>
            <a:r>
              <a:rPr lang="th-TH" spc="-5" dirty="0" smtClean="0">
                <a:latin typeface="TH SarabunPSK"/>
                <a:cs typeface="TH SarabunPSK"/>
              </a:rPr>
              <a:t>ว</a:t>
            </a:r>
            <a:r>
              <a:rPr lang="th-TH" spc="80" dirty="0" smtClean="0">
                <a:latin typeface="TH SarabunPSK"/>
                <a:cs typeface="TH SarabunPSK"/>
              </a:rPr>
              <a:t>ิ</a:t>
            </a:r>
            <a:r>
              <a:rPr lang="th-TH" spc="-5" dirty="0" smtClean="0">
                <a:latin typeface="TH SarabunPSK"/>
                <a:cs typeface="TH SarabunPSK"/>
              </a:rPr>
              <a:t>ธ</a:t>
            </a:r>
            <a:r>
              <a:rPr lang="th-TH" spc="55" dirty="0" smtClean="0">
                <a:latin typeface="TH SarabunPSK"/>
                <a:cs typeface="TH SarabunPSK"/>
              </a:rPr>
              <a:t>ี</a:t>
            </a:r>
            <a:r>
              <a:rPr lang="th-TH" spc="70" dirty="0" smtClean="0">
                <a:latin typeface="TH SarabunPSK"/>
                <a:cs typeface="TH SarabunPSK"/>
              </a:rPr>
              <a:t>ก</a:t>
            </a:r>
            <a:r>
              <a:rPr lang="th-TH" spc="75" dirty="0" smtClean="0">
                <a:latin typeface="TH SarabunPSK"/>
                <a:cs typeface="TH SarabunPSK"/>
              </a:rPr>
              <a:t>าร</a:t>
            </a:r>
            <a:r>
              <a:rPr lang="th-TH" spc="-5" dirty="0" smtClean="0">
                <a:latin typeface="TH SarabunPSK"/>
                <a:cs typeface="TH SarabunPSK"/>
              </a:rPr>
              <a:t>ว</a:t>
            </a:r>
            <a:r>
              <a:rPr lang="th-TH" spc="55" dirty="0" smtClean="0">
                <a:latin typeface="TH SarabunPSK"/>
                <a:cs typeface="TH SarabunPSK"/>
              </a:rPr>
              <a:t>ิ</a:t>
            </a:r>
            <a:r>
              <a:rPr lang="th-TH" spc="-10" dirty="0" smtClean="0">
                <a:latin typeface="TH SarabunPSK"/>
                <a:cs typeface="TH SarabunPSK"/>
              </a:rPr>
              <a:t>จ</a:t>
            </a:r>
            <a:r>
              <a:rPr lang="th-TH" spc="80" dirty="0" smtClean="0">
                <a:latin typeface="TH SarabunPSK"/>
                <a:cs typeface="TH SarabunPSK"/>
              </a:rPr>
              <a:t>ั</a:t>
            </a:r>
            <a:r>
              <a:rPr lang="th-TH" spc="75" dirty="0" smtClean="0">
                <a:latin typeface="TH SarabunPSK"/>
                <a:cs typeface="TH SarabunPSK"/>
              </a:rPr>
              <a:t>ย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-20" dirty="0" smtClean="0">
                <a:latin typeface="TH SarabunPSK"/>
                <a:cs typeface="TH SarabunPSK"/>
              </a:rPr>
              <a:t>ี</a:t>
            </a:r>
            <a:r>
              <a:rPr lang="th-TH" spc="80" dirty="0" smtClean="0">
                <a:latin typeface="TH SarabunPSK"/>
                <a:cs typeface="TH SarabunPSK"/>
              </a:rPr>
              <a:t>่</a:t>
            </a:r>
            <a:r>
              <a:rPr lang="th-TH" spc="65" dirty="0" smtClean="0">
                <a:latin typeface="TH SarabunPSK"/>
                <a:cs typeface="TH SarabunPSK"/>
              </a:rPr>
              <a:t>เ</a:t>
            </a:r>
            <a:r>
              <a:rPr lang="th-TH" spc="75" dirty="0" smtClean="0">
                <a:latin typeface="TH SarabunPSK"/>
                <a:cs typeface="TH SarabunPSK"/>
              </a:rPr>
              <a:t>ห</a:t>
            </a:r>
            <a:r>
              <a:rPr lang="th-TH" spc="70" dirty="0" smtClean="0">
                <a:latin typeface="TH SarabunPSK"/>
                <a:cs typeface="TH SarabunPSK"/>
              </a:rPr>
              <a:t>ม</a:t>
            </a:r>
            <a:r>
              <a:rPr lang="th-TH" spc="75" dirty="0" smtClean="0">
                <a:latin typeface="TH SarabunPSK"/>
                <a:cs typeface="TH SarabunPSK"/>
              </a:rPr>
              <a:t>า</a:t>
            </a:r>
            <a:r>
              <a:rPr lang="th-TH" spc="55" dirty="0" smtClean="0">
                <a:latin typeface="TH SarabunPSK"/>
                <a:cs typeface="TH SarabunPSK"/>
              </a:rPr>
              <a:t>ะ</a:t>
            </a:r>
            <a:r>
              <a:rPr lang="th-TH" spc="75" dirty="0" smtClean="0">
                <a:latin typeface="TH SarabunPSK"/>
                <a:cs typeface="TH SarabunPSK"/>
              </a:rPr>
              <a:t>ส</a:t>
            </a:r>
            <a:r>
              <a:rPr lang="th-TH" spc="70" dirty="0" smtClean="0">
                <a:latin typeface="TH SarabunPSK"/>
                <a:cs typeface="TH SarabunPSK"/>
              </a:rPr>
              <a:t>ม</a:t>
            </a:r>
            <a:r>
              <a:rPr lang="th-TH" spc="-15" dirty="0" smtClean="0">
                <a:latin typeface="TH SarabunPSK"/>
                <a:cs typeface="TH SarabunPSK"/>
              </a:rPr>
              <a:t>ม</a:t>
            </a:r>
            <a:r>
              <a:rPr lang="th-TH" spc="80" dirty="0" smtClean="0">
                <a:latin typeface="TH SarabunPSK"/>
                <a:cs typeface="TH SarabunPSK"/>
              </a:rPr>
              <a:t>ี</a:t>
            </a:r>
            <a:r>
              <a:rPr lang="th-TH" spc="65" dirty="0" smtClean="0">
                <a:latin typeface="TH SarabunPSK"/>
                <a:cs typeface="TH SarabunPSK"/>
              </a:rPr>
              <a:t>ผ</a:t>
            </a:r>
            <a:r>
              <a:rPr lang="th-TH" spc="75" dirty="0" smtClean="0">
                <a:latin typeface="TH SarabunPSK"/>
                <a:cs typeface="TH SarabunPSK"/>
              </a:rPr>
              <a:t>ล</a:t>
            </a:r>
            <a:r>
              <a:rPr lang="th-TH" spc="65" dirty="0" smtClean="0">
                <a:latin typeface="TH SarabunPSK"/>
                <a:cs typeface="TH SarabunPSK"/>
              </a:rPr>
              <a:t>อ</a:t>
            </a:r>
            <a:r>
              <a:rPr lang="th-TH" spc="-10" dirty="0" smtClean="0">
                <a:latin typeface="TH SarabunPSK"/>
                <a:cs typeface="TH SarabunPSK"/>
              </a:rPr>
              <a:t>ย</a:t>
            </a:r>
            <a:r>
              <a:rPr lang="th-TH" spc="80" dirty="0" smtClean="0">
                <a:latin typeface="TH SarabunPSK"/>
                <a:cs typeface="TH SarabunPSK"/>
              </a:rPr>
              <a:t></a:t>
            </a:r>
            <a:r>
              <a:rPr lang="th-TH" spc="60" dirty="0" smtClean="0">
                <a:latin typeface="TH SarabunPSK"/>
                <a:cs typeface="TH SarabunPSK"/>
              </a:rPr>
              <a:t>า</a:t>
            </a:r>
            <a:r>
              <a:rPr lang="th-TH" spc="75" dirty="0" smtClean="0">
                <a:latin typeface="TH SarabunPSK"/>
                <a:cs typeface="TH SarabunPSK"/>
              </a:rPr>
              <a:t>ง</a:t>
            </a:r>
            <a:r>
              <a:rPr lang="th-TH" spc="-10" dirty="0" smtClean="0">
                <a:latin typeface="TH SarabunPSK"/>
                <a:cs typeface="TH SarabunPSK"/>
              </a:rPr>
              <a:t>ย</a:t>
            </a:r>
            <a:r>
              <a:rPr lang="th-TH" spc="-20" dirty="0" smtClean="0">
                <a:latin typeface="TH SarabunPSK"/>
                <a:cs typeface="TH SarabunPSK"/>
              </a:rPr>
              <a:t>ิ</a:t>
            </a:r>
            <a:r>
              <a:rPr lang="th-TH" spc="75" dirty="0" smtClean="0">
                <a:latin typeface="TH SarabunPSK"/>
                <a:cs typeface="TH SarabunPSK"/>
              </a:rPr>
              <a:t>่ง</a:t>
            </a:r>
            <a:r>
              <a:rPr lang="th-TH" spc="-10" dirty="0" smtClean="0">
                <a:latin typeface="TH SarabunPSK"/>
                <a:cs typeface="TH SarabunPSK"/>
              </a:rPr>
              <a:t>ต</a:t>
            </a:r>
            <a:r>
              <a:rPr lang="th-TH" spc="75" dirty="0" smtClean="0">
                <a:latin typeface="TH SarabunPSK"/>
                <a:cs typeface="TH SarabunPSK"/>
              </a:rPr>
              <a:t>อ </a:t>
            </a:r>
            <a:r>
              <a:rPr lang="th-TH" spc="-10" dirty="0" smtClean="0">
                <a:latin typeface="TH SarabunPSK"/>
                <a:cs typeface="TH SarabunPSK"/>
              </a:rPr>
              <a:t>ปร</a:t>
            </a:r>
            <a:r>
              <a:rPr lang="th-TH" spc="-20" dirty="0" smtClean="0">
                <a:latin typeface="TH SarabunPSK"/>
                <a:cs typeface="TH SarabunPSK"/>
              </a:rPr>
              <a:t>ะ</a:t>
            </a:r>
            <a:r>
              <a:rPr lang="th-TH" spc="-5" dirty="0" smtClean="0">
                <a:latin typeface="TH SarabunPSK"/>
                <a:cs typeface="TH SarabunPSK"/>
              </a:rPr>
              <a:t>สิ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-5" dirty="0" smtClean="0">
                <a:latin typeface="TH SarabunPSK"/>
                <a:cs typeface="TH SarabunPSK"/>
              </a:rPr>
              <a:t>ธ</a:t>
            </a:r>
            <a:r>
              <a:rPr lang="th-TH" spc="0" dirty="0" smtClean="0">
                <a:latin typeface="TH SarabunPSK"/>
                <a:cs typeface="TH SarabunPSK"/>
              </a:rPr>
              <a:t>ิ</a:t>
            </a:r>
            <a:r>
              <a:rPr lang="th-TH" spc="-5" dirty="0" smtClean="0">
                <a:latin typeface="TH SarabunPSK"/>
                <a:cs typeface="TH SarabunPSK"/>
              </a:rPr>
              <a:t>ภา</a:t>
            </a:r>
            <a:r>
              <a:rPr lang="th-TH" spc="-20" dirty="0" smtClean="0">
                <a:latin typeface="TH SarabunPSK"/>
                <a:cs typeface="TH SarabunPSK"/>
              </a:rPr>
              <a:t>พ</a:t>
            </a:r>
            <a:r>
              <a:rPr lang="th-TH" spc="-15" dirty="0" smtClean="0">
                <a:latin typeface="TH SarabunPSK"/>
                <a:cs typeface="TH SarabunPSK"/>
              </a:rPr>
              <a:t>ข</a:t>
            </a:r>
            <a:r>
              <a:rPr lang="th-TH" spc="-20" dirty="0" smtClean="0">
                <a:latin typeface="TH SarabunPSK"/>
                <a:cs typeface="TH SarabunPSK"/>
              </a:rPr>
              <a:t>อ</a:t>
            </a:r>
            <a:r>
              <a:rPr lang="th-TH" spc="-10" dirty="0" smtClean="0">
                <a:latin typeface="TH SarabunPSK"/>
                <a:cs typeface="TH SarabunPSK"/>
              </a:rPr>
              <a:t>ง</a:t>
            </a:r>
            <a:r>
              <a:rPr lang="th-TH" spc="-15" dirty="0" smtClean="0">
                <a:latin typeface="TH SarabunPSK"/>
                <a:cs typeface="TH SarabunPSK"/>
              </a:rPr>
              <a:t>ข</a:t>
            </a:r>
            <a:r>
              <a:rPr lang="th-TH" spc="0" dirty="0" smtClean="0">
                <a:latin typeface="TH SarabunPSK"/>
                <a:cs typeface="TH SarabunPSK"/>
              </a:rPr>
              <a:t></a:t>
            </a:r>
            <a:r>
              <a:rPr lang="th-TH" spc="-20" dirty="0" smtClean="0">
                <a:latin typeface="TH SarabunPSK"/>
                <a:cs typeface="TH SarabunPSK"/>
              </a:rPr>
              <a:t>อ</a:t>
            </a:r>
            <a:r>
              <a:rPr lang="th-TH" spc="-15" dirty="0" smtClean="0">
                <a:latin typeface="TH SarabunPSK"/>
                <a:cs typeface="TH SarabunPSK"/>
              </a:rPr>
              <a:t>ม</a:t>
            </a:r>
            <a:r>
              <a:rPr lang="th-TH" spc="-5" dirty="0" smtClean="0">
                <a:latin typeface="TH SarabunPSK"/>
                <a:cs typeface="TH SarabunPSK"/>
              </a:rPr>
              <a:t>ูล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0" dirty="0" smtClean="0">
                <a:latin typeface="TH SarabunPSK"/>
                <a:cs typeface="TH SarabunPSK"/>
              </a:rPr>
              <a:t>ี่</a:t>
            </a:r>
            <a:r>
              <a:rPr lang="th-TH" spc="-15" dirty="0" smtClean="0">
                <a:latin typeface="TH SarabunPSK"/>
                <a:cs typeface="TH SarabunPSK"/>
              </a:rPr>
              <a:t>ไ</a:t>
            </a:r>
            <a:r>
              <a:rPr lang="th-TH" spc="-5" dirty="0" smtClean="0">
                <a:latin typeface="TH SarabunPSK"/>
                <a:cs typeface="TH SarabunPSK"/>
              </a:rPr>
              <a:t>ดรับ ดวยเหตุนี้</a:t>
            </a:r>
            <a:r>
              <a:rPr lang="th-TH" spc="-15" dirty="0" smtClean="0">
                <a:latin typeface="TH SarabunPSK"/>
                <a:cs typeface="TH SarabunPSK"/>
              </a:rPr>
              <a:t> ก</a:t>
            </a:r>
            <a:r>
              <a:rPr lang="th-TH" spc="-5" dirty="0" smtClean="0">
                <a:latin typeface="TH SarabunPSK"/>
                <a:cs typeface="TH SarabunPSK"/>
              </a:rPr>
              <a:t>ารเรี</a:t>
            </a:r>
            <a:r>
              <a:rPr lang="th-TH" spc="0" dirty="0" smtClean="0">
                <a:latin typeface="TH SarabunPSK"/>
                <a:cs typeface="TH SarabunPSK"/>
              </a:rPr>
              <a:t>ยน</a:t>
            </a:r>
            <a:r>
              <a:rPr lang="th-TH" spc="-5" dirty="0" smtClean="0">
                <a:latin typeface="TH SarabunPSK"/>
                <a:cs typeface="TH SarabunPSK"/>
              </a:rPr>
              <a:t>รู</a:t>
            </a:r>
            <a:r>
              <a:rPr lang="th-TH" spc="10" dirty="0" smtClean="0">
                <a:latin typeface="TH SarabunPSK"/>
                <a:cs typeface="TH SarabunPSK"/>
              </a:rPr>
              <a:t> </a:t>
            </a:r>
            <a:r>
              <a:rPr lang="th-TH" spc="-5" dirty="0" smtClean="0">
                <a:latin typeface="TH SarabunPSK"/>
                <a:cs typeface="TH SarabunPSK"/>
              </a:rPr>
              <a:t>ก</a:t>
            </a:r>
            <a:r>
              <a:rPr lang="th-TH" spc="0" dirty="0" smtClean="0">
                <a:latin typeface="TH SarabunPSK"/>
                <a:cs typeface="TH SarabunPSK"/>
              </a:rPr>
              <a:t>าร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-5" dirty="0" smtClean="0">
                <a:latin typeface="TH SarabunPSK"/>
                <a:cs typeface="TH SarabunPSK"/>
              </a:rPr>
              <a:t>ํ</a:t>
            </a:r>
            <a:r>
              <a:rPr lang="th-TH" spc="0" dirty="0" smtClean="0">
                <a:latin typeface="TH SarabunPSK"/>
                <a:cs typeface="TH SarabunPSK"/>
              </a:rPr>
              <a:t>า</a:t>
            </a:r>
            <a:r>
              <a:rPr lang="th-TH" spc="-5" dirty="0" smtClean="0">
                <a:latin typeface="TH SarabunPSK"/>
                <a:cs typeface="TH SarabunPSK"/>
              </a:rPr>
              <a:t>ค</a:t>
            </a:r>
            <a:r>
              <a:rPr lang="th-TH" spc="5" dirty="0" smtClean="0">
                <a:latin typeface="TH SarabunPSK"/>
                <a:cs typeface="TH SarabunPSK"/>
              </a:rPr>
              <a:t>ว</a:t>
            </a:r>
            <a:r>
              <a:rPr lang="th-TH" spc="0" dirty="0" smtClean="0">
                <a:latin typeface="TH SarabunPSK"/>
                <a:cs typeface="TH SarabunPSK"/>
              </a:rPr>
              <a:t>า</a:t>
            </a:r>
            <a:r>
              <a:rPr lang="th-TH" spc="-5" dirty="0" smtClean="0">
                <a:latin typeface="TH SarabunPSK"/>
                <a:cs typeface="TH SarabunPSK"/>
              </a:rPr>
              <a:t>ม</a:t>
            </a:r>
            <a:r>
              <a:rPr lang="th-TH" spc="5" dirty="0" smtClean="0">
                <a:latin typeface="TH SarabunPSK"/>
                <a:cs typeface="TH SarabunPSK"/>
              </a:rPr>
              <a:t>เ</a:t>
            </a:r>
            <a:r>
              <a:rPr lang="th-TH" spc="-15" dirty="0" smtClean="0">
                <a:latin typeface="TH SarabunPSK"/>
                <a:cs typeface="TH SarabunPSK"/>
              </a:rPr>
              <a:t>ข</a:t>
            </a:r>
            <a:r>
              <a:rPr lang="th-TH" spc="-5" dirty="0" smtClean="0">
                <a:latin typeface="TH SarabunPSK"/>
                <a:cs typeface="TH SarabunPSK"/>
              </a:rPr>
              <a:t></a:t>
            </a:r>
            <a:r>
              <a:rPr lang="th-TH" spc="0" dirty="0" smtClean="0">
                <a:latin typeface="TH SarabunPSK"/>
                <a:cs typeface="TH SarabunPSK"/>
              </a:rPr>
              <a:t>าใจร</a:t>
            </a:r>
            <a:r>
              <a:rPr lang="th-TH" spc="-5" dirty="0" smtClean="0">
                <a:latin typeface="TH SarabunPSK"/>
                <a:cs typeface="TH SarabunPSK"/>
              </a:rPr>
              <a:t>ะ</a:t>
            </a:r>
            <a:r>
              <a:rPr lang="th-TH" spc="5" dirty="0" smtClean="0">
                <a:latin typeface="TH SarabunPSK"/>
                <a:cs typeface="TH SarabunPSK"/>
              </a:rPr>
              <a:t>เ</a:t>
            </a:r>
            <a:r>
              <a:rPr lang="th-TH" spc="-10" dirty="0" smtClean="0">
                <a:latin typeface="TH SarabunPSK"/>
                <a:cs typeface="TH SarabunPSK"/>
              </a:rPr>
              <a:t>บ</a:t>
            </a:r>
            <a:r>
              <a:rPr lang="th-TH" spc="-5" dirty="0" smtClean="0">
                <a:latin typeface="TH SarabunPSK"/>
                <a:cs typeface="TH SarabunPSK"/>
              </a:rPr>
              <a:t>ี</a:t>
            </a:r>
            <a:r>
              <a:rPr lang="th-TH" spc="0" dirty="0" smtClean="0">
                <a:latin typeface="TH SarabunPSK"/>
                <a:cs typeface="TH SarabunPSK"/>
              </a:rPr>
              <a:t>ยบ</a:t>
            </a:r>
            <a:r>
              <a:rPr lang="th-TH" spc="-5" dirty="0" smtClean="0">
                <a:latin typeface="TH SarabunPSK"/>
                <a:cs typeface="TH SarabunPSK"/>
              </a:rPr>
              <a:t>วิธีก</a:t>
            </a:r>
            <a:r>
              <a:rPr lang="th-TH" spc="0" dirty="0" smtClean="0">
                <a:latin typeface="TH SarabunPSK"/>
                <a:cs typeface="TH SarabunPSK"/>
              </a:rPr>
              <a:t>าร</a:t>
            </a:r>
            <a:r>
              <a:rPr lang="th-TH" spc="-5" dirty="0" smtClean="0">
                <a:latin typeface="TH SarabunPSK"/>
                <a:cs typeface="TH SarabunPSK"/>
              </a:rPr>
              <a:t>วิ</a:t>
            </a:r>
            <a:r>
              <a:rPr lang="th-TH" spc="-10" dirty="0" smtClean="0">
                <a:latin typeface="TH SarabunPSK"/>
                <a:cs typeface="TH SarabunPSK"/>
              </a:rPr>
              <a:t>จ</a:t>
            </a:r>
            <a:r>
              <a:rPr lang="th-TH" spc="-5" dirty="0" smtClean="0">
                <a:latin typeface="TH SarabunPSK"/>
                <a:cs typeface="TH SarabunPSK"/>
              </a:rPr>
              <a:t>ั</a:t>
            </a:r>
            <a:r>
              <a:rPr lang="th-TH" spc="0" dirty="0" smtClean="0">
                <a:latin typeface="TH SarabunPSK"/>
                <a:cs typeface="TH SarabunPSK"/>
              </a:rPr>
              <a:t>ย</a:t>
            </a:r>
            <a:r>
              <a:rPr lang="th-TH" spc="-5" dirty="0" smtClean="0">
                <a:latin typeface="TH SarabunPSK"/>
                <a:cs typeface="TH SarabunPSK"/>
              </a:rPr>
              <a:t>ท</a:t>
            </a:r>
            <a:r>
              <a:rPr lang="th-TH" spc="0" dirty="0" smtClean="0">
                <a:latin typeface="TH SarabunPSK"/>
                <a:cs typeface="TH SarabunPSK"/>
              </a:rPr>
              <a:t>า</a:t>
            </a:r>
            <a:r>
              <a:rPr lang="th-TH" spc="5" dirty="0" smtClean="0">
                <a:latin typeface="TH SarabunPSK"/>
                <a:cs typeface="TH SarabunPSK"/>
              </a:rPr>
              <a:t>ง</a:t>
            </a:r>
            <a:r>
              <a:rPr lang="th-TH" spc="-5" dirty="0" smtClean="0">
                <a:latin typeface="TH SarabunPSK"/>
                <a:cs typeface="TH SarabunPSK"/>
              </a:rPr>
              <a:t>วิท</a:t>
            </a:r>
            <a:r>
              <a:rPr lang="th-TH" spc="-10" dirty="0" smtClean="0">
                <a:latin typeface="TH SarabunPSK"/>
                <a:cs typeface="TH SarabunPSK"/>
              </a:rPr>
              <a:t>ย</a:t>
            </a:r>
            <a:r>
              <a:rPr lang="th-TH" spc="-5" dirty="0" smtClean="0">
                <a:latin typeface="TH SarabunPSK"/>
                <a:cs typeface="TH SarabunPSK"/>
              </a:rPr>
              <a:t>ุอ</a:t>
            </a:r>
            <a:r>
              <a:rPr lang="th-TH" spc="-10" dirty="0" smtClean="0">
                <a:latin typeface="TH SarabunPSK"/>
                <a:cs typeface="TH SarabunPSK"/>
              </a:rPr>
              <a:t>ย</a:t>
            </a:r>
            <a:r>
              <a:rPr lang="th-TH" spc="-5" dirty="0" smtClean="0">
                <a:latin typeface="TH SarabunPSK"/>
                <a:cs typeface="TH SarabunPSK"/>
              </a:rPr>
              <a:t></a:t>
            </a:r>
            <a:r>
              <a:rPr lang="th-TH" spc="0" dirty="0" smtClean="0">
                <a:latin typeface="TH SarabunPSK"/>
                <a:cs typeface="TH SarabunPSK"/>
              </a:rPr>
              <a:t>า</a:t>
            </a:r>
            <a:r>
              <a:rPr lang="th-TH" spc="5" dirty="0" smtClean="0">
                <a:latin typeface="TH SarabunPSK"/>
                <a:cs typeface="TH SarabunPSK"/>
              </a:rPr>
              <a:t>ง</a:t>
            </a:r>
            <a:r>
              <a:rPr lang="th-TH" spc="-15" dirty="0" smtClean="0">
                <a:latin typeface="TH SarabunPSK"/>
                <a:cs typeface="TH SarabunPSK"/>
              </a:rPr>
              <a:t>ถ</a:t>
            </a:r>
            <a:r>
              <a:rPr lang="th-TH" spc="-5" dirty="0" smtClean="0">
                <a:latin typeface="TH SarabunPSK"/>
                <a:cs typeface="TH SarabunPSK"/>
              </a:rPr>
              <a:t>อง </a:t>
            </a:r>
            <a:r>
              <a:rPr lang="th-TH" spc="-15" dirty="0" smtClean="0">
                <a:latin typeface="TH SarabunPSK"/>
                <a:cs typeface="TH SarabunPSK"/>
              </a:rPr>
              <a:t>แท</a:t>
            </a:r>
            <a:r>
              <a:rPr lang="th-TH" spc="-5" dirty="0" smtClean="0">
                <a:latin typeface="TH SarabunPSK"/>
                <a:cs typeface="TH SarabunPSK"/>
              </a:rPr>
              <a:t>จ</a:t>
            </a:r>
            <a:r>
              <a:rPr lang="th-TH" spc="-20" dirty="0" smtClean="0">
                <a:latin typeface="TH SarabunPSK"/>
                <a:cs typeface="TH SarabunPSK"/>
              </a:rPr>
              <a:t>ะ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-5" dirty="0" smtClean="0">
                <a:latin typeface="TH SarabunPSK"/>
                <a:cs typeface="TH SarabunPSK"/>
              </a:rPr>
              <a:t>ํา</a:t>
            </a:r>
            <a:r>
              <a:rPr lang="th-TH" spc="-10" dirty="0" smtClean="0">
                <a:latin typeface="TH SarabunPSK"/>
                <a:cs typeface="TH SarabunPSK"/>
              </a:rPr>
              <a:t>ใ</a:t>
            </a:r>
            <a:r>
              <a:rPr lang="th-TH" spc="-5" dirty="0" smtClean="0">
                <a:latin typeface="TH SarabunPSK"/>
                <a:cs typeface="TH SarabunPSK"/>
              </a:rPr>
              <a:t>หผูผลิตตัดสิน</a:t>
            </a:r>
            <a:r>
              <a:rPr lang="th-TH" spc="-10" dirty="0" smtClean="0">
                <a:latin typeface="TH SarabunPSK"/>
                <a:cs typeface="TH SarabunPSK"/>
              </a:rPr>
              <a:t>ใ</a:t>
            </a:r>
            <a:r>
              <a:rPr lang="th-TH" spc="-5" dirty="0" smtClean="0">
                <a:latin typeface="TH SarabunPSK"/>
                <a:cs typeface="TH SarabunPSK"/>
              </a:rPr>
              <a:t>จเลื</a:t>
            </a:r>
            <a:r>
              <a:rPr lang="th-TH" spc="-20" dirty="0" smtClean="0">
                <a:latin typeface="TH SarabunPSK"/>
                <a:cs typeface="TH SarabunPSK"/>
              </a:rPr>
              <a:t>อ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5" dirty="0" smtClean="0">
                <a:latin typeface="TH SarabunPSK"/>
                <a:cs typeface="TH SarabunPSK"/>
              </a:rPr>
              <a:t>ว</a:t>
            </a:r>
            <a:r>
              <a:rPr lang="th-TH" spc="0" dirty="0" smtClean="0">
                <a:latin typeface="TH SarabunPSK"/>
                <a:cs typeface="TH SarabunPSK"/>
              </a:rPr>
              <a:t>ิ</a:t>
            </a:r>
            <a:r>
              <a:rPr lang="th-TH" spc="-5" dirty="0" smtClean="0">
                <a:latin typeface="TH SarabunPSK"/>
                <a:cs typeface="TH SarabunPSK"/>
              </a:rPr>
              <a:t>ธ</a:t>
            </a:r>
            <a:r>
              <a:rPr lang="th-TH" spc="0" dirty="0" smtClean="0">
                <a:latin typeface="TH SarabunPSK"/>
                <a:cs typeface="TH SarabunPSK"/>
              </a:rPr>
              <a:t>ี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5" dirty="0" smtClean="0">
                <a:latin typeface="TH SarabunPSK"/>
                <a:cs typeface="TH SarabunPSK"/>
              </a:rPr>
              <a:t>ารวิจัย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-5" dirty="0" smtClean="0">
                <a:latin typeface="TH SarabunPSK"/>
                <a:cs typeface="TH SarabunPSK"/>
              </a:rPr>
              <a:t>ี่เห</a:t>
            </a:r>
            <a:r>
              <a:rPr lang="th-TH" spc="-15" dirty="0" smtClean="0">
                <a:latin typeface="TH SarabunPSK"/>
                <a:cs typeface="TH SarabunPSK"/>
              </a:rPr>
              <a:t>ม</a:t>
            </a:r>
            <a:r>
              <a:rPr lang="th-TH" spc="-5" dirty="0" smtClean="0">
                <a:latin typeface="TH SarabunPSK"/>
                <a:cs typeface="TH SarabunPSK"/>
              </a:rPr>
              <a:t>า</a:t>
            </a:r>
            <a:r>
              <a:rPr lang="th-TH" spc="-20" dirty="0" smtClean="0">
                <a:latin typeface="TH SarabunPSK"/>
                <a:cs typeface="TH SarabunPSK"/>
              </a:rPr>
              <a:t>ะ</a:t>
            </a:r>
            <a:r>
              <a:rPr lang="th-TH" spc="-10" dirty="0" smtClean="0">
                <a:latin typeface="TH SarabunPSK"/>
                <a:cs typeface="TH SarabunPSK"/>
              </a:rPr>
              <a:t>ส</a:t>
            </a:r>
            <a:r>
              <a:rPr lang="th-TH" spc="-15" dirty="0" smtClean="0">
                <a:latin typeface="TH SarabunPSK"/>
                <a:cs typeface="TH SarabunPSK"/>
              </a:rPr>
              <a:t>มไ</a:t>
            </a:r>
            <a:r>
              <a:rPr lang="th-TH" spc="-5" dirty="0" smtClean="0">
                <a:latin typeface="TH SarabunPSK"/>
                <a:cs typeface="TH SarabunPSK"/>
              </a:rPr>
              <a:t>ดดียิ่</a:t>
            </a:r>
            <a:r>
              <a:rPr lang="th-TH" spc="-10" dirty="0" smtClean="0">
                <a:latin typeface="TH SarabunPSK"/>
                <a:cs typeface="TH SarabunPSK"/>
              </a:rPr>
              <a:t>ง</a:t>
            </a:r>
            <a:r>
              <a:rPr lang="th-TH" spc="-15" dirty="0" smtClean="0">
                <a:latin typeface="TH SarabunPSK"/>
                <a:cs typeface="TH SarabunPSK"/>
              </a:rPr>
              <a:t>ข</a:t>
            </a:r>
            <a:r>
              <a:rPr lang="th-TH" spc="-5" dirty="0" smtClean="0">
                <a:latin typeface="TH SarabunPSK"/>
                <a:cs typeface="TH SarabunPSK"/>
              </a:rPr>
              <a:t>ึ้น</a:t>
            </a:r>
            <a:endParaRPr lang="th-TH" dirty="0" smtClean="0">
              <a:latin typeface="TH SarabunPSK"/>
              <a:cs typeface="TH SarabunPSK"/>
            </a:endParaRPr>
          </a:p>
          <a:p>
            <a:pPr marL="0" indent="0" algn="thaiDist">
              <a:buNone/>
            </a:pP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29238840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12700">
              <a:lnSpc>
                <a:spcPct val="100000"/>
              </a:lnSpc>
            </a:pPr>
            <a:r>
              <a:rPr lang="th-TH" b="1" spc="-15" dirty="0" smtClean="0">
                <a:latin typeface="TH SarabunPSK"/>
                <a:cs typeface="TH SarabunPSK"/>
              </a:rPr>
              <a:t>ว</a:t>
            </a:r>
            <a:r>
              <a:rPr lang="th-TH" b="1" spc="0" dirty="0" smtClean="0">
                <a:latin typeface="TH SarabunPSK"/>
                <a:cs typeface="TH SarabunPSK"/>
              </a:rPr>
              <a:t>ิ</a:t>
            </a:r>
            <a:r>
              <a:rPr lang="th-TH" b="1" spc="-15" dirty="0" smtClean="0">
                <a:latin typeface="TH SarabunPSK"/>
                <a:cs typeface="TH SarabunPSK"/>
              </a:rPr>
              <a:t>ทย</a:t>
            </a:r>
            <a:r>
              <a:rPr lang="th-TH" b="1" spc="-5" dirty="0" smtClean="0">
                <a:latin typeface="TH SarabunPSK"/>
                <a:cs typeface="TH SarabunPSK"/>
              </a:rPr>
              <a:t>ุกร</a:t>
            </a:r>
            <a:r>
              <a:rPr lang="th-TH" b="1" spc="-15" dirty="0" smtClean="0">
                <a:latin typeface="TH SarabunPSK"/>
                <a:cs typeface="TH SarabunPSK"/>
              </a:rPr>
              <a:t>ะ</a:t>
            </a:r>
            <a:r>
              <a:rPr lang="th-TH" b="1" spc="-10" dirty="0" smtClean="0">
                <a:latin typeface="TH SarabunPSK"/>
                <a:cs typeface="TH SarabunPSK"/>
              </a:rPr>
              <a:t>จา</a:t>
            </a:r>
            <a:r>
              <a:rPr lang="th-TH" b="1" spc="-15" dirty="0" smtClean="0">
                <a:latin typeface="TH SarabunPSK"/>
                <a:cs typeface="TH SarabunPSK"/>
              </a:rPr>
              <a:t>ย</a:t>
            </a:r>
            <a:r>
              <a:rPr lang="th-TH" b="1" spc="-5" dirty="0" smtClean="0">
                <a:latin typeface="TH SarabunPSK"/>
                <a:cs typeface="TH SarabunPSK"/>
              </a:rPr>
              <a:t>เ</a:t>
            </a:r>
            <a:r>
              <a:rPr lang="th-TH" b="1" spc="-15" dirty="0" smtClean="0">
                <a:latin typeface="TH SarabunPSK"/>
                <a:cs typeface="TH SarabunPSK"/>
              </a:rPr>
              <a:t>ส</a:t>
            </a:r>
            <a:r>
              <a:rPr lang="th-TH" b="1" spc="0" dirty="0" smtClean="0">
                <a:latin typeface="TH SarabunPSK"/>
                <a:cs typeface="TH SarabunPSK"/>
              </a:rPr>
              <a:t>ี</a:t>
            </a:r>
            <a:r>
              <a:rPr lang="th-TH" b="1" spc="-15" dirty="0" smtClean="0">
                <a:latin typeface="TH SarabunPSK"/>
                <a:cs typeface="TH SarabunPSK"/>
              </a:rPr>
              <a:t>ย</a:t>
            </a:r>
            <a:r>
              <a:rPr lang="th-TH" b="1" spc="-10" dirty="0" smtClean="0">
                <a:latin typeface="TH SarabunPSK"/>
                <a:cs typeface="TH SarabunPSK"/>
              </a:rPr>
              <a:t>ง</a:t>
            </a:r>
            <a:r>
              <a:rPr lang="th-TH" b="1" spc="-15" dirty="0" smtClean="0">
                <a:latin typeface="TH SarabunPSK"/>
                <a:cs typeface="TH SarabunPSK"/>
              </a:rPr>
              <a:t>ป</a:t>
            </a:r>
            <a:r>
              <a:rPr lang="th-TH" b="1" spc="-10" dirty="0" smtClean="0">
                <a:latin typeface="TH SarabunPSK"/>
                <a:cs typeface="TH SarabunPSK"/>
              </a:rPr>
              <a:t>ร</a:t>
            </a:r>
            <a:r>
              <a:rPr lang="th-TH" b="1" spc="-15" dirty="0" smtClean="0">
                <a:latin typeface="TH SarabunPSK"/>
                <a:cs typeface="TH SarabunPSK"/>
              </a:rPr>
              <a:t>ะ</a:t>
            </a:r>
            <a:r>
              <a:rPr lang="th-TH" b="1" spc="-5" dirty="0" smtClean="0">
                <a:latin typeface="TH SarabunPSK"/>
                <a:cs typeface="TH SarabunPSK"/>
              </a:rPr>
              <a:t>เภ</a:t>
            </a:r>
            <a:r>
              <a:rPr lang="th-TH" b="1" spc="-15" dirty="0" smtClean="0">
                <a:latin typeface="TH SarabunPSK"/>
                <a:cs typeface="TH SarabunPSK"/>
              </a:rPr>
              <a:t>ท</a:t>
            </a:r>
            <a:r>
              <a:rPr lang="th-TH" b="1" spc="-5" dirty="0" smtClean="0">
                <a:latin typeface="TH SarabunPSK"/>
                <a:cs typeface="TH SarabunPSK"/>
              </a:rPr>
              <a:t>ธุรกิจ</a:t>
            </a:r>
            <a:endParaRPr lang="th-TH" dirty="0">
              <a:latin typeface="TH SarabunPSK"/>
              <a:cs typeface="TH SarabunPSK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lnSpc>
                <a:spcPct val="100000"/>
              </a:lnSpc>
              <a:buNone/>
              <a:tabLst>
                <a:tab pos="803275" algn="l"/>
              </a:tabLst>
            </a:pPr>
            <a:r>
              <a:rPr lang="th-TH" b="1" spc="-15" dirty="0" smtClean="0">
                <a:latin typeface="TH SarabunPSK"/>
                <a:cs typeface="TH SarabunPSK"/>
              </a:rPr>
              <a:t>5</a:t>
            </a:r>
            <a:r>
              <a:rPr lang="th-TH" b="1" spc="-5" dirty="0" smtClean="0">
                <a:latin typeface="TH SarabunPSK"/>
                <a:cs typeface="TH SarabunPSK"/>
              </a:rPr>
              <a:t>. </a:t>
            </a:r>
            <a:r>
              <a:rPr lang="th-TH" b="1" spc="-10" dirty="0" smtClean="0">
                <a:latin typeface="TH SarabunPSK"/>
                <a:cs typeface="TH SarabunPSK"/>
              </a:rPr>
              <a:t>ทิศ</a:t>
            </a:r>
            <a:r>
              <a:rPr lang="th-TH" b="1" spc="-15" dirty="0" smtClean="0">
                <a:latin typeface="TH SarabunPSK"/>
                <a:cs typeface="TH SarabunPSK"/>
              </a:rPr>
              <a:t>ท</a:t>
            </a:r>
            <a:r>
              <a:rPr lang="th-TH" b="1" spc="-10" dirty="0" smtClean="0">
                <a:latin typeface="TH SarabunPSK"/>
                <a:cs typeface="TH SarabunPSK"/>
              </a:rPr>
              <a:t>า</a:t>
            </a:r>
            <a:r>
              <a:rPr lang="th-TH" b="1" spc="-15" dirty="0" smtClean="0">
                <a:latin typeface="TH SarabunPSK"/>
                <a:cs typeface="TH SarabunPSK"/>
              </a:rPr>
              <a:t>งวิทยุก</a:t>
            </a:r>
            <a:r>
              <a:rPr lang="th-TH" b="1" spc="-10" dirty="0" smtClean="0">
                <a:latin typeface="TH SarabunPSK"/>
                <a:cs typeface="TH SarabunPSK"/>
              </a:rPr>
              <a:t>ร</a:t>
            </a:r>
            <a:r>
              <a:rPr lang="th-TH" b="1" spc="-15" dirty="0" smtClean="0">
                <a:latin typeface="TH SarabunPSK"/>
                <a:cs typeface="TH SarabunPSK"/>
              </a:rPr>
              <a:t>ะ</a:t>
            </a:r>
            <a:r>
              <a:rPr lang="th-TH" b="1" spc="-10" dirty="0" smtClean="0">
                <a:latin typeface="TH SarabunPSK"/>
                <a:cs typeface="TH SarabunPSK"/>
              </a:rPr>
              <a:t>จา</a:t>
            </a:r>
            <a:r>
              <a:rPr lang="th-TH" b="1" spc="-15" dirty="0" smtClean="0">
                <a:latin typeface="TH SarabunPSK"/>
                <a:cs typeface="TH SarabunPSK"/>
              </a:rPr>
              <a:t>ย</a:t>
            </a:r>
            <a:r>
              <a:rPr lang="th-TH" b="1" spc="-5" dirty="0" smtClean="0">
                <a:latin typeface="TH SarabunPSK"/>
                <a:cs typeface="TH SarabunPSK"/>
              </a:rPr>
              <a:t>เ</a:t>
            </a:r>
            <a:r>
              <a:rPr lang="th-TH" b="1" spc="-15" dirty="0" smtClean="0">
                <a:latin typeface="TH SarabunPSK"/>
                <a:cs typeface="TH SarabunPSK"/>
              </a:rPr>
              <a:t>ส</a:t>
            </a:r>
            <a:r>
              <a:rPr lang="th-TH" b="1" spc="-630" dirty="0" smtClean="0">
                <a:latin typeface="TH SarabunPSK"/>
                <a:cs typeface="TH SarabunPSK"/>
              </a:rPr>
              <a:t>ียง</a:t>
            </a:r>
            <a:r>
              <a:rPr lang="th-TH" b="1" spc="-5" dirty="0" smtClean="0">
                <a:latin typeface="TH SarabunPSK"/>
                <a:cs typeface="TH SarabunPSK"/>
              </a:rPr>
              <a:t>ใน</a:t>
            </a:r>
            <a:r>
              <a:rPr lang="th-TH" b="1" spc="-15" dirty="0" smtClean="0">
                <a:latin typeface="TH SarabunPSK"/>
                <a:cs typeface="TH SarabunPSK"/>
              </a:rPr>
              <a:t>อ</a:t>
            </a:r>
            <a:r>
              <a:rPr lang="th-TH" b="1" spc="-5" dirty="0" smtClean="0">
                <a:latin typeface="TH SarabunPSK"/>
                <a:cs typeface="TH SarabunPSK"/>
              </a:rPr>
              <a:t>น</a:t>
            </a:r>
            <a:r>
              <a:rPr lang="th-TH" b="1" spc="-10" dirty="0" smtClean="0">
                <a:latin typeface="TH SarabunPSK"/>
                <a:cs typeface="TH SarabunPSK"/>
              </a:rPr>
              <a:t>าคต</a:t>
            </a:r>
            <a:endParaRPr lang="th-TH" dirty="0">
              <a:latin typeface="TH SarabunPSK"/>
              <a:cs typeface="TH SarabunPSK"/>
            </a:endParaRPr>
          </a:p>
          <a:p>
            <a:pPr marL="0" indent="0" algn="thaiDist">
              <a:lnSpc>
                <a:spcPct val="100000"/>
              </a:lnSpc>
              <a:buNone/>
              <a:tabLst>
                <a:tab pos="803275" algn="l"/>
              </a:tabLst>
            </a:pP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0" dirty="0" smtClean="0">
                <a:latin typeface="TH SarabunPSK"/>
                <a:cs typeface="TH SarabunPSK"/>
              </a:rPr>
              <a:t>ิ</a:t>
            </a:r>
            <a:r>
              <a:rPr lang="th-TH" spc="-15" dirty="0" smtClean="0">
                <a:latin typeface="TH SarabunPSK"/>
                <a:cs typeface="TH SarabunPSK"/>
              </a:rPr>
              <a:t>ศท</a:t>
            </a:r>
            <a:r>
              <a:rPr lang="th-TH" spc="-5" dirty="0" smtClean="0">
                <a:latin typeface="TH SarabunPSK"/>
                <a:cs typeface="TH SarabunPSK"/>
              </a:rPr>
              <a:t>า</a:t>
            </a:r>
            <a:r>
              <a:rPr lang="th-TH" spc="-10" dirty="0" smtClean="0">
                <a:latin typeface="TH SarabunPSK"/>
                <a:cs typeface="TH SarabunPSK"/>
              </a:rPr>
              <a:t>ง</a:t>
            </a:r>
            <a:r>
              <a:rPr lang="th-TH" spc="-5" dirty="0" smtClean="0">
                <a:latin typeface="TH SarabunPSK"/>
                <a:cs typeface="TH SarabunPSK"/>
              </a:rPr>
              <a:t>ว</a:t>
            </a:r>
            <a:r>
              <a:rPr lang="th-TH" spc="0" dirty="0" smtClean="0">
                <a:latin typeface="TH SarabunPSK"/>
                <a:cs typeface="TH SarabunPSK"/>
              </a:rPr>
              <a:t>ิ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-5" dirty="0" smtClean="0">
                <a:latin typeface="TH SarabunPSK"/>
                <a:cs typeface="TH SarabunPSK"/>
              </a:rPr>
              <a:t>ยุ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5" dirty="0" smtClean="0">
                <a:latin typeface="TH SarabunPSK"/>
                <a:cs typeface="TH SarabunPSK"/>
              </a:rPr>
              <a:t>ร</a:t>
            </a:r>
            <a:r>
              <a:rPr lang="th-TH" spc="-20" dirty="0" smtClean="0">
                <a:latin typeface="TH SarabunPSK"/>
                <a:cs typeface="TH SarabunPSK"/>
              </a:rPr>
              <a:t>ะ</a:t>
            </a:r>
            <a:r>
              <a:rPr lang="th-TH" spc="-5" dirty="0" smtClean="0">
                <a:latin typeface="TH SarabunPSK"/>
                <a:cs typeface="TH SarabunPSK"/>
              </a:rPr>
              <a:t>จายเสีย</a:t>
            </a:r>
            <a:r>
              <a:rPr lang="th-TH" spc="-10" dirty="0" smtClean="0">
                <a:latin typeface="TH SarabunPSK"/>
                <a:cs typeface="TH SarabunPSK"/>
              </a:rPr>
              <a:t>งใน</a:t>
            </a:r>
            <a:r>
              <a:rPr lang="th-TH" spc="-20" dirty="0" smtClean="0">
                <a:latin typeface="TH SarabunPSK"/>
                <a:cs typeface="TH SarabunPSK"/>
              </a:rPr>
              <a:t>อ</a:t>
            </a:r>
            <a:r>
              <a:rPr lang="th-TH" spc="-10" dirty="0" smtClean="0">
                <a:latin typeface="TH SarabunPSK"/>
                <a:cs typeface="TH SarabunPSK"/>
              </a:rPr>
              <a:t>นา</a:t>
            </a:r>
            <a:r>
              <a:rPr lang="th-TH" spc="-15" dirty="0" smtClean="0">
                <a:latin typeface="TH SarabunPSK"/>
                <a:cs typeface="TH SarabunPSK"/>
              </a:rPr>
              <a:t>ค</a:t>
            </a:r>
            <a:r>
              <a:rPr lang="th-TH" spc="-10" dirty="0" smtClean="0">
                <a:latin typeface="TH SarabunPSK"/>
                <a:cs typeface="TH SarabunPSK"/>
              </a:rPr>
              <a:t>ต</a:t>
            </a:r>
            <a:r>
              <a:rPr lang="th-TH" spc="50" dirty="0" smtClean="0">
                <a:latin typeface="TH SarabunPSK"/>
                <a:cs typeface="TH SarabunPSK"/>
              </a:rPr>
              <a:t> </a:t>
            </a:r>
            <a:r>
              <a:rPr lang="th-TH" spc="-15" dirty="0" smtClean="0">
                <a:latin typeface="TH SarabunPSK"/>
                <a:cs typeface="TH SarabunPSK"/>
              </a:rPr>
              <a:t>ม</a:t>
            </a:r>
            <a:r>
              <a:rPr lang="th-TH" spc="0" dirty="0" smtClean="0">
                <a:latin typeface="TH SarabunPSK"/>
                <a:cs typeface="TH SarabunPSK"/>
              </a:rPr>
              <a:t>ี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0" dirty="0" smtClean="0">
                <a:latin typeface="TH SarabunPSK"/>
                <a:cs typeface="TH SarabunPSK"/>
              </a:rPr>
              <a:t>ี่โ</a:t>
            </a:r>
            <a:r>
              <a:rPr lang="th-TH" spc="-5" dirty="0" smtClean="0">
                <a:latin typeface="TH SarabunPSK"/>
                <a:cs typeface="TH SarabunPSK"/>
              </a:rPr>
              <a:t>ดดเดนดั</a:t>
            </a:r>
            <a:r>
              <a:rPr lang="th-TH" spc="-10" dirty="0" smtClean="0">
                <a:latin typeface="TH SarabunPSK"/>
                <a:cs typeface="TH SarabunPSK"/>
              </a:rPr>
              <a:t>ง</a:t>
            </a:r>
            <a:r>
              <a:rPr lang="th-TH" spc="-5" dirty="0" smtClean="0">
                <a:latin typeface="TH SarabunPSK"/>
                <a:cs typeface="TH SarabunPSK"/>
              </a:rPr>
              <a:t>นี้</a:t>
            </a:r>
            <a:endParaRPr lang="th-TH" dirty="0" smtClean="0">
              <a:latin typeface="TH SarabunPSK"/>
              <a:cs typeface="TH SarabunPSK"/>
            </a:endParaRPr>
          </a:p>
          <a:p>
            <a:pPr marL="12700" marR="24765" indent="0" algn="thaiDist">
              <a:lnSpc>
                <a:spcPts val="2090"/>
              </a:lnSpc>
              <a:spcBef>
                <a:spcPts val="85"/>
              </a:spcBef>
              <a:buNone/>
            </a:pPr>
            <a:r>
              <a:rPr lang="th-TH" spc="-10" dirty="0" smtClean="0">
                <a:latin typeface="TH SarabunPSK"/>
                <a:cs typeface="TH SarabunPSK"/>
              </a:rPr>
              <a:t>(</a:t>
            </a:r>
            <a:r>
              <a:rPr lang="th-TH" spc="-15" dirty="0" smtClean="0">
                <a:latin typeface="TH SarabunPSK"/>
                <a:cs typeface="TH SarabunPSK"/>
              </a:rPr>
              <a:t>1</a:t>
            </a:r>
            <a:r>
              <a:rPr lang="th-TH" spc="-5" dirty="0" smtClean="0">
                <a:latin typeface="TH SarabunPSK"/>
                <a:cs typeface="TH SarabunPSK"/>
              </a:rPr>
              <a:t>)</a:t>
            </a:r>
            <a:r>
              <a:rPr lang="th-TH" spc="-10" dirty="0" smtClean="0">
                <a:latin typeface="TH SarabunPSK"/>
                <a:cs typeface="TH SarabunPSK"/>
              </a:rPr>
              <a:t>ปริมาณวิทยุก</a:t>
            </a:r>
            <a:r>
              <a:rPr lang="th-TH" spc="-5" dirty="0" smtClean="0">
                <a:latin typeface="TH SarabunPSK"/>
                <a:cs typeface="TH SarabunPSK"/>
              </a:rPr>
              <a:t>ะ</a:t>
            </a:r>
            <a:r>
              <a:rPr lang="th-TH" spc="0" dirty="0" smtClean="0">
                <a:latin typeface="TH SarabunPSK"/>
                <a:cs typeface="TH SarabunPSK"/>
              </a:rPr>
              <a:t>จ</a:t>
            </a:r>
            <a:r>
              <a:rPr lang="th-TH" spc="5" dirty="0" smtClean="0">
                <a:latin typeface="TH SarabunPSK"/>
                <a:cs typeface="TH SarabunPSK"/>
              </a:rPr>
              <a:t>ายเ</a:t>
            </a:r>
            <a:r>
              <a:rPr lang="th-TH" spc="-10" dirty="0" smtClean="0">
                <a:latin typeface="TH SarabunPSK"/>
                <a:cs typeface="TH SarabunPSK"/>
              </a:rPr>
              <a:t>ส</a:t>
            </a:r>
            <a:r>
              <a:rPr lang="th-TH" spc="-5" dirty="0" smtClean="0">
                <a:latin typeface="TH SarabunPSK"/>
                <a:cs typeface="TH SarabunPSK"/>
              </a:rPr>
              <a:t>ี</a:t>
            </a:r>
            <a:r>
              <a:rPr lang="th-TH" spc="0" dirty="0" smtClean="0">
                <a:latin typeface="TH SarabunPSK"/>
                <a:cs typeface="TH SarabunPSK"/>
              </a:rPr>
              <a:t>ยงปร</a:t>
            </a:r>
            <a:r>
              <a:rPr lang="th-TH" spc="-5" dirty="0" smtClean="0">
                <a:latin typeface="TH SarabunPSK"/>
                <a:cs typeface="TH SarabunPSK"/>
              </a:rPr>
              <a:t>ะ</a:t>
            </a:r>
            <a:r>
              <a:rPr lang="th-TH" spc="5" dirty="0" smtClean="0">
                <a:latin typeface="TH SarabunPSK"/>
                <a:cs typeface="TH SarabunPSK"/>
              </a:rPr>
              <a:t>เภ</a:t>
            </a:r>
            <a:r>
              <a:rPr lang="th-TH" spc="-5" dirty="0" smtClean="0">
                <a:latin typeface="TH SarabunPSK"/>
                <a:cs typeface="TH SarabunPSK"/>
              </a:rPr>
              <a:t>ทธ</a:t>
            </a:r>
            <a:r>
              <a:rPr lang="th-TH" spc="5" dirty="0" smtClean="0">
                <a:latin typeface="TH SarabunPSK"/>
                <a:cs typeface="TH SarabunPSK"/>
              </a:rPr>
              <a:t>ุร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5" dirty="0" smtClean="0">
                <a:latin typeface="TH SarabunPSK"/>
                <a:cs typeface="TH SarabunPSK"/>
              </a:rPr>
              <a:t>ิ</a:t>
            </a:r>
            <a:r>
              <a:rPr lang="th-TH" spc="0" dirty="0" smtClean="0">
                <a:latin typeface="TH SarabunPSK"/>
                <a:cs typeface="TH SarabunPSK"/>
              </a:rPr>
              <a:t>จจ</a:t>
            </a:r>
            <a:r>
              <a:rPr lang="th-TH" spc="-5" dirty="0" smtClean="0">
                <a:latin typeface="TH SarabunPSK"/>
                <a:cs typeface="TH SarabunPSK"/>
              </a:rPr>
              <a:t>ะ</a:t>
            </a:r>
            <a:r>
              <a:rPr lang="th-TH" spc="5" dirty="0" smtClean="0">
                <a:latin typeface="TH SarabunPSK"/>
                <a:cs typeface="TH SarabunPSK"/>
              </a:rPr>
              <a:t>เพิ่มจกนวนขึ้น</a:t>
            </a:r>
            <a:r>
              <a:rPr lang="th-TH" spc="-5" dirty="0" smtClean="0">
                <a:latin typeface="TH SarabunPSK"/>
                <a:cs typeface="TH SarabunPSK"/>
              </a:rPr>
              <a:t>อ</a:t>
            </a:r>
            <a:r>
              <a:rPr lang="th-TH" spc="-10" dirty="0" smtClean="0">
                <a:latin typeface="TH SarabunPSK"/>
                <a:cs typeface="TH SarabunPSK"/>
              </a:rPr>
              <a:t>ย</a:t>
            </a:r>
            <a:r>
              <a:rPr lang="th-TH" spc="-5" dirty="0" smtClean="0">
                <a:latin typeface="TH SarabunPSK"/>
                <a:cs typeface="TH SarabunPSK"/>
              </a:rPr>
              <a:t></a:t>
            </a:r>
            <a:r>
              <a:rPr lang="th-TH" spc="0" dirty="0" smtClean="0">
                <a:latin typeface="TH SarabunPSK"/>
                <a:cs typeface="TH SarabunPSK"/>
              </a:rPr>
              <a:t>า</a:t>
            </a:r>
            <a:r>
              <a:rPr lang="th-TH" spc="5" dirty="0" smtClean="0">
                <a:latin typeface="TH SarabunPSK"/>
                <a:cs typeface="TH SarabunPSK"/>
              </a:rPr>
              <a:t>ง</a:t>
            </a:r>
            <a:r>
              <a:rPr lang="th-TH" spc="-5" dirty="0" smtClean="0">
                <a:latin typeface="TH SarabunPSK"/>
                <a:cs typeface="TH SarabunPSK"/>
              </a:rPr>
              <a:t>ม</a:t>
            </a:r>
            <a:r>
              <a:rPr lang="th-TH" spc="0" dirty="0" smtClean="0">
                <a:latin typeface="TH SarabunPSK"/>
                <a:cs typeface="TH SarabunPSK"/>
              </a:rPr>
              <a:t>า</a:t>
            </a:r>
            <a:r>
              <a:rPr lang="th-TH" spc="-10" dirty="0" smtClean="0">
                <a:latin typeface="TH SarabunPSK"/>
                <a:cs typeface="TH SarabunPSK"/>
              </a:rPr>
              <a:t>ก</a:t>
            </a:r>
            <a:r>
              <a:rPr lang="th-TH" spc="20" dirty="0" smtClean="0">
                <a:latin typeface="TH SarabunPSK"/>
                <a:cs typeface="TH SarabunPSK"/>
              </a:rPr>
              <a:t> </a:t>
            </a:r>
            <a:r>
              <a:rPr lang="th-TH" spc="5" dirty="0" smtClean="0">
                <a:latin typeface="TH SarabunPSK"/>
                <a:cs typeface="TH SarabunPSK"/>
              </a:rPr>
              <a:t>เ</a:t>
            </a:r>
            <a:r>
              <a:rPr lang="th-TH" spc="-5" dirty="0" smtClean="0">
                <a:latin typeface="TH SarabunPSK"/>
                <a:cs typeface="TH SarabunPSK"/>
              </a:rPr>
              <a:t>พ</a:t>
            </a:r>
            <a:r>
              <a:rPr lang="th-TH" spc="0" dirty="0" smtClean="0">
                <a:latin typeface="TH SarabunPSK"/>
                <a:cs typeface="TH SarabunPSK"/>
              </a:rPr>
              <a:t>รา</a:t>
            </a:r>
            <a:r>
              <a:rPr lang="th-TH" spc="-5" dirty="0" smtClean="0">
                <a:latin typeface="TH SarabunPSK"/>
                <a:cs typeface="TH SarabunPSK"/>
              </a:rPr>
              <a:t>ะก</a:t>
            </a:r>
            <a:r>
              <a:rPr lang="th-TH" spc="0" dirty="0" smtClean="0">
                <a:latin typeface="TH SarabunPSK"/>
                <a:cs typeface="TH SarabunPSK"/>
              </a:rPr>
              <a:t>ารป</a:t>
            </a:r>
            <a:r>
              <a:rPr lang="th-TH" spc="-5" dirty="0" smtClean="0">
                <a:latin typeface="TH SarabunPSK"/>
                <a:cs typeface="TH SarabunPSK"/>
              </a:rPr>
              <a:t>ร</a:t>
            </a:r>
            <a:r>
              <a:rPr lang="th-TH" spc="5" dirty="0" smtClean="0">
                <a:latin typeface="TH SarabunPSK"/>
                <a:cs typeface="TH SarabunPSK"/>
              </a:rPr>
              <a:t>ับเปลี่ยนจาก</a:t>
            </a:r>
            <a:r>
              <a:rPr lang="th-TH" spc="10" dirty="0" smtClean="0">
                <a:latin typeface="TH SarabunPSK"/>
                <a:cs typeface="TH SarabunPSK"/>
              </a:rPr>
              <a:t>กา</a:t>
            </a:r>
            <a:r>
              <a:rPr lang="th-TH" spc="25" dirty="0" smtClean="0">
                <a:latin typeface="TH SarabunPSK"/>
                <a:cs typeface="TH SarabunPSK"/>
              </a:rPr>
              <a:t>ร</a:t>
            </a:r>
            <a:r>
              <a:rPr lang="th-TH" spc="5" dirty="0" smtClean="0">
                <a:latin typeface="TH SarabunPSK"/>
                <a:cs typeface="TH SarabunPSK"/>
              </a:rPr>
              <a:t>อ</a:t>
            </a:r>
            <a:r>
              <a:rPr lang="th-TH" spc="20" dirty="0" smtClean="0">
                <a:latin typeface="TH SarabunPSK"/>
                <a:cs typeface="TH SarabunPSK"/>
              </a:rPr>
              <a:t>อ</a:t>
            </a:r>
            <a:r>
              <a:rPr lang="th-TH" spc="10" dirty="0" smtClean="0">
                <a:latin typeface="TH SarabunPSK"/>
                <a:cs typeface="TH SarabunPSK"/>
              </a:rPr>
              <a:t>ก</a:t>
            </a:r>
            <a:r>
              <a:rPr lang="th-TH" spc="20" dirty="0" smtClean="0">
                <a:latin typeface="TH SarabunPSK"/>
                <a:cs typeface="TH SarabunPSK"/>
              </a:rPr>
              <a:t>อ</a:t>
            </a:r>
            <a:r>
              <a:rPr lang="th-TH" spc="10" dirty="0" smtClean="0">
                <a:latin typeface="TH SarabunPSK"/>
                <a:cs typeface="TH SarabunPSK"/>
              </a:rPr>
              <a:t>า</a:t>
            </a:r>
            <a:r>
              <a:rPr lang="th-TH" spc="20" dirty="0" smtClean="0">
                <a:latin typeface="TH SarabunPSK"/>
                <a:cs typeface="TH SarabunPSK"/>
              </a:rPr>
              <a:t>ก</a:t>
            </a:r>
            <a:r>
              <a:rPr lang="th-TH" spc="10" dirty="0" smtClean="0">
                <a:latin typeface="TH SarabunPSK"/>
                <a:cs typeface="TH SarabunPSK"/>
              </a:rPr>
              <a:t>า</a:t>
            </a:r>
            <a:r>
              <a:rPr lang="th-TH" spc="20" dirty="0" smtClean="0">
                <a:latin typeface="TH SarabunPSK"/>
                <a:cs typeface="TH SarabunPSK"/>
              </a:rPr>
              <a:t>ศ</a:t>
            </a:r>
            <a:r>
              <a:rPr lang="th-TH" spc="15" dirty="0" smtClean="0">
                <a:latin typeface="TH SarabunPSK"/>
                <a:cs typeface="TH SarabunPSK"/>
              </a:rPr>
              <a:t>จ</a:t>
            </a:r>
            <a:r>
              <a:rPr lang="th-TH" spc="25" dirty="0" smtClean="0">
                <a:latin typeface="TH SarabunPSK"/>
                <a:cs typeface="TH SarabunPSK"/>
              </a:rPr>
              <a:t>า</a:t>
            </a:r>
            <a:r>
              <a:rPr lang="th-TH" spc="10" dirty="0" smtClean="0">
                <a:latin typeface="TH SarabunPSK"/>
                <a:cs typeface="TH SarabunPSK"/>
              </a:rPr>
              <a:t>กแ</a:t>
            </a:r>
            <a:r>
              <a:rPr lang="th-TH" spc="20" dirty="0" smtClean="0">
                <a:latin typeface="TH SarabunPSK"/>
                <a:cs typeface="TH SarabunPSK"/>
              </a:rPr>
              <a:t>อ</a:t>
            </a:r>
            <a:r>
              <a:rPr lang="th-TH" spc="15" dirty="0" smtClean="0">
                <a:latin typeface="TH SarabunPSK"/>
                <a:cs typeface="TH SarabunPSK"/>
              </a:rPr>
              <a:t>น</a:t>
            </a:r>
            <a:r>
              <a:rPr lang="th-TH" spc="20" dirty="0" smtClean="0">
                <a:latin typeface="TH SarabunPSK"/>
                <a:cs typeface="TH SarabunPSK"/>
              </a:rPr>
              <a:t>ะ</a:t>
            </a:r>
            <a:r>
              <a:rPr lang="th-TH" spc="-10" dirty="0" smtClean="0">
                <a:latin typeface="TH SarabunPSK"/>
                <a:cs typeface="TH SarabunPSK"/>
              </a:rPr>
              <a:t>ล</a:t>
            </a:r>
            <a:r>
              <a:rPr lang="th-TH" spc="20" dirty="0" smtClean="0">
                <a:latin typeface="TH SarabunPSK"/>
                <a:cs typeface="TH SarabunPSK"/>
              </a:rPr>
              <a:t>็อ</a:t>
            </a:r>
            <a:r>
              <a:rPr lang="th-TH" spc="-10" dirty="0" smtClean="0">
                <a:latin typeface="TH SarabunPSK"/>
                <a:cs typeface="TH SarabunPSK"/>
              </a:rPr>
              <a:t>กซึ่งเป็น</a:t>
            </a:r>
            <a:r>
              <a:rPr lang="th-TH" spc="25" dirty="0" smtClean="0">
                <a:latin typeface="TH SarabunPSK"/>
                <a:cs typeface="TH SarabunPSK"/>
              </a:rPr>
              <a:t>ร</a:t>
            </a:r>
            <a:r>
              <a:rPr lang="th-TH" spc="5" dirty="0" smtClean="0">
                <a:latin typeface="TH SarabunPSK"/>
                <a:cs typeface="TH SarabunPSK"/>
              </a:rPr>
              <a:t>ะ</a:t>
            </a:r>
            <a:r>
              <a:rPr lang="th-TH" spc="25" dirty="0" smtClean="0">
                <a:latin typeface="TH SarabunPSK"/>
                <a:cs typeface="TH SarabunPSK"/>
              </a:rPr>
              <a:t>บ</a:t>
            </a:r>
            <a:r>
              <a:rPr lang="th-TH" spc="10" dirty="0" smtClean="0">
                <a:latin typeface="TH SarabunPSK"/>
                <a:cs typeface="TH SarabunPSK"/>
              </a:rPr>
              <a:t>บ</a:t>
            </a:r>
            <a:r>
              <a:rPr lang="th-TH" spc="20" dirty="0" smtClean="0">
                <a:latin typeface="TH SarabunPSK"/>
                <a:cs typeface="TH SarabunPSK"/>
              </a:rPr>
              <a:t>ก</a:t>
            </a:r>
            <a:r>
              <a:rPr lang="th-TH" spc="10" dirty="0" smtClean="0">
                <a:latin typeface="TH SarabunPSK"/>
                <a:cs typeface="TH SarabunPSK"/>
              </a:rPr>
              <a:t>า</a:t>
            </a:r>
            <a:r>
              <a:rPr lang="th-TH" spc="25" dirty="0" smtClean="0">
                <a:latin typeface="TH SarabunPSK"/>
                <a:cs typeface="TH SarabunPSK"/>
              </a:rPr>
              <a:t>ร</a:t>
            </a:r>
            <a:r>
              <a:rPr lang="th-TH" spc="5" dirty="0" smtClean="0">
                <a:latin typeface="TH SarabunPSK"/>
                <a:cs typeface="TH SarabunPSK"/>
              </a:rPr>
              <a:t>ออ</a:t>
            </a:r>
            <a:r>
              <a:rPr lang="th-TH" spc="20" dirty="0" smtClean="0">
                <a:latin typeface="TH SarabunPSK"/>
                <a:cs typeface="TH SarabunPSK"/>
              </a:rPr>
              <a:t>ก</a:t>
            </a:r>
            <a:r>
              <a:rPr lang="th-TH" spc="5" dirty="0" smtClean="0">
                <a:latin typeface="TH SarabunPSK"/>
                <a:cs typeface="TH SarabunPSK"/>
              </a:rPr>
              <a:t>อ</a:t>
            </a:r>
            <a:r>
              <a:rPr lang="th-TH" spc="25" dirty="0" smtClean="0">
                <a:latin typeface="TH SarabunPSK"/>
                <a:cs typeface="TH SarabunPSK"/>
              </a:rPr>
              <a:t>า</a:t>
            </a:r>
            <a:r>
              <a:rPr lang="th-TH" spc="10" dirty="0" smtClean="0">
                <a:latin typeface="TH SarabunPSK"/>
                <a:cs typeface="TH SarabunPSK"/>
              </a:rPr>
              <a:t>ก</a:t>
            </a:r>
            <a:r>
              <a:rPr lang="th-TH" spc="25" dirty="0" smtClean="0">
                <a:latin typeface="TH SarabunPSK"/>
                <a:cs typeface="TH SarabunPSK"/>
              </a:rPr>
              <a:t>า</a:t>
            </a:r>
            <a:r>
              <a:rPr lang="th-TH" spc="10" dirty="0" smtClean="0">
                <a:latin typeface="TH SarabunPSK"/>
                <a:cs typeface="TH SarabunPSK"/>
              </a:rPr>
              <a:t>ศ</a:t>
            </a:r>
            <a:r>
              <a:rPr lang="th-TH" spc="30" dirty="0" smtClean="0">
                <a:latin typeface="TH SarabunPSK"/>
                <a:cs typeface="TH SarabunPSK"/>
              </a:rPr>
              <a:t>เ</a:t>
            </a:r>
            <a:r>
              <a:rPr lang="th-TH" spc="-10" dirty="0" smtClean="0">
                <a:latin typeface="TH SarabunPSK"/>
                <a:cs typeface="TH SarabunPSK"/>
              </a:rPr>
              <a:t>ป</a:t>
            </a:r>
            <a:r>
              <a:rPr lang="th-TH" spc="20" dirty="0" smtClean="0">
                <a:latin typeface="TH SarabunPSK"/>
                <a:cs typeface="TH SarabunPSK"/>
              </a:rPr>
              <a:t></a:t>
            </a:r>
            <a:r>
              <a:rPr lang="th-TH" spc="25" dirty="0" smtClean="0">
                <a:latin typeface="TH SarabunPSK"/>
                <a:cs typeface="TH SarabunPSK"/>
              </a:rPr>
              <a:t>น</a:t>
            </a:r>
            <a:r>
              <a:rPr lang="th-TH" spc="-10" dirty="0" smtClean="0">
                <a:latin typeface="TH SarabunPSK"/>
                <a:cs typeface="TH SarabunPSK"/>
              </a:rPr>
              <a:t>ด</a:t>
            </a:r>
            <a:r>
              <a:rPr lang="th-TH" spc="20" dirty="0" smtClean="0">
                <a:latin typeface="TH SarabunPSK"/>
                <a:cs typeface="TH SarabunPSK"/>
              </a:rPr>
              <a:t>ิ</a:t>
            </a:r>
            <a:r>
              <a:rPr lang="th-TH" spc="-10" dirty="0" smtClean="0">
                <a:latin typeface="TH SarabunPSK"/>
                <a:cs typeface="TH SarabunPSK"/>
              </a:rPr>
              <a:t>จ</a:t>
            </a:r>
            <a:r>
              <a:rPr lang="th-TH" spc="20" dirty="0" smtClean="0">
                <a:latin typeface="TH SarabunPSK"/>
                <a:cs typeface="TH SarabunPSK"/>
              </a:rPr>
              <a:t>ิ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20" dirty="0" smtClean="0">
                <a:latin typeface="TH SarabunPSK"/>
                <a:cs typeface="TH SarabunPSK"/>
              </a:rPr>
              <a:t>ั</a:t>
            </a:r>
            <a:r>
              <a:rPr lang="th-TH" spc="30" dirty="0" smtClean="0">
                <a:latin typeface="TH SarabunPSK"/>
                <a:cs typeface="TH SarabunPSK"/>
              </a:rPr>
              <a:t>ล</a:t>
            </a:r>
            <a:r>
              <a:rPr lang="th-TH" spc="15" dirty="0" smtClean="0">
                <a:latin typeface="TH SarabunPSK"/>
                <a:cs typeface="TH SarabunPSK"/>
              </a:rPr>
              <a:t>จ</a:t>
            </a:r>
            <a:r>
              <a:rPr lang="th-TH" spc="5" dirty="0" smtClean="0">
                <a:latin typeface="TH SarabunPSK"/>
                <a:cs typeface="TH SarabunPSK"/>
              </a:rPr>
              <a:t>ะ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15" dirty="0" smtClean="0">
                <a:latin typeface="TH SarabunPSK"/>
                <a:cs typeface="TH SarabunPSK"/>
              </a:rPr>
              <a:t>ํา</a:t>
            </a:r>
            <a:r>
              <a:rPr lang="th-TH" spc="25" dirty="0" smtClean="0">
                <a:latin typeface="TH SarabunPSK"/>
                <a:cs typeface="TH SarabunPSK"/>
              </a:rPr>
              <a:t>ใ</a:t>
            </a:r>
            <a:r>
              <a:rPr lang="th-TH" spc="-10" dirty="0" smtClean="0">
                <a:latin typeface="TH SarabunPSK"/>
                <a:cs typeface="TH SarabunPSK"/>
              </a:rPr>
              <a:t>ห</a:t>
            </a:r>
            <a:r>
              <a:rPr lang="th-TH" spc="20" dirty="0" smtClean="0">
                <a:latin typeface="TH SarabunPSK"/>
                <a:cs typeface="TH SarabunPSK"/>
              </a:rPr>
              <a:t></a:t>
            </a:r>
            <a:r>
              <a:rPr lang="th-TH" spc="25" dirty="0" smtClean="0">
                <a:latin typeface="TH SarabunPSK"/>
                <a:cs typeface="TH SarabunPSK"/>
              </a:rPr>
              <a:t>ส</a:t>
            </a:r>
            <a:r>
              <a:rPr lang="th-TH" spc="10" dirty="0" smtClean="0">
                <a:latin typeface="TH SarabunPSK"/>
                <a:cs typeface="TH SarabunPSK"/>
              </a:rPr>
              <a:t>า</a:t>
            </a:r>
            <a:r>
              <a:rPr lang="th-TH" spc="20" dirty="0" smtClean="0">
                <a:latin typeface="TH SarabunPSK"/>
                <a:cs typeface="TH SarabunPSK"/>
              </a:rPr>
              <a:t>ม</a:t>
            </a:r>
            <a:r>
              <a:rPr lang="th-TH" spc="10" dirty="0" smtClean="0">
                <a:latin typeface="TH SarabunPSK"/>
                <a:cs typeface="TH SarabunPSK"/>
              </a:rPr>
              <a:t>า</a:t>
            </a:r>
            <a:r>
              <a:rPr lang="th-TH" spc="25" dirty="0" smtClean="0">
                <a:latin typeface="TH SarabunPSK"/>
                <a:cs typeface="TH SarabunPSK"/>
              </a:rPr>
              <a:t>ร</a:t>
            </a:r>
            <a:r>
              <a:rPr lang="th-TH" spc="10" dirty="0" smtClean="0">
                <a:latin typeface="TH SarabunPSK"/>
                <a:cs typeface="TH SarabunPSK"/>
              </a:rPr>
              <a:t>ถ</a:t>
            </a:r>
            <a:r>
              <a:rPr lang="th-TH" spc="-10" dirty="0" smtClean="0">
                <a:latin typeface="TH SarabunPSK"/>
                <a:cs typeface="TH SarabunPSK"/>
              </a:rPr>
              <a:t>บ</a:t>
            </a:r>
            <a:r>
              <a:rPr lang="th-TH" spc="20" dirty="0" smtClean="0">
                <a:latin typeface="TH SarabunPSK"/>
                <a:cs typeface="TH SarabunPSK"/>
              </a:rPr>
              <a:t>ี</a:t>
            </a:r>
            <a:r>
              <a:rPr lang="th-TH" spc="10" dirty="0" smtClean="0">
                <a:latin typeface="TH SarabunPSK"/>
                <a:cs typeface="TH SarabunPSK"/>
              </a:rPr>
              <a:t>บ</a:t>
            </a:r>
            <a:r>
              <a:rPr lang="th-TH" spc="-20" dirty="0" smtClean="0">
                <a:latin typeface="TH SarabunPSK"/>
                <a:cs typeface="TH SarabunPSK"/>
              </a:rPr>
              <a:t>อ</a:t>
            </a:r>
            <a:r>
              <a:rPr lang="th-TH" spc="20" dirty="0" smtClean="0">
                <a:latin typeface="TH SarabunPSK"/>
                <a:cs typeface="TH SarabunPSK"/>
              </a:rPr>
              <a:t>ั</a:t>
            </a:r>
            <a:r>
              <a:rPr lang="th-TH" spc="-10" dirty="0" smtClean="0">
                <a:latin typeface="TH SarabunPSK"/>
                <a:cs typeface="TH SarabunPSK"/>
              </a:rPr>
              <a:t>ดสัญญาณ</a:t>
            </a:r>
            <a:r>
              <a:rPr lang="th-TH" spc="10" dirty="0" smtClean="0">
                <a:latin typeface="TH SarabunPSK"/>
                <a:cs typeface="TH SarabunPSK"/>
              </a:rPr>
              <a:t> 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-5" dirty="0" smtClean="0">
                <a:latin typeface="TH SarabunPSK"/>
                <a:cs typeface="TH SarabunPSK"/>
              </a:rPr>
              <a:t>ํา</a:t>
            </a:r>
            <a:r>
              <a:rPr lang="th-TH" spc="-10" dirty="0" smtClean="0">
                <a:latin typeface="TH SarabunPSK"/>
                <a:cs typeface="TH SarabunPSK"/>
              </a:rPr>
              <a:t>ใ</a:t>
            </a:r>
            <a:r>
              <a:rPr lang="th-TH" spc="-5" dirty="0" smtClean="0">
                <a:latin typeface="TH SarabunPSK"/>
                <a:cs typeface="TH SarabunPSK"/>
              </a:rPr>
              <a:t>ห</a:t>
            </a:r>
            <a:r>
              <a:rPr lang="th-TH" spc="-15" dirty="0" smtClean="0">
                <a:latin typeface="TH SarabunPSK"/>
                <a:cs typeface="TH SarabunPSK"/>
              </a:rPr>
              <a:t>ค</a:t>
            </a:r>
            <a:r>
              <a:rPr lang="th-TH" spc="-5" dirty="0" smtClean="0">
                <a:latin typeface="TH SarabunPSK"/>
                <a:cs typeface="TH SarabunPSK"/>
              </a:rPr>
              <a:t>ลื่น</a:t>
            </a:r>
            <a:r>
              <a:rPr lang="th-TH" spc="-15" dirty="0" smtClean="0">
                <a:latin typeface="TH SarabunPSK"/>
                <a:cs typeface="TH SarabunPSK"/>
              </a:rPr>
              <a:t>ค</a:t>
            </a:r>
            <a:r>
              <a:rPr lang="th-TH" spc="-5" dirty="0" smtClean="0">
                <a:latin typeface="TH SarabunPSK"/>
                <a:cs typeface="TH SarabunPSK"/>
              </a:rPr>
              <a:t>วา</a:t>
            </a:r>
            <a:r>
              <a:rPr lang="th-TH" spc="-15" dirty="0" smtClean="0">
                <a:latin typeface="TH SarabunPSK"/>
                <a:cs typeface="TH SarabunPSK"/>
              </a:rPr>
              <a:t>มถ</a:t>
            </a:r>
            <a:r>
              <a:rPr lang="th-TH" spc="-5" dirty="0" smtClean="0">
                <a:latin typeface="TH SarabunPSK"/>
                <a:cs typeface="TH SarabunPSK"/>
              </a:rPr>
              <a:t>ี่สา</a:t>
            </a:r>
            <a:r>
              <a:rPr lang="th-TH" spc="-15" dirty="0" smtClean="0">
                <a:latin typeface="TH SarabunPSK"/>
                <a:cs typeface="TH SarabunPSK"/>
              </a:rPr>
              <a:t>ม</a:t>
            </a:r>
            <a:r>
              <a:rPr lang="th-TH" spc="-5" dirty="0" smtClean="0">
                <a:latin typeface="TH SarabunPSK"/>
                <a:cs typeface="TH SarabunPSK"/>
              </a:rPr>
              <a:t>าร</a:t>
            </a:r>
            <a:r>
              <a:rPr lang="th-TH" spc="-15" dirty="0" smtClean="0">
                <a:latin typeface="TH SarabunPSK"/>
                <a:cs typeface="TH SarabunPSK"/>
              </a:rPr>
              <a:t>ถ</a:t>
            </a:r>
            <a:r>
              <a:rPr lang="th-TH" spc="-5" dirty="0" smtClean="0">
                <a:latin typeface="TH SarabunPSK"/>
                <a:cs typeface="TH SarabunPSK"/>
              </a:rPr>
              <a:t>นํา</a:t>
            </a:r>
            <a:r>
              <a:rPr lang="th-TH" spc="-15" dirty="0" smtClean="0">
                <a:latin typeface="TH SarabunPSK"/>
                <a:cs typeface="TH SarabunPSK"/>
              </a:rPr>
              <a:t>ไ</a:t>
            </a:r>
            <a:r>
              <a:rPr lang="th-TH" spc="-10" dirty="0" smtClean="0">
                <a:latin typeface="TH SarabunPSK"/>
                <a:cs typeface="TH SarabunPSK"/>
              </a:rPr>
              <a:t>ปใ</a:t>
            </a:r>
            <a:r>
              <a:rPr lang="th-TH" spc="-5" dirty="0" smtClean="0">
                <a:latin typeface="TH SarabunPSK"/>
                <a:cs typeface="TH SarabunPSK"/>
              </a:rPr>
              <a:t>ช</a:t>
            </a:r>
            <a:r>
              <a:rPr lang="th-TH" spc="0" dirty="0" smtClean="0">
                <a:latin typeface="TH SarabunPSK"/>
                <a:cs typeface="TH SarabunPSK"/>
              </a:rPr>
              <a:t></a:t>
            </a:r>
            <a:r>
              <a:rPr lang="th-TH" spc="-10" dirty="0" smtClean="0">
                <a:latin typeface="TH SarabunPSK"/>
                <a:cs typeface="TH SarabunPSK"/>
              </a:rPr>
              <a:t>งาน</a:t>
            </a:r>
            <a:r>
              <a:rPr lang="th-TH" spc="-15" dirty="0" smtClean="0">
                <a:latin typeface="TH SarabunPSK"/>
                <a:cs typeface="TH SarabunPSK"/>
              </a:rPr>
              <a:t>ไ</a:t>
            </a:r>
            <a:r>
              <a:rPr lang="th-TH" spc="-5" dirty="0" smtClean="0">
                <a:latin typeface="TH SarabunPSK"/>
                <a:cs typeface="TH SarabunPSK"/>
              </a:rPr>
              <a:t>ด</a:t>
            </a:r>
            <a:r>
              <a:rPr lang="th-TH" spc="-15" dirty="0" smtClean="0">
                <a:latin typeface="TH SarabunPSK"/>
                <a:cs typeface="TH SarabunPSK"/>
              </a:rPr>
              <a:t>ม</a:t>
            </a:r>
            <a:r>
              <a:rPr lang="th-TH" spc="-5" dirty="0" smtClean="0">
                <a:latin typeface="TH SarabunPSK"/>
                <a:cs typeface="TH SarabunPSK"/>
              </a:rPr>
              <a:t>า</a:t>
            </a:r>
            <a:r>
              <a:rPr lang="th-TH" spc="-15" dirty="0" smtClean="0">
                <a:latin typeface="TH SarabunPSK"/>
                <a:cs typeface="TH SarabunPSK"/>
              </a:rPr>
              <a:t>กข</a:t>
            </a:r>
            <a:r>
              <a:rPr lang="th-TH" spc="-5" dirty="0" smtClean="0">
                <a:latin typeface="TH SarabunPSK"/>
                <a:cs typeface="TH SarabunPSK"/>
              </a:rPr>
              <a:t>ึ้น</a:t>
            </a:r>
            <a:endParaRPr lang="th-TH" dirty="0" smtClean="0">
              <a:latin typeface="TH SarabunPSK"/>
              <a:cs typeface="TH SarabunPSK"/>
            </a:endParaRPr>
          </a:p>
          <a:p>
            <a:pPr marL="12700" marR="23495" indent="0" algn="thaiDist">
              <a:lnSpc>
                <a:spcPct val="108100"/>
              </a:lnSpc>
              <a:buNone/>
            </a:pPr>
            <a:r>
              <a:rPr lang="th-TH" spc="35" dirty="0" smtClean="0">
                <a:latin typeface="TH SarabunPSK"/>
                <a:cs typeface="TH SarabunPSK"/>
              </a:rPr>
              <a:t>(</a:t>
            </a:r>
            <a:r>
              <a:rPr lang="th-TH" spc="45" dirty="0" smtClean="0">
                <a:latin typeface="TH SarabunPSK"/>
                <a:cs typeface="TH SarabunPSK"/>
              </a:rPr>
              <a:t>2</a:t>
            </a:r>
            <a:r>
              <a:rPr lang="th-TH" spc="-5" dirty="0" smtClean="0">
                <a:latin typeface="TH SarabunPSK"/>
                <a:cs typeface="TH SarabunPSK"/>
              </a:rPr>
              <a:t>)</a:t>
            </a:r>
            <a:r>
              <a:rPr lang="th-TH" spc="45" dirty="0" smtClean="0">
                <a:latin typeface="TH SarabunPSK"/>
                <a:cs typeface="TH SarabunPSK"/>
              </a:rPr>
              <a:t>แ</a:t>
            </a:r>
            <a:r>
              <a:rPr lang="th-TH" spc="50" dirty="0" smtClean="0">
                <a:latin typeface="TH SarabunPSK"/>
                <a:cs typeface="TH SarabunPSK"/>
              </a:rPr>
              <a:t>น</a:t>
            </a:r>
            <a:r>
              <a:rPr lang="th-TH" spc="55" dirty="0" smtClean="0">
                <a:latin typeface="TH SarabunPSK"/>
                <a:cs typeface="TH SarabunPSK"/>
              </a:rPr>
              <a:t>ว</a:t>
            </a:r>
            <a:r>
              <a:rPr lang="th-TH" spc="45" dirty="0" smtClean="0">
                <a:latin typeface="TH SarabunPSK"/>
                <a:cs typeface="TH SarabunPSK"/>
              </a:rPr>
              <a:t>โ</a:t>
            </a:r>
            <a:r>
              <a:rPr lang="th-TH" spc="-10" dirty="0" smtClean="0">
                <a:latin typeface="TH SarabunPSK"/>
                <a:cs typeface="TH SarabunPSK"/>
              </a:rPr>
              <a:t>น</a:t>
            </a:r>
            <a:r>
              <a:rPr lang="th-TH" spc="60" dirty="0" smtClean="0">
                <a:latin typeface="TH SarabunPSK"/>
                <a:cs typeface="TH SarabunPSK"/>
              </a:rPr>
              <a:t></a:t>
            </a:r>
            <a:r>
              <a:rPr lang="th-TH" spc="45" dirty="0" smtClean="0">
                <a:latin typeface="TH SarabunPSK"/>
                <a:cs typeface="TH SarabunPSK"/>
              </a:rPr>
              <a:t>ม</a:t>
            </a:r>
            <a:r>
              <a:rPr lang="th-TH" spc="-10" dirty="0" smtClean="0">
                <a:latin typeface="TH SarabunPSK"/>
                <a:cs typeface="TH SarabunPSK"/>
              </a:rPr>
              <a:t>ผู้รับสาร</a:t>
            </a:r>
            <a:r>
              <a:rPr lang="th-TH" spc="-5" dirty="0" smtClean="0">
                <a:latin typeface="TH SarabunPSK"/>
                <a:cs typeface="TH SarabunPSK"/>
              </a:rPr>
              <a:t>ว</a:t>
            </a:r>
            <a:r>
              <a:rPr lang="th-TH" spc="30" dirty="0" smtClean="0">
                <a:latin typeface="TH SarabunPSK"/>
                <a:cs typeface="TH SarabunPSK"/>
              </a:rPr>
              <a:t>ิ</a:t>
            </a:r>
            <a:r>
              <a:rPr lang="th-TH" spc="45" dirty="0" smtClean="0">
                <a:latin typeface="TH SarabunPSK"/>
                <a:cs typeface="TH SarabunPSK"/>
              </a:rPr>
              <a:t>ท</a:t>
            </a:r>
            <a:r>
              <a:rPr lang="th-TH" spc="-10" dirty="0" smtClean="0">
                <a:latin typeface="TH SarabunPSK"/>
                <a:cs typeface="TH SarabunPSK"/>
              </a:rPr>
              <a:t>ย</a:t>
            </a:r>
            <a:r>
              <a:rPr lang="th-TH" spc="60" dirty="0" smtClean="0">
                <a:latin typeface="TH SarabunPSK"/>
                <a:cs typeface="TH SarabunPSK"/>
              </a:rPr>
              <a:t>ุ</a:t>
            </a:r>
            <a:r>
              <a:rPr lang="th-TH" spc="-5" dirty="0" smtClean="0">
                <a:latin typeface="TH SarabunPSK"/>
                <a:cs typeface="TH SarabunPSK"/>
              </a:rPr>
              <a:t>ธ</a:t>
            </a:r>
            <a:r>
              <a:rPr lang="th-TH" spc="55" dirty="0" smtClean="0">
                <a:latin typeface="TH SarabunPSK"/>
                <a:cs typeface="TH SarabunPSK"/>
              </a:rPr>
              <a:t>ุร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30" dirty="0" smtClean="0">
                <a:latin typeface="TH SarabunPSK"/>
                <a:cs typeface="TH SarabunPSK"/>
              </a:rPr>
              <a:t>ิ</a:t>
            </a:r>
            <a:r>
              <a:rPr lang="th-TH" spc="50" dirty="0" smtClean="0">
                <a:latin typeface="TH SarabunPSK"/>
                <a:cs typeface="TH SarabunPSK"/>
              </a:rPr>
              <a:t>จใน</a:t>
            </a:r>
            <a:r>
              <a:rPr lang="th-TH" spc="30" dirty="0" smtClean="0">
                <a:latin typeface="TH SarabunPSK"/>
                <a:cs typeface="TH SarabunPSK"/>
              </a:rPr>
              <a:t>อ</a:t>
            </a:r>
            <a:r>
              <a:rPr lang="th-TH" spc="50" dirty="0" smtClean="0">
                <a:latin typeface="TH SarabunPSK"/>
                <a:cs typeface="TH SarabunPSK"/>
              </a:rPr>
              <a:t>นา</a:t>
            </a:r>
            <a:r>
              <a:rPr lang="th-TH" spc="45" dirty="0" smtClean="0">
                <a:latin typeface="TH SarabunPSK"/>
                <a:cs typeface="TH SarabunPSK"/>
              </a:rPr>
              <a:t>ค</a:t>
            </a:r>
            <a:r>
              <a:rPr lang="th-TH" spc="35" dirty="0" smtClean="0">
                <a:latin typeface="TH SarabunPSK"/>
                <a:cs typeface="TH SarabunPSK"/>
              </a:rPr>
              <a:t>ต</a:t>
            </a:r>
            <a:r>
              <a:rPr lang="th-TH" spc="50" dirty="0" smtClean="0">
                <a:latin typeface="TH SarabunPSK"/>
                <a:cs typeface="TH SarabunPSK"/>
              </a:rPr>
              <a:t>จ</a:t>
            </a:r>
            <a:r>
              <a:rPr lang="th-TH" spc="40" dirty="0" smtClean="0">
                <a:latin typeface="TH SarabunPSK"/>
                <a:cs typeface="TH SarabunPSK"/>
              </a:rPr>
              <a:t>ะ</a:t>
            </a:r>
            <a:r>
              <a:rPr lang="th-TH" spc="50" dirty="0" smtClean="0">
                <a:latin typeface="TH SarabunPSK"/>
                <a:cs typeface="TH SarabunPSK"/>
              </a:rPr>
              <a:t>สา</a:t>
            </a:r>
            <a:r>
              <a:rPr lang="th-TH" spc="35" dirty="0" smtClean="0">
                <a:latin typeface="TH SarabunPSK"/>
                <a:cs typeface="TH SarabunPSK"/>
              </a:rPr>
              <a:t>ม</a:t>
            </a:r>
            <a:r>
              <a:rPr lang="th-TH" spc="50" dirty="0" smtClean="0">
                <a:latin typeface="TH SarabunPSK"/>
                <a:cs typeface="TH SarabunPSK"/>
              </a:rPr>
              <a:t>าร</a:t>
            </a:r>
            <a:r>
              <a:rPr lang="th-TH" spc="45" dirty="0" smtClean="0">
                <a:latin typeface="TH SarabunPSK"/>
                <a:cs typeface="TH SarabunPSK"/>
              </a:rPr>
              <a:t>ถ</a:t>
            </a:r>
            <a:r>
              <a:rPr lang="th-TH" spc="40" dirty="0" smtClean="0">
                <a:latin typeface="TH SarabunPSK"/>
                <a:cs typeface="TH SarabunPSK"/>
              </a:rPr>
              <a:t>ส</a:t>
            </a:r>
            <a:r>
              <a:rPr lang="th-TH" spc="-10" dirty="0" smtClean="0">
                <a:latin typeface="TH SarabunPSK"/>
                <a:cs typeface="TH SarabunPSK"/>
              </a:rPr>
              <a:t>ล</a:t>
            </a:r>
            <a:r>
              <a:rPr lang="th-TH" spc="55" dirty="0" smtClean="0">
                <a:latin typeface="TH SarabunPSK"/>
                <a:cs typeface="TH SarabunPSK"/>
              </a:rPr>
              <a:t>ับบ</a:t>
            </a:r>
            <a:r>
              <a:rPr lang="th-TH" spc="45" dirty="0" smtClean="0">
                <a:latin typeface="TH SarabunPSK"/>
                <a:cs typeface="TH SarabunPSK"/>
              </a:rPr>
              <a:t>ท</a:t>
            </a:r>
            <a:r>
              <a:rPr lang="th-TH" spc="35" dirty="0" smtClean="0">
                <a:latin typeface="TH SarabunPSK"/>
                <a:cs typeface="TH SarabunPSK"/>
              </a:rPr>
              <a:t>บ</a:t>
            </a:r>
            <a:r>
              <a:rPr lang="th-TH" spc="50" dirty="0" smtClean="0">
                <a:latin typeface="TH SarabunPSK"/>
                <a:cs typeface="TH SarabunPSK"/>
              </a:rPr>
              <a:t>า</a:t>
            </a:r>
            <a:r>
              <a:rPr lang="th-TH" spc="45" dirty="0" smtClean="0">
                <a:latin typeface="TH SarabunPSK"/>
                <a:cs typeface="TH SarabunPSK"/>
              </a:rPr>
              <a:t>ท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60" dirty="0" smtClean="0">
                <a:latin typeface="TH SarabunPSK"/>
                <a:cs typeface="TH SarabunPSK"/>
              </a:rPr>
              <a:t>ั</a:t>
            </a:r>
            <a:r>
              <a:rPr lang="th-TH" spc="35" dirty="0" smtClean="0">
                <a:latin typeface="TH SarabunPSK"/>
                <a:cs typeface="TH SarabunPSK"/>
              </a:rPr>
              <a:t>บ</a:t>
            </a:r>
            <a:r>
              <a:rPr lang="th-TH" spc="-10" dirty="0" smtClean="0">
                <a:latin typeface="TH SarabunPSK"/>
                <a:cs typeface="TH SarabunPSK"/>
              </a:rPr>
              <a:t>ผู้ส่งสาร</a:t>
            </a:r>
            <a:r>
              <a:rPr lang="th-TH" dirty="0" smtClean="0">
                <a:latin typeface="TH SarabunPSK"/>
                <a:cs typeface="TH SarabunPSK"/>
              </a:rPr>
              <a:t>ได้ง่ายขึ้นเนื่องจาก</a:t>
            </a:r>
            <a:r>
              <a:rPr lang="th-TH" spc="-5" dirty="0" smtClean="0">
                <a:latin typeface="TH SarabunPSK"/>
                <a:cs typeface="TH SarabunPSK"/>
              </a:rPr>
              <a:t>เ</a:t>
            </a:r>
            <a:r>
              <a:rPr lang="th-TH" spc="-15" dirty="0" smtClean="0">
                <a:latin typeface="TH SarabunPSK"/>
                <a:cs typeface="TH SarabunPSK"/>
              </a:rPr>
              <a:t>ทค</a:t>
            </a:r>
            <a:r>
              <a:rPr lang="th-TH" spc="0" dirty="0" smtClean="0">
                <a:latin typeface="TH SarabunPSK"/>
                <a:cs typeface="TH SarabunPSK"/>
              </a:rPr>
              <a:t>โ</a:t>
            </a:r>
            <a:r>
              <a:rPr lang="th-TH" spc="-10" dirty="0" smtClean="0">
                <a:latin typeface="TH SarabunPSK"/>
                <a:cs typeface="TH SarabunPSK"/>
              </a:rPr>
              <a:t>น</a:t>
            </a:r>
            <a:r>
              <a:rPr lang="th-TH" spc="0" dirty="0" smtClean="0">
                <a:latin typeface="TH SarabunPSK"/>
                <a:cs typeface="TH SarabunPSK"/>
              </a:rPr>
              <a:t>โ</a:t>
            </a:r>
            <a:r>
              <a:rPr lang="th-TH" spc="-5" dirty="0" smtClean="0">
                <a:latin typeface="TH SarabunPSK"/>
                <a:cs typeface="TH SarabunPSK"/>
              </a:rPr>
              <a:t>ลยี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0" dirty="0" smtClean="0">
                <a:latin typeface="TH SarabunPSK"/>
                <a:cs typeface="TH SarabunPSK"/>
              </a:rPr>
              <a:t>ี่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5" dirty="0" smtClean="0">
                <a:latin typeface="TH SarabunPSK"/>
                <a:cs typeface="TH SarabunPSK"/>
              </a:rPr>
              <a:t>าวหนาเ</a:t>
            </a:r>
            <a:r>
              <a:rPr lang="th-TH" spc="-20" dirty="0" smtClean="0">
                <a:latin typeface="TH SarabunPSK"/>
                <a:cs typeface="TH SarabunPSK"/>
              </a:rPr>
              <a:t>อ</a:t>
            </a:r>
            <a:r>
              <a:rPr lang="th-TH" spc="0" dirty="0" smtClean="0">
                <a:latin typeface="TH SarabunPSK"/>
                <a:cs typeface="TH SarabunPSK"/>
              </a:rPr>
              <a:t>ื้</a:t>
            </a:r>
            <a:r>
              <a:rPr lang="th-TH" spc="-20" dirty="0" smtClean="0">
                <a:latin typeface="TH SarabunPSK"/>
                <a:cs typeface="TH SarabunPSK"/>
              </a:rPr>
              <a:t>อ</a:t>
            </a:r>
            <a:r>
              <a:rPr lang="th-TH" spc="-5" dirty="0" smtClean="0">
                <a:latin typeface="TH SarabunPSK"/>
                <a:cs typeface="TH SarabunPSK"/>
              </a:rPr>
              <a:t>ต</a:t>
            </a:r>
            <a:r>
              <a:rPr lang="th-TH" spc="-20" dirty="0" smtClean="0">
                <a:latin typeface="TH SarabunPSK"/>
                <a:cs typeface="TH SarabunPSK"/>
              </a:rPr>
              <a:t>อ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5" dirty="0" smtClean="0">
                <a:latin typeface="TH SarabunPSK"/>
                <a:cs typeface="TH SarabunPSK"/>
              </a:rPr>
              <a:t>ารจัดราย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5" dirty="0" smtClean="0">
                <a:latin typeface="TH SarabunPSK"/>
                <a:cs typeface="TH SarabunPSK"/>
              </a:rPr>
              <a:t>ารดว</a:t>
            </a:r>
            <a:r>
              <a:rPr lang="th-TH" spc="-10" dirty="0" smtClean="0">
                <a:latin typeface="TH SarabunPSK"/>
                <a:cs typeface="TH SarabunPSK"/>
              </a:rPr>
              <a:t>ยตนเ</a:t>
            </a:r>
            <a:r>
              <a:rPr lang="th-TH" spc="-20" dirty="0" smtClean="0">
                <a:latin typeface="TH SarabunPSK"/>
                <a:cs typeface="TH SarabunPSK"/>
              </a:rPr>
              <a:t>อ</a:t>
            </a:r>
            <a:r>
              <a:rPr lang="th-TH" spc="-5" dirty="0" smtClean="0">
                <a:latin typeface="TH SarabunPSK"/>
                <a:cs typeface="TH SarabunPSK"/>
              </a:rPr>
              <a:t>ง</a:t>
            </a:r>
            <a:endParaRPr lang="th-TH" dirty="0" smtClean="0">
              <a:latin typeface="TH SarabunPSK"/>
              <a:cs typeface="TH SarabunPSK"/>
            </a:endParaRPr>
          </a:p>
          <a:p>
            <a:pPr marL="12700" marR="21590" indent="0" algn="thaiDist">
              <a:lnSpc>
                <a:spcPct val="108300"/>
              </a:lnSpc>
              <a:spcBef>
                <a:spcPts val="5"/>
              </a:spcBef>
              <a:buNone/>
            </a:pPr>
            <a:r>
              <a:rPr lang="th-TH" spc="15" dirty="0" smtClean="0">
                <a:latin typeface="TH SarabunPSK"/>
                <a:cs typeface="TH SarabunPSK"/>
              </a:rPr>
              <a:t>(</a:t>
            </a:r>
            <a:r>
              <a:rPr lang="th-TH" spc="10" dirty="0" smtClean="0">
                <a:latin typeface="TH SarabunPSK"/>
                <a:cs typeface="TH SarabunPSK"/>
              </a:rPr>
              <a:t>3</a:t>
            </a:r>
            <a:r>
              <a:rPr lang="th-TH" spc="-5" dirty="0" smtClean="0">
                <a:latin typeface="TH SarabunPSK"/>
                <a:cs typeface="TH SarabunPSK"/>
              </a:rPr>
              <a:t>)</a:t>
            </a:r>
            <a:r>
              <a:rPr lang="th-TH" spc="15" dirty="0" smtClean="0">
                <a:latin typeface="TH SarabunPSK"/>
                <a:cs typeface="TH SarabunPSK"/>
              </a:rPr>
              <a:t>จ</a:t>
            </a:r>
            <a:r>
              <a:rPr lang="th-TH" spc="10" dirty="0" smtClean="0">
                <a:latin typeface="TH SarabunPSK"/>
                <a:cs typeface="TH SarabunPSK"/>
              </a:rPr>
              <a:t>ากตา</a:t>
            </a:r>
            <a:r>
              <a:rPr lang="th-TH" spc="15" dirty="0" smtClean="0">
                <a:latin typeface="TH SarabunPSK"/>
                <a:cs typeface="TH SarabunPSK"/>
              </a:rPr>
              <a:t>รางจ</a:t>
            </a:r>
            <a:r>
              <a:rPr lang="th-TH" spc="5" dirty="0" smtClean="0">
                <a:latin typeface="TH SarabunPSK"/>
                <a:cs typeface="TH SarabunPSK"/>
              </a:rPr>
              <a:t>ะ</a:t>
            </a:r>
            <a:r>
              <a:rPr lang="th-TH" spc="15" dirty="0" smtClean="0">
                <a:latin typeface="TH SarabunPSK"/>
                <a:cs typeface="TH SarabunPSK"/>
              </a:rPr>
              <a:t>เ</a:t>
            </a:r>
            <a:r>
              <a:rPr lang="th-TH" spc="-10" dirty="0" smtClean="0">
                <a:latin typeface="TH SarabunPSK"/>
                <a:cs typeface="TH SarabunPSK"/>
              </a:rPr>
              <a:t>ห</a:t>
            </a:r>
            <a:r>
              <a:rPr lang="th-TH" spc="20" dirty="0" smtClean="0">
                <a:latin typeface="TH SarabunPSK"/>
                <a:cs typeface="TH SarabunPSK"/>
              </a:rPr>
              <a:t>็</a:t>
            </a:r>
            <a:r>
              <a:rPr lang="th-TH" spc="15" dirty="0" smtClean="0">
                <a:latin typeface="TH SarabunPSK"/>
                <a:cs typeface="TH SarabunPSK"/>
              </a:rPr>
              <a:t>น</a:t>
            </a:r>
            <a:r>
              <a:rPr lang="th-TH" spc="10" dirty="0" smtClean="0">
                <a:latin typeface="TH SarabunPSK"/>
                <a:cs typeface="TH SarabunPSK"/>
              </a:rPr>
              <a:t>ไ</a:t>
            </a:r>
            <a:r>
              <a:rPr lang="th-TH" spc="-15" dirty="0" smtClean="0">
                <a:latin typeface="TH SarabunPSK"/>
                <a:cs typeface="TH SarabunPSK"/>
              </a:rPr>
              <a:t>ด</a:t>
            </a:r>
            <a:r>
              <a:rPr lang="th-TH" spc="20" dirty="0" smtClean="0">
                <a:latin typeface="TH SarabunPSK"/>
                <a:cs typeface="TH SarabunPSK"/>
              </a:rPr>
              <a:t></a:t>
            </a:r>
            <a:r>
              <a:rPr lang="th-TH" spc="-5" dirty="0" smtClean="0">
                <a:latin typeface="TH SarabunPSK"/>
                <a:cs typeface="TH SarabunPSK"/>
              </a:rPr>
              <a:t>ว</a:t>
            </a:r>
            <a:r>
              <a:rPr lang="th-TH" spc="20" dirty="0" smtClean="0">
                <a:latin typeface="TH SarabunPSK"/>
                <a:cs typeface="TH SarabunPSK"/>
              </a:rPr>
              <a:t></a:t>
            </a:r>
            <a:r>
              <a:rPr lang="th-TH" spc="-5" dirty="0" smtClean="0">
                <a:latin typeface="TH SarabunPSK"/>
                <a:cs typeface="TH SarabunPSK"/>
              </a:rPr>
              <a:t>า</a:t>
            </a:r>
            <a:r>
              <a:rPr lang="th-TH" spc="50" dirty="0" smtClean="0">
                <a:latin typeface="TH SarabunPSK"/>
                <a:cs typeface="TH SarabunPSK"/>
              </a:rPr>
              <a:t> </a:t>
            </a:r>
            <a:r>
              <a:rPr lang="th-TH" spc="-10" dirty="0" smtClean="0">
                <a:latin typeface="TH SarabunPSK"/>
                <a:cs typeface="TH SarabunPSK"/>
              </a:rPr>
              <a:t>ป</a:t>
            </a:r>
            <a:r>
              <a:rPr lang="th-TH" spc="20" dirty="0" smtClean="0">
                <a:latin typeface="TH SarabunPSK"/>
                <a:cs typeface="TH SarabunPSK"/>
              </a:rPr>
              <a:t></a:t>
            </a:r>
            <a:r>
              <a:rPr lang="th-TH" spc="15" dirty="0" smtClean="0">
                <a:latin typeface="TH SarabunPSK"/>
                <a:cs typeface="TH SarabunPSK"/>
              </a:rPr>
              <a:t>จ</a:t>
            </a:r>
            <a:r>
              <a:rPr lang="th-TH" spc="-10" dirty="0" smtClean="0">
                <a:latin typeface="TH SarabunPSK"/>
                <a:cs typeface="TH SarabunPSK"/>
              </a:rPr>
              <a:t>จ</a:t>
            </a:r>
            <a:r>
              <a:rPr lang="th-TH" spc="20" dirty="0" smtClean="0">
                <a:latin typeface="TH SarabunPSK"/>
                <a:cs typeface="TH SarabunPSK"/>
              </a:rPr>
              <a:t>ุ</a:t>
            </a:r>
            <a:r>
              <a:rPr lang="th-TH" spc="-10" dirty="0" smtClean="0">
                <a:latin typeface="TH SarabunPSK"/>
                <a:cs typeface="TH SarabunPSK"/>
              </a:rPr>
              <a:t>บ</a:t>
            </a:r>
            <a:r>
              <a:rPr lang="th-TH" spc="20" dirty="0" smtClean="0">
                <a:latin typeface="TH SarabunPSK"/>
                <a:cs typeface="TH SarabunPSK"/>
              </a:rPr>
              <a:t>ั</a:t>
            </a:r>
            <a:r>
              <a:rPr lang="th-TH" spc="15" dirty="0" smtClean="0">
                <a:latin typeface="TH SarabunPSK"/>
                <a:cs typeface="TH SarabunPSK"/>
              </a:rPr>
              <a:t>น</a:t>
            </a:r>
            <a:r>
              <a:rPr lang="th-TH" spc="-20" dirty="0" smtClean="0">
                <a:latin typeface="TH SarabunPSK"/>
                <a:cs typeface="TH SarabunPSK"/>
              </a:rPr>
              <a:t>อ</a:t>
            </a:r>
            <a:r>
              <a:rPr lang="th-TH" spc="15" dirty="0" smtClean="0">
                <a:latin typeface="TH SarabunPSK"/>
                <a:cs typeface="TH SarabunPSK"/>
              </a:rPr>
              <a:t>ัตร</a:t>
            </a:r>
            <a:r>
              <a:rPr lang="th-TH" spc="10" dirty="0" smtClean="0">
                <a:latin typeface="TH SarabunPSK"/>
                <a:cs typeface="TH SarabunPSK"/>
              </a:rPr>
              <a:t>า</a:t>
            </a:r>
            <a:r>
              <a:rPr lang="th-TH" spc="-15" dirty="0" smtClean="0">
                <a:latin typeface="TH SarabunPSK"/>
                <a:cs typeface="TH SarabunPSK"/>
              </a:rPr>
              <a:t>ค</a:t>
            </a:r>
            <a:r>
              <a:rPr lang="th-TH" spc="15" dirty="0" smtClean="0">
                <a:latin typeface="TH SarabunPSK"/>
                <a:cs typeface="TH SarabunPSK"/>
              </a:rPr>
              <a:t>า</a:t>
            </a:r>
            <a:r>
              <a:rPr lang="th-TH" spc="20" dirty="0" smtClean="0">
                <a:latin typeface="TH SarabunPSK"/>
                <a:cs typeface="TH SarabunPSK"/>
              </a:rPr>
              <a:t>โ</a:t>
            </a:r>
            <a:r>
              <a:rPr lang="th-TH" spc="10" dirty="0" smtClean="0">
                <a:latin typeface="TH SarabunPSK"/>
                <a:cs typeface="TH SarabunPSK"/>
              </a:rPr>
              <a:t>ฆ</a:t>
            </a:r>
            <a:r>
              <a:rPr lang="th-TH" spc="20" dirty="0" smtClean="0">
                <a:latin typeface="TH SarabunPSK"/>
                <a:cs typeface="TH SarabunPSK"/>
              </a:rPr>
              <a:t>ษ</a:t>
            </a:r>
            <a:r>
              <a:rPr lang="th-TH" spc="10" dirty="0" smtClean="0">
                <a:latin typeface="TH SarabunPSK"/>
                <a:cs typeface="TH SarabunPSK"/>
              </a:rPr>
              <a:t>ณาใ</a:t>
            </a:r>
            <a:r>
              <a:rPr lang="th-TH" spc="15" dirty="0" smtClean="0">
                <a:latin typeface="TH SarabunPSK"/>
                <a:cs typeface="TH SarabunPSK"/>
              </a:rPr>
              <a:t>น</a:t>
            </a:r>
            <a:r>
              <a:rPr lang="th-TH" spc="-10" dirty="0" smtClean="0">
                <a:latin typeface="TH SarabunPSK"/>
                <a:cs typeface="TH SarabunPSK"/>
              </a:rPr>
              <a:t>สื่อวิทยุ</a:t>
            </a:r>
            <a:r>
              <a:rPr lang="th-TH" spc="-15" dirty="0" smtClean="0">
                <a:latin typeface="TH SarabunPSK"/>
                <a:cs typeface="TH SarabunPSK"/>
              </a:rPr>
              <a:t>ม</a:t>
            </a:r>
            <a:r>
              <a:rPr lang="th-TH" spc="15" dirty="0" smtClean="0">
                <a:latin typeface="TH SarabunPSK"/>
                <a:cs typeface="TH SarabunPSK"/>
              </a:rPr>
              <a:t>ีแนว</a:t>
            </a:r>
            <a:r>
              <a:rPr lang="th-TH" spc="20" dirty="0" smtClean="0">
                <a:latin typeface="TH SarabunPSK"/>
                <a:cs typeface="TH SarabunPSK"/>
              </a:rPr>
              <a:t>โ</a:t>
            </a:r>
            <a:r>
              <a:rPr lang="th-TH" spc="-10" dirty="0" smtClean="0">
                <a:latin typeface="TH SarabunPSK"/>
                <a:cs typeface="TH SarabunPSK"/>
              </a:rPr>
              <a:t>น</a:t>
            </a:r>
            <a:r>
              <a:rPr lang="th-TH" spc="15" dirty="0" smtClean="0">
                <a:latin typeface="TH SarabunPSK"/>
                <a:cs typeface="TH SarabunPSK"/>
              </a:rPr>
              <a:t>มล</a:t>
            </a:r>
            <a:r>
              <a:rPr lang="th-TH" spc="10" dirty="0" smtClean="0">
                <a:latin typeface="TH SarabunPSK"/>
                <a:cs typeface="TH SarabunPSK"/>
              </a:rPr>
              <a:t>ด</a:t>
            </a:r>
            <a:r>
              <a:rPr lang="th-TH" spc="15" dirty="0" smtClean="0">
                <a:latin typeface="TH SarabunPSK"/>
                <a:cs typeface="TH SarabunPSK"/>
              </a:rPr>
              <a:t>ล</a:t>
            </a:r>
            <a:r>
              <a:rPr lang="th-TH" spc="-5" dirty="0" smtClean="0">
                <a:latin typeface="TH SarabunPSK"/>
                <a:cs typeface="TH SarabunPSK"/>
              </a:rPr>
              <a:t>ง</a:t>
            </a:r>
            <a:r>
              <a:rPr lang="th-TH" spc="10" dirty="0" smtClean="0">
                <a:latin typeface="TH SarabunPSK"/>
                <a:cs typeface="TH SarabunPSK"/>
              </a:rPr>
              <a:t>แ</a:t>
            </a:r>
            <a:r>
              <a:rPr lang="th-TH" spc="-10" dirty="0" smtClean="0">
                <a:latin typeface="TH SarabunPSK"/>
                <a:cs typeface="TH SarabunPSK"/>
              </a:rPr>
              <a:t>ต</a:t>
            </a:r>
            <a:r>
              <a:rPr lang="th-TH" spc="20" dirty="0" smtClean="0">
                <a:latin typeface="TH SarabunPSK"/>
                <a:cs typeface="TH SarabunPSK"/>
              </a:rPr>
              <a:t></a:t>
            </a:r>
            <a:r>
              <a:rPr lang="th-TH" spc="25" dirty="0" smtClean="0">
                <a:latin typeface="TH SarabunPSK"/>
                <a:cs typeface="TH SarabunPSK"/>
              </a:rPr>
              <a:t>ใ</a:t>
            </a:r>
            <a:r>
              <a:rPr lang="th-TH" spc="-10" dirty="0" smtClean="0">
                <a:latin typeface="TH SarabunPSK"/>
                <a:cs typeface="TH SarabunPSK"/>
              </a:rPr>
              <a:t>น</a:t>
            </a:r>
            <a:r>
              <a:rPr lang="th-TH" spc="-5" dirty="0" smtClean="0">
                <a:latin typeface="TH SarabunPSK"/>
                <a:cs typeface="TH SarabunPSK"/>
              </a:rPr>
              <a:t> อ</a:t>
            </a:r>
            <a:r>
              <a:rPr lang="th-TH" spc="15" dirty="0" smtClean="0">
                <a:latin typeface="TH SarabunPSK"/>
                <a:cs typeface="TH SarabunPSK"/>
              </a:rPr>
              <a:t>น</a:t>
            </a:r>
            <a:r>
              <a:rPr lang="th-TH" spc="10" dirty="0" smtClean="0">
                <a:latin typeface="TH SarabunPSK"/>
                <a:cs typeface="TH SarabunPSK"/>
              </a:rPr>
              <a:t>า</a:t>
            </a:r>
            <a:r>
              <a:rPr lang="th-TH" spc="-5" dirty="0" smtClean="0">
                <a:latin typeface="TH SarabunPSK"/>
                <a:cs typeface="TH SarabunPSK"/>
              </a:rPr>
              <a:t>ค</a:t>
            </a:r>
            <a:r>
              <a:rPr lang="th-TH" spc="-10" dirty="0" smtClean="0">
                <a:latin typeface="TH SarabunPSK"/>
                <a:cs typeface="TH SarabunPSK"/>
              </a:rPr>
              <a:t>ต</a:t>
            </a:r>
            <a:r>
              <a:rPr lang="th-TH" spc="50" dirty="0" smtClean="0">
                <a:latin typeface="TH SarabunPSK"/>
                <a:cs typeface="TH SarabunPSK"/>
              </a:rPr>
              <a:t> </a:t>
            </a:r>
            <a:r>
              <a:rPr lang="th-TH" spc="5" dirty="0" smtClean="0">
                <a:latin typeface="TH SarabunPSK"/>
                <a:cs typeface="TH SarabunPSK"/>
              </a:rPr>
              <a:t>เมื่อวิท</a:t>
            </a:r>
            <a:r>
              <a:rPr lang="th-TH" spc="-10" dirty="0" smtClean="0">
                <a:latin typeface="TH SarabunPSK"/>
                <a:cs typeface="TH SarabunPSK"/>
              </a:rPr>
              <a:t>ย</a:t>
            </a:r>
            <a:r>
              <a:rPr lang="th-TH" spc="20" dirty="0" smtClean="0">
                <a:latin typeface="TH SarabunPSK"/>
                <a:cs typeface="TH SarabunPSK"/>
              </a:rPr>
              <a:t>ุ</a:t>
            </a:r>
            <a:r>
              <a:rPr lang="th-TH" spc="0" dirty="0" smtClean="0">
                <a:latin typeface="TH SarabunPSK"/>
                <a:cs typeface="TH SarabunPSK"/>
              </a:rPr>
              <a:t>ป</a:t>
            </a:r>
            <a:r>
              <a:rPr lang="th-TH" spc="-5" dirty="0" smtClean="0">
                <a:latin typeface="TH SarabunPSK"/>
                <a:cs typeface="TH SarabunPSK"/>
              </a:rPr>
              <a:t>ร</a:t>
            </a:r>
            <a:r>
              <a:rPr lang="th-TH" spc="15" dirty="0" smtClean="0">
                <a:latin typeface="TH SarabunPSK"/>
                <a:cs typeface="TH SarabunPSK"/>
              </a:rPr>
              <a:t>ับ</a:t>
            </a:r>
            <a:r>
              <a:rPr lang="th-TH" spc="5" dirty="0" smtClean="0">
                <a:latin typeface="TH SarabunPSK"/>
                <a:cs typeface="TH SarabunPSK"/>
              </a:rPr>
              <a:t>เ</a:t>
            </a:r>
            <a:r>
              <a:rPr lang="th-TH" spc="10" dirty="0" smtClean="0">
                <a:latin typeface="TH SarabunPSK"/>
                <a:cs typeface="TH SarabunPSK"/>
              </a:rPr>
              <a:t>ป</a:t>
            </a:r>
            <a:r>
              <a:rPr lang="th-TH" spc="-10" dirty="0" smtClean="0">
                <a:latin typeface="TH SarabunPSK"/>
                <a:cs typeface="TH SarabunPSK"/>
              </a:rPr>
              <a:t>ล</a:t>
            </a:r>
            <a:r>
              <a:rPr lang="th-TH" spc="-20" dirty="0" smtClean="0">
                <a:latin typeface="TH SarabunPSK"/>
                <a:cs typeface="TH SarabunPSK"/>
              </a:rPr>
              <a:t>ี</a:t>
            </a:r>
            <a:r>
              <a:rPr lang="th-TH" spc="20" dirty="0" smtClean="0">
                <a:latin typeface="TH SarabunPSK"/>
                <a:cs typeface="TH SarabunPSK"/>
              </a:rPr>
              <a:t>่</a:t>
            </a:r>
            <a:r>
              <a:rPr lang="th-TH" spc="0" dirty="0" smtClean="0">
                <a:latin typeface="TH SarabunPSK"/>
                <a:cs typeface="TH SarabunPSK"/>
              </a:rPr>
              <a:t>ย</a:t>
            </a:r>
            <a:r>
              <a:rPr lang="th-TH" spc="15" dirty="0" smtClean="0">
                <a:latin typeface="TH SarabunPSK"/>
                <a:cs typeface="TH SarabunPSK"/>
              </a:rPr>
              <a:t>นร</a:t>
            </a:r>
            <a:r>
              <a:rPr lang="th-TH" spc="-5" dirty="0" smtClean="0">
                <a:latin typeface="TH SarabunPSK"/>
                <a:cs typeface="TH SarabunPSK"/>
              </a:rPr>
              <a:t>ะ</a:t>
            </a:r>
            <a:r>
              <a:rPr lang="th-TH" spc="10" dirty="0" smtClean="0">
                <a:latin typeface="TH SarabunPSK"/>
                <a:cs typeface="TH SarabunPSK"/>
              </a:rPr>
              <a:t>บบก</a:t>
            </a:r>
            <a:r>
              <a:rPr lang="th-TH" spc="0" dirty="0" smtClean="0">
                <a:latin typeface="TH SarabunPSK"/>
                <a:cs typeface="TH SarabunPSK"/>
              </a:rPr>
              <a:t>า</a:t>
            </a:r>
            <a:r>
              <a:rPr lang="th-TH" spc="15" dirty="0" smtClean="0">
                <a:latin typeface="TH SarabunPSK"/>
                <a:cs typeface="TH SarabunPSK"/>
              </a:rPr>
              <a:t>ร</a:t>
            </a:r>
            <a:r>
              <a:rPr lang="th-TH" spc="5" dirty="0" smtClean="0">
                <a:latin typeface="TH SarabunPSK"/>
                <a:cs typeface="TH SarabunPSK"/>
              </a:rPr>
              <a:t>อ</a:t>
            </a:r>
            <a:r>
              <a:rPr lang="th-TH" spc="-5" dirty="0" smtClean="0">
                <a:latin typeface="TH SarabunPSK"/>
                <a:cs typeface="TH SarabunPSK"/>
              </a:rPr>
              <a:t>อ</a:t>
            </a:r>
            <a:r>
              <a:rPr lang="th-TH" spc="10" dirty="0" smtClean="0">
                <a:latin typeface="TH SarabunPSK"/>
                <a:cs typeface="TH SarabunPSK"/>
              </a:rPr>
              <a:t>ก</a:t>
            </a:r>
            <a:r>
              <a:rPr lang="th-TH" spc="5" dirty="0" smtClean="0">
                <a:latin typeface="TH SarabunPSK"/>
                <a:cs typeface="TH SarabunPSK"/>
              </a:rPr>
              <a:t>อ</a:t>
            </a:r>
            <a:r>
              <a:rPr lang="th-TH" spc="0" dirty="0" smtClean="0">
                <a:latin typeface="TH SarabunPSK"/>
                <a:cs typeface="TH SarabunPSK"/>
              </a:rPr>
              <a:t>า</a:t>
            </a:r>
            <a:r>
              <a:rPr lang="th-TH" spc="10" dirty="0" smtClean="0">
                <a:latin typeface="TH SarabunPSK"/>
                <a:cs typeface="TH SarabunPSK"/>
              </a:rPr>
              <a:t>กา</a:t>
            </a:r>
            <a:r>
              <a:rPr lang="th-TH" spc="-5" dirty="0" smtClean="0">
                <a:latin typeface="TH SarabunPSK"/>
                <a:cs typeface="TH SarabunPSK"/>
              </a:rPr>
              <a:t>ศ</a:t>
            </a:r>
            <a:r>
              <a:rPr lang="th-TH" spc="15" dirty="0" smtClean="0">
                <a:latin typeface="TH SarabunPSK"/>
                <a:cs typeface="TH SarabunPSK"/>
              </a:rPr>
              <a:t>จ</a:t>
            </a:r>
            <a:r>
              <a:rPr lang="th-TH" spc="10" dirty="0" smtClean="0">
                <a:latin typeface="TH SarabunPSK"/>
                <a:cs typeface="TH SarabunPSK"/>
              </a:rPr>
              <a:t>า</a:t>
            </a:r>
            <a:r>
              <a:rPr lang="th-TH" spc="-5" dirty="0" smtClean="0">
                <a:latin typeface="TH SarabunPSK"/>
                <a:cs typeface="TH SarabunPSK"/>
              </a:rPr>
              <a:t>ก</a:t>
            </a:r>
            <a:r>
              <a:rPr lang="th-TH" spc="10" dirty="0" smtClean="0">
                <a:latin typeface="TH SarabunPSK"/>
                <a:cs typeface="TH SarabunPSK"/>
              </a:rPr>
              <a:t>แ</a:t>
            </a:r>
            <a:r>
              <a:rPr lang="th-TH" spc="5" dirty="0" smtClean="0">
                <a:latin typeface="TH SarabunPSK"/>
                <a:cs typeface="TH SarabunPSK"/>
              </a:rPr>
              <a:t>อ</a:t>
            </a:r>
            <a:r>
              <a:rPr lang="th-TH" spc="0" dirty="0" smtClean="0">
                <a:latin typeface="TH SarabunPSK"/>
                <a:cs typeface="TH SarabunPSK"/>
              </a:rPr>
              <a:t>น</a:t>
            </a:r>
            <a:r>
              <a:rPr lang="th-TH" spc="5" dirty="0" smtClean="0">
                <a:latin typeface="TH SarabunPSK"/>
                <a:cs typeface="TH SarabunPSK"/>
              </a:rPr>
              <a:t>ะ</a:t>
            </a:r>
            <a:r>
              <a:rPr lang="th-TH" spc="-10" dirty="0" smtClean="0">
                <a:latin typeface="TH SarabunPSK"/>
                <a:cs typeface="TH SarabunPSK"/>
              </a:rPr>
              <a:t>ล</a:t>
            </a:r>
            <a:r>
              <a:rPr lang="th-TH" spc="20" dirty="0" smtClean="0">
                <a:latin typeface="TH SarabunPSK"/>
                <a:cs typeface="TH SarabunPSK"/>
              </a:rPr>
              <a:t>็</a:t>
            </a:r>
            <a:r>
              <a:rPr lang="th-TH" spc="-5" dirty="0" smtClean="0">
                <a:latin typeface="TH SarabunPSK"/>
                <a:cs typeface="TH SarabunPSK"/>
              </a:rPr>
              <a:t>อ</a:t>
            </a:r>
            <a:r>
              <a:rPr lang="th-TH" spc="15" dirty="0" smtClean="0">
                <a:latin typeface="TH SarabunPSK"/>
                <a:cs typeface="TH SarabunPSK"/>
              </a:rPr>
              <a:t>กเป็น</a:t>
            </a:r>
            <a:r>
              <a:rPr lang="th-TH" spc="-10" dirty="0" smtClean="0">
                <a:latin typeface="TH SarabunPSK"/>
                <a:cs typeface="TH SarabunPSK"/>
              </a:rPr>
              <a:t>ด</a:t>
            </a:r>
            <a:r>
              <a:rPr lang="th-TH" spc="20" dirty="0" smtClean="0">
                <a:latin typeface="TH SarabunPSK"/>
                <a:cs typeface="TH SarabunPSK"/>
              </a:rPr>
              <a:t>ิ</a:t>
            </a:r>
            <a:r>
              <a:rPr lang="th-TH" spc="-10" dirty="0" smtClean="0">
                <a:latin typeface="TH SarabunPSK"/>
                <a:cs typeface="TH SarabunPSK"/>
              </a:rPr>
              <a:t>จ</a:t>
            </a:r>
            <a:r>
              <a:rPr lang="th-TH" spc="20" dirty="0" smtClean="0">
                <a:latin typeface="TH SarabunPSK"/>
                <a:cs typeface="TH SarabunPSK"/>
              </a:rPr>
              <a:t>ิ</a:t>
            </a:r>
            <a:r>
              <a:rPr lang="th-TH" spc="-5" dirty="0" smtClean="0">
                <a:latin typeface="TH SarabunPSK"/>
                <a:cs typeface="TH SarabunPSK"/>
              </a:rPr>
              <a:t>ทัลช</a:t>
            </a:r>
            <a:r>
              <a:rPr lang="th-TH" spc="5" dirty="0" smtClean="0">
                <a:latin typeface="TH SarabunPSK"/>
                <a:cs typeface="TH SarabunPSK"/>
              </a:rPr>
              <a:t>อ</a:t>
            </a:r>
            <a:r>
              <a:rPr lang="th-TH" spc="15" dirty="0" smtClean="0">
                <a:latin typeface="TH SarabunPSK"/>
                <a:cs typeface="TH SarabunPSK"/>
              </a:rPr>
              <a:t>ง</a:t>
            </a:r>
            <a:r>
              <a:rPr lang="th-TH" spc="-5" dirty="0" smtClean="0">
                <a:latin typeface="TH SarabunPSK"/>
                <a:cs typeface="TH SarabunPSK"/>
              </a:rPr>
              <a:t>ท</a:t>
            </a:r>
            <a:r>
              <a:rPr lang="th-TH" spc="15" dirty="0" smtClean="0">
                <a:latin typeface="TH SarabunPSK"/>
                <a:cs typeface="TH SarabunPSK"/>
              </a:rPr>
              <a:t>าง</a:t>
            </a:r>
            <a:r>
              <a:rPr lang="th-TH" spc="-5" dirty="0" smtClean="0">
                <a:latin typeface="TH SarabunPSK"/>
                <a:cs typeface="TH SarabunPSK"/>
              </a:rPr>
              <a:t>ก</a:t>
            </a:r>
            <a:r>
              <a:rPr lang="th-TH" spc="10" dirty="0" smtClean="0">
                <a:latin typeface="TH SarabunPSK"/>
                <a:cs typeface="TH SarabunPSK"/>
              </a:rPr>
              <a:t>า</a:t>
            </a:r>
            <a:r>
              <a:rPr lang="th-TH" spc="15" dirty="0" smtClean="0">
                <a:latin typeface="TH SarabunPSK"/>
                <a:cs typeface="TH SarabunPSK"/>
              </a:rPr>
              <a:t>ร</a:t>
            </a:r>
            <a:r>
              <a:rPr lang="th-TH" spc="-5" dirty="0" smtClean="0">
                <a:latin typeface="TH SarabunPSK"/>
                <a:cs typeface="TH SarabunPSK"/>
              </a:rPr>
              <a:t>ก</a:t>
            </a:r>
            <a:r>
              <a:rPr lang="th-TH" spc="15" dirty="0" smtClean="0">
                <a:latin typeface="TH SarabunPSK"/>
                <a:cs typeface="TH SarabunPSK"/>
              </a:rPr>
              <a:t>ร</a:t>
            </a:r>
            <a:r>
              <a:rPr lang="th-TH" spc="5" dirty="0" smtClean="0">
                <a:latin typeface="TH SarabunPSK"/>
                <a:cs typeface="TH SarabunPSK"/>
              </a:rPr>
              <a:t>ะ</a:t>
            </a:r>
            <a:r>
              <a:rPr lang="th-TH" spc="0" dirty="0" smtClean="0">
                <a:latin typeface="TH SarabunPSK"/>
                <a:cs typeface="TH SarabunPSK"/>
              </a:rPr>
              <a:t>จ</a:t>
            </a:r>
            <a:r>
              <a:rPr lang="th-TH" spc="10" dirty="0" smtClean="0">
                <a:latin typeface="TH SarabunPSK"/>
                <a:cs typeface="TH SarabunPSK"/>
              </a:rPr>
              <a:t>า</a:t>
            </a:r>
            <a:r>
              <a:rPr lang="th-TH" spc="15" dirty="0" smtClean="0">
                <a:latin typeface="TH SarabunPSK"/>
                <a:cs typeface="TH SarabunPSK"/>
              </a:rPr>
              <a:t>ย</a:t>
            </a:r>
            <a:r>
              <a:rPr lang="th-TH" spc="5" dirty="0" smtClean="0">
                <a:latin typeface="TH SarabunPSK"/>
                <a:cs typeface="TH SarabunPSK"/>
              </a:rPr>
              <a:t>เ</a:t>
            </a:r>
            <a:r>
              <a:rPr lang="th-TH" spc="-10" dirty="0" smtClean="0">
                <a:latin typeface="TH SarabunPSK"/>
                <a:cs typeface="TH SarabunPSK"/>
              </a:rPr>
              <a:t>ส</a:t>
            </a:r>
            <a:r>
              <a:rPr lang="th-TH" spc="20" dirty="0" smtClean="0">
                <a:latin typeface="TH SarabunPSK"/>
                <a:cs typeface="TH SarabunPSK"/>
              </a:rPr>
              <a:t>ี</a:t>
            </a:r>
            <a:r>
              <a:rPr lang="th-TH" spc="15" dirty="0" smtClean="0">
                <a:latin typeface="TH SarabunPSK"/>
                <a:cs typeface="TH SarabunPSK"/>
              </a:rPr>
              <a:t>ย</a:t>
            </a:r>
            <a:r>
              <a:rPr lang="th-TH" spc="5" dirty="0" smtClean="0">
                <a:latin typeface="TH SarabunPSK"/>
                <a:cs typeface="TH SarabunPSK"/>
              </a:rPr>
              <a:t>ง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20" dirty="0" smtClean="0">
                <a:latin typeface="TH SarabunPSK"/>
                <a:cs typeface="TH SarabunPSK"/>
              </a:rPr>
              <a:t>็</a:t>
            </a:r>
            <a:r>
              <a:rPr lang="th-TH" spc="15" dirty="0" smtClean="0">
                <a:latin typeface="TH SarabunPSK"/>
                <a:cs typeface="TH SarabunPSK"/>
              </a:rPr>
              <a:t>จ</a:t>
            </a:r>
            <a:r>
              <a:rPr lang="th-TH" spc="5" dirty="0" smtClean="0">
                <a:latin typeface="TH SarabunPSK"/>
                <a:cs typeface="TH SarabunPSK"/>
              </a:rPr>
              <a:t>ะ</a:t>
            </a:r>
            <a:r>
              <a:rPr lang="th-TH" spc="-15" dirty="0" smtClean="0">
                <a:latin typeface="TH SarabunPSK"/>
                <a:cs typeface="TH SarabunPSK"/>
              </a:rPr>
              <a:t>ม</a:t>
            </a:r>
            <a:r>
              <a:rPr lang="th-TH" spc="0" dirty="0" smtClean="0">
                <a:latin typeface="TH SarabunPSK"/>
                <a:cs typeface="TH SarabunPSK"/>
              </a:rPr>
              <a:t>ี</a:t>
            </a:r>
            <a:r>
              <a:rPr lang="th-TH" spc="-5" dirty="0" smtClean="0">
                <a:latin typeface="TH SarabunPSK"/>
                <a:cs typeface="TH SarabunPSK"/>
              </a:rPr>
              <a:t> ม</a:t>
            </a:r>
            <a:r>
              <a:rPr lang="th-TH" spc="10" dirty="0" smtClean="0">
                <a:latin typeface="TH SarabunPSK"/>
                <a:cs typeface="TH SarabunPSK"/>
              </a:rPr>
              <a:t>า</a:t>
            </a:r>
            <a:r>
              <a:rPr lang="th-TH" spc="5" dirty="0" smtClean="0">
                <a:latin typeface="TH SarabunPSK"/>
                <a:cs typeface="TH SarabunPSK"/>
              </a:rPr>
              <a:t>ก</a:t>
            </a:r>
            <a:r>
              <a:rPr lang="th-TH" spc="-15" dirty="0" smtClean="0">
                <a:latin typeface="TH SarabunPSK"/>
                <a:cs typeface="TH SarabunPSK"/>
              </a:rPr>
              <a:t>ขึ้น</a:t>
            </a:r>
            <a:r>
              <a:rPr lang="th-TH" spc="10" dirty="0" smtClean="0">
                <a:latin typeface="TH SarabunPSK"/>
                <a:cs typeface="TH SarabunPSK"/>
              </a:rPr>
              <a:t>ตามไป</a:t>
            </a:r>
            <a:r>
              <a:rPr lang="th-TH" spc="-10" dirty="0" smtClean="0">
                <a:latin typeface="TH SarabunPSK"/>
                <a:cs typeface="TH SarabunPSK"/>
              </a:rPr>
              <a:t>ด</a:t>
            </a:r>
            <a:r>
              <a:rPr lang="th-TH" spc="20" dirty="0" smtClean="0">
                <a:latin typeface="TH SarabunPSK"/>
                <a:cs typeface="TH SarabunPSK"/>
              </a:rPr>
              <a:t></a:t>
            </a:r>
            <a:r>
              <a:rPr lang="th-TH" spc="15" dirty="0" smtClean="0">
                <a:latin typeface="TH SarabunPSK"/>
                <a:cs typeface="TH SarabunPSK"/>
              </a:rPr>
              <a:t>ว</a:t>
            </a:r>
            <a:r>
              <a:rPr lang="th-TH" spc="-10" dirty="0" smtClean="0">
                <a:latin typeface="TH SarabunPSK"/>
                <a:cs typeface="TH SarabunPSK"/>
              </a:rPr>
              <a:t>ย</a:t>
            </a:r>
            <a:r>
              <a:rPr lang="th-TH" spc="50" dirty="0" smtClean="0">
                <a:latin typeface="TH SarabunPSK"/>
                <a:cs typeface="TH SarabunPSK"/>
              </a:rPr>
              <a:t> 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15" dirty="0" smtClean="0">
                <a:latin typeface="TH SarabunPSK"/>
                <a:cs typeface="TH SarabunPSK"/>
              </a:rPr>
              <a:t>ําใ</a:t>
            </a:r>
            <a:r>
              <a:rPr lang="th-TH" spc="-10" dirty="0" smtClean="0">
                <a:latin typeface="TH SarabunPSK"/>
                <a:cs typeface="TH SarabunPSK"/>
              </a:rPr>
              <a:t>ห</a:t>
            </a:r>
            <a:r>
              <a:rPr lang="th-TH" spc="20" dirty="0" smtClean="0">
                <a:latin typeface="TH SarabunPSK"/>
                <a:cs typeface="TH SarabunPSK"/>
              </a:rPr>
              <a:t></a:t>
            </a:r>
            <a:r>
              <a:rPr lang="th-TH" spc="-15" dirty="0" smtClean="0">
                <a:latin typeface="TH SarabunPSK"/>
                <a:cs typeface="TH SarabunPSK"/>
              </a:rPr>
              <a:t>ม</a:t>
            </a:r>
            <a:r>
              <a:rPr lang="th-TH" spc="20" dirty="0" smtClean="0">
                <a:latin typeface="TH SarabunPSK"/>
                <a:cs typeface="TH SarabunPSK"/>
              </a:rPr>
              <a:t>ู</a:t>
            </a:r>
            <a:r>
              <a:rPr lang="th-TH" spc="15" dirty="0" smtClean="0">
                <a:latin typeface="TH SarabunPSK"/>
                <a:cs typeface="TH SarabunPSK"/>
              </a:rPr>
              <a:t>ล</a:t>
            </a:r>
            <a:r>
              <a:rPr lang="th-TH" spc="-15" dirty="0" smtClean="0">
                <a:latin typeface="TH SarabunPSK"/>
                <a:cs typeface="TH SarabunPSK"/>
              </a:rPr>
              <a:t>ค</a:t>
            </a:r>
            <a:r>
              <a:rPr lang="th-TH" spc="15" dirty="0" smtClean="0">
                <a:latin typeface="TH SarabunPSK"/>
                <a:cs typeface="TH SarabunPSK"/>
              </a:rPr>
              <a:t>าเ</a:t>
            </a:r>
            <a:r>
              <a:rPr lang="th-TH" spc="-10" dirty="0" smtClean="0">
                <a:latin typeface="TH SarabunPSK"/>
                <a:cs typeface="TH SarabunPSK"/>
              </a:rPr>
              <a:t>ง</a:t>
            </a:r>
            <a:r>
              <a:rPr lang="th-TH" spc="20" dirty="0" smtClean="0">
                <a:latin typeface="TH SarabunPSK"/>
                <a:cs typeface="TH SarabunPSK"/>
              </a:rPr>
              <a:t>ิ</a:t>
            </a:r>
            <a:r>
              <a:rPr lang="th-TH" spc="15" dirty="0" smtClean="0">
                <a:latin typeface="TH SarabunPSK"/>
                <a:cs typeface="TH SarabunPSK"/>
              </a:rPr>
              <a:t>น</a:t>
            </a:r>
            <a:r>
              <a:rPr lang="th-TH" spc="20" dirty="0" smtClean="0">
                <a:latin typeface="TH SarabunPSK"/>
                <a:cs typeface="TH SarabunPSK"/>
              </a:rPr>
              <a:t>โ</a:t>
            </a:r>
            <a:r>
              <a:rPr lang="th-TH" spc="10" dirty="0" smtClean="0">
                <a:latin typeface="TH SarabunPSK"/>
                <a:cs typeface="TH SarabunPSK"/>
              </a:rPr>
              <a:t>ฆษณา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20" dirty="0" smtClean="0">
                <a:latin typeface="TH SarabunPSK"/>
                <a:cs typeface="TH SarabunPSK"/>
              </a:rPr>
              <a:t>ี่จ</a:t>
            </a:r>
            <a:r>
              <a:rPr lang="th-TH" spc="5" dirty="0" smtClean="0">
                <a:latin typeface="TH SarabunPSK"/>
                <a:cs typeface="TH SarabunPSK"/>
              </a:rPr>
              <a:t>ะ</a:t>
            </a:r>
            <a:r>
              <a:rPr lang="th-TH" spc="15" dirty="0" smtClean="0">
                <a:latin typeface="TH SarabunPSK"/>
                <a:cs typeface="TH SarabunPSK"/>
              </a:rPr>
              <a:t>ห</a:t>
            </a:r>
            <a:r>
              <a:rPr lang="th-TH" spc="-15" dirty="0" smtClean="0">
                <a:latin typeface="TH SarabunPSK"/>
                <a:cs typeface="TH SarabunPSK"/>
              </a:rPr>
              <a:t>ม</a:t>
            </a:r>
            <a:r>
              <a:rPr lang="th-TH" spc="20" dirty="0" smtClean="0">
                <a:latin typeface="TH SarabunPSK"/>
                <a:cs typeface="TH SarabunPSK"/>
              </a:rPr>
              <a:t>ุ</a:t>
            </a:r>
            <a:r>
              <a:rPr lang="th-TH" spc="15" dirty="0" smtClean="0">
                <a:latin typeface="TH SarabunPSK"/>
                <a:cs typeface="TH SarabunPSK"/>
              </a:rPr>
              <a:t>นเ</a:t>
            </a:r>
            <a:r>
              <a:rPr lang="th-TH" spc="5" dirty="0" smtClean="0">
                <a:latin typeface="TH SarabunPSK"/>
                <a:cs typeface="TH SarabunPSK"/>
              </a:rPr>
              <a:t>ว</a:t>
            </a:r>
            <a:r>
              <a:rPr lang="th-TH" spc="-625" dirty="0" smtClean="0">
                <a:latin typeface="TH SarabunPSK"/>
                <a:cs typeface="TH SarabunPSK"/>
              </a:rPr>
              <a:t>ีย</a:t>
            </a:r>
            <a:r>
              <a:rPr lang="th-TH" spc="15" dirty="0" smtClean="0">
                <a:latin typeface="TH SarabunPSK"/>
                <a:cs typeface="TH SarabunPSK"/>
              </a:rPr>
              <a:t>นใน</a:t>
            </a:r>
            <a:r>
              <a:rPr lang="th-TH" spc="10" dirty="0" smtClean="0">
                <a:latin typeface="TH SarabunPSK"/>
                <a:cs typeface="TH SarabunPSK"/>
              </a:rPr>
              <a:t>ต</a:t>
            </a:r>
            <a:r>
              <a:rPr lang="th-TH" spc="15" dirty="0" smtClean="0">
                <a:latin typeface="TH SarabunPSK"/>
                <a:cs typeface="TH SarabunPSK"/>
              </a:rPr>
              <a:t>ล</a:t>
            </a:r>
            <a:r>
              <a:rPr lang="th-TH" spc="10" dirty="0" smtClean="0">
                <a:latin typeface="TH SarabunPSK"/>
                <a:cs typeface="TH SarabunPSK"/>
              </a:rPr>
              <a:t>าด</a:t>
            </a:r>
            <a:r>
              <a:rPr lang="th-TH" spc="-20" dirty="0" smtClean="0">
                <a:latin typeface="TH SarabunPSK"/>
                <a:cs typeface="TH SarabunPSK"/>
              </a:rPr>
              <a:t>อ</a:t>
            </a:r>
            <a:r>
              <a:rPr lang="th-TH" spc="15" dirty="0" smtClean="0">
                <a:latin typeface="TH SarabunPSK"/>
                <a:cs typeface="TH SarabunPSK"/>
              </a:rPr>
              <a:t>ุตส</a:t>
            </a:r>
            <a:r>
              <a:rPr lang="th-TH" spc="10" dirty="0" smtClean="0">
                <a:latin typeface="TH SarabunPSK"/>
                <a:cs typeface="TH SarabunPSK"/>
              </a:rPr>
              <a:t>า</a:t>
            </a:r>
            <a:r>
              <a:rPr lang="th-TH" spc="15" dirty="0" smtClean="0">
                <a:latin typeface="TH SarabunPSK"/>
                <a:cs typeface="TH SarabunPSK"/>
              </a:rPr>
              <a:t>ห</a:t>
            </a:r>
            <a:r>
              <a:rPr lang="th-TH" spc="10" dirty="0" smtClean="0">
                <a:latin typeface="TH SarabunPSK"/>
                <a:cs typeface="TH SarabunPSK"/>
              </a:rPr>
              <a:t>ก</a:t>
            </a:r>
            <a:r>
              <a:rPr lang="th-TH" spc="15" dirty="0" smtClean="0">
                <a:latin typeface="TH SarabunPSK"/>
                <a:cs typeface="TH SarabunPSK"/>
              </a:rPr>
              <a:t>รร</a:t>
            </a:r>
            <a:r>
              <a:rPr lang="th-TH" spc="10" dirty="0" smtClean="0">
                <a:latin typeface="TH SarabunPSK"/>
                <a:cs typeface="TH SarabunPSK"/>
              </a:rPr>
              <a:t>ม</a:t>
            </a:r>
            <a:r>
              <a:rPr lang="th-TH" spc="-5" dirty="0" smtClean="0">
                <a:latin typeface="TH SarabunPSK"/>
                <a:cs typeface="TH SarabunPSK"/>
              </a:rPr>
              <a:t>ว</a:t>
            </a:r>
            <a:r>
              <a:rPr lang="th-TH" spc="15" dirty="0" smtClean="0">
                <a:latin typeface="TH SarabunPSK"/>
                <a:cs typeface="TH SarabunPSK"/>
              </a:rPr>
              <a:t>ิท</a:t>
            </a:r>
            <a:r>
              <a:rPr lang="th-TH" spc="-5" dirty="0" smtClean="0">
                <a:latin typeface="TH SarabunPSK"/>
                <a:cs typeface="TH SarabunPSK"/>
              </a:rPr>
              <a:t>ยุ</a:t>
            </a:r>
            <a:r>
              <a:rPr lang="th-TH" spc="30" dirty="0" smtClean="0">
                <a:latin typeface="TH SarabunPSK"/>
                <a:cs typeface="TH SarabunPSK"/>
              </a:rPr>
              <a:t> </a:t>
            </a:r>
            <a:r>
              <a:rPr lang="th-TH" spc="5" dirty="0" smtClean="0">
                <a:latin typeface="TH SarabunPSK"/>
                <a:cs typeface="TH SarabunPSK"/>
              </a:rPr>
              <a:t>อ</a:t>
            </a:r>
            <a:r>
              <a:rPr lang="th-TH" spc="10" dirty="0" smtClean="0">
                <a:latin typeface="TH SarabunPSK"/>
                <a:cs typeface="TH SarabunPSK"/>
              </a:rPr>
              <a:t>า</a:t>
            </a:r>
            <a:r>
              <a:rPr lang="th-TH" spc="15" dirty="0" smtClean="0">
                <a:latin typeface="TH SarabunPSK"/>
                <a:cs typeface="TH SarabunPSK"/>
              </a:rPr>
              <a:t>จ</a:t>
            </a:r>
            <a:r>
              <a:rPr lang="th-TH" spc="-15" dirty="0" smtClean="0">
                <a:latin typeface="TH SarabunPSK"/>
                <a:cs typeface="TH SarabunPSK"/>
              </a:rPr>
              <a:t>ม</a:t>
            </a:r>
            <a:r>
              <a:rPr lang="th-TH" spc="15" dirty="0" smtClean="0">
                <a:latin typeface="TH SarabunPSK"/>
                <a:cs typeface="TH SarabunPSK"/>
              </a:rPr>
              <a:t>ีแนว</a:t>
            </a:r>
            <a:r>
              <a:rPr lang="th-TH" spc="20" dirty="0" smtClean="0">
                <a:latin typeface="TH SarabunPSK"/>
                <a:cs typeface="TH SarabunPSK"/>
              </a:rPr>
              <a:t>โ</a:t>
            </a:r>
            <a:r>
              <a:rPr lang="th-TH" spc="-10" dirty="0" smtClean="0">
                <a:latin typeface="TH SarabunPSK"/>
                <a:cs typeface="TH SarabunPSK"/>
              </a:rPr>
              <a:t>น</a:t>
            </a:r>
            <a:r>
              <a:rPr lang="th-TH" spc="15" dirty="0" smtClean="0">
                <a:latin typeface="TH SarabunPSK"/>
                <a:cs typeface="TH SarabunPSK"/>
              </a:rPr>
              <a:t>ม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20" dirty="0" smtClean="0">
                <a:latin typeface="TH SarabunPSK"/>
                <a:cs typeface="TH SarabunPSK"/>
              </a:rPr>
              <a:t>ี่จะเพิ่มสู</a:t>
            </a:r>
            <a:r>
              <a:rPr lang="th-TH" spc="-10" dirty="0" smtClean="0">
                <a:latin typeface="TH SarabunPSK"/>
                <a:cs typeface="TH SarabunPSK"/>
              </a:rPr>
              <a:t>ง</a:t>
            </a:r>
            <a:r>
              <a:rPr lang="th-TH" spc="-15" dirty="0" smtClean="0">
                <a:latin typeface="TH SarabunPSK"/>
                <a:cs typeface="TH SarabunPSK"/>
              </a:rPr>
              <a:t>ข</a:t>
            </a:r>
            <a:r>
              <a:rPr lang="th-TH" spc="-5" dirty="0" smtClean="0">
                <a:latin typeface="TH SarabunPSK"/>
                <a:cs typeface="TH SarabunPSK"/>
              </a:rPr>
              <a:t>ึ้นตา</a:t>
            </a:r>
            <a:r>
              <a:rPr lang="th-TH" spc="-15" dirty="0" smtClean="0">
                <a:latin typeface="TH SarabunPSK"/>
                <a:cs typeface="TH SarabunPSK"/>
              </a:rPr>
              <a:t>มไ</a:t>
            </a:r>
            <a:r>
              <a:rPr lang="th-TH" spc="-5" dirty="0" smtClean="0">
                <a:latin typeface="TH SarabunPSK"/>
                <a:cs typeface="TH SarabunPSK"/>
              </a:rPr>
              <a:t>ปดว</a:t>
            </a:r>
            <a:r>
              <a:rPr lang="th-TH" spc="-10" dirty="0" smtClean="0">
                <a:latin typeface="TH SarabunPSK"/>
                <a:cs typeface="TH SarabunPSK"/>
              </a:rPr>
              <a:t>ย</a:t>
            </a:r>
            <a:endParaRPr lang="th-TH" dirty="0" smtClean="0">
              <a:latin typeface="TH SarabunPSK"/>
              <a:cs typeface="TH SarabunPSK"/>
            </a:endParaRPr>
          </a:p>
          <a:p>
            <a:pPr marL="0" indent="0" algn="thaiDist">
              <a:buNone/>
            </a:pP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124752958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12700">
              <a:lnSpc>
                <a:spcPct val="100000"/>
              </a:lnSpc>
            </a:pPr>
            <a:r>
              <a:rPr lang="th-TH" b="1" spc="-15" dirty="0" smtClean="0">
                <a:latin typeface="TH SarabunPSK"/>
                <a:cs typeface="TH SarabunPSK"/>
              </a:rPr>
              <a:t>ว</a:t>
            </a:r>
            <a:r>
              <a:rPr lang="th-TH" b="1" spc="0" dirty="0" smtClean="0">
                <a:latin typeface="TH SarabunPSK"/>
                <a:cs typeface="TH SarabunPSK"/>
              </a:rPr>
              <a:t>ิ</a:t>
            </a:r>
            <a:r>
              <a:rPr lang="th-TH" b="1" spc="-15" dirty="0" smtClean="0">
                <a:latin typeface="TH SarabunPSK"/>
                <a:cs typeface="TH SarabunPSK"/>
              </a:rPr>
              <a:t>ทย</a:t>
            </a:r>
            <a:r>
              <a:rPr lang="th-TH" b="1" spc="-5" dirty="0" smtClean="0">
                <a:latin typeface="TH SarabunPSK"/>
                <a:cs typeface="TH SarabunPSK"/>
              </a:rPr>
              <a:t>ุกร</a:t>
            </a:r>
            <a:r>
              <a:rPr lang="th-TH" b="1" spc="-15" dirty="0" smtClean="0">
                <a:latin typeface="TH SarabunPSK"/>
                <a:cs typeface="TH SarabunPSK"/>
              </a:rPr>
              <a:t>ะ</a:t>
            </a:r>
            <a:r>
              <a:rPr lang="th-TH" b="1" spc="-10" dirty="0" smtClean="0">
                <a:latin typeface="TH SarabunPSK"/>
                <a:cs typeface="TH SarabunPSK"/>
              </a:rPr>
              <a:t>จา</a:t>
            </a:r>
            <a:r>
              <a:rPr lang="th-TH" b="1" spc="-15" dirty="0" smtClean="0">
                <a:latin typeface="TH SarabunPSK"/>
                <a:cs typeface="TH SarabunPSK"/>
              </a:rPr>
              <a:t>ย</a:t>
            </a:r>
            <a:r>
              <a:rPr lang="th-TH" b="1" spc="-5" dirty="0" smtClean="0">
                <a:latin typeface="TH SarabunPSK"/>
                <a:cs typeface="TH SarabunPSK"/>
              </a:rPr>
              <a:t>เ</a:t>
            </a:r>
            <a:r>
              <a:rPr lang="th-TH" b="1" spc="-15" dirty="0" smtClean="0">
                <a:latin typeface="TH SarabunPSK"/>
                <a:cs typeface="TH SarabunPSK"/>
              </a:rPr>
              <a:t>ส</a:t>
            </a:r>
            <a:r>
              <a:rPr lang="th-TH" b="1" spc="0" dirty="0" smtClean="0">
                <a:latin typeface="TH SarabunPSK"/>
                <a:cs typeface="TH SarabunPSK"/>
              </a:rPr>
              <a:t>ี</a:t>
            </a:r>
            <a:r>
              <a:rPr lang="th-TH" b="1" spc="-15" dirty="0" smtClean="0">
                <a:latin typeface="TH SarabunPSK"/>
                <a:cs typeface="TH SarabunPSK"/>
              </a:rPr>
              <a:t>ย</a:t>
            </a:r>
            <a:r>
              <a:rPr lang="th-TH" b="1" spc="-10" dirty="0" smtClean="0">
                <a:latin typeface="TH SarabunPSK"/>
                <a:cs typeface="TH SarabunPSK"/>
              </a:rPr>
              <a:t>ง</a:t>
            </a:r>
            <a:r>
              <a:rPr lang="th-TH" b="1" spc="-15" dirty="0" smtClean="0">
                <a:latin typeface="TH SarabunPSK"/>
                <a:cs typeface="TH SarabunPSK"/>
              </a:rPr>
              <a:t>ป</a:t>
            </a:r>
            <a:r>
              <a:rPr lang="th-TH" b="1" spc="-10" dirty="0" smtClean="0">
                <a:latin typeface="TH SarabunPSK"/>
                <a:cs typeface="TH SarabunPSK"/>
              </a:rPr>
              <a:t>ร</a:t>
            </a:r>
            <a:r>
              <a:rPr lang="th-TH" b="1" spc="-15" dirty="0" smtClean="0">
                <a:latin typeface="TH SarabunPSK"/>
                <a:cs typeface="TH SarabunPSK"/>
              </a:rPr>
              <a:t>ะ</a:t>
            </a:r>
            <a:r>
              <a:rPr lang="th-TH" b="1" spc="-5" dirty="0" smtClean="0">
                <a:latin typeface="TH SarabunPSK"/>
                <a:cs typeface="TH SarabunPSK"/>
              </a:rPr>
              <a:t>เภ</a:t>
            </a:r>
            <a:r>
              <a:rPr lang="th-TH" b="1" spc="-15" dirty="0" smtClean="0">
                <a:latin typeface="TH SarabunPSK"/>
                <a:cs typeface="TH SarabunPSK"/>
              </a:rPr>
              <a:t>ท</a:t>
            </a:r>
            <a:r>
              <a:rPr lang="th-TH" b="1" spc="-5" dirty="0" smtClean="0">
                <a:latin typeface="TH SarabunPSK"/>
                <a:cs typeface="TH SarabunPSK"/>
              </a:rPr>
              <a:t>ธุรกิจ</a:t>
            </a:r>
            <a:endParaRPr lang="th-TH" dirty="0">
              <a:latin typeface="TH SarabunPSK"/>
              <a:cs typeface="TH SarabunPSK"/>
            </a:endParaRPr>
          </a:p>
        </p:txBody>
      </p:sp>
      <p:graphicFrame>
        <p:nvGraphicFramePr>
          <p:cNvPr id="4" name="object 3"/>
          <p:cNvGraphicFramePr>
            <a:graphicFrameLocks noGrp="1"/>
          </p:cNvGraphicFramePr>
          <p:nvPr>
            <p:extLst/>
          </p:nvPr>
        </p:nvGraphicFramePr>
        <p:xfrm>
          <a:off x="899592" y="1700808"/>
          <a:ext cx="7560840" cy="381642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66553"/>
                <a:gridCol w="1034037"/>
                <a:gridCol w="1032160"/>
                <a:gridCol w="1034021"/>
                <a:gridCol w="1394069"/>
              </a:tblGrid>
              <a:tr h="917873">
                <a:tc>
                  <a:txBody>
                    <a:bodyPr/>
                    <a:lstStyle/>
                    <a:p>
                      <a:pPr marR="1905" algn="ctr">
                        <a:lnSpc>
                          <a:spcPct val="100000"/>
                        </a:lnSpc>
                      </a:pPr>
                      <a:r>
                        <a:rPr sz="2000" b="1" dirty="0" smtClean="0">
                          <a:latin typeface="TH SarabunPSK"/>
                          <a:cs typeface="TH SarabunPSK"/>
                        </a:rPr>
                        <a:t>ปร</a:t>
                      </a:r>
                      <a:r>
                        <a:rPr sz="2000" b="1" spc="-10" dirty="0" smtClean="0">
                          <a:latin typeface="TH SarabunPSK"/>
                          <a:cs typeface="TH SarabunPSK"/>
                        </a:rPr>
                        <a:t>ะ</a:t>
                      </a:r>
                      <a:r>
                        <a:rPr sz="2000" b="1" spc="0" dirty="0" smtClean="0">
                          <a:latin typeface="TH SarabunPSK"/>
                          <a:cs typeface="TH SarabunPSK"/>
                        </a:rPr>
                        <a:t>เ</a:t>
                      </a:r>
                      <a:r>
                        <a:rPr sz="2000" b="1" spc="5" dirty="0" smtClean="0">
                          <a:latin typeface="TH SarabunPSK"/>
                          <a:cs typeface="TH SarabunPSK"/>
                        </a:rPr>
                        <a:t>ภ</a:t>
                      </a:r>
                      <a:r>
                        <a:rPr sz="2000" b="1" spc="-5" dirty="0" smtClean="0">
                          <a:latin typeface="TH SarabunPSK"/>
                          <a:cs typeface="TH SarabunPSK"/>
                        </a:rPr>
                        <a:t>ท</a:t>
                      </a:r>
                      <a:r>
                        <a:rPr sz="2000" b="1" spc="0" dirty="0" smtClean="0">
                          <a:latin typeface="TH SarabunPSK"/>
                          <a:cs typeface="TH SarabunPSK"/>
                        </a:rPr>
                        <a:t>สื่อ</a:t>
                      </a:r>
                      <a:endParaRPr sz="2000" b="1" dirty="0">
                        <a:latin typeface="TH SarabunPSK"/>
                        <a:cs typeface="TH SarabunPSK"/>
                      </a:endParaRPr>
                    </a:p>
                  </a:txBody>
                  <a:tcPr marL="0" marR="0" marT="0" marB="0">
                    <a:lnL w="7378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20345">
                        <a:lnSpc>
                          <a:spcPct val="100000"/>
                        </a:lnSpc>
                      </a:pPr>
                      <a:r>
                        <a:rPr sz="2000" b="1" dirty="0" smtClean="0">
                          <a:latin typeface="TH SarabunPSK"/>
                          <a:cs typeface="TH SarabunPSK"/>
                        </a:rPr>
                        <a:t>ลําดับ</a:t>
                      </a:r>
                      <a:r>
                        <a:rPr sz="2000" b="1" spc="-5" dirty="0" smtClean="0">
                          <a:latin typeface="TH SarabunPSK"/>
                          <a:cs typeface="TH SarabunPSK"/>
                        </a:rPr>
                        <a:t>ท</a:t>
                      </a:r>
                      <a:r>
                        <a:rPr sz="2000" b="1" spc="0" dirty="0" smtClean="0">
                          <a:latin typeface="TH SarabunPSK"/>
                          <a:cs typeface="TH SarabunPSK"/>
                        </a:rPr>
                        <a:t>ี่</a:t>
                      </a:r>
                      <a:endParaRPr sz="2000" b="1">
                        <a:latin typeface="TH SarabunPSK"/>
                        <a:cs typeface="TH SarabunPSK"/>
                      </a:endParaRPr>
                    </a:p>
                  </a:txBody>
                  <a:tcPr marL="0" marR="0" marT="0" marB="0">
                    <a:lnL w="7366">
                      <a:solidFill>
                        <a:srgbClr val="000000"/>
                      </a:solidFill>
                      <a:prstDash val="solid"/>
                    </a:lnL>
                    <a:lnR w="7378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8905" marR="131445" indent="0" algn="ctr">
                        <a:lnSpc>
                          <a:spcPct val="94100"/>
                        </a:lnSpc>
                      </a:pPr>
                      <a:r>
                        <a:rPr sz="2000" b="1" spc="-5" dirty="0" err="1" smtClean="0">
                          <a:latin typeface="TH SarabunPSK"/>
                          <a:cs typeface="TH SarabunPSK"/>
                        </a:rPr>
                        <a:t>ม</a:t>
                      </a:r>
                      <a:r>
                        <a:rPr sz="2000" b="1" spc="0" dirty="0" err="1" smtClean="0">
                          <a:latin typeface="TH SarabunPSK"/>
                          <a:cs typeface="TH SarabunPSK"/>
                        </a:rPr>
                        <a:t>ูล</a:t>
                      </a:r>
                      <a:r>
                        <a:rPr sz="2000" b="1" spc="-5" dirty="0" err="1" smtClean="0">
                          <a:latin typeface="TH SarabunPSK"/>
                          <a:cs typeface="TH SarabunPSK"/>
                        </a:rPr>
                        <a:t>ค</a:t>
                      </a:r>
                      <a:r>
                        <a:rPr sz="2000" b="1" spc="0" dirty="0" err="1" smtClean="0">
                          <a:latin typeface="TH SarabunPSK"/>
                          <a:cs typeface="TH SarabunPSK"/>
                        </a:rPr>
                        <a:t>า</a:t>
                      </a:r>
                      <a:r>
                        <a:rPr sz="2000" b="1" spc="0" dirty="0" smtClean="0">
                          <a:latin typeface="TH SarabunPSK"/>
                          <a:cs typeface="TH SarabunPSK"/>
                        </a:rPr>
                        <a:t> </a:t>
                      </a:r>
                      <a:r>
                        <a:rPr lang="th-TH" sz="2000" b="1" spc="0" dirty="0" smtClean="0">
                          <a:latin typeface="TH SarabunPSK"/>
                          <a:cs typeface="TH SarabunPSK"/>
                        </a:rPr>
                        <a:t>          </a:t>
                      </a:r>
                      <a:r>
                        <a:rPr sz="2000" b="1" spc="-5" dirty="0" smtClean="0">
                          <a:latin typeface="TH SarabunPSK"/>
                          <a:cs typeface="TH SarabunPSK"/>
                        </a:rPr>
                        <a:t>(</a:t>
                      </a:r>
                      <a:r>
                        <a:rPr sz="2000" b="1" spc="0" dirty="0" smtClean="0">
                          <a:latin typeface="TH SarabunPSK"/>
                          <a:cs typeface="TH SarabunPSK"/>
                        </a:rPr>
                        <a:t>ลานบา</a:t>
                      </a:r>
                      <a:r>
                        <a:rPr sz="2000" b="1" spc="-5" dirty="0" smtClean="0">
                          <a:latin typeface="TH SarabunPSK"/>
                          <a:cs typeface="TH SarabunPSK"/>
                        </a:rPr>
                        <a:t>ท</a:t>
                      </a:r>
                      <a:r>
                        <a:rPr sz="2000" b="1" spc="0" dirty="0" smtClean="0">
                          <a:latin typeface="TH SarabunPSK"/>
                          <a:cs typeface="TH SarabunPSK"/>
                        </a:rPr>
                        <a:t>) </a:t>
                      </a:r>
                      <a:r>
                        <a:rPr sz="2000" b="1" spc="-10" dirty="0" smtClean="0">
                          <a:latin typeface="TH SarabunPSK"/>
                          <a:cs typeface="TH SarabunPSK"/>
                        </a:rPr>
                        <a:t>พ</a:t>
                      </a:r>
                      <a:r>
                        <a:rPr sz="2000" b="1" spc="5" dirty="0" smtClean="0">
                          <a:latin typeface="TH SarabunPSK"/>
                          <a:cs typeface="TH SarabunPSK"/>
                        </a:rPr>
                        <a:t>.</a:t>
                      </a:r>
                      <a:r>
                        <a:rPr sz="2000" b="1" spc="-5" dirty="0" smtClean="0">
                          <a:latin typeface="TH SarabunPSK"/>
                          <a:cs typeface="TH SarabunPSK"/>
                        </a:rPr>
                        <a:t>ศ</a:t>
                      </a:r>
                      <a:r>
                        <a:rPr sz="2000" b="1" spc="0" dirty="0" smtClean="0">
                          <a:latin typeface="TH SarabunPSK"/>
                          <a:cs typeface="TH SarabunPSK"/>
                        </a:rPr>
                        <a:t>.</a:t>
                      </a:r>
                      <a:r>
                        <a:rPr sz="2000" b="1" spc="5" dirty="0" smtClean="0">
                          <a:latin typeface="TH SarabunPSK"/>
                          <a:cs typeface="TH SarabunPSK"/>
                        </a:rPr>
                        <a:t> </a:t>
                      </a:r>
                      <a:r>
                        <a:rPr sz="2000" b="1" spc="-5" dirty="0" smtClean="0">
                          <a:latin typeface="TH SarabunPSK"/>
                          <a:cs typeface="TH SarabunPSK"/>
                        </a:rPr>
                        <a:t>2554</a:t>
                      </a:r>
                      <a:endParaRPr sz="2000" b="1" dirty="0">
                        <a:latin typeface="TH SarabunPSK"/>
                        <a:cs typeface="TH SarabunPSK"/>
                      </a:endParaRPr>
                    </a:p>
                  </a:txBody>
                  <a:tcPr marL="0" marR="0" marT="0" marB="0">
                    <a:lnL w="7378">
                      <a:solidFill>
                        <a:srgbClr val="000000"/>
                      </a:solidFill>
                      <a:prstDash val="solid"/>
                    </a:lnL>
                    <a:lnR w="7378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9710">
                        <a:lnSpc>
                          <a:spcPct val="100000"/>
                        </a:lnSpc>
                      </a:pPr>
                      <a:r>
                        <a:rPr sz="2000" b="1" dirty="0" smtClean="0">
                          <a:latin typeface="TH SarabunPSK"/>
                          <a:cs typeface="TH SarabunPSK"/>
                        </a:rPr>
                        <a:t>ลําดับ</a:t>
                      </a:r>
                      <a:r>
                        <a:rPr sz="2000" b="1" spc="-5" dirty="0" smtClean="0">
                          <a:latin typeface="TH SarabunPSK"/>
                          <a:cs typeface="TH SarabunPSK"/>
                        </a:rPr>
                        <a:t>ท</a:t>
                      </a:r>
                      <a:r>
                        <a:rPr sz="2000" b="1" spc="0" dirty="0" smtClean="0">
                          <a:latin typeface="TH SarabunPSK"/>
                          <a:cs typeface="TH SarabunPSK"/>
                        </a:rPr>
                        <a:t>ี่</a:t>
                      </a:r>
                      <a:endParaRPr sz="2000" b="1">
                        <a:latin typeface="TH SarabunPSK"/>
                        <a:cs typeface="TH SarabunPSK"/>
                      </a:endParaRPr>
                    </a:p>
                  </a:txBody>
                  <a:tcPr marL="0" marR="0" marT="0" marB="0">
                    <a:lnL w="7378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0175" marR="131445" indent="-635" algn="ctr">
                        <a:lnSpc>
                          <a:spcPct val="94000"/>
                        </a:lnSpc>
                      </a:pPr>
                      <a:r>
                        <a:rPr sz="2000" b="1" spc="-5" dirty="0" err="1" smtClean="0">
                          <a:latin typeface="TH SarabunPSK"/>
                          <a:cs typeface="TH SarabunPSK"/>
                        </a:rPr>
                        <a:t>ม</a:t>
                      </a:r>
                      <a:r>
                        <a:rPr sz="2000" b="1" spc="0" dirty="0" err="1" smtClean="0">
                          <a:latin typeface="TH SarabunPSK"/>
                          <a:cs typeface="TH SarabunPSK"/>
                        </a:rPr>
                        <a:t>ูล</a:t>
                      </a:r>
                      <a:r>
                        <a:rPr sz="2000" b="1" spc="-5" dirty="0" err="1" smtClean="0">
                          <a:latin typeface="TH SarabunPSK"/>
                          <a:cs typeface="TH SarabunPSK"/>
                        </a:rPr>
                        <a:t>ค</a:t>
                      </a:r>
                      <a:r>
                        <a:rPr sz="2000" b="1" spc="0" dirty="0" err="1" smtClean="0">
                          <a:latin typeface="TH SarabunPSK"/>
                          <a:cs typeface="TH SarabunPSK"/>
                        </a:rPr>
                        <a:t>า</a:t>
                      </a:r>
                      <a:r>
                        <a:rPr lang="th-TH" sz="2000" b="1" spc="0" dirty="0" smtClean="0">
                          <a:latin typeface="TH SarabunPSK"/>
                          <a:cs typeface="TH SarabunPSK"/>
                        </a:rPr>
                        <a:t>                </a:t>
                      </a:r>
                      <a:r>
                        <a:rPr sz="2000" b="1" spc="0" dirty="0" smtClean="0">
                          <a:latin typeface="TH SarabunPSK"/>
                          <a:cs typeface="TH SarabunPSK"/>
                        </a:rPr>
                        <a:t> </a:t>
                      </a:r>
                      <a:r>
                        <a:rPr sz="2000" b="1" spc="-5" dirty="0" smtClean="0">
                          <a:latin typeface="TH SarabunPSK"/>
                          <a:cs typeface="TH SarabunPSK"/>
                        </a:rPr>
                        <a:t>(</a:t>
                      </a:r>
                      <a:r>
                        <a:rPr sz="2000" b="1" spc="0" dirty="0" smtClean="0">
                          <a:latin typeface="TH SarabunPSK"/>
                          <a:cs typeface="TH SarabunPSK"/>
                        </a:rPr>
                        <a:t>ลานบา</a:t>
                      </a:r>
                      <a:r>
                        <a:rPr sz="2000" b="1" spc="-5" dirty="0" smtClean="0">
                          <a:latin typeface="TH SarabunPSK"/>
                          <a:cs typeface="TH SarabunPSK"/>
                        </a:rPr>
                        <a:t>ท</a:t>
                      </a:r>
                      <a:r>
                        <a:rPr sz="2000" b="1" spc="0" dirty="0" smtClean="0">
                          <a:latin typeface="TH SarabunPSK"/>
                          <a:cs typeface="TH SarabunPSK"/>
                        </a:rPr>
                        <a:t>) </a:t>
                      </a:r>
                      <a:r>
                        <a:rPr lang="th-TH" sz="2000" b="1" spc="0" dirty="0" smtClean="0">
                          <a:latin typeface="TH SarabunPSK"/>
                          <a:cs typeface="TH SarabunPSK"/>
                        </a:rPr>
                        <a:t>    </a:t>
                      </a:r>
                      <a:r>
                        <a:rPr sz="2000" b="1" spc="-10" dirty="0" err="1" smtClean="0">
                          <a:latin typeface="TH SarabunPSK"/>
                          <a:cs typeface="TH SarabunPSK"/>
                        </a:rPr>
                        <a:t>พ</a:t>
                      </a:r>
                      <a:r>
                        <a:rPr sz="2000" b="1" spc="5" dirty="0" err="1" smtClean="0">
                          <a:latin typeface="TH SarabunPSK"/>
                          <a:cs typeface="TH SarabunPSK"/>
                        </a:rPr>
                        <a:t>.</a:t>
                      </a:r>
                      <a:r>
                        <a:rPr sz="2000" b="1" spc="-5" dirty="0" err="1" smtClean="0">
                          <a:latin typeface="TH SarabunPSK"/>
                          <a:cs typeface="TH SarabunPSK"/>
                        </a:rPr>
                        <a:t>ศ</a:t>
                      </a:r>
                      <a:r>
                        <a:rPr sz="2000" b="1" spc="0" dirty="0" smtClean="0">
                          <a:latin typeface="TH SarabunPSK"/>
                          <a:cs typeface="TH SarabunPSK"/>
                        </a:rPr>
                        <a:t>.</a:t>
                      </a:r>
                      <a:r>
                        <a:rPr sz="2000" b="1" spc="5" dirty="0" smtClean="0">
                          <a:latin typeface="TH SarabunPSK"/>
                          <a:cs typeface="TH SarabunPSK"/>
                        </a:rPr>
                        <a:t> </a:t>
                      </a:r>
                      <a:r>
                        <a:rPr sz="2000" b="1" spc="-5" dirty="0" smtClean="0">
                          <a:latin typeface="TH SarabunPSK"/>
                          <a:cs typeface="TH SarabunPSK"/>
                        </a:rPr>
                        <a:t>2555</a:t>
                      </a:r>
                      <a:endParaRPr sz="2000" b="1" dirty="0">
                        <a:latin typeface="TH SarabunPSK"/>
                        <a:cs typeface="TH SarabunPSK"/>
                      </a:endParaRPr>
                    </a:p>
                  </a:txBody>
                  <a:tcPr marL="0" marR="0" marT="0" marB="0">
                    <a:lnL w="7366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22061"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sz="2000" b="1" spc="5" dirty="0" smtClean="0">
                          <a:latin typeface="TH SarabunPSK"/>
                          <a:cs typeface="TH SarabunPSK"/>
                        </a:rPr>
                        <a:t>โ</a:t>
                      </a:r>
                      <a:r>
                        <a:rPr sz="2000" b="1" spc="-5" dirty="0" smtClean="0">
                          <a:latin typeface="TH SarabunPSK"/>
                          <a:cs typeface="TH SarabunPSK"/>
                        </a:rPr>
                        <a:t>ท</a:t>
                      </a:r>
                      <a:r>
                        <a:rPr sz="2000" b="1" spc="0" dirty="0" smtClean="0">
                          <a:latin typeface="TH SarabunPSK"/>
                          <a:cs typeface="TH SarabunPSK"/>
                        </a:rPr>
                        <a:t>ร</a:t>
                      </a:r>
                      <a:r>
                        <a:rPr sz="2000" b="1" spc="-5" dirty="0" smtClean="0">
                          <a:latin typeface="TH SarabunPSK"/>
                          <a:cs typeface="TH SarabunPSK"/>
                        </a:rPr>
                        <a:t>ทัศ</a:t>
                      </a:r>
                      <a:r>
                        <a:rPr sz="2000" b="1" spc="0" dirty="0" smtClean="0">
                          <a:latin typeface="TH SarabunPSK"/>
                          <a:cs typeface="TH SarabunPSK"/>
                        </a:rPr>
                        <a:t>น</a:t>
                      </a:r>
                      <a:r>
                        <a:rPr sz="2000" b="1" spc="-15" dirty="0" smtClean="0">
                          <a:latin typeface="TH SarabunPSK"/>
                          <a:cs typeface="TH SarabunPSK"/>
                        </a:rPr>
                        <a:t> </a:t>
                      </a:r>
                      <a:r>
                        <a:rPr sz="2000" b="1" spc="-5" dirty="0" smtClean="0">
                          <a:latin typeface="TH SarabunPSK"/>
                          <a:cs typeface="TH SarabunPSK"/>
                        </a:rPr>
                        <a:t>(</a:t>
                      </a:r>
                      <a:r>
                        <a:rPr sz="2000" b="1" spc="0" dirty="0" smtClean="0">
                          <a:latin typeface="TH SarabunPSK"/>
                          <a:cs typeface="TH SarabunPSK"/>
                        </a:rPr>
                        <a:t>tele</a:t>
                      </a:r>
                      <a:r>
                        <a:rPr sz="2000" b="1" spc="-5" dirty="0" smtClean="0">
                          <a:latin typeface="TH SarabunPSK"/>
                          <a:cs typeface="TH SarabunPSK"/>
                        </a:rPr>
                        <a:t>v</a:t>
                      </a:r>
                      <a:r>
                        <a:rPr sz="2000" b="1" spc="0" dirty="0" smtClean="0">
                          <a:latin typeface="TH SarabunPSK"/>
                          <a:cs typeface="TH SarabunPSK"/>
                        </a:rPr>
                        <a:t>i</a:t>
                      </a:r>
                      <a:r>
                        <a:rPr sz="2000" b="1" spc="5" dirty="0" smtClean="0">
                          <a:latin typeface="TH SarabunPSK"/>
                          <a:cs typeface="TH SarabunPSK"/>
                        </a:rPr>
                        <a:t>s</a:t>
                      </a:r>
                      <a:r>
                        <a:rPr sz="2000" b="1" spc="0" dirty="0" smtClean="0">
                          <a:latin typeface="TH SarabunPSK"/>
                          <a:cs typeface="TH SarabunPSK"/>
                        </a:rPr>
                        <a:t>ion)</a:t>
                      </a:r>
                      <a:endParaRPr sz="2000" b="1" dirty="0">
                        <a:latin typeface="TH SarabunPSK"/>
                        <a:cs typeface="TH SarabunPSK"/>
                      </a:endParaRPr>
                    </a:p>
                  </a:txBody>
                  <a:tcPr marL="0" marR="0" marT="0" marB="0">
                    <a:lnL w="7378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270" algn="ctr">
                        <a:lnSpc>
                          <a:spcPct val="100000"/>
                        </a:lnSpc>
                      </a:pPr>
                      <a:r>
                        <a:rPr sz="2000" b="1" dirty="0" smtClean="0">
                          <a:latin typeface="TH SarabunPSK"/>
                          <a:cs typeface="TH SarabunPSK"/>
                        </a:rPr>
                        <a:t>1</a:t>
                      </a:r>
                      <a:endParaRPr sz="2000" b="1">
                        <a:latin typeface="TH SarabunPSK"/>
                        <a:cs typeface="TH SarabunPSK"/>
                      </a:endParaRPr>
                    </a:p>
                  </a:txBody>
                  <a:tcPr marL="0" marR="0" marT="0" marB="0">
                    <a:lnL w="7366">
                      <a:solidFill>
                        <a:srgbClr val="000000"/>
                      </a:solidFill>
                      <a:prstDash val="solid"/>
                    </a:lnL>
                    <a:lnR w="7378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265">
                        <a:lnSpc>
                          <a:spcPct val="100000"/>
                        </a:lnSpc>
                      </a:pPr>
                      <a:r>
                        <a:rPr sz="2000" b="1" spc="-5" dirty="0" smtClean="0">
                          <a:latin typeface="TH SarabunPSK"/>
                          <a:cs typeface="TH SarabunPSK"/>
                        </a:rPr>
                        <a:t>60</a:t>
                      </a:r>
                      <a:r>
                        <a:rPr sz="2000" b="1" spc="5" dirty="0" smtClean="0">
                          <a:latin typeface="TH SarabunPSK"/>
                          <a:cs typeface="TH SarabunPSK"/>
                        </a:rPr>
                        <a:t>,</a:t>
                      </a:r>
                      <a:r>
                        <a:rPr sz="2000" b="1" spc="-5" dirty="0" smtClean="0">
                          <a:latin typeface="TH SarabunPSK"/>
                          <a:cs typeface="TH SarabunPSK"/>
                        </a:rPr>
                        <a:t>766</a:t>
                      </a:r>
                      <a:endParaRPr sz="2000" b="1">
                        <a:latin typeface="TH SarabunPSK"/>
                        <a:cs typeface="TH SarabunPSK"/>
                      </a:endParaRPr>
                    </a:p>
                  </a:txBody>
                  <a:tcPr marL="0" marR="0" marT="0" marB="0">
                    <a:lnL w="7378">
                      <a:solidFill>
                        <a:srgbClr val="000000"/>
                      </a:solidFill>
                      <a:prstDash val="solid"/>
                    </a:lnL>
                    <a:lnR w="7378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270" algn="ctr">
                        <a:lnSpc>
                          <a:spcPct val="100000"/>
                        </a:lnSpc>
                      </a:pPr>
                      <a:r>
                        <a:rPr sz="2000" b="1" dirty="0" smtClean="0">
                          <a:latin typeface="TH SarabunPSK"/>
                          <a:cs typeface="TH SarabunPSK"/>
                        </a:rPr>
                        <a:t>1</a:t>
                      </a:r>
                      <a:endParaRPr sz="2000" b="1">
                        <a:latin typeface="TH SarabunPSK"/>
                        <a:cs typeface="TH SarabunPSK"/>
                      </a:endParaRPr>
                    </a:p>
                  </a:txBody>
                  <a:tcPr marL="0" marR="0" marT="0" marB="0">
                    <a:lnL w="7378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7170" algn="ctr">
                        <a:lnSpc>
                          <a:spcPct val="100000"/>
                        </a:lnSpc>
                      </a:pPr>
                      <a:r>
                        <a:rPr sz="2000" b="1" spc="-5" dirty="0" smtClean="0">
                          <a:latin typeface="TH SarabunPSK"/>
                          <a:cs typeface="TH SarabunPSK"/>
                        </a:rPr>
                        <a:t>62</a:t>
                      </a:r>
                      <a:r>
                        <a:rPr sz="2000" b="1" spc="5" dirty="0" smtClean="0">
                          <a:latin typeface="TH SarabunPSK"/>
                          <a:cs typeface="TH SarabunPSK"/>
                        </a:rPr>
                        <a:t>,</a:t>
                      </a:r>
                      <a:r>
                        <a:rPr sz="2000" b="1" spc="-5" dirty="0" smtClean="0">
                          <a:latin typeface="TH SarabunPSK"/>
                          <a:cs typeface="TH SarabunPSK"/>
                        </a:rPr>
                        <a:t>238</a:t>
                      </a:r>
                      <a:endParaRPr sz="2000" b="1">
                        <a:latin typeface="TH SarabunPSK"/>
                        <a:cs typeface="TH SarabunPSK"/>
                      </a:endParaRPr>
                    </a:p>
                  </a:txBody>
                  <a:tcPr marL="0" marR="0" marT="0" marB="0">
                    <a:lnL w="7366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22061"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sz="2000" b="1" dirty="0" smtClean="0">
                          <a:latin typeface="TH SarabunPSK"/>
                          <a:cs typeface="TH SarabunPSK"/>
                        </a:rPr>
                        <a:t>หนั</a:t>
                      </a:r>
                      <a:r>
                        <a:rPr sz="2000" b="1" spc="-5" dirty="0" smtClean="0">
                          <a:latin typeface="TH SarabunPSK"/>
                          <a:cs typeface="TH SarabunPSK"/>
                        </a:rPr>
                        <a:t>ง</a:t>
                      </a:r>
                      <a:r>
                        <a:rPr sz="2000" b="1" spc="0" dirty="0" smtClean="0">
                          <a:latin typeface="TH SarabunPSK"/>
                          <a:cs typeface="TH SarabunPSK"/>
                        </a:rPr>
                        <a:t>สื</a:t>
                      </a:r>
                      <a:r>
                        <a:rPr sz="2000" b="1" spc="-10" dirty="0" smtClean="0">
                          <a:latin typeface="TH SarabunPSK"/>
                          <a:cs typeface="TH SarabunPSK"/>
                        </a:rPr>
                        <a:t>อพ</a:t>
                      </a:r>
                      <a:r>
                        <a:rPr sz="2000" b="1" spc="0" dirty="0" smtClean="0">
                          <a:latin typeface="TH SarabunPSK"/>
                          <a:cs typeface="TH SarabunPSK"/>
                        </a:rPr>
                        <a:t>ิ</a:t>
                      </a:r>
                      <a:r>
                        <a:rPr sz="2000" b="1" spc="-5" dirty="0" smtClean="0">
                          <a:latin typeface="TH SarabunPSK"/>
                          <a:cs typeface="TH SarabunPSK"/>
                        </a:rPr>
                        <a:t>ม</a:t>
                      </a:r>
                      <a:r>
                        <a:rPr sz="2000" b="1" spc="-10" dirty="0" smtClean="0">
                          <a:latin typeface="TH SarabunPSK"/>
                          <a:cs typeface="TH SarabunPSK"/>
                        </a:rPr>
                        <a:t>พ</a:t>
                      </a:r>
                      <a:r>
                        <a:rPr sz="2000" b="1" spc="0" dirty="0" smtClean="0">
                          <a:latin typeface="TH SarabunPSK"/>
                          <a:cs typeface="TH SarabunPSK"/>
                        </a:rPr>
                        <a:t></a:t>
                      </a:r>
                      <a:r>
                        <a:rPr sz="2000" b="1" spc="10" dirty="0" smtClean="0">
                          <a:latin typeface="TH SarabunPSK"/>
                          <a:cs typeface="TH SarabunPSK"/>
                        </a:rPr>
                        <a:t> </a:t>
                      </a:r>
                      <a:r>
                        <a:rPr sz="2000" b="1" spc="-5" dirty="0" smtClean="0">
                          <a:latin typeface="TH SarabunPSK"/>
                          <a:cs typeface="TH SarabunPSK"/>
                        </a:rPr>
                        <a:t>(</a:t>
                      </a:r>
                      <a:r>
                        <a:rPr sz="2000" b="1" spc="0" dirty="0" smtClean="0">
                          <a:latin typeface="TH SarabunPSK"/>
                          <a:cs typeface="TH SarabunPSK"/>
                        </a:rPr>
                        <a:t>ne</a:t>
                      </a:r>
                      <a:r>
                        <a:rPr sz="2000" b="1" spc="-10" dirty="0" smtClean="0">
                          <a:latin typeface="TH SarabunPSK"/>
                          <a:cs typeface="TH SarabunPSK"/>
                        </a:rPr>
                        <a:t>w</a:t>
                      </a:r>
                      <a:r>
                        <a:rPr sz="2000" b="1" spc="5" dirty="0" smtClean="0">
                          <a:latin typeface="TH SarabunPSK"/>
                          <a:cs typeface="TH SarabunPSK"/>
                        </a:rPr>
                        <a:t>s</a:t>
                      </a:r>
                      <a:r>
                        <a:rPr sz="2000" b="1" spc="-5" dirty="0" smtClean="0">
                          <a:latin typeface="TH SarabunPSK"/>
                          <a:cs typeface="TH SarabunPSK"/>
                        </a:rPr>
                        <a:t>p</a:t>
                      </a:r>
                      <a:r>
                        <a:rPr sz="2000" b="1" spc="0" dirty="0" smtClean="0">
                          <a:latin typeface="TH SarabunPSK"/>
                          <a:cs typeface="TH SarabunPSK"/>
                        </a:rPr>
                        <a:t>a</a:t>
                      </a:r>
                      <a:r>
                        <a:rPr sz="2000" b="1" spc="-5" dirty="0" smtClean="0">
                          <a:latin typeface="TH SarabunPSK"/>
                          <a:cs typeface="TH SarabunPSK"/>
                        </a:rPr>
                        <a:t>p</a:t>
                      </a:r>
                      <a:r>
                        <a:rPr sz="2000" b="1" spc="0" dirty="0" smtClean="0">
                          <a:latin typeface="TH SarabunPSK"/>
                          <a:cs typeface="TH SarabunPSK"/>
                        </a:rPr>
                        <a:t>er</a:t>
                      </a:r>
                      <a:r>
                        <a:rPr sz="2000" b="1" spc="5" dirty="0" smtClean="0">
                          <a:latin typeface="TH SarabunPSK"/>
                          <a:cs typeface="TH SarabunPSK"/>
                        </a:rPr>
                        <a:t>s</a:t>
                      </a:r>
                      <a:r>
                        <a:rPr sz="2000" b="1" spc="0" dirty="0" smtClean="0">
                          <a:latin typeface="TH SarabunPSK"/>
                          <a:cs typeface="TH SarabunPSK"/>
                        </a:rPr>
                        <a:t>)</a:t>
                      </a:r>
                      <a:endParaRPr sz="2000" b="1">
                        <a:latin typeface="TH SarabunPSK"/>
                        <a:cs typeface="TH SarabunPSK"/>
                      </a:endParaRPr>
                    </a:p>
                  </a:txBody>
                  <a:tcPr marL="0" marR="0" marT="0" marB="0">
                    <a:lnL w="7378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7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270" algn="ctr">
                        <a:lnSpc>
                          <a:spcPct val="100000"/>
                        </a:lnSpc>
                      </a:pPr>
                      <a:r>
                        <a:rPr sz="2000" b="1" dirty="0" smtClean="0">
                          <a:latin typeface="TH SarabunPSK"/>
                          <a:cs typeface="TH SarabunPSK"/>
                        </a:rPr>
                        <a:t>2</a:t>
                      </a:r>
                      <a:endParaRPr sz="2000" b="1">
                        <a:latin typeface="TH SarabunPSK"/>
                        <a:cs typeface="TH SarabunPSK"/>
                      </a:endParaRPr>
                    </a:p>
                  </a:txBody>
                  <a:tcPr marL="0" marR="0" marT="0" marB="0">
                    <a:lnL w="7366">
                      <a:solidFill>
                        <a:srgbClr val="000000"/>
                      </a:solidFill>
                      <a:prstDash val="solid"/>
                    </a:lnL>
                    <a:lnR w="7378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7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265">
                        <a:lnSpc>
                          <a:spcPct val="100000"/>
                        </a:lnSpc>
                      </a:pPr>
                      <a:r>
                        <a:rPr sz="2000" b="1" spc="-5" dirty="0" smtClean="0">
                          <a:latin typeface="TH SarabunPSK"/>
                          <a:cs typeface="TH SarabunPSK"/>
                        </a:rPr>
                        <a:t>15</a:t>
                      </a:r>
                      <a:r>
                        <a:rPr sz="2000" b="1" spc="5" dirty="0" smtClean="0">
                          <a:latin typeface="TH SarabunPSK"/>
                          <a:cs typeface="TH SarabunPSK"/>
                        </a:rPr>
                        <a:t>,</a:t>
                      </a:r>
                      <a:r>
                        <a:rPr sz="2000" b="1" spc="-5" dirty="0" smtClean="0">
                          <a:latin typeface="TH SarabunPSK"/>
                          <a:cs typeface="TH SarabunPSK"/>
                        </a:rPr>
                        <a:t>000</a:t>
                      </a:r>
                      <a:endParaRPr sz="2000" b="1">
                        <a:latin typeface="TH SarabunPSK"/>
                        <a:cs typeface="TH SarabunPSK"/>
                      </a:endParaRPr>
                    </a:p>
                  </a:txBody>
                  <a:tcPr marL="0" marR="0" marT="0" marB="0">
                    <a:lnL w="7378">
                      <a:solidFill>
                        <a:srgbClr val="000000"/>
                      </a:solidFill>
                      <a:prstDash val="solid"/>
                    </a:lnL>
                    <a:lnR w="7378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7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270" algn="ctr">
                        <a:lnSpc>
                          <a:spcPct val="100000"/>
                        </a:lnSpc>
                      </a:pPr>
                      <a:r>
                        <a:rPr sz="2000" b="1" dirty="0" smtClean="0">
                          <a:latin typeface="TH SarabunPSK"/>
                          <a:cs typeface="TH SarabunPSK"/>
                        </a:rPr>
                        <a:t>2</a:t>
                      </a:r>
                      <a:endParaRPr sz="2000" b="1">
                        <a:latin typeface="TH SarabunPSK"/>
                        <a:cs typeface="TH SarabunPSK"/>
                      </a:endParaRPr>
                    </a:p>
                  </a:txBody>
                  <a:tcPr marL="0" marR="0" marT="0" marB="0">
                    <a:lnL w="7378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7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7170" algn="ctr">
                        <a:lnSpc>
                          <a:spcPct val="100000"/>
                        </a:lnSpc>
                      </a:pPr>
                      <a:r>
                        <a:rPr sz="2000" b="1" spc="-5" dirty="0" smtClean="0">
                          <a:latin typeface="TH SarabunPSK"/>
                          <a:cs typeface="TH SarabunPSK"/>
                        </a:rPr>
                        <a:t>14</a:t>
                      </a:r>
                      <a:r>
                        <a:rPr sz="2000" b="1" spc="5" dirty="0" smtClean="0">
                          <a:latin typeface="TH SarabunPSK"/>
                          <a:cs typeface="TH SarabunPSK"/>
                        </a:rPr>
                        <a:t>,</a:t>
                      </a:r>
                      <a:r>
                        <a:rPr sz="2000" b="1" spc="-5" dirty="0" smtClean="0">
                          <a:latin typeface="TH SarabunPSK"/>
                          <a:cs typeface="TH SarabunPSK"/>
                        </a:rPr>
                        <a:t>55</a:t>
                      </a:r>
                      <a:r>
                        <a:rPr sz="2000" b="1" spc="0" dirty="0" smtClean="0">
                          <a:latin typeface="TH SarabunPSK"/>
                          <a:cs typeface="TH SarabunPSK"/>
                        </a:rPr>
                        <a:t>8</a:t>
                      </a:r>
                      <a:endParaRPr sz="2000" b="1">
                        <a:latin typeface="TH SarabunPSK"/>
                        <a:cs typeface="TH SarabunPSK"/>
                      </a:endParaRPr>
                    </a:p>
                  </a:txBody>
                  <a:tcPr marL="0" marR="0" marT="0" marB="0">
                    <a:lnL w="7366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78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22061"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sz="2000" b="1" spc="5" dirty="0" smtClean="0">
                          <a:latin typeface="TH SarabunPSK"/>
                          <a:cs typeface="TH SarabunPSK"/>
                        </a:rPr>
                        <a:t>โ</a:t>
                      </a:r>
                      <a:r>
                        <a:rPr sz="2000" b="1" spc="0" dirty="0" smtClean="0">
                          <a:latin typeface="TH SarabunPSK"/>
                          <a:cs typeface="TH SarabunPSK"/>
                        </a:rPr>
                        <a:t>ร</a:t>
                      </a:r>
                      <a:r>
                        <a:rPr sz="2000" b="1" spc="-5" dirty="0" smtClean="0">
                          <a:latin typeface="TH SarabunPSK"/>
                          <a:cs typeface="TH SarabunPSK"/>
                        </a:rPr>
                        <a:t>ง</a:t>
                      </a:r>
                      <a:r>
                        <a:rPr sz="2000" b="1" spc="5" dirty="0" smtClean="0">
                          <a:latin typeface="TH SarabunPSK"/>
                          <a:cs typeface="TH SarabunPSK"/>
                        </a:rPr>
                        <a:t>ภ</a:t>
                      </a:r>
                      <a:r>
                        <a:rPr sz="2000" b="1" spc="-5" dirty="0" smtClean="0">
                          <a:latin typeface="TH SarabunPSK"/>
                          <a:cs typeface="TH SarabunPSK"/>
                        </a:rPr>
                        <a:t>า</a:t>
                      </a:r>
                      <a:r>
                        <a:rPr sz="2000" b="1" spc="-10" dirty="0" smtClean="0">
                          <a:latin typeface="TH SarabunPSK"/>
                          <a:cs typeface="TH SarabunPSK"/>
                        </a:rPr>
                        <a:t>พ</a:t>
                      </a:r>
                      <a:r>
                        <a:rPr sz="2000" b="1" spc="0" dirty="0" smtClean="0">
                          <a:latin typeface="TH SarabunPSK"/>
                          <a:cs typeface="TH SarabunPSK"/>
                        </a:rPr>
                        <a:t>ยนตร </a:t>
                      </a:r>
                      <a:r>
                        <a:rPr sz="2000" b="1" spc="-5" dirty="0" smtClean="0">
                          <a:latin typeface="TH SarabunPSK"/>
                          <a:cs typeface="TH SarabunPSK"/>
                        </a:rPr>
                        <a:t>(</a:t>
                      </a:r>
                      <a:r>
                        <a:rPr sz="2000" b="1" spc="0" dirty="0" smtClean="0">
                          <a:latin typeface="TH SarabunPSK"/>
                          <a:cs typeface="TH SarabunPSK"/>
                        </a:rPr>
                        <a:t>cinema)</a:t>
                      </a:r>
                      <a:endParaRPr sz="2000" b="1">
                        <a:latin typeface="TH SarabunPSK"/>
                        <a:cs typeface="TH SarabunPSK"/>
                      </a:endParaRPr>
                    </a:p>
                  </a:txBody>
                  <a:tcPr marL="0" marR="0" marT="0" marB="0">
                    <a:lnL w="7378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78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270" algn="ctr">
                        <a:lnSpc>
                          <a:spcPct val="100000"/>
                        </a:lnSpc>
                      </a:pPr>
                      <a:r>
                        <a:rPr sz="2000" b="1" dirty="0" smtClean="0">
                          <a:latin typeface="TH SarabunPSK"/>
                          <a:cs typeface="TH SarabunPSK"/>
                        </a:rPr>
                        <a:t>3</a:t>
                      </a:r>
                      <a:endParaRPr sz="2000" b="1">
                        <a:latin typeface="TH SarabunPSK"/>
                        <a:cs typeface="TH SarabunPSK"/>
                      </a:endParaRPr>
                    </a:p>
                  </a:txBody>
                  <a:tcPr marL="0" marR="0" marT="0" marB="0">
                    <a:lnL w="7366">
                      <a:solidFill>
                        <a:srgbClr val="000000"/>
                      </a:solidFill>
                      <a:prstDash val="solid"/>
                    </a:lnL>
                    <a:lnR w="7378">
                      <a:solidFill>
                        <a:srgbClr val="000000"/>
                      </a:solidFill>
                      <a:prstDash val="solid"/>
                    </a:lnR>
                    <a:lnT w="7378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2095">
                        <a:lnSpc>
                          <a:spcPct val="100000"/>
                        </a:lnSpc>
                      </a:pPr>
                      <a:r>
                        <a:rPr sz="2000" b="1" spc="-5" dirty="0" smtClean="0">
                          <a:latin typeface="TH SarabunPSK"/>
                          <a:cs typeface="TH SarabunPSK"/>
                        </a:rPr>
                        <a:t>5</a:t>
                      </a:r>
                      <a:r>
                        <a:rPr sz="2000" b="1" spc="5" dirty="0" smtClean="0">
                          <a:latin typeface="TH SarabunPSK"/>
                          <a:cs typeface="TH SarabunPSK"/>
                        </a:rPr>
                        <a:t>,</a:t>
                      </a:r>
                      <a:r>
                        <a:rPr sz="2000" b="1" spc="-5" dirty="0" smtClean="0">
                          <a:latin typeface="TH SarabunPSK"/>
                          <a:cs typeface="TH SarabunPSK"/>
                        </a:rPr>
                        <a:t>987</a:t>
                      </a:r>
                      <a:endParaRPr sz="2000" b="1">
                        <a:latin typeface="TH SarabunPSK"/>
                        <a:cs typeface="TH SarabunPSK"/>
                      </a:endParaRPr>
                    </a:p>
                  </a:txBody>
                  <a:tcPr marL="0" marR="0" marT="0" marB="0">
                    <a:lnL w="7378">
                      <a:solidFill>
                        <a:srgbClr val="000000"/>
                      </a:solidFill>
                      <a:prstDash val="solid"/>
                    </a:lnL>
                    <a:lnR w="7378">
                      <a:solidFill>
                        <a:srgbClr val="000000"/>
                      </a:solidFill>
                      <a:prstDash val="solid"/>
                    </a:lnR>
                    <a:lnT w="7378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270" algn="ctr">
                        <a:lnSpc>
                          <a:spcPct val="100000"/>
                        </a:lnSpc>
                      </a:pPr>
                      <a:r>
                        <a:rPr sz="2000" b="1" dirty="0" smtClean="0">
                          <a:latin typeface="TH SarabunPSK"/>
                          <a:cs typeface="TH SarabunPSK"/>
                        </a:rPr>
                        <a:t>3</a:t>
                      </a:r>
                      <a:endParaRPr sz="2000" b="1">
                        <a:latin typeface="TH SarabunPSK"/>
                        <a:cs typeface="TH SarabunPSK"/>
                      </a:endParaRPr>
                    </a:p>
                  </a:txBody>
                  <a:tcPr marL="0" marR="0" marT="0" marB="0">
                    <a:lnL w="7378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78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3365" algn="ctr">
                        <a:lnSpc>
                          <a:spcPct val="100000"/>
                        </a:lnSpc>
                      </a:pPr>
                      <a:r>
                        <a:rPr sz="2000" b="1" spc="-5" dirty="0" smtClean="0">
                          <a:latin typeface="TH SarabunPSK"/>
                          <a:cs typeface="TH SarabunPSK"/>
                        </a:rPr>
                        <a:t>7</a:t>
                      </a:r>
                      <a:r>
                        <a:rPr sz="2000" b="1" spc="5" dirty="0" smtClean="0">
                          <a:latin typeface="TH SarabunPSK"/>
                          <a:cs typeface="TH SarabunPSK"/>
                        </a:rPr>
                        <a:t>,</a:t>
                      </a:r>
                      <a:r>
                        <a:rPr sz="2000" b="1" spc="-5" dirty="0" smtClean="0">
                          <a:latin typeface="TH SarabunPSK"/>
                          <a:cs typeface="TH SarabunPSK"/>
                        </a:rPr>
                        <a:t>224</a:t>
                      </a:r>
                      <a:endParaRPr sz="2000" b="1">
                        <a:latin typeface="TH SarabunPSK"/>
                        <a:cs typeface="TH SarabunPSK"/>
                      </a:endParaRPr>
                    </a:p>
                  </a:txBody>
                  <a:tcPr marL="0" marR="0" marT="0" marB="0">
                    <a:lnL w="7366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78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22061"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sz="2000" b="1" spc="5" dirty="0" smtClean="0">
                          <a:latin typeface="TH SarabunPSK"/>
                          <a:cs typeface="TH SarabunPSK"/>
                        </a:rPr>
                        <a:t>ว</a:t>
                      </a:r>
                      <a:r>
                        <a:rPr sz="2000" b="1" spc="0" dirty="0" smtClean="0">
                          <a:latin typeface="TH SarabunPSK"/>
                          <a:cs typeface="TH SarabunPSK"/>
                        </a:rPr>
                        <a:t>ิ</a:t>
                      </a:r>
                      <a:r>
                        <a:rPr sz="2000" b="1" spc="-5" dirty="0" smtClean="0">
                          <a:latin typeface="TH SarabunPSK"/>
                          <a:cs typeface="TH SarabunPSK"/>
                        </a:rPr>
                        <a:t>ท</a:t>
                      </a:r>
                      <a:r>
                        <a:rPr sz="2000" b="1" spc="0" dirty="0" smtClean="0">
                          <a:latin typeface="TH SarabunPSK"/>
                          <a:cs typeface="TH SarabunPSK"/>
                        </a:rPr>
                        <a:t>ยุ</a:t>
                      </a:r>
                      <a:r>
                        <a:rPr sz="2000" b="1" spc="-15" dirty="0" smtClean="0">
                          <a:latin typeface="TH SarabunPSK"/>
                          <a:cs typeface="TH SarabunPSK"/>
                        </a:rPr>
                        <a:t> </a:t>
                      </a:r>
                      <a:r>
                        <a:rPr sz="2000" b="1" spc="-5" dirty="0" smtClean="0">
                          <a:latin typeface="TH SarabunPSK"/>
                          <a:cs typeface="TH SarabunPSK"/>
                        </a:rPr>
                        <a:t>(</a:t>
                      </a:r>
                      <a:r>
                        <a:rPr sz="2000" b="1" spc="0" dirty="0" smtClean="0">
                          <a:latin typeface="TH SarabunPSK"/>
                          <a:cs typeface="TH SarabunPSK"/>
                        </a:rPr>
                        <a:t>ra</a:t>
                      </a:r>
                      <a:r>
                        <a:rPr sz="2000" b="1" spc="-5" dirty="0" smtClean="0">
                          <a:latin typeface="TH SarabunPSK"/>
                          <a:cs typeface="TH SarabunPSK"/>
                        </a:rPr>
                        <a:t>di</a:t>
                      </a:r>
                      <a:r>
                        <a:rPr sz="2000" b="1" spc="0" dirty="0" smtClean="0">
                          <a:latin typeface="TH SarabunPSK"/>
                          <a:cs typeface="TH SarabunPSK"/>
                        </a:rPr>
                        <a:t>o)</a:t>
                      </a:r>
                      <a:endParaRPr sz="2000" b="1">
                        <a:latin typeface="TH SarabunPSK"/>
                        <a:cs typeface="TH SarabunPSK"/>
                      </a:endParaRPr>
                    </a:p>
                  </a:txBody>
                  <a:tcPr marL="0" marR="0" marT="0" marB="0">
                    <a:lnL w="7378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7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270" algn="ctr">
                        <a:lnSpc>
                          <a:spcPct val="100000"/>
                        </a:lnSpc>
                      </a:pPr>
                      <a:r>
                        <a:rPr sz="2000" b="1" dirty="0" smtClean="0">
                          <a:latin typeface="TH SarabunPSK"/>
                          <a:cs typeface="TH SarabunPSK"/>
                        </a:rPr>
                        <a:t>4</a:t>
                      </a:r>
                      <a:endParaRPr sz="2000" b="1">
                        <a:latin typeface="TH SarabunPSK"/>
                        <a:cs typeface="TH SarabunPSK"/>
                      </a:endParaRPr>
                    </a:p>
                  </a:txBody>
                  <a:tcPr marL="0" marR="0" marT="0" marB="0">
                    <a:lnL w="7366">
                      <a:solidFill>
                        <a:srgbClr val="000000"/>
                      </a:solidFill>
                      <a:prstDash val="solid"/>
                    </a:lnL>
                    <a:lnR w="7378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7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2095">
                        <a:lnSpc>
                          <a:spcPct val="100000"/>
                        </a:lnSpc>
                      </a:pPr>
                      <a:r>
                        <a:rPr sz="2000" b="1" spc="-5" dirty="0" smtClean="0">
                          <a:latin typeface="TH SarabunPSK"/>
                          <a:cs typeface="TH SarabunPSK"/>
                        </a:rPr>
                        <a:t>6</a:t>
                      </a:r>
                      <a:r>
                        <a:rPr sz="2000" b="1" spc="5" dirty="0" smtClean="0">
                          <a:latin typeface="TH SarabunPSK"/>
                          <a:cs typeface="TH SarabunPSK"/>
                        </a:rPr>
                        <a:t>,</a:t>
                      </a:r>
                      <a:r>
                        <a:rPr sz="2000" b="1" spc="-5" dirty="0" smtClean="0">
                          <a:latin typeface="TH SarabunPSK"/>
                          <a:cs typeface="TH SarabunPSK"/>
                        </a:rPr>
                        <a:t>116</a:t>
                      </a:r>
                      <a:endParaRPr sz="2000" b="1">
                        <a:latin typeface="TH SarabunPSK"/>
                        <a:cs typeface="TH SarabunPSK"/>
                      </a:endParaRPr>
                    </a:p>
                  </a:txBody>
                  <a:tcPr marL="0" marR="0" marT="0" marB="0">
                    <a:lnL w="7378">
                      <a:solidFill>
                        <a:srgbClr val="000000"/>
                      </a:solidFill>
                      <a:prstDash val="solid"/>
                    </a:lnL>
                    <a:lnR w="7378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7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270" algn="ctr">
                        <a:lnSpc>
                          <a:spcPct val="100000"/>
                        </a:lnSpc>
                      </a:pPr>
                      <a:r>
                        <a:rPr sz="2000" b="1" dirty="0" smtClean="0">
                          <a:latin typeface="TH SarabunPSK"/>
                          <a:cs typeface="TH SarabunPSK"/>
                        </a:rPr>
                        <a:t>4</a:t>
                      </a:r>
                      <a:endParaRPr sz="2000" b="1">
                        <a:latin typeface="TH SarabunPSK"/>
                        <a:cs typeface="TH SarabunPSK"/>
                      </a:endParaRPr>
                    </a:p>
                  </a:txBody>
                  <a:tcPr marL="0" marR="0" marT="0" marB="0">
                    <a:lnL w="7378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7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3365" algn="ctr">
                        <a:lnSpc>
                          <a:spcPct val="100000"/>
                        </a:lnSpc>
                      </a:pPr>
                      <a:r>
                        <a:rPr sz="2000" b="1" spc="-5" dirty="0" smtClean="0">
                          <a:latin typeface="TH SarabunPSK"/>
                          <a:cs typeface="TH SarabunPSK"/>
                        </a:rPr>
                        <a:t>5</a:t>
                      </a:r>
                      <a:r>
                        <a:rPr sz="2000" b="1" spc="5" dirty="0" smtClean="0">
                          <a:latin typeface="TH SarabunPSK"/>
                          <a:cs typeface="TH SarabunPSK"/>
                        </a:rPr>
                        <a:t>,</a:t>
                      </a:r>
                      <a:r>
                        <a:rPr sz="2000" b="1" spc="-5" dirty="0" smtClean="0">
                          <a:latin typeface="TH SarabunPSK"/>
                          <a:cs typeface="TH SarabunPSK"/>
                        </a:rPr>
                        <a:t>928</a:t>
                      </a:r>
                      <a:endParaRPr sz="2000" b="1">
                        <a:latin typeface="TH SarabunPSK"/>
                        <a:cs typeface="TH SarabunPSK"/>
                      </a:endParaRPr>
                    </a:p>
                  </a:txBody>
                  <a:tcPr marL="0" marR="0" marT="0" marB="0">
                    <a:lnL w="7366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78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22061"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sz="2000" b="1" dirty="0" smtClean="0">
                          <a:latin typeface="TH SarabunPSK"/>
                          <a:cs typeface="TH SarabunPSK"/>
                        </a:rPr>
                        <a:t>นิตยสาร </a:t>
                      </a:r>
                      <a:r>
                        <a:rPr sz="2000" b="1" spc="-5" dirty="0" smtClean="0">
                          <a:latin typeface="TH SarabunPSK"/>
                          <a:cs typeface="TH SarabunPSK"/>
                        </a:rPr>
                        <a:t>(</a:t>
                      </a:r>
                      <a:r>
                        <a:rPr sz="2000" b="1" spc="0" dirty="0" smtClean="0">
                          <a:latin typeface="TH SarabunPSK"/>
                          <a:cs typeface="TH SarabunPSK"/>
                        </a:rPr>
                        <a:t>ma</a:t>
                      </a:r>
                      <a:r>
                        <a:rPr sz="2000" b="1" spc="-5" dirty="0" smtClean="0">
                          <a:latin typeface="TH SarabunPSK"/>
                          <a:cs typeface="TH SarabunPSK"/>
                        </a:rPr>
                        <a:t>g</a:t>
                      </a:r>
                      <a:r>
                        <a:rPr sz="2000" b="1" spc="0" dirty="0" smtClean="0">
                          <a:latin typeface="TH SarabunPSK"/>
                          <a:cs typeface="TH SarabunPSK"/>
                        </a:rPr>
                        <a:t>az</a:t>
                      </a:r>
                      <a:r>
                        <a:rPr sz="2000" b="1" spc="-5" dirty="0" smtClean="0">
                          <a:latin typeface="TH SarabunPSK"/>
                          <a:cs typeface="TH SarabunPSK"/>
                        </a:rPr>
                        <a:t>i</a:t>
                      </a:r>
                      <a:r>
                        <a:rPr sz="2000" b="1" spc="0" dirty="0" smtClean="0">
                          <a:latin typeface="TH SarabunPSK"/>
                          <a:cs typeface="TH SarabunPSK"/>
                        </a:rPr>
                        <a:t>ne</a:t>
                      </a:r>
                      <a:r>
                        <a:rPr sz="2000" b="1" spc="5" dirty="0" smtClean="0">
                          <a:latin typeface="TH SarabunPSK"/>
                          <a:cs typeface="TH SarabunPSK"/>
                        </a:rPr>
                        <a:t>s</a:t>
                      </a:r>
                      <a:r>
                        <a:rPr sz="2000" b="1" spc="0" dirty="0" smtClean="0">
                          <a:latin typeface="TH SarabunPSK"/>
                          <a:cs typeface="TH SarabunPSK"/>
                        </a:rPr>
                        <a:t>)</a:t>
                      </a:r>
                      <a:endParaRPr sz="2000" b="1">
                        <a:latin typeface="TH SarabunPSK"/>
                        <a:cs typeface="TH SarabunPSK"/>
                      </a:endParaRPr>
                    </a:p>
                  </a:txBody>
                  <a:tcPr marL="0" marR="0" marT="0" marB="0">
                    <a:lnL w="7378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78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270" algn="ctr">
                        <a:lnSpc>
                          <a:spcPct val="100000"/>
                        </a:lnSpc>
                      </a:pPr>
                      <a:r>
                        <a:rPr sz="2000" b="1" dirty="0" smtClean="0">
                          <a:latin typeface="TH SarabunPSK"/>
                          <a:cs typeface="TH SarabunPSK"/>
                        </a:rPr>
                        <a:t>5</a:t>
                      </a:r>
                      <a:endParaRPr sz="2000" b="1">
                        <a:latin typeface="TH SarabunPSK"/>
                        <a:cs typeface="TH SarabunPSK"/>
                      </a:endParaRPr>
                    </a:p>
                  </a:txBody>
                  <a:tcPr marL="0" marR="0" marT="0" marB="0">
                    <a:lnL w="7366">
                      <a:solidFill>
                        <a:srgbClr val="000000"/>
                      </a:solidFill>
                      <a:prstDash val="solid"/>
                    </a:lnL>
                    <a:lnR w="7378">
                      <a:solidFill>
                        <a:srgbClr val="000000"/>
                      </a:solidFill>
                      <a:prstDash val="solid"/>
                    </a:lnR>
                    <a:lnT w="7378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2095">
                        <a:lnSpc>
                          <a:spcPct val="100000"/>
                        </a:lnSpc>
                      </a:pPr>
                      <a:r>
                        <a:rPr sz="2000" b="1" spc="-5" dirty="0" smtClean="0">
                          <a:latin typeface="TH SarabunPSK"/>
                          <a:cs typeface="TH SarabunPSK"/>
                        </a:rPr>
                        <a:t>5</a:t>
                      </a:r>
                      <a:r>
                        <a:rPr sz="2000" b="1" spc="5" dirty="0" smtClean="0">
                          <a:latin typeface="TH SarabunPSK"/>
                          <a:cs typeface="TH SarabunPSK"/>
                        </a:rPr>
                        <a:t>,</a:t>
                      </a:r>
                      <a:r>
                        <a:rPr sz="2000" b="1" spc="-5" dirty="0" smtClean="0">
                          <a:latin typeface="TH SarabunPSK"/>
                          <a:cs typeface="TH SarabunPSK"/>
                        </a:rPr>
                        <a:t>694</a:t>
                      </a:r>
                      <a:endParaRPr sz="2000" b="1">
                        <a:latin typeface="TH SarabunPSK"/>
                        <a:cs typeface="TH SarabunPSK"/>
                      </a:endParaRPr>
                    </a:p>
                  </a:txBody>
                  <a:tcPr marL="0" marR="0" marT="0" marB="0">
                    <a:lnL w="7378">
                      <a:solidFill>
                        <a:srgbClr val="000000"/>
                      </a:solidFill>
                      <a:prstDash val="solid"/>
                    </a:lnL>
                    <a:lnR w="7378">
                      <a:solidFill>
                        <a:srgbClr val="000000"/>
                      </a:solidFill>
                      <a:prstDash val="solid"/>
                    </a:lnR>
                    <a:lnT w="7378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270" algn="ctr">
                        <a:lnSpc>
                          <a:spcPct val="100000"/>
                        </a:lnSpc>
                      </a:pPr>
                      <a:r>
                        <a:rPr sz="2000" b="1" dirty="0" smtClean="0">
                          <a:latin typeface="TH SarabunPSK"/>
                          <a:cs typeface="TH SarabunPSK"/>
                        </a:rPr>
                        <a:t>5</a:t>
                      </a:r>
                      <a:endParaRPr sz="2000" b="1">
                        <a:latin typeface="TH SarabunPSK"/>
                        <a:cs typeface="TH SarabunPSK"/>
                      </a:endParaRPr>
                    </a:p>
                  </a:txBody>
                  <a:tcPr marL="0" marR="0" marT="0" marB="0">
                    <a:lnL w="7378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78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3365" algn="ctr">
                        <a:lnSpc>
                          <a:spcPct val="100000"/>
                        </a:lnSpc>
                      </a:pPr>
                      <a:r>
                        <a:rPr sz="2000" b="1" spc="-5" dirty="0" smtClean="0">
                          <a:latin typeface="TH SarabunPSK"/>
                          <a:cs typeface="TH SarabunPSK"/>
                        </a:rPr>
                        <a:t>5</a:t>
                      </a:r>
                      <a:r>
                        <a:rPr sz="2000" b="1" spc="5" dirty="0" smtClean="0">
                          <a:latin typeface="TH SarabunPSK"/>
                          <a:cs typeface="TH SarabunPSK"/>
                        </a:rPr>
                        <a:t>,</a:t>
                      </a:r>
                      <a:r>
                        <a:rPr sz="2000" b="1" spc="-5" dirty="0" smtClean="0">
                          <a:latin typeface="TH SarabunPSK"/>
                          <a:cs typeface="TH SarabunPSK"/>
                        </a:rPr>
                        <a:t>708</a:t>
                      </a:r>
                      <a:endParaRPr sz="2000" b="1">
                        <a:latin typeface="TH SarabunPSK"/>
                        <a:cs typeface="TH SarabunPSK"/>
                      </a:endParaRPr>
                    </a:p>
                  </a:txBody>
                  <a:tcPr marL="0" marR="0" marT="0" marB="0">
                    <a:lnL w="7366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78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22061"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sz="2000" b="1" dirty="0" smtClean="0">
                          <a:latin typeface="TH SarabunPSK"/>
                          <a:cs typeface="TH SarabunPSK"/>
                        </a:rPr>
                        <a:t>สื่</a:t>
                      </a:r>
                      <a:r>
                        <a:rPr sz="2000" b="1" spc="-10" dirty="0" smtClean="0">
                          <a:latin typeface="TH SarabunPSK"/>
                          <a:cs typeface="TH SarabunPSK"/>
                        </a:rPr>
                        <a:t>อ</a:t>
                      </a:r>
                      <a:r>
                        <a:rPr sz="2000" b="1" spc="0" dirty="0" smtClean="0">
                          <a:latin typeface="TH SarabunPSK"/>
                          <a:cs typeface="TH SarabunPSK"/>
                        </a:rPr>
                        <a:t>น</a:t>
                      </a:r>
                      <a:r>
                        <a:rPr sz="2000" b="1" spc="-10" dirty="0" smtClean="0">
                          <a:latin typeface="TH SarabunPSK"/>
                          <a:cs typeface="TH SarabunPSK"/>
                        </a:rPr>
                        <a:t>อ</a:t>
                      </a:r>
                      <a:r>
                        <a:rPr sz="2000" b="1" spc="-5" dirty="0" smtClean="0">
                          <a:latin typeface="TH SarabunPSK"/>
                          <a:cs typeface="TH SarabunPSK"/>
                        </a:rPr>
                        <a:t>ก</a:t>
                      </a:r>
                      <a:r>
                        <a:rPr sz="2000" b="1" spc="0" dirty="0" smtClean="0">
                          <a:latin typeface="TH SarabunPSK"/>
                          <a:cs typeface="TH SarabunPSK"/>
                        </a:rPr>
                        <a:t>ส</a:t>
                      </a:r>
                      <a:r>
                        <a:rPr sz="2000" b="1" spc="-5" dirty="0" smtClean="0">
                          <a:latin typeface="TH SarabunPSK"/>
                          <a:cs typeface="TH SarabunPSK"/>
                        </a:rPr>
                        <a:t>ถ</a:t>
                      </a:r>
                      <a:r>
                        <a:rPr sz="2000" b="1" spc="0" dirty="0" smtClean="0">
                          <a:latin typeface="TH SarabunPSK"/>
                          <a:cs typeface="TH SarabunPSK"/>
                        </a:rPr>
                        <a:t>าน</a:t>
                      </a:r>
                      <a:r>
                        <a:rPr sz="2000" b="1" spc="-5" dirty="0" smtClean="0">
                          <a:latin typeface="TH SarabunPSK"/>
                          <a:cs typeface="TH SarabunPSK"/>
                        </a:rPr>
                        <a:t>ท</a:t>
                      </a:r>
                      <a:r>
                        <a:rPr sz="2000" b="1" spc="0" dirty="0" smtClean="0">
                          <a:latin typeface="TH SarabunPSK"/>
                          <a:cs typeface="TH SarabunPSK"/>
                        </a:rPr>
                        <a:t>ี่</a:t>
                      </a:r>
                      <a:r>
                        <a:rPr sz="2000" b="1" spc="10" dirty="0" smtClean="0">
                          <a:latin typeface="TH SarabunPSK"/>
                          <a:cs typeface="TH SarabunPSK"/>
                        </a:rPr>
                        <a:t> </a:t>
                      </a:r>
                      <a:r>
                        <a:rPr sz="2000" b="1" spc="-5" dirty="0" smtClean="0">
                          <a:latin typeface="TH SarabunPSK"/>
                          <a:cs typeface="TH SarabunPSK"/>
                        </a:rPr>
                        <a:t>(</a:t>
                      </a:r>
                      <a:r>
                        <a:rPr sz="2000" b="1" spc="0" dirty="0" smtClean="0">
                          <a:latin typeface="TH SarabunPSK"/>
                          <a:cs typeface="TH SarabunPSK"/>
                        </a:rPr>
                        <a:t>out</a:t>
                      </a:r>
                      <a:r>
                        <a:rPr sz="2000" b="1" spc="-5" dirty="0" smtClean="0">
                          <a:latin typeface="TH SarabunPSK"/>
                          <a:cs typeface="TH SarabunPSK"/>
                        </a:rPr>
                        <a:t>d</a:t>
                      </a:r>
                      <a:r>
                        <a:rPr sz="2000" b="1" spc="0" dirty="0" smtClean="0">
                          <a:latin typeface="TH SarabunPSK"/>
                          <a:cs typeface="TH SarabunPSK"/>
                        </a:rPr>
                        <a:t>oor)</a:t>
                      </a:r>
                      <a:endParaRPr sz="2000" b="1">
                        <a:latin typeface="TH SarabunPSK"/>
                        <a:cs typeface="TH SarabunPSK"/>
                      </a:endParaRPr>
                    </a:p>
                  </a:txBody>
                  <a:tcPr marL="0" marR="0" marT="0" marB="0">
                    <a:lnL w="7378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270" algn="ctr">
                        <a:lnSpc>
                          <a:spcPct val="100000"/>
                        </a:lnSpc>
                      </a:pPr>
                      <a:r>
                        <a:rPr sz="2000" b="1" dirty="0" smtClean="0">
                          <a:latin typeface="TH SarabunPSK"/>
                          <a:cs typeface="TH SarabunPSK"/>
                        </a:rPr>
                        <a:t>6</a:t>
                      </a:r>
                      <a:endParaRPr sz="2000" b="1">
                        <a:latin typeface="TH SarabunPSK"/>
                        <a:cs typeface="TH SarabunPSK"/>
                      </a:endParaRPr>
                    </a:p>
                  </a:txBody>
                  <a:tcPr marL="0" marR="0" marT="0" marB="0">
                    <a:lnL w="7366">
                      <a:solidFill>
                        <a:srgbClr val="000000"/>
                      </a:solidFill>
                      <a:prstDash val="solid"/>
                    </a:lnL>
                    <a:lnR w="7378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2095">
                        <a:lnSpc>
                          <a:spcPct val="100000"/>
                        </a:lnSpc>
                      </a:pPr>
                      <a:r>
                        <a:rPr sz="2000" b="1" spc="-5" dirty="0" smtClean="0">
                          <a:latin typeface="TH SarabunPSK"/>
                          <a:cs typeface="TH SarabunPSK"/>
                        </a:rPr>
                        <a:t>3</a:t>
                      </a:r>
                      <a:r>
                        <a:rPr sz="2000" b="1" spc="5" dirty="0" smtClean="0">
                          <a:latin typeface="TH SarabunPSK"/>
                          <a:cs typeface="TH SarabunPSK"/>
                        </a:rPr>
                        <a:t>,</a:t>
                      </a:r>
                      <a:r>
                        <a:rPr sz="2000" b="1" spc="-5" dirty="0" smtClean="0">
                          <a:latin typeface="TH SarabunPSK"/>
                          <a:cs typeface="TH SarabunPSK"/>
                        </a:rPr>
                        <a:t>849</a:t>
                      </a:r>
                      <a:endParaRPr sz="2000" b="1">
                        <a:latin typeface="TH SarabunPSK"/>
                        <a:cs typeface="TH SarabunPSK"/>
                      </a:endParaRPr>
                    </a:p>
                  </a:txBody>
                  <a:tcPr marL="0" marR="0" marT="0" marB="0">
                    <a:lnL w="7378">
                      <a:solidFill>
                        <a:srgbClr val="000000"/>
                      </a:solidFill>
                      <a:prstDash val="solid"/>
                    </a:lnL>
                    <a:lnR w="7378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270" algn="ctr">
                        <a:lnSpc>
                          <a:spcPct val="100000"/>
                        </a:lnSpc>
                      </a:pPr>
                      <a:r>
                        <a:rPr sz="2000" b="1" dirty="0" smtClean="0">
                          <a:latin typeface="TH SarabunPSK"/>
                          <a:cs typeface="TH SarabunPSK"/>
                        </a:rPr>
                        <a:t>6</a:t>
                      </a:r>
                      <a:endParaRPr sz="2000" b="1">
                        <a:latin typeface="TH SarabunPSK"/>
                        <a:cs typeface="TH SarabunPSK"/>
                      </a:endParaRPr>
                    </a:p>
                  </a:txBody>
                  <a:tcPr marL="0" marR="0" marT="0" marB="0">
                    <a:lnL w="7378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3365" algn="ctr">
                        <a:lnSpc>
                          <a:spcPct val="100000"/>
                        </a:lnSpc>
                      </a:pPr>
                      <a:r>
                        <a:rPr sz="2000" b="1" spc="-5" dirty="0" smtClean="0">
                          <a:latin typeface="TH SarabunPSK"/>
                          <a:cs typeface="TH SarabunPSK"/>
                        </a:rPr>
                        <a:t>4</a:t>
                      </a:r>
                      <a:r>
                        <a:rPr sz="2000" b="1" spc="5" dirty="0" smtClean="0">
                          <a:latin typeface="TH SarabunPSK"/>
                          <a:cs typeface="TH SarabunPSK"/>
                        </a:rPr>
                        <a:t>,</a:t>
                      </a:r>
                      <a:r>
                        <a:rPr sz="2000" b="1" spc="-5" dirty="0" smtClean="0">
                          <a:latin typeface="TH SarabunPSK"/>
                          <a:cs typeface="TH SarabunPSK"/>
                        </a:rPr>
                        <a:t>272</a:t>
                      </a:r>
                      <a:endParaRPr sz="2000" b="1">
                        <a:latin typeface="TH SarabunPSK"/>
                        <a:cs typeface="TH SarabunPSK"/>
                      </a:endParaRPr>
                    </a:p>
                  </a:txBody>
                  <a:tcPr marL="0" marR="0" marT="0" marB="0">
                    <a:lnL w="7366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22061"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sz="2000" b="1" dirty="0" smtClean="0">
                          <a:latin typeface="TH SarabunPSK"/>
                          <a:cs typeface="TH SarabunPSK"/>
                        </a:rPr>
                        <a:t>สื่</a:t>
                      </a:r>
                      <a:r>
                        <a:rPr sz="2000" b="1" spc="-10" dirty="0" smtClean="0">
                          <a:latin typeface="TH SarabunPSK"/>
                          <a:cs typeface="TH SarabunPSK"/>
                        </a:rPr>
                        <a:t>อ</a:t>
                      </a:r>
                      <a:r>
                        <a:rPr sz="2000" b="1" spc="0" dirty="0" smtClean="0">
                          <a:latin typeface="TH SarabunPSK"/>
                          <a:cs typeface="TH SarabunPSK"/>
                        </a:rPr>
                        <a:t>เ</a:t>
                      </a:r>
                      <a:r>
                        <a:rPr sz="2000" b="1" spc="-5" dirty="0" smtClean="0">
                          <a:latin typeface="TH SarabunPSK"/>
                          <a:cs typeface="TH SarabunPSK"/>
                        </a:rPr>
                        <a:t>ค</a:t>
                      </a:r>
                      <a:r>
                        <a:rPr sz="2000" b="1" spc="0" dirty="0" smtClean="0">
                          <a:latin typeface="TH SarabunPSK"/>
                          <a:cs typeface="TH SarabunPSK"/>
                        </a:rPr>
                        <a:t>ลื่</a:t>
                      </a:r>
                      <a:r>
                        <a:rPr sz="2000" b="1" spc="-10" dirty="0" smtClean="0">
                          <a:latin typeface="TH SarabunPSK"/>
                          <a:cs typeface="TH SarabunPSK"/>
                        </a:rPr>
                        <a:t>อ</a:t>
                      </a:r>
                      <a:r>
                        <a:rPr sz="2000" b="1" spc="0" dirty="0" smtClean="0">
                          <a:latin typeface="TH SarabunPSK"/>
                          <a:cs typeface="TH SarabunPSK"/>
                        </a:rPr>
                        <a:t>น</a:t>
                      </a:r>
                      <a:r>
                        <a:rPr sz="2000" b="1" spc="-5" dirty="0" smtClean="0">
                          <a:latin typeface="TH SarabunPSK"/>
                          <a:cs typeface="TH SarabunPSK"/>
                        </a:rPr>
                        <a:t>ท</a:t>
                      </a:r>
                      <a:r>
                        <a:rPr sz="2000" b="1" spc="0" dirty="0" smtClean="0">
                          <a:latin typeface="TH SarabunPSK"/>
                          <a:cs typeface="TH SarabunPSK"/>
                        </a:rPr>
                        <a:t>ี่</a:t>
                      </a:r>
                      <a:r>
                        <a:rPr sz="2000" b="1" spc="-5" dirty="0" smtClean="0">
                          <a:latin typeface="TH SarabunPSK"/>
                          <a:cs typeface="TH SarabunPSK"/>
                        </a:rPr>
                        <a:t> (</a:t>
                      </a:r>
                      <a:r>
                        <a:rPr sz="2000" b="1" spc="0" dirty="0" smtClean="0">
                          <a:latin typeface="TH SarabunPSK"/>
                          <a:cs typeface="TH SarabunPSK"/>
                        </a:rPr>
                        <a:t>tran</a:t>
                      </a:r>
                      <a:r>
                        <a:rPr sz="2000" b="1" spc="5" dirty="0" smtClean="0">
                          <a:latin typeface="TH SarabunPSK"/>
                          <a:cs typeface="TH SarabunPSK"/>
                        </a:rPr>
                        <a:t>s</a:t>
                      </a:r>
                      <a:r>
                        <a:rPr sz="2000" b="1" spc="-5" dirty="0" smtClean="0">
                          <a:latin typeface="TH SarabunPSK"/>
                          <a:cs typeface="TH SarabunPSK"/>
                        </a:rPr>
                        <a:t>i</a:t>
                      </a:r>
                      <a:r>
                        <a:rPr sz="2000" b="1" spc="0" dirty="0" smtClean="0">
                          <a:latin typeface="TH SarabunPSK"/>
                          <a:cs typeface="TH SarabunPSK"/>
                        </a:rPr>
                        <a:t>t)</a:t>
                      </a:r>
                      <a:endParaRPr sz="2000" b="1">
                        <a:latin typeface="TH SarabunPSK"/>
                        <a:cs typeface="TH SarabunPSK"/>
                      </a:endParaRPr>
                    </a:p>
                  </a:txBody>
                  <a:tcPr marL="0" marR="0" marT="0" marB="0">
                    <a:lnL w="7378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7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270" algn="ctr">
                        <a:lnSpc>
                          <a:spcPct val="100000"/>
                        </a:lnSpc>
                      </a:pPr>
                      <a:r>
                        <a:rPr sz="2000" b="1" dirty="0" smtClean="0">
                          <a:latin typeface="TH SarabunPSK"/>
                          <a:cs typeface="TH SarabunPSK"/>
                        </a:rPr>
                        <a:t>7</a:t>
                      </a:r>
                      <a:endParaRPr sz="2000" b="1">
                        <a:latin typeface="TH SarabunPSK"/>
                        <a:cs typeface="TH SarabunPSK"/>
                      </a:endParaRPr>
                    </a:p>
                  </a:txBody>
                  <a:tcPr marL="0" marR="0" marT="0" marB="0">
                    <a:lnL w="7366">
                      <a:solidFill>
                        <a:srgbClr val="000000"/>
                      </a:solidFill>
                      <a:prstDash val="solid"/>
                    </a:lnL>
                    <a:lnR w="7378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7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2095">
                        <a:lnSpc>
                          <a:spcPct val="100000"/>
                        </a:lnSpc>
                      </a:pPr>
                      <a:r>
                        <a:rPr sz="2000" b="1" spc="-5" dirty="0" smtClean="0">
                          <a:latin typeface="TH SarabunPSK"/>
                          <a:cs typeface="TH SarabunPSK"/>
                        </a:rPr>
                        <a:t>2</a:t>
                      </a:r>
                      <a:r>
                        <a:rPr sz="2000" b="1" spc="5" dirty="0" smtClean="0">
                          <a:latin typeface="TH SarabunPSK"/>
                          <a:cs typeface="TH SarabunPSK"/>
                        </a:rPr>
                        <a:t>,</a:t>
                      </a:r>
                      <a:r>
                        <a:rPr sz="2000" b="1" spc="-5" dirty="0" smtClean="0">
                          <a:latin typeface="TH SarabunPSK"/>
                          <a:cs typeface="TH SarabunPSK"/>
                        </a:rPr>
                        <a:t>188</a:t>
                      </a:r>
                      <a:endParaRPr sz="2000" b="1">
                        <a:latin typeface="TH SarabunPSK"/>
                        <a:cs typeface="TH SarabunPSK"/>
                      </a:endParaRPr>
                    </a:p>
                  </a:txBody>
                  <a:tcPr marL="0" marR="0" marT="0" marB="0">
                    <a:lnL w="7378">
                      <a:solidFill>
                        <a:srgbClr val="000000"/>
                      </a:solidFill>
                      <a:prstDash val="solid"/>
                    </a:lnL>
                    <a:lnR w="7378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7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270" algn="ctr">
                        <a:lnSpc>
                          <a:spcPct val="100000"/>
                        </a:lnSpc>
                      </a:pPr>
                      <a:r>
                        <a:rPr sz="2000" b="1" dirty="0" smtClean="0">
                          <a:latin typeface="TH SarabunPSK"/>
                          <a:cs typeface="TH SarabunPSK"/>
                        </a:rPr>
                        <a:t>7</a:t>
                      </a:r>
                      <a:endParaRPr sz="2000" b="1">
                        <a:latin typeface="TH SarabunPSK"/>
                        <a:cs typeface="TH SarabunPSK"/>
                      </a:endParaRPr>
                    </a:p>
                  </a:txBody>
                  <a:tcPr marL="0" marR="0" marT="0" marB="0">
                    <a:lnL w="7378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7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3365" algn="ctr">
                        <a:lnSpc>
                          <a:spcPct val="100000"/>
                        </a:lnSpc>
                      </a:pPr>
                      <a:r>
                        <a:rPr sz="2000" b="1" spc="-5" dirty="0" smtClean="0">
                          <a:latin typeface="TH SarabunPSK"/>
                          <a:cs typeface="TH SarabunPSK"/>
                        </a:rPr>
                        <a:t>2</a:t>
                      </a:r>
                      <a:r>
                        <a:rPr sz="2000" b="1" spc="5" dirty="0" smtClean="0">
                          <a:latin typeface="TH SarabunPSK"/>
                          <a:cs typeface="TH SarabunPSK"/>
                        </a:rPr>
                        <a:t>,</a:t>
                      </a:r>
                      <a:r>
                        <a:rPr sz="2000" b="1" spc="-5" dirty="0" smtClean="0">
                          <a:latin typeface="TH SarabunPSK"/>
                          <a:cs typeface="TH SarabunPSK"/>
                        </a:rPr>
                        <a:t>603</a:t>
                      </a:r>
                      <a:endParaRPr sz="2000" b="1">
                        <a:latin typeface="TH SarabunPSK"/>
                        <a:cs typeface="TH SarabunPSK"/>
                      </a:endParaRPr>
                    </a:p>
                  </a:txBody>
                  <a:tcPr marL="0" marR="0" marT="0" marB="0">
                    <a:lnL w="7366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78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22061"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sz="2000" b="1" dirty="0" smtClean="0">
                          <a:latin typeface="TH SarabunPSK"/>
                          <a:cs typeface="TH SarabunPSK"/>
                        </a:rPr>
                        <a:t>สื่</a:t>
                      </a:r>
                      <a:r>
                        <a:rPr sz="2000" b="1" spc="-10" dirty="0" smtClean="0">
                          <a:latin typeface="TH SarabunPSK"/>
                          <a:cs typeface="TH SarabunPSK"/>
                        </a:rPr>
                        <a:t>อ</a:t>
                      </a:r>
                      <a:r>
                        <a:rPr sz="2000" b="1" spc="-5" dirty="0" smtClean="0">
                          <a:latin typeface="TH SarabunPSK"/>
                          <a:cs typeface="TH SarabunPSK"/>
                        </a:rPr>
                        <a:t>ใ</a:t>
                      </a:r>
                      <a:r>
                        <a:rPr sz="2000" b="1" spc="0" dirty="0" smtClean="0">
                          <a:latin typeface="TH SarabunPSK"/>
                          <a:cs typeface="TH SarabunPSK"/>
                        </a:rPr>
                        <a:t>นราน</a:t>
                      </a:r>
                      <a:r>
                        <a:rPr sz="2000" b="1" spc="-5" dirty="0" smtClean="0">
                          <a:latin typeface="TH SarabunPSK"/>
                          <a:cs typeface="TH SarabunPSK"/>
                        </a:rPr>
                        <a:t>ข</a:t>
                      </a:r>
                      <a:r>
                        <a:rPr sz="2000" b="1" spc="0" dirty="0" smtClean="0">
                          <a:latin typeface="TH SarabunPSK"/>
                          <a:cs typeface="TH SarabunPSK"/>
                        </a:rPr>
                        <a:t>ายสิน</a:t>
                      </a:r>
                      <a:r>
                        <a:rPr sz="2000" b="1" spc="-5" dirty="0" smtClean="0">
                          <a:latin typeface="TH SarabunPSK"/>
                          <a:cs typeface="TH SarabunPSK"/>
                        </a:rPr>
                        <a:t>ค</a:t>
                      </a:r>
                      <a:r>
                        <a:rPr sz="2000" b="1" spc="0" dirty="0" smtClean="0">
                          <a:latin typeface="TH SarabunPSK"/>
                          <a:cs typeface="TH SarabunPSK"/>
                        </a:rPr>
                        <a:t>า</a:t>
                      </a:r>
                      <a:r>
                        <a:rPr sz="2000" b="1" spc="10" dirty="0" smtClean="0">
                          <a:latin typeface="TH SarabunPSK"/>
                          <a:cs typeface="TH SarabunPSK"/>
                        </a:rPr>
                        <a:t> </a:t>
                      </a:r>
                      <a:r>
                        <a:rPr sz="2000" b="1" spc="-5" dirty="0" smtClean="0">
                          <a:latin typeface="TH SarabunPSK"/>
                          <a:cs typeface="TH SarabunPSK"/>
                        </a:rPr>
                        <a:t>(i</a:t>
                      </a:r>
                      <a:r>
                        <a:rPr sz="2000" b="1" spc="0" dirty="0" smtClean="0">
                          <a:latin typeface="TH SarabunPSK"/>
                          <a:cs typeface="TH SarabunPSK"/>
                        </a:rPr>
                        <a:t>n</a:t>
                      </a:r>
                      <a:r>
                        <a:rPr sz="2000" b="1" spc="15" dirty="0" smtClean="0">
                          <a:latin typeface="TH SarabunPSK"/>
                          <a:cs typeface="TH SarabunPSK"/>
                        </a:rPr>
                        <a:t> </a:t>
                      </a:r>
                      <a:r>
                        <a:rPr sz="2000" b="1" spc="5" dirty="0" smtClean="0">
                          <a:latin typeface="TH SarabunPSK"/>
                          <a:cs typeface="TH SarabunPSK"/>
                        </a:rPr>
                        <a:t>s</a:t>
                      </a:r>
                      <a:r>
                        <a:rPr sz="2000" b="1" spc="0" dirty="0" smtClean="0">
                          <a:latin typeface="TH SarabunPSK"/>
                          <a:cs typeface="TH SarabunPSK"/>
                        </a:rPr>
                        <a:t>tore)</a:t>
                      </a:r>
                      <a:endParaRPr sz="2000" b="1">
                        <a:latin typeface="TH SarabunPSK"/>
                        <a:cs typeface="TH SarabunPSK"/>
                      </a:endParaRPr>
                    </a:p>
                  </a:txBody>
                  <a:tcPr marL="0" marR="0" marT="0" marB="0">
                    <a:lnL w="7378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78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270" algn="ctr">
                        <a:lnSpc>
                          <a:spcPct val="100000"/>
                        </a:lnSpc>
                      </a:pPr>
                      <a:r>
                        <a:rPr sz="2000" b="1" dirty="0" smtClean="0">
                          <a:latin typeface="TH SarabunPSK"/>
                          <a:cs typeface="TH SarabunPSK"/>
                        </a:rPr>
                        <a:t>8</a:t>
                      </a:r>
                      <a:endParaRPr sz="2000" b="1">
                        <a:latin typeface="TH SarabunPSK"/>
                        <a:cs typeface="TH SarabunPSK"/>
                      </a:endParaRPr>
                    </a:p>
                  </a:txBody>
                  <a:tcPr marL="0" marR="0" marT="0" marB="0">
                    <a:lnL w="7366">
                      <a:solidFill>
                        <a:srgbClr val="000000"/>
                      </a:solidFill>
                      <a:prstDash val="solid"/>
                    </a:lnL>
                    <a:lnR w="7378">
                      <a:solidFill>
                        <a:srgbClr val="000000"/>
                      </a:solidFill>
                      <a:prstDash val="solid"/>
                    </a:lnR>
                    <a:lnT w="7378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2095">
                        <a:lnSpc>
                          <a:spcPct val="100000"/>
                        </a:lnSpc>
                      </a:pPr>
                      <a:r>
                        <a:rPr sz="2000" b="1" spc="-5" dirty="0" smtClean="0">
                          <a:latin typeface="TH SarabunPSK"/>
                          <a:cs typeface="TH SarabunPSK"/>
                        </a:rPr>
                        <a:t>1</a:t>
                      </a:r>
                      <a:r>
                        <a:rPr sz="2000" b="1" spc="5" dirty="0" smtClean="0">
                          <a:latin typeface="TH SarabunPSK"/>
                          <a:cs typeface="TH SarabunPSK"/>
                        </a:rPr>
                        <a:t>,</a:t>
                      </a:r>
                      <a:r>
                        <a:rPr sz="2000" b="1" spc="-5" dirty="0" smtClean="0">
                          <a:latin typeface="TH SarabunPSK"/>
                          <a:cs typeface="TH SarabunPSK"/>
                        </a:rPr>
                        <a:t>121</a:t>
                      </a:r>
                      <a:endParaRPr sz="2000" b="1">
                        <a:latin typeface="TH SarabunPSK"/>
                        <a:cs typeface="TH SarabunPSK"/>
                      </a:endParaRPr>
                    </a:p>
                  </a:txBody>
                  <a:tcPr marL="0" marR="0" marT="0" marB="0">
                    <a:lnL w="7378">
                      <a:solidFill>
                        <a:srgbClr val="000000"/>
                      </a:solidFill>
                      <a:prstDash val="solid"/>
                    </a:lnL>
                    <a:lnR w="7378">
                      <a:solidFill>
                        <a:srgbClr val="000000"/>
                      </a:solidFill>
                      <a:prstDash val="solid"/>
                    </a:lnR>
                    <a:lnT w="7378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270" algn="ctr">
                        <a:lnSpc>
                          <a:spcPct val="100000"/>
                        </a:lnSpc>
                      </a:pPr>
                      <a:r>
                        <a:rPr sz="2000" b="1" dirty="0" smtClean="0">
                          <a:latin typeface="TH SarabunPSK"/>
                          <a:cs typeface="TH SarabunPSK"/>
                        </a:rPr>
                        <a:t>8</a:t>
                      </a:r>
                      <a:endParaRPr sz="2000" b="1">
                        <a:latin typeface="TH SarabunPSK"/>
                        <a:cs typeface="TH SarabunPSK"/>
                      </a:endParaRPr>
                    </a:p>
                  </a:txBody>
                  <a:tcPr marL="0" marR="0" marT="0" marB="0">
                    <a:lnL w="7378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78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3365" algn="ctr">
                        <a:lnSpc>
                          <a:spcPct val="100000"/>
                        </a:lnSpc>
                      </a:pPr>
                      <a:r>
                        <a:rPr sz="2000" b="1" spc="-5" dirty="0" smtClean="0">
                          <a:latin typeface="TH SarabunPSK"/>
                          <a:cs typeface="TH SarabunPSK"/>
                        </a:rPr>
                        <a:t>1</a:t>
                      </a:r>
                      <a:r>
                        <a:rPr sz="2000" b="1" spc="5" dirty="0" smtClean="0">
                          <a:latin typeface="TH SarabunPSK"/>
                          <a:cs typeface="TH SarabunPSK"/>
                        </a:rPr>
                        <a:t>,</a:t>
                      </a:r>
                      <a:r>
                        <a:rPr sz="2000" b="1" spc="-5" dirty="0" smtClean="0">
                          <a:latin typeface="TH SarabunPSK"/>
                          <a:cs typeface="TH SarabunPSK"/>
                        </a:rPr>
                        <a:t>640</a:t>
                      </a:r>
                      <a:endParaRPr sz="2000" b="1">
                        <a:latin typeface="TH SarabunPSK"/>
                        <a:cs typeface="TH SarabunPSK"/>
                      </a:endParaRPr>
                    </a:p>
                  </a:txBody>
                  <a:tcPr marL="0" marR="0" marT="0" marB="0">
                    <a:lnL w="7366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78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22061"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sz="2000" b="1" spc="-10" dirty="0" smtClean="0">
                          <a:latin typeface="TH SarabunPSK"/>
                          <a:cs typeface="TH SarabunPSK"/>
                        </a:rPr>
                        <a:t>อ</a:t>
                      </a:r>
                      <a:r>
                        <a:rPr sz="2000" b="1" spc="0" dirty="0" smtClean="0">
                          <a:latin typeface="TH SarabunPSK"/>
                          <a:cs typeface="TH SarabunPSK"/>
                        </a:rPr>
                        <a:t>ินเ</a:t>
                      </a:r>
                      <a:r>
                        <a:rPr sz="2000" b="1" spc="-5" dirty="0" smtClean="0">
                          <a:latin typeface="TH SarabunPSK"/>
                          <a:cs typeface="TH SarabunPSK"/>
                        </a:rPr>
                        <a:t>ท</a:t>
                      </a:r>
                      <a:r>
                        <a:rPr sz="2000" b="1" spc="-10" dirty="0" smtClean="0">
                          <a:latin typeface="TH SarabunPSK"/>
                          <a:cs typeface="TH SarabunPSK"/>
                        </a:rPr>
                        <a:t>อ</a:t>
                      </a:r>
                      <a:r>
                        <a:rPr sz="2000" b="1" spc="0" dirty="0" smtClean="0">
                          <a:latin typeface="TH SarabunPSK"/>
                          <a:cs typeface="TH SarabunPSK"/>
                        </a:rPr>
                        <a:t>รเน็ต</a:t>
                      </a:r>
                      <a:r>
                        <a:rPr sz="2000" b="1" spc="25" dirty="0" smtClean="0">
                          <a:latin typeface="TH SarabunPSK"/>
                          <a:cs typeface="TH SarabunPSK"/>
                        </a:rPr>
                        <a:t> </a:t>
                      </a:r>
                      <a:r>
                        <a:rPr sz="2000" b="1" spc="-5" dirty="0" smtClean="0">
                          <a:latin typeface="TH SarabunPSK"/>
                          <a:cs typeface="TH SarabunPSK"/>
                        </a:rPr>
                        <a:t>(i</a:t>
                      </a:r>
                      <a:r>
                        <a:rPr sz="2000" b="1" spc="0" dirty="0" smtClean="0">
                          <a:latin typeface="TH SarabunPSK"/>
                          <a:cs typeface="TH SarabunPSK"/>
                        </a:rPr>
                        <a:t>nternet)</a:t>
                      </a:r>
                      <a:endParaRPr sz="2000" b="1">
                        <a:latin typeface="TH SarabunPSK"/>
                        <a:cs typeface="TH SarabunPSK"/>
                      </a:endParaRPr>
                    </a:p>
                  </a:txBody>
                  <a:tcPr marL="0" marR="0" marT="0" marB="0">
                    <a:lnL w="7378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270" algn="ctr">
                        <a:lnSpc>
                          <a:spcPct val="100000"/>
                        </a:lnSpc>
                      </a:pPr>
                      <a:r>
                        <a:rPr sz="2000" b="1" dirty="0" smtClean="0">
                          <a:latin typeface="TH SarabunPSK"/>
                          <a:cs typeface="TH SarabunPSK"/>
                        </a:rPr>
                        <a:t>9</a:t>
                      </a:r>
                      <a:endParaRPr sz="2000" b="1">
                        <a:latin typeface="TH SarabunPSK"/>
                        <a:cs typeface="TH SarabunPSK"/>
                      </a:endParaRPr>
                    </a:p>
                  </a:txBody>
                  <a:tcPr marL="0" marR="0" marT="0" marB="0">
                    <a:lnL w="7366">
                      <a:solidFill>
                        <a:srgbClr val="000000"/>
                      </a:solidFill>
                      <a:prstDash val="solid"/>
                    </a:lnL>
                    <a:lnR w="7378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540" algn="ctr">
                        <a:lnSpc>
                          <a:spcPct val="100000"/>
                        </a:lnSpc>
                      </a:pPr>
                      <a:r>
                        <a:rPr sz="2000" b="1" spc="-5" dirty="0" smtClean="0">
                          <a:latin typeface="TH SarabunPSK"/>
                          <a:cs typeface="TH SarabunPSK"/>
                        </a:rPr>
                        <a:t>290</a:t>
                      </a:r>
                      <a:endParaRPr sz="2000" b="1">
                        <a:latin typeface="TH SarabunPSK"/>
                        <a:cs typeface="TH SarabunPSK"/>
                      </a:endParaRPr>
                    </a:p>
                  </a:txBody>
                  <a:tcPr marL="0" marR="0" marT="0" marB="0">
                    <a:lnL w="7378">
                      <a:solidFill>
                        <a:srgbClr val="000000"/>
                      </a:solidFill>
                      <a:prstDash val="solid"/>
                    </a:lnL>
                    <a:lnR w="7378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270" algn="ctr">
                        <a:lnSpc>
                          <a:spcPct val="100000"/>
                        </a:lnSpc>
                      </a:pPr>
                      <a:r>
                        <a:rPr sz="2000" b="1" dirty="0" smtClean="0">
                          <a:latin typeface="TH SarabunPSK"/>
                          <a:cs typeface="TH SarabunPSK"/>
                        </a:rPr>
                        <a:t>9</a:t>
                      </a:r>
                      <a:endParaRPr sz="2000" b="1">
                        <a:latin typeface="TH SarabunPSK"/>
                        <a:cs typeface="TH SarabunPSK"/>
                      </a:endParaRPr>
                    </a:p>
                  </a:txBody>
                  <a:tcPr marL="0" marR="0" marT="0" marB="0">
                    <a:lnL w="7378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270" algn="ctr">
                        <a:lnSpc>
                          <a:spcPct val="100000"/>
                        </a:lnSpc>
                      </a:pPr>
                      <a:r>
                        <a:rPr sz="2000" b="1" spc="-5" dirty="0" smtClean="0">
                          <a:latin typeface="TH SarabunPSK"/>
                          <a:cs typeface="TH SarabunPSK"/>
                        </a:rPr>
                        <a:t>470</a:t>
                      </a:r>
                      <a:endParaRPr sz="2000" b="1" dirty="0">
                        <a:latin typeface="TH SarabunPSK"/>
                        <a:cs typeface="TH SarabunPSK"/>
                      </a:endParaRPr>
                    </a:p>
                  </a:txBody>
                  <a:tcPr marL="0" marR="0" marT="0" marB="0">
                    <a:lnL w="7366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1219717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12700">
              <a:lnSpc>
                <a:spcPct val="100000"/>
              </a:lnSpc>
            </a:pPr>
            <a:r>
              <a:rPr lang="th-TH" b="1" spc="-15" dirty="0" smtClean="0">
                <a:latin typeface="TH SarabunPSK"/>
                <a:cs typeface="TH SarabunPSK"/>
              </a:rPr>
              <a:t>ว</a:t>
            </a:r>
            <a:r>
              <a:rPr lang="th-TH" b="1" spc="0" dirty="0" smtClean="0">
                <a:latin typeface="TH SarabunPSK"/>
                <a:cs typeface="TH SarabunPSK"/>
              </a:rPr>
              <a:t>ิ</a:t>
            </a:r>
            <a:r>
              <a:rPr lang="th-TH" b="1" spc="-15" dirty="0" smtClean="0">
                <a:latin typeface="TH SarabunPSK"/>
                <a:cs typeface="TH SarabunPSK"/>
              </a:rPr>
              <a:t>ทย</a:t>
            </a:r>
            <a:r>
              <a:rPr lang="th-TH" b="1" spc="-5" dirty="0" smtClean="0">
                <a:latin typeface="TH SarabunPSK"/>
                <a:cs typeface="TH SarabunPSK"/>
              </a:rPr>
              <a:t>ุกร</a:t>
            </a:r>
            <a:r>
              <a:rPr lang="th-TH" b="1" spc="-15" dirty="0" smtClean="0">
                <a:latin typeface="TH SarabunPSK"/>
                <a:cs typeface="TH SarabunPSK"/>
              </a:rPr>
              <a:t>ะ</a:t>
            </a:r>
            <a:r>
              <a:rPr lang="th-TH" b="1" spc="-10" dirty="0" smtClean="0">
                <a:latin typeface="TH SarabunPSK"/>
                <a:cs typeface="TH SarabunPSK"/>
              </a:rPr>
              <a:t>จา</a:t>
            </a:r>
            <a:r>
              <a:rPr lang="th-TH" b="1" spc="-15" dirty="0" smtClean="0">
                <a:latin typeface="TH SarabunPSK"/>
                <a:cs typeface="TH SarabunPSK"/>
              </a:rPr>
              <a:t>ย</a:t>
            </a:r>
            <a:r>
              <a:rPr lang="th-TH" b="1" spc="-5" dirty="0" smtClean="0">
                <a:latin typeface="TH SarabunPSK"/>
                <a:cs typeface="TH SarabunPSK"/>
              </a:rPr>
              <a:t>เ</a:t>
            </a:r>
            <a:r>
              <a:rPr lang="th-TH" b="1" spc="-15" dirty="0" smtClean="0">
                <a:latin typeface="TH SarabunPSK"/>
                <a:cs typeface="TH SarabunPSK"/>
              </a:rPr>
              <a:t>ส</a:t>
            </a:r>
            <a:r>
              <a:rPr lang="th-TH" b="1" spc="0" dirty="0" smtClean="0">
                <a:latin typeface="TH SarabunPSK"/>
                <a:cs typeface="TH SarabunPSK"/>
              </a:rPr>
              <a:t>ี</a:t>
            </a:r>
            <a:r>
              <a:rPr lang="th-TH" b="1" spc="-15" dirty="0" smtClean="0">
                <a:latin typeface="TH SarabunPSK"/>
                <a:cs typeface="TH SarabunPSK"/>
              </a:rPr>
              <a:t>ย</a:t>
            </a:r>
            <a:r>
              <a:rPr lang="th-TH" b="1" spc="-10" dirty="0" smtClean="0">
                <a:latin typeface="TH SarabunPSK"/>
                <a:cs typeface="TH SarabunPSK"/>
              </a:rPr>
              <a:t>ง</a:t>
            </a:r>
            <a:r>
              <a:rPr lang="th-TH" b="1" spc="-15" dirty="0" smtClean="0">
                <a:latin typeface="TH SarabunPSK"/>
                <a:cs typeface="TH SarabunPSK"/>
              </a:rPr>
              <a:t>ป</a:t>
            </a:r>
            <a:r>
              <a:rPr lang="th-TH" b="1" spc="-10" dirty="0" smtClean="0">
                <a:latin typeface="TH SarabunPSK"/>
                <a:cs typeface="TH SarabunPSK"/>
              </a:rPr>
              <a:t>ร</a:t>
            </a:r>
            <a:r>
              <a:rPr lang="th-TH" b="1" spc="-15" dirty="0" smtClean="0">
                <a:latin typeface="TH SarabunPSK"/>
                <a:cs typeface="TH SarabunPSK"/>
              </a:rPr>
              <a:t>ะ</a:t>
            </a:r>
            <a:r>
              <a:rPr lang="th-TH" b="1" spc="-5" dirty="0" smtClean="0">
                <a:latin typeface="TH SarabunPSK"/>
                <a:cs typeface="TH SarabunPSK"/>
              </a:rPr>
              <a:t>เภ</a:t>
            </a:r>
            <a:r>
              <a:rPr lang="th-TH" b="1" spc="-15" dirty="0" smtClean="0">
                <a:latin typeface="TH SarabunPSK"/>
                <a:cs typeface="TH SarabunPSK"/>
              </a:rPr>
              <a:t>ท</a:t>
            </a:r>
            <a:r>
              <a:rPr lang="th-TH" b="1" spc="-5" dirty="0" smtClean="0">
                <a:latin typeface="TH SarabunPSK"/>
                <a:cs typeface="TH SarabunPSK"/>
              </a:rPr>
              <a:t>ธุรกิจ</a:t>
            </a:r>
            <a:endParaRPr lang="th-TH" dirty="0">
              <a:latin typeface="TH SarabunPSK"/>
              <a:cs typeface="TH SarabunPSK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thaiDist">
              <a:buNone/>
            </a:pPr>
            <a:r>
              <a:rPr lang="th-TH" spc="20" dirty="0" smtClean="0">
                <a:latin typeface="TH SarabunPSK"/>
                <a:cs typeface="TH SarabunPSK"/>
              </a:rPr>
              <a:t>ก</a:t>
            </a:r>
            <a:r>
              <a:rPr lang="th-TH" spc="-10" dirty="0" smtClean="0">
                <a:latin typeface="TH SarabunPSK"/>
                <a:cs typeface="TH SarabunPSK"/>
              </a:rPr>
              <a:t>ล</a:t>
            </a:r>
            <a:r>
              <a:rPr lang="th-TH" spc="40" dirty="0" smtClean="0">
                <a:latin typeface="TH SarabunPSK"/>
                <a:cs typeface="TH SarabunPSK"/>
              </a:rPr>
              <a:t>าว</a:t>
            </a:r>
            <a:r>
              <a:rPr lang="th-TH" spc="45" dirty="0" smtClean="0">
                <a:latin typeface="TH SarabunPSK"/>
                <a:cs typeface="TH SarabunPSK"/>
              </a:rPr>
              <a:t>โ</a:t>
            </a:r>
            <a:r>
              <a:rPr lang="th-TH" spc="35" dirty="0" smtClean="0">
                <a:latin typeface="TH SarabunPSK"/>
                <a:cs typeface="TH SarabunPSK"/>
              </a:rPr>
              <a:t>ดย</a:t>
            </a:r>
            <a:r>
              <a:rPr lang="th-TH" spc="40" dirty="0" smtClean="0">
                <a:latin typeface="TH SarabunPSK"/>
                <a:cs typeface="TH SarabunPSK"/>
              </a:rPr>
              <a:t>ส</a:t>
            </a:r>
            <a:r>
              <a:rPr lang="th-TH" spc="-5" dirty="0" smtClean="0">
                <a:latin typeface="TH SarabunPSK"/>
                <a:cs typeface="TH SarabunPSK"/>
              </a:rPr>
              <a:t>ร</a:t>
            </a:r>
            <a:r>
              <a:rPr lang="th-TH" spc="45" dirty="0" smtClean="0">
                <a:latin typeface="TH SarabunPSK"/>
                <a:cs typeface="TH SarabunPSK"/>
              </a:rPr>
              <a:t>ุ</a:t>
            </a:r>
            <a:r>
              <a:rPr lang="th-TH" spc="-10" dirty="0" smtClean="0">
                <a:latin typeface="TH SarabunPSK"/>
                <a:cs typeface="TH SarabunPSK"/>
              </a:rPr>
              <a:t>ป</a:t>
            </a:r>
            <a:r>
              <a:rPr lang="th-TH" spc="95" dirty="0" smtClean="0">
                <a:latin typeface="TH SarabunPSK"/>
                <a:cs typeface="TH SarabunPSK"/>
              </a:rPr>
              <a:t> </a:t>
            </a:r>
            <a:r>
              <a:rPr lang="th-TH" spc="20" dirty="0" smtClean="0">
                <a:latin typeface="TH SarabunPSK"/>
                <a:cs typeface="TH SarabunPSK"/>
              </a:rPr>
              <a:t>ก</a:t>
            </a:r>
            <a:r>
              <a:rPr lang="th-TH" spc="35" dirty="0" smtClean="0">
                <a:latin typeface="TH SarabunPSK"/>
                <a:cs typeface="TH SarabunPSK"/>
              </a:rPr>
              <a:t>า</a:t>
            </a:r>
            <a:r>
              <a:rPr lang="th-TH" spc="40" dirty="0" smtClean="0">
                <a:latin typeface="TH SarabunPSK"/>
                <a:cs typeface="TH SarabunPSK"/>
              </a:rPr>
              <a:t>ร</a:t>
            </a:r>
            <a:r>
              <a:rPr lang="th-TH" spc="35" dirty="0" smtClean="0">
                <a:latin typeface="TH SarabunPSK"/>
                <a:cs typeface="TH SarabunPSK"/>
              </a:rPr>
              <a:t>ป</a:t>
            </a:r>
            <a:r>
              <a:rPr lang="th-TH" spc="40" dirty="0" smtClean="0">
                <a:latin typeface="TH SarabunPSK"/>
                <a:cs typeface="TH SarabunPSK"/>
              </a:rPr>
              <a:t>ร</a:t>
            </a:r>
            <a:r>
              <a:rPr lang="th-TH" spc="30" dirty="0" smtClean="0">
                <a:latin typeface="TH SarabunPSK"/>
                <a:cs typeface="TH SarabunPSK"/>
              </a:rPr>
              <a:t>ะกอ</a:t>
            </a:r>
            <a:r>
              <a:rPr lang="th-TH" spc="35" dirty="0" smtClean="0">
                <a:latin typeface="TH SarabunPSK"/>
                <a:cs typeface="TH SarabunPSK"/>
              </a:rPr>
              <a:t>บ</a:t>
            </a:r>
            <a:r>
              <a:rPr lang="th-TH" spc="-5" dirty="0" smtClean="0">
                <a:latin typeface="TH SarabunPSK"/>
                <a:cs typeface="TH SarabunPSK"/>
              </a:rPr>
              <a:t>ธ</a:t>
            </a:r>
            <a:r>
              <a:rPr lang="th-TH" spc="45" dirty="0" smtClean="0">
                <a:latin typeface="TH SarabunPSK"/>
                <a:cs typeface="TH SarabunPSK"/>
              </a:rPr>
              <a:t>ุ</a:t>
            </a:r>
            <a:r>
              <a:rPr lang="th-TH" spc="40" dirty="0" smtClean="0">
                <a:latin typeface="TH SarabunPSK"/>
                <a:cs typeface="TH SarabunPSK"/>
              </a:rPr>
              <a:t>ร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20" dirty="0" smtClean="0">
                <a:latin typeface="TH SarabunPSK"/>
                <a:cs typeface="TH SarabunPSK"/>
              </a:rPr>
              <a:t>ิ</a:t>
            </a:r>
            <a:r>
              <a:rPr lang="th-TH" spc="40" dirty="0" smtClean="0">
                <a:latin typeface="TH SarabunPSK"/>
                <a:cs typeface="TH SarabunPSK"/>
              </a:rPr>
              <a:t>จ</a:t>
            </a:r>
            <a:r>
              <a:rPr lang="th-TH" spc="-5" dirty="0" smtClean="0">
                <a:latin typeface="TH SarabunPSK"/>
                <a:cs typeface="TH SarabunPSK"/>
              </a:rPr>
              <a:t>ว</a:t>
            </a:r>
            <a:r>
              <a:rPr lang="th-TH" spc="40" dirty="0" smtClean="0">
                <a:latin typeface="TH SarabunPSK"/>
                <a:cs typeface="TH SarabunPSK"/>
              </a:rPr>
              <a:t>ิท</a:t>
            </a:r>
            <a:r>
              <a:rPr lang="th-TH" spc="-10" dirty="0" smtClean="0">
                <a:latin typeface="TH SarabunPSK"/>
                <a:cs typeface="TH SarabunPSK"/>
              </a:rPr>
              <a:t>ย</a:t>
            </a:r>
            <a:r>
              <a:rPr lang="th-TH" spc="45" dirty="0" smtClean="0">
                <a:latin typeface="TH SarabunPSK"/>
                <a:cs typeface="TH SarabunPSK"/>
              </a:rPr>
              <a:t>ุ</a:t>
            </a:r>
            <a:r>
              <a:rPr lang="th-TH" spc="30" dirty="0" smtClean="0">
                <a:latin typeface="TH SarabunPSK"/>
                <a:cs typeface="TH SarabunPSK"/>
              </a:rPr>
              <a:t>ก</a:t>
            </a:r>
            <a:r>
              <a:rPr lang="th-TH" spc="40" dirty="0" smtClean="0">
                <a:latin typeface="TH SarabunPSK"/>
                <a:cs typeface="TH SarabunPSK"/>
              </a:rPr>
              <a:t>ร</a:t>
            </a:r>
            <a:r>
              <a:rPr lang="th-TH" spc="30" dirty="0" smtClean="0">
                <a:latin typeface="TH SarabunPSK"/>
                <a:cs typeface="TH SarabunPSK"/>
              </a:rPr>
              <a:t>ะ</a:t>
            </a:r>
            <a:r>
              <a:rPr lang="th-TH" spc="40" dirty="0" smtClean="0">
                <a:latin typeface="TH SarabunPSK"/>
                <a:cs typeface="TH SarabunPSK"/>
              </a:rPr>
              <a:t>จ</a:t>
            </a:r>
            <a:r>
              <a:rPr lang="th-TH" spc="35" dirty="0" smtClean="0">
                <a:latin typeface="TH SarabunPSK"/>
                <a:cs typeface="TH SarabunPSK"/>
              </a:rPr>
              <a:t>าย</a:t>
            </a:r>
            <a:r>
              <a:rPr lang="th-TH" spc="30" dirty="0" smtClean="0">
                <a:latin typeface="TH SarabunPSK"/>
                <a:cs typeface="TH SarabunPSK"/>
              </a:rPr>
              <a:t>เ</a:t>
            </a:r>
            <a:r>
              <a:rPr lang="th-TH" spc="-10" dirty="0" smtClean="0">
                <a:latin typeface="TH SarabunPSK"/>
                <a:cs typeface="TH SarabunPSK"/>
              </a:rPr>
              <a:t>ส</a:t>
            </a:r>
            <a:r>
              <a:rPr lang="th-TH" spc="40" dirty="0" smtClean="0">
                <a:latin typeface="TH SarabunPSK"/>
                <a:cs typeface="TH SarabunPSK"/>
              </a:rPr>
              <a:t>ียง</a:t>
            </a:r>
            <a:r>
              <a:rPr lang="th-TH" spc="-10" dirty="0" smtClean="0">
                <a:latin typeface="TH SarabunPSK"/>
                <a:cs typeface="TH SarabunPSK"/>
              </a:rPr>
              <a:t>ผ</a:t>
            </a:r>
            <a:r>
              <a:rPr lang="th-TH" spc="-20" dirty="0" smtClean="0">
                <a:latin typeface="TH SarabunPSK"/>
                <a:cs typeface="TH SarabunPSK"/>
              </a:rPr>
              <a:t>ู</a:t>
            </a:r>
            <a:r>
              <a:rPr lang="th-TH" spc="40" dirty="0" smtClean="0">
                <a:latin typeface="TH SarabunPSK"/>
                <a:cs typeface="TH SarabunPSK"/>
              </a:rPr>
              <a:t>ปร</a:t>
            </a:r>
            <a:r>
              <a:rPr lang="th-TH" spc="30" dirty="0" smtClean="0">
                <a:latin typeface="TH SarabunPSK"/>
                <a:cs typeface="TH SarabunPSK"/>
              </a:rPr>
              <a:t>ะกอ</a:t>
            </a:r>
            <a:r>
              <a:rPr lang="th-TH" spc="35" dirty="0" smtClean="0">
                <a:latin typeface="TH SarabunPSK"/>
                <a:cs typeface="TH SarabunPSK"/>
              </a:rPr>
              <a:t>บ</a:t>
            </a:r>
            <a:r>
              <a:rPr lang="th-TH" spc="20" dirty="0" smtClean="0">
                <a:latin typeface="TH SarabunPSK"/>
                <a:cs typeface="TH SarabunPSK"/>
              </a:rPr>
              <a:t>ก</a:t>
            </a:r>
            <a:r>
              <a:rPr lang="th-TH" spc="35" dirty="0" smtClean="0">
                <a:latin typeface="TH SarabunPSK"/>
                <a:cs typeface="TH SarabunPSK"/>
              </a:rPr>
              <a:t>า</a:t>
            </a:r>
            <a:r>
              <a:rPr lang="th-TH" spc="40" dirty="0" smtClean="0">
                <a:latin typeface="TH SarabunPSK"/>
                <a:cs typeface="TH SarabunPSK"/>
              </a:rPr>
              <a:t>ร</a:t>
            </a:r>
            <a:r>
              <a:rPr lang="th-TH" spc="-10" dirty="0" smtClean="0">
                <a:latin typeface="TH SarabunPSK"/>
                <a:cs typeface="TH SarabunPSK"/>
              </a:rPr>
              <a:t>จ</a:t>
            </a:r>
            <a:r>
              <a:rPr lang="th-TH" spc="40" dirty="0" smtClean="0">
                <a:latin typeface="TH SarabunPSK"/>
                <a:cs typeface="TH SarabunPSK"/>
              </a:rPr>
              <a:t>ําเ</a:t>
            </a:r>
            <a:r>
              <a:rPr lang="th-TH" spc="-10" dirty="0" smtClean="0">
                <a:latin typeface="TH SarabunPSK"/>
                <a:cs typeface="TH SarabunPSK"/>
              </a:rPr>
              <a:t>ป</a:t>
            </a:r>
            <a:r>
              <a:rPr lang="th-TH" spc="40" dirty="0" smtClean="0">
                <a:latin typeface="TH SarabunPSK"/>
                <a:cs typeface="TH SarabunPSK"/>
              </a:rPr>
              <a:t>น</a:t>
            </a:r>
          </a:p>
          <a:p>
            <a:pPr marL="0" indent="0" algn="thaiDist">
              <a:buNone/>
            </a:pPr>
            <a:r>
              <a:rPr lang="th-TH" spc="-10" dirty="0" smtClean="0">
                <a:latin typeface="TH SarabunPSK"/>
                <a:cs typeface="TH SarabunPSK"/>
              </a:rPr>
              <a:t>ต</a:t>
            </a:r>
            <a:r>
              <a:rPr lang="th-TH" spc="45" dirty="0" smtClean="0">
                <a:latin typeface="TH SarabunPSK"/>
                <a:cs typeface="TH SarabunPSK"/>
              </a:rPr>
              <a:t></a:t>
            </a:r>
            <a:r>
              <a:rPr lang="th-TH" spc="30" dirty="0" smtClean="0">
                <a:latin typeface="TH SarabunPSK"/>
                <a:cs typeface="TH SarabunPSK"/>
              </a:rPr>
              <a:t>อ</a:t>
            </a:r>
            <a:r>
              <a:rPr lang="th-TH" spc="40" dirty="0" smtClean="0">
                <a:latin typeface="TH SarabunPSK"/>
                <a:cs typeface="TH SarabunPSK"/>
              </a:rPr>
              <a:t>ง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20" dirty="0" smtClean="0">
                <a:latin typeface="TH SarabunPSK"/>
                <a:cs typeface="TH SarabunPSK"/>
              </a:rPr>
              <a:t>ํ</a:t>
            </a:r>
            <a:r>
              <a:rPr lang="th-TH" spc="35" dirty="0" smtClean="0">
                <a:latin typeface="TH SarabunPSK"/>
                <a:cs typeface="TH SarabunPSK"/>
              </a:rPr>
              <a:t>า</a:t>
            </a:r>
            <a:r>
              <a:rPr lang="th-TH" spc="30" dirty="0" smtClean="0">
                <a:latin typeface="TH SarabunPSK"/>
                <a:cs typeface="TH SarabunPSK"/>
              </a:rPr>
              <a:t>ค</a:t>
            </a:r>
            <a:r>
              <a:rPr lang="th-TH" spc="40" dirty="0" smtClean="0">
                <a:latin typeface="TH SarabunPSK"/>
                <a:cs typeface="TH SarabunPSK"/>
              </a:rPr>
              <a:t>วามเ</a:t>
            </a:r>
            <a:r>
              <a:rPr lang="th-TH" spc="-15" dirty="0" smtClean="0">
                <a:latin typeface="TH SarabunPSK"/>
                <a:cs typeface="TH SarabunPSK"/>
              </a:rPr>
              <a:t>ข</a:t>
            </a:r>
            <a:r>
              <a:rPr lang="th-TH" spc="40" dirty="0" smtClean="0">
                <a:latin typeface="TH SarabunPSK"/>
                <a:cs typeface="TH SarabunPSK"/>
              </a:rPr>
              <a:t>าใจ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40" dirty="0" smtClean="0">
                <a:latin typeface="TH SarabunPSK"/>
                <a:cs typeface="TH SarabunPSK"/>
              </a:rPr>
              <a:t>ับ </a:t>
            </a:r>
            <a:r>
              <a:rPr lang="th-TH" spc="20" dirty="0" smtClean="0">
                <a:latin typeface="TH SarabunPSK"/>
                <a:cs typeface="TH SarabunPSK"/>
              </a:rPr>
              <a:t>ก</a:t>
            </a:r>
            <a:r>
              <a:rPr lang="th-TH" spc="35" dirty="0" smtClean="0">
                <a:latin typeface="TH SarabunPSK"/>
                <a:cs typeface="TH SarabunPSK"/>
              </a:rPr>
              <a:t>ร</a:t>
            </a:r>
            <a:r>
              <a:rPr lang="th-TH" spc="30" dirty="0" smtClean="0">
                <a:latin typeface="TH SarabunPSK"/>
                <a:cs typeface="TH SarabunPSK"/>
              </a:rPr>
              <a:t>ะ</a:t>
            </a:r>
            <a:r>
              <a:rPr lang="th-TH" spc="35" dirty="0" smtClean="0">
                <a:latin typeface="TH SarabunPSK"/>
                <a:cs typeface="TH SarabunPSK"/>
              </a:rPr>
              <a:t>บ</a:t>
            </a:r>
            <a:r>
              <a:rPr lang="th-TH" spc="40" dirty="0" smtClean="0">
                <a:latin typeface="TH SarabunPSK"/>
                <a:cs typeface="TH SarabunPSK"/>
              </a:rPr>
              <a:t>ว</a:t>
            </a:r>
            <a:r>
              <a:rPr lang="th-TH" spc="35" dirty="0" smtClean="0">
                <a:latin typeface="TH SarabunPSK"/>
                <a:cs typeface="TH SarabunPSK"/>
              </a:rPr>
              <a:t>น</a:t>
            </a:r>
            <a:r>
              <a:rPr lang="th-TH" spc="30" dirty="0" smtClean="0">
                <a:latin typeface="TH SarabunPSK"/>
                <a:cs typeface="TH SarabunPSK"/>
              </a:rPr>
              <a:t>ก</a:t>
            </a:r>
            <a:r>
              <a:rPr lang="th-TH" spc="35" dirty="0" smtClean="0">
                <a:latin typeface="TH SarabunPSK"/>
                <a:cs typeface="TH SarabunPSK"/>
              </a:rPr>
              <a:t>าร</a:t>
            </a:r>
            <a:r>
              <a:rPr lang="th-TH" spc="40" dirty="0" smtClean="0">
                <a:latin typeface="TH SarabunPSK"/>
                <a:cs typeface="TH SarabunPSK"/>
              </a:rPr>
              <a:t>ผ</a:t>
            </a:r>
            <a:r>
              <a:rPr lang="th-TH" spc="-10" dirty="0" smtClean="0">
                <a:latin typeface="TH SarabunPSK"/>
                <a:cs typeface="TH SarabunPSK"/>
              </a:rPr>
              <a:t>ล</a:t>
            </a:r>
            <a:r>
              <a:rPr lang="th-TH" spc="30" dirty="0" smtClean="0">
                <a:latin typeface="TH SarabunPSK"/>
                <a:cs typeface="TH SarabunPSK"/>
              </a:rPr>
              <a:t>ิ</a:t>
            </a:r>
            <a:r>
              <a:rPr lang="th-TH" spc="-10" dirty="0" smtClean="0">
                <a:latin typeface="TH SarabunPSK"/>
                <a:cs typeface="TH SarabunPSK"/>
              </a:rPr>
              <a:t>ต</a:t>
            </a:r>
            <a:r>
              <a:rPr lang="th-TH" spc="95" dirty="0" smtClean="0">
                <a:latin typeface="TH SarabunPSK"/>
                <a:cs typeface="TH SarabunPSK"/>
              </a:rPr>
              <a:t> </a:t>
            </a:r>
            <a:r>
              <a:rPr lang="th-TH" spc="40" dirty="0" smtClean="0">
                <a:latin typeface="TH SarabunPSK"/>
                <a:cs typeface="TH SarabunPSK"/>
              </a:rPr>
              <a:t>(</a:t>
            </a:r>
            <a:r>
              <a:rPr lang="en-US" spc="-15" dirty="0" smtClean="0">
                <a:latin typeface="TH SarabunPSK"/>
                <a:cs typeface="TH SarabunPSK"/>
              </a:rPr>
              <a:t>p</a:t>
            </a:r>
            <a:r>
              <a:rPr lang="en-US" spc="-5" dirty="0" smtClean="0">
                <a:latin typeface="TH SarabunPSK"/>
                <a:cs typeface="TH SarabunPSK"/>
              </a:rPr>
              <a:t>ro</a:t>
            </a:r>
            <a:r>
              <a:rPr lang="en-US" spc="-15" dirty="0" smtClean="0">
                <a:latin typeface="TH SarabunPSK"/>
                <a:cs typeface="TH SarabunPSK"/>
              </a:rPr>
              <a:t>d</a:t>
            </a:r>
            <a:r>
              <a:rPr lang="en-US" spc="-10" dirty="0" smtClean="0">
                <a:latin typeface="TH SarabunPSK"/>
                <a:cs typeface="TH SarabunPSK"/>
              </a:rPr>
              <a:t>u</a:t>
            </a:r>
            <a:r>
              <a:rPr lang="en-US" spc="-15" dirty="0" smtClean="0">
                <a:latin typeface="TH SarabunPSK"/>
                <a:cs typeface="TH SarabunPSK"/>
              </a:rPr>
              <a:t>c</a:t>
            </a:r>
            <a:r>
              <a:rPr lang="en-US" spc="-5" dirty="0" smtClean="0">
                <a:latin typeface="TH SarabunPSK"/>
                <a:cs typeface="TH SarabunPSK"/>
              </a:rPr>
              <a:t>t</a:t>
            </a:r>
            <a:r>
              <a:rPr lang="en-US" spc="-10" dirty="0" smtClean="0">
                <a:latin typeface="TH SarabunPSK"/>
                <a:cs typeface="TH SarabunPSK"/>
              </a:rPr>
              <a:t>ion</a:t>
            </a:r>
            <a:r>
              <a:rPr lang="en-US" spc="35" dirty="0" smtClean="0">
                <a:latin typeface="TH SarabunPSK"/>
                <a:cs typeface="TH SarabunPSK"/>
              </a:rPr>
              <a:t>)</a:t>
            </a:r>
            <a:r>
              <a:rPr lang="th-TH" spc="35" dirty="0" smtClean="0">
                <a:latin typeface="TH SarabunPSK"/>
                <a:cs typeface="TH SarabunPSK"/>
              </a:rPr>
              <a:t>กา</a:t>
            </a:r>
            <a:r>
              <a:rPr lang="th-TH" spc="40" dirty="0" smtClean="0">
                <a:latin typeface="TH SarabunPSK"/>
                <a:cs typeface="TH SarabunPSK"/>
              </a:rPr>
              <a:t>ร</a:t>
            </a:r>
            <a:r>
              <a:rPr lang="th-TH" spc="35" dirty="0" smtClean="0">
                <a:latin typeface="TH SarabunPSK"/>
                <a:cs typeface="TH SarabunPSK"/>
              </a:rPr>
              <a:t>แ</a:t>
            </a:r>
            <a:r>
              <a:rPr lang="th-TH" spc="30" dirty="0" smtClean="0">
                <a:latin typeface="TH SarabunPSK"/>
                <a:cs typeface="TH SarabunPSK"/>
              </a:rPr>
              <a:t>พ</a:t>
            </a:r>
            <a:r>
              <a:rPr lang="th-TH" spc="-5" dirty="0" smtClean="0">
                <a:latin typeface="TH SarabunPSK"/>
                <a:cs typeface="TH SarabunPSK"/>
              </a:rPr>
              <a:t>ร</a:t>
            </a:r>
            <a:r>
              <a:rPr lang="th-TH" spc="30" dirty="0" smtClean="0">
                <a:latin typeface="TH SarabunPSK"/>
                <a:cs typeface="TH SarabunPSK"/>
              </a:rPr>
              <a:t>ก</a:t>
            </a:r>
            <a:r>
              <a:rPr lang="th-TH" spc="40" dirty="0" smtClean="0">
                <a:latin typeface="TH SarabunPSK"/>
                <a:cs typeface="TH SarabunPSK"/>
              </a:rPr>
              <a:t>ร</a:t>
            </a:r>
            <a:r>
              <a:rPr lang="th-TH" spc="30" dirty="0" smtClean="0">
                <a:latin typeface="TH SarabunPSK"/>
                <a:cs typeface="TH SarabunPSK"/>
              </a:rPr>
              <a:t>ะ</a:t>
            </a:r>
            <a:r>
              <a:rPr lang="th-TH" spc="40" dirty="0" smtClean="0">
                <a:latin typeface="TH SarabunPSK"/>
                <a:cs typeface="TH SarabunPSK"/>
              </a:rPr>
              <a:t>จ</a:t>
            </a:r>
            <a:r>
              <a:rPr lang="th-TH" spc="35" dirty="0" smtClean="0">
                <a:latin typeface="TH SarabunPSK"/>
                <a:cs typeface="TH SarabunPSK"/>
              </a:rPr>
              <a:t>า</a:t>
            </a:r>
            <a:r>
              <a:rPr lang="th-TH" spc="-10" dirty="0" smtClean="0">
                <a:latin typeface="TH SarabunPSK"/>
                <a:cs typeface="TH SarabunPSK"/>
              </a:rPr>
              <a:t>ย</a:t>
            </a:r>
            <a:r>
              <a:rPr lang="th-TH" spc="95" dirty="0" smtClean="0">
                <a:latin typeface="TH SarabunPSK"/>
                <a:cs typeface="TH SarabunPSK"/>
              </a:rPr>
              <a:t> </a:t>
            </a:r>
            <a:r>
              <a:rPr lang="th-TH" spc="35" dirty="0" smtClean="0">
                <a:latin typeface="TH SarabunPSK"/>
                <a:cs typeface="TH SarabunPSK"/>
              </a:rPr>
              <a:t>(</a:t>
            </a:r>
            <a:r>
              <a:rPr lang="en-US" spc="-15" dirty="0" smtClean="0">
                <a:latin typeface="TH SarabunPSK"/>
                <a:cs typeface="TH SarabunPSK"/>
              </a:rPr>
              <a:t>d</a:t>
            </a:r>
            <a:r>
              <a:rPr lang="en-US" spc="-5" dirty="0" smtClean="0">
                <a:latin typeface="TH SarabunPSK"/>
                <a:cs typeface="TH SarabunPSK"/>
              </a:rPr>
              <a:t>i</a:t>
            </a:r>
            <a:r>
              <a:rPr lang="en-US" spc="0" dirty="0" smtClean="0">
                <a:latin typeface="TH SarabunPSK"/>
                <a:cs typeface="TH SarabunPSK"/>
              </a:rPr>
              <a:t>s</a:t>
            </a:r>
            <a:r>
              <a:rPr lang="en-US" spc="-5" dirty="0" smtClean="0">
                <a:latin typeface="TH SarabunPSK"/>
                <a:cs typeface="TH SarabunPSK"/>
              </a:rPr>
              <a:t>tri</a:t>
            </a:r>
            <a:r>
              <a:rPr lang="en-US" spc="-15" dirty="0" smtClean="0">
                <a:latin typeface="TH SarabunPSK"/>
                <a:cs typeface="TH SarabunPSK"/>
              </a:rPr>
              <a:t>b</a:t>
            </a:r>
            <a:r>
              <a:rPr lang="en-US" spc="-5" dirty="0" smtClean="0">
                <a:latin typeface="TH SarabunPSK"/>
                <a:cs typeface="TH SarabunPSK"/>
              </a:rPr>
              <a:t>ution</a:t>
            </a:r>
            <a:r>
              <a:rPr lang="en-US" spc="35" dirty="0" smtClean="0">
                <a:latin typeface="TH SarabunPSK"/>
                <a:cs typeface="TH SarabunPSK"/>
              </a:rPr>
              <a:t>)</a:t>
            </a:r>
            <a:r>
              <a:rPr lang="th-TH" spc="35" dirty="0" smtClean="0">
                <a:latin typeface="TH SarabunPSK"/>
                <a:cs typeface="TH SarabunPSK"/>
              </a:rPr>
              <a:t>แ</a:t>
            </a:r>
            <a:r>
              <a:rPr lang="th-TH" spc="40" dirty="0" smtClean="0">
                <a:latin typeface="TH SarabunPSK"/>
                <a:cs typeface="TH SarabunPSK"/>
              </a:rPr>
              <a:t>ล</a:t>
            </a:r>
            <a:r>
              <a:rPr lang="th-TH" spc="30" dirty="0" smtClean="0">
                <a:latin typeface="TH SarabunPSK"/>
                <a:cs typeface="TH SarabunPSK"/>
              </a:rPr>
              <a:t>ะก</a:t>
            </a:r>
            <a:r>
              <a:rPr lang="th-TH" spc="35" dirty="0" smtClean="0">
                <a:latin typeface="TH SarabunPSK"/>
                <a:cs typeface="TH SarabunPSK"/>
              </a:rPr>
              <a:t>า</a:t>
            </a:r>
            <a:r>
              <a:rPr lang="th-TH" spc="40" dirty="0" smtClean="0">
                <a:latin typeface="TH SarabunPSK"/>
                <a:cs typeface="TH SarabunPSK"/>
              </a:rPr>
              <a:t>ร</a:t>
            </a:r>
            <a:r>
              <a:rPr lang="th-TH" spc="35" dirty="0" smtClean="0">
                <a:latin typeface="TH SarabunPSK"/>
                <a:cs typeface="TH SarabunPSK"/>
              </a:rPr>
              <a:t>บ</a:t>
            </a:r>
            <a:r>
              <a:rPr lang="th-TH" spc="-5" dirty="0" smtClean="0">
                <a:latin typeface="TH SarabunPSK"/>
                <a:cs typeface="TH SarabunPSK"/>
              </a:rPr>
              <a:t>ร</a:t>
            </a:r>
            <a:r>
              <a:rPr lang="th-TH" spc="30" dirty="0" smtClean="0">
                <a:latin typeface="TH SarabunPSK"/>
                <a:cs typeface="TH SarabunPSK"/>
              </a:rPr>
              <a:t>ิ</a:t>
            </a:r>
            <a:r>
              <a:rPr lang="th-TH" spc="45" dirty="0" smtClean="0">
                <a:latin typeface="TH SarabunPSK"/>
                <a:cs typeface="TH SarabunPSK"/>
              </a:rPr>
              <a:t>โ</a:t>
            </a:r>
            <a:r>
              <a:rPr lang="th-TH" spc="40" dirty="0" smtClean="0">
                <a:latin typeface="TH SarabunPSK"/>
                <a:cs typeface="TH SarabunPSK"/>
              </a:rPr>
              <a:t>ภ</a:t>
            </a:r>
            <a:r>
              <a:rPr lang="th-TH" spc="-10" dirty="0" smtClean="0">
                <a:latin typeface="TH SarabunPSK"/>
                <a:cs typeface="TH SarabunPSK"/>
              </a:rPr>
              <a:t>ค</a:t>
            </a:r>
            <a:r>
              <a:rPr lang="th-TH" spc="95" dirty="0" smtClean="0">
                <a:latin typeface="TH SarabunPSK"/>
                <a:cs typeface="TH SarabunPSK"/>
              </a:rPr>
              <a:t> </a:t>
            </a:r>
            <a:r>
              <a:rPr lang="th-TH" spc="35" dirty="0" smtClean="0">
                <a:latin typeface="TH SarabunPSK"/>
                <a:cs typeface="TH SarabunPSK"/>
              </a:rPr>
              <a:t>(</a:t>
            </a:r>
            <a:r>
              <a:rPr lang="en-US" spc="-15" dirty="0" smtClean="0">
                <a:latin typeface="TH SarabunPSK"/>
                <a:cs typeface="TH SarabunPSK"/>
              </a:rPr>
              <a:t>c</a:t>
            </a:r>
            <a:r>
              <a:rPr lang="en-US" spc="-10" dirty="0" smtClean="0">
                <a:latin typeface="TH SarabunPSK"/>
                <a:cs typeface="TH SarabunPSK"/>
              </a:rPr>
              <a:t>on</a:t>
            </a:r>
            <a:r>
              <a:rPr lang="en-US" spc="0" dirty="0" smtClean="0">
                <a:latin typeface="TH SarabunPSK"/>
                <a:cs typeface="TH SarabunPSK"/>
              </a:rPr>
              <a:t>s</a:t>
            </a:r>
            <a:r>
              <a:rPr lang="en-US" spc="-10" dirty="0" smtClean="0">
                <a:latin typeface="TH SarabunPSK"/>
                <a:cs typeface="TH SarabunPSK"/>
              </a:rPr>
              <a:t>um</a:t>
            </a:r>
            <a:r>
              <a:rPr lang="en-US" spc="-15" dirty="0" smtClean="0">
                <a:latin typeface="TH SarabunPSK"/>
                <a:cs typeface="TH SarabunPSK"/>
              </a:rPr>
              <a:t>p</a:t>
            </a:r>
            <a:r>
              <a:rPr lang="en-US" spc="-5" dirty="0" smtClean="0">
                <a:latin typeface="TH SarabunPSK"/>
                <a:cs typeface="TH SarabunPSK"/>
              </a:rPr>
              <a:t>t</a:t>
            </a:r>
            <a:r>
              <a:rPr lang="en-US" spc="-10" dirty="0" smtClean="0">
                <a:latin typeface="TH SarabunPSK"/>
                <a:cs typeface="TH SarabunPSK"/>
              </a:rPr>
              <a:t>ion</a:t>
            </a:r>
            <a:r>
              <a:rPr lang="en-US" spc="35" dirty="0" smtClean="0">
                <a:latin typeface="TH SarabunPSK"/>
                <a:cs typeface="TH SarabunPSK"/>
              </a:rPr>
              <a:t>)</a:t>
            </a:r>
            <a:r>
              <a:rPr lang="th-TH" spc="40" dirty="0" smtClean="0">
                <a:latin typeface="TH SarabunPSK"/>
                <a:cs typeface="TH SarabunPSK"/>
              </a:rPr>
              <a:t>รว</a:t>
            </a:r>
            <a:r>
              <a:rPr lang="th-TH" spc="35" dirty="0" smtClean="0">
                <a:latin typeface="TH SarabunPSK"/>
                <a:cs typeface="TH SarabunPSK"/>
              </a:rPr>
              <a:t>ม</a:t>
            </a:r>
            <a:r>
              <a:rPr lang="th-TH" spc="-15" dirty="0" smtClean="0">
                <a:latin typeface="TH SarabunPSK"/>
                <a:cs typeface="TH SarabunPSK"/>
              </a:rPr>
              <a:t>ถ</a:t>
            </a:r>
            <a:r>
              <a:rPr lang="th-TH" spc="40" dirty="0" smtClean="0">
                <a:latin typeface="TH SarabunPSK"/>
                <a:cs typeface="TH SarabunPSK"/>
              </a:rPr>
              <a:t>ึ</a:t>
            </a:r>
            <a:r>
              <a:rPr lang="th-TH" spc="-5" dirty="0" smtClean="0">
                <a:latin typeface="TH SarabunPSK"/>
                <a:cs typeface="TH SarabunPSK"/>
              </a:rPr>
              <a:t>ง ปจจัย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-20" dirty="0" smtClean="0">
                <a:latin typeface="TH SarabunPSK"/>
                <a:cs typeface="TH SarabunPSK"/>
              </a:rPr>
              <a:t>ั้</a:t>
            </a:r>
            <a:r>
              <a:rPr lang="th-TH" spc="-10" dirty="0" smtClean="0">
                <a:latin typeface="TH SarabunPSK"/>
                <a:cs typeface="TH SarabunPSK"/>
              </a:rPr>
              <a:t>ง</a:t>
            </a:r>
            <a:r>
              <a:rPr lang="th-TH" spc="-5" dirty="0" smtClean="0">
                <a:latin typeface="TH SarabunPSK"/>
                <a:cs typeface="TH SarabunPSK"/>
              </a:rPr>
              <a:t>ภ</a:t>
            </a:r>
            <a:r>
              <a:rPr lang="th-TH" spc="-10" dirty="0" smtClean="0">
                <a:latin typeface="TH SarabunPSK"/>
                <a:cs typeface="TH SarabunPSK"/>
              </a:rPr>
              <a:t>ายใน</a:t>
            </a:r>
            <a:r>
              <a:rPr lang="th-TH" spc="-15" dirty="0" smtClean="0">
                <a:latin typeface="TH SarabunPSK"/>
                <a:cs typeface="TH SarabunPSK"/>
              </a:rPr>
              <a:t>แ</a:t>
            </a:r>
            <a:r>
              <a:rPr lang="th-TH" spc="-10" dirty="0" smtClean="0">
                <a:latin typeface="TH SarabunPSK"/>
                <a:cs typeface="TH SarabunPSK"/>
              </a:rPr>
              <a:t>ล</a:t>
            </a:r>
            <a:r>
              <a:rPr lang="th-TH" spc="-20" dirty="0" smtClean="0">
                <a:latin typeface="TH SarabunPSK"/>
                <a:cs typeface="TH SarabunPSK"/>
              </a:rPr>
              <a:t>ะ</a:t>
            </a:r>
            <a:r>
              <a:rPr lang="th-TH" spc="-5" dirty="0" smtClean="0">
                <a:latin typeface="TH SarabunPSK"/>
                <a:cs typeface="TH SarabunPSK"/>
              </a:rPr>
              <a:t>ภ</a:t>
            </a:r>
            <a:r>
              <a:rPr lang="th-TH" spc="-10" dirty="0" smtClean="0">
                <a:latin typeface="TH SarabunPSK"/>
                <a:cs typeface="TH SarabunPSK"/>
              </a:rPr>
              <a:t>ายน</a:t>
            </a:r>
            <a:r>
              <a:rPr lang="th-TH" spc="-20" dirty="0" smtClean="0">
                <a:latin typeface="TH SarabunPSK"/>
                <a:cs typeface="TH SarabunPSK"/>
              </a:rPr>
              <a:t>อ</a:t>
            </a:r>
            <a:r>
              <a:rPr lang="th-TH" spc="-15" dirty="0" smtClean="0">
                <a:latin typeface="TH SarabunPSK"/>
                <a:cs typeface="TH SarabunPSK"/>
              </a:rPr>
              <a:t>กท</a:t>
            </a:r>
            <a:r>
              <a:rPr lang="th-TH" spc="-620" dirty="0" smtClean="0">
                <a:latin typeface="TH SarabunPSK"/>
                <a:cs typeface="TH SarabunPSK"/>
              </a:rPr>
              <a:t>ส</a:t>
            </a:r>
            <a:r>
              <a:rPr lang="th-TH" spc="-20" dirty="0" smtClean="0">
                <a:latin typeface="TH SarabunPSK"/>
                <a:cs typeface="TH SarabunPSK"/>
              </a:rPr>
              <a:t>ี</a:t>
            </a:r>
            <a:r>
              <a:rPr lang="th-TH" spc="0" dirty="0" smtClean="0">
                <a:latin typeface="TH SarabunPSK"/>
                <a:cs typeface="TH SarabunPSK"/>
              </a:rPr>
              <a:t>่ </a:t>
            </a:r>
            <a:r>
              <a:rPr lang="th-TH" spc="-100" dirty="0" smtClean="0">
                <a:latin typeface="TH SarabunPSK"/>
                <a:cs typeface="TH SarabunPSK"/>
              </a:rPr>
              <a:t> </a:t>
            </a:r>
            <a:r>
              <a:rPr lang="th-TH" spc="-20" dirty="0" smtClean="0">
                <a:latin typeface="TH SarabunPSK"/>
                <a:cs typeface="TH SarabunPSK"/>
              </a:rPr>
              <a:t></a:t>
            </a:r>
            <a:r>
              <a:rPr lang="th-TH" spc="-10" dirty="0" smtClean="0">
                <a:latin typeface="TH SarabunPSK"/>
                <a:cs typeface="TH SarabunPSK"/>
              </a:rPr>
              <a:t>งผล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5" dirty="0" smtClean="0">
                <a:latin typeface="TH SarabunPSK"/>
                <a:cs typeface="TH SarabunPSK"/>
              </a:rPr>
              <a:t>ร</a:t>
            </a:r>
            <a:r>
              <a:rPr lang="th-TH" spc="-20" dirty="0" smtClean="0">
                <a:latin typeface="TH SarabunPSK"/>
                <a:cs typeface="TH SarabunPSK"/>
              </a:rPr>
              <a:t>ะ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-10" dirty="0" smtClean="0">
                <a:latin typeface="TH SarabunPSK"/>
                <a:cs typeface="TH SarabunPSK"/>
              </a:rPr>
              <a:t>บ</a:t>
            </a:r>
            <a:r>
              <a:rPr lang="th-TH" spc="-15" dirty="0" smtClean="0">
                <a:latin typeface="TH SarabunPSK"/>
                <a:cs typeface="TH SarabunPSK"/>
              </a:rPr>
              <a:t>ต</a:t>
            </a:r>
            <a:r>
              <a:rPr lang="th-TH" spc="-630" dirty="0" smtClean="0">
                <a:latin typeface="TH SarabunPSK"/>
                <a:cs typeface="TH SarabunPSK"/>
              </a:rPr>
              <a:t>อ</a:t>
            </a:r>
            <a:r>
              <a:rPr lang="th-TH" spc="0" dirty="0" smtClean="0">
                <a:latin typeface="TH SarabunPSK"/>
                <a:cs typeface="TH SarabunPSK"/>
              </a:rPr>
              <a:t> </a:t>
            </a:r>
            <a:r>
              <a:rPr lang="th-TH" spc="-100" dirty="0" smtClean="0">
                <a:latin typeface="TH SarabunPSK"/>
                <a:cs typeface="TH SarabunPSK"/>
              </a:rPr>
              <a:t> 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10" dirty="0" smtClean="0">
                <a:latin typeface="TH SarabunPSK"/>
                <a:cs typeface="TH SarabunPSK"/>
              </a:rPr>
              <a:t>ารปร</a:t>
            </a:r>
            <a:r>
              <a:rPr lang="th-TH" spc="-20" dirty="0" smtClean="0">
                <a:latin typeface="TH SarabunPSK"/>
                <a:cs typeface="TH SarabunPSK"/>
              </a:rPr>
              <a:t>ะ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20" dirty="0" smtClean="0">
                <a:latin typeface="TH SarabunPSK"/>
                <a:cs typeface="TH SarabunPSK"/>
              </a:rPr>
              <a:t>อ</a:t>
            </a:r>
            <a:r>
              <a:rPr lang="th-TH" spc="-10" dirty="0" smtClean="0">
                <a:latin typeface="TH SarabunPSK"/>
                <a:cs typeface="TH SarabunPSK"/>
              </a:rPr>
              <a:t>บ </a:t>
            </a:r>
            <a:r>
              <a:rPr lang="th-TH" spc="-5" dirty="0" smtClean="0">
                <a:latin typeface="TH SarabunPSK"/>
                <a:cs typeface="TH SarabunPSK"/>
              </a:rPr>
              <a:t>เ</a:t>
            </a:r>
            <a:r>
              <a:rPr lang="th-TH" spc="-20" dirty="0" smtClean="0">
                <a:latin typeface="TH SarabunPSK"/>
                <a:cs typeface="TH SarabunPSK"/>
              </a:rPr>
              <a:t>พื่</a:t>
            </a:r>
            <a:r>
              <a:rPr lang="th-TH" spc="-5" dirty="0" smtClean="0">
                <a:latin typeface="TH SarabunPSK"/>
                <a:cs typeface="TH SarabunPSK"/>
              </a:rPr>
              <a:t>อ</a:t>
            </a:r>
            <a:r>
              <a:rPr lang="th-TH" spc="-10" dirty="0" smtClean="0">
                <a:latin typeface="TH SarabunPSK"/>
                <a:cs typeface="TH SarabunPSK"/>
              </a:rPr>
              <a:t>น</a:t>
            </a:r>
            <a:r>
              <a:rPr lang="th-TH" spc="10" dirty="0" smtClean="0">
                <a:latin typeface="TH SarabunPSK"/>
                <a:cs typeface="TH SarabunPSK"/>
              </a:rPr>
              <a:t>ํ</a:t>
            </a:r>
            <a:r>
              <a:rPr lang="th-TH" spc="0" dirty="0" smtClean="0">
                <a:latin typeface="TH SarabunPSK"/>
                <a:cs typeface="TH SarabunPSK"/>
              </a:rPr>
              <a:t>า</a:t>
            </a:r>
            <a:r>
              <a:rPr lang="th-TH" spc="-15" dirty="0" smtClean="0">
                <a:latin typeface="TH SarabunPSK"/>
                <a:cs typeface="TH SarabunPSK"/>
              </a:rPr>
              <a:t>ข</a:t>
            </a:r>
            <a:r>
              <a:rPr lang="th-TH" spc="-5" dirty="0" smtClean="0">
                <a:latin typeface="TH SarabunPSK"/>
                <a:cs typeface="TH SarabunPSK"/>
              </a:rPr>
              <a:t>อ</a:t>
            </a:r>
            <a:r>
              <a:rPr lang="th-TH" spc="-15" dirty="0" smtClean="0">
                <a:latin typeface="TH SarabunPSK"/>
                <a:cs typeface="TH SarabunPSK"/>
              </a:rPr>
              <a:t>ม</a:t>
            </a:r>
            <a:r>
              <a:rPr lang="th-TH" spc="-5" dirty="0" smtClean="0">
                <a:latin typeface="TH SarabunPSK"/>
                <a:cs typeface="TH SarabunPSK"/>
              </a:rPr>
              <a:t>ู</a:t>
            </a:r>
            <a:r>
              <a:rPr lang="th-TH" spc="5" dirty="0" smtClean="0">
                <a:latin typeface="TH SarabunPSK"/>
                <a:cs typeface="TH SarabunPSK"/>
              </a:rPr>
              <a:t>ล</a:t>
            </a:r>
            <a:r>
              <a:rPr lang="th-TH" spc="-5" dirty="0" smtClean="0">
                <a:latin typeface="TH SarabunPSK"/>
                <a:cs typeface="TH SarabunPSK"/>
              </a:rPr>
              <a:t>ม</a:t>
            </a:r>
            <a:r>
              <a:rPr lang="th-TH" spc="0" dirty="0" smtClean="0">
                <a:latin typeface="TH SarabunPSK"/>
                <a:cs typeface="TH SarabunPSK"/>
              </a:rPr>
              <a:t>า</a:t>
            </a:r>
            <a:r>
              <a:rPr lang="th-TH" spc="-5" dirty="0" smtClean="0">
                <a:latin typeface="TH SarabunPSK"/>
                <a:cs typeface="TH SarabunPSK"/>
              </a:rPr>
              <a:t>วิ</a:t>
            </a:r>
            <a:r>
              <a:rPr lang="th-TH" spc="5" dirty="0" smtClean="0">
                <a:latin typeface="TH SarabunPSK"/>
                <a:cs typeface="TH SarabunPSK"/>
              </a:rPr>
              <a:t>เ</a:t>
            </a:r>
            <a:r>
              <a:rPr lang="th-TH" spc="-5" dirty="0" smtClean="0">
                <a:latin typeface="TH SarabunPSK"/>
                <a:cs typeface="TH SarabunPSK"/>
              </a:rPr>
              <a:t>ค</a:t>
            </a:r>
            <a:r>
              <a:rPr lang="th-TH" spc="0" dirty="0" smtClean="0">
                <a:latin typeface="TH SarabunPSK"/>
                <a:cs typeface="TH SarabunPSK"/>
              </a:rPr>
              <a:t>รา</a:t>
            </a:r>
            <a:r>
              <a:rPr lang="th-TH" spc="-5" dirty="0" smtClean="0">
                <a:latin typeface="TH SarabunPSK"/>
                <a:cs typeface="TH SarabunPSK"/>
              </a:rPr>
              <a:t>ะ</a:t>
            </a:r>
            <a:r>
              <a:rPr lang="th-TH" spc="-10" dirty="0" smtClean="0">
                <a:latin typeface="TH SarabunPSK"/>
                <a:cs typeface="TH SarabunPSK"/>
              </a:rPr>
              <a:t>ห</a:t>
            </a:r>
            <a:r>
              <a:rPr lang="th-TH" spc="10" dirty="0" smtClean="0">
                <a:latin typeface="TH SarabunPSK"/>
                <a:cs typeface="TH SarabunPSK"/>
              </a:rPr>
              <a:t></a:t>
            </a:r>
            <a:r>
              <a:rPr lang="th-TH" spc="0" dirty="0" smtClean="0">
                <a:latin typeface="TH SarabunPSK"/>
                <a:cs typeface="TH SarabunPSK"/>
              </a:rPr>
              <a:t>แ</a:t>
            </a:r>
            <a:r>
              <a:rPr lang="th-TH" spc="5" dirty="0" smtClean="0">
                <a:latin typeface="TH SarabunPSK"/>
                <a:cs typeface="TH SarabunPSK"/>
              </a:rPr>
              <a:t>ล</a:t>
            </a:r>
            <a:r>
              <a:rPr lang="th-TH" spc="-5" dirty="0" smtClean="0">
                <a:latin typeface="TH SarabunPSK"/>
                <a:cs typeface="TH SarabunPSK"/>
              </a:rPr>
              <a:t>ะ</a:t>
            </a:r>
            <a:r>
              <a:rPr lang="th-TH" spc="5" dirty="0" smtClean="0">
                <a:latin typeface="TH SarabunPSK"/>
                <a:cs typeface="TH SarabunPSK"/>
              </a:rPr>
              <a:t>ว</a:t>
            </a:r>
            <a:r>
              <a:rPr lang="th-TH" spc="0" dirty="0" smtClean="0">
                <a:latin typeface="TH SarabunPSK"/>
                <a:cs typeface="TH SarabunPSK"/>
              </a:rPr>
              <a:t>า</a:t>
            </a:r>
            <a:r>
              <a:rPr lang="th-TH" spc="5" dirty="0" smtClean="0">
                <a:latin typeface="TH SarabunPSK"/>
                <a:cs typeface="TH SarabunPSK"/>
              </a:rPr>
              <a:t>ง</a:t>
            </a:r>
            <a:r>
              <a:rPr lang="th-TH" spc="0" dirty="0" smtClean="0">
                <a:latin typeface="TH SarabunPSK"/>
                <a:cs typeface="TH SarabunPSK"/>
              </a:rPr>
              <a:t>แ</a:t>
            </a:r>
            <a:r>
              <a:rPr lang="th-TH" spc="5" dirty="0" smtClean="0">
                <a:latin typeface="TH SarabunPSK"/>
                <a:cs typeface="TH SarabunPSK"/>
              </a:rPr>
              <a:t>ผ</a:t>
            </a:r>
            <a:r>
              <a:rPr lang="th-TH" spc="0" dirty="0" smtClean="0">
                <a:latin typeface="TH SarabunPSK"/>
                <a:cs typeface="TH SarabunPSK"/>
              </a:rPr>
              <a:t>น</a:t>
            </a:r>
            <a:r>
              <a:rPr lang="th-TH" spc="-5" dirty="0" smtClean="0">
                <a:latin typeface="TH SarabunPSK"/>
                <a:cs typeface="TH SarabunPSK"/>
              </a:rPr>
              <a:t>ก</a:t>
            </a:r>
            <a:r>
              <a:rPr lang="th-TH" spc="0" dirty="0" smtClean="0">
                <a:latin typeface="TH SarabunPSK"/>
                <a:cs typeface="TH SarabunPSK"/>
              </a:rPr>
              <a:t>ารบ</a:t>
            </a:r>
            <a:r>
              <a:rPr lang="th-TH" spc="-5" dirty="0" smtClean="0">
                <a:latin typeface="TH SarabunPSK"/>
                <a:cs typeface="TH SarabunPSK"/>
              </a:rPr>
              <a:t>ร</a:t>
            </a:r>
            <a:r>
              <a:rPr lang="th-TH" spc="10" dirty="0" smtClean="0">
                <a:latin typeface="TH SarabunPSK"/>
                <a:cs typeface="TH SarabunPSK"/>
              </a:rPr>
              <a:t>ิ</a:t>
            </a:r>
            <a:r>
              <a:rPr lang="th-TH" spc="0" dirty="0" smtClean="0">
                <a:latin typeface="TH SarabunPSK"/>
                <a:cs typeface="TH SarabunPSK"/>
              </a:rPr>
              <a:t>หา</a:t>
            </a:r>
            <a:r>
              <a:rPr lang="th-TH" spc="-5" dirty="0" smtClean="0">
                <a:latin typeface="TH SarabunPSK"/>
                <a:cs typeface="TH SarabunPSK"/>
              </a:rPr>
              <a:t>ร จัด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5" dirty="0" smtClean="0">
                <a:latin typeface="TH SarabunPSK"/>
                <a:cs typeface="TH SarabunPSK"/>
              </a:rPr>
              <a:t>าร</a:t>
            </a:r>
            <a:r>
              <a:rPr lang="th-TH" spc="-10" dirty="0" smtClean="0">
                <a:latin typeface="TH SarabunPSK"/>
                <a:cs typeface="TH SarabunPSK"/>
              </a:rPr>
              <a:t>ใ</a:t>
            </a:r>
            <a:r>
              <a:rPr lang="th-TH" spc="-5" dirty="0" smtClean="0">
                <a:latin typeface="TH SarabunPSK"/>
                <a:cs typeface="TH SarabunPSK"/>
              </a:rPr>
              <a:t>หเห</a:t>
            </a:r>
            <a:r>
              <a:rPr lang="th-TH" spc="-15" dirty="0" smtClean="0">
                <a:latin typeface="TH SarabunPSK"/>
                <a:cs typeface="TH SarabunPSK"/>
              </a:rPr>
              <a:t>ม</a:t>
            </a:r>
            <a:r>
              <a:rPr lang="th-TH" spc="-5" dirty="0" smtClean="0">
                <a:latin typeface="TH SarabunPSK"/>
                <a:cs typeface="TH SarabunPSK"/>
              </a:rPr>
              <a:t>า</a:t>
            </a:r>
            <a:r>
              <a:rPr lang="th-TH" spc="-20" dirty="0" smtClean="0">
                <a:latin typeface="TH SarabunPSK"/>
                <a:cs typeface="TH SarabunPSK"/>
              </a:rPr>
              <a:t>ะ</a:t>
            </a:r>
            <a:r>
              <a:rPr lang="th-TH" spc="-10" dirty="0" smtClean="0">
                <a:latin typeface="TH SarabunPSK"/>
                <a:cs typeface="TH SarabunPSK"/>
              </a:rPr>
              <a:t>ส</a:t>
            </a:r>
            <a:r>
              <a:rPr lang="th-TH" spc="-15" dirty="0" smtClean="0">
                <a:latin typeface="TH SarabunPSK"/>
                <a:cs typeface="TH SarabunPSK"/>
              </a:rPr>
              <a:t>ม</a:t>
            </a:r>
            <a:r>
              <a:rPr lang="th-TH" spc="-5" dirty="0" smtClean="0">
                <a:latin typeface="TH SarabunPSK"/>
                <a:cs typeface="TH SarabunPSK"/>
              </a:rPr>
              <a:t>เ</a:t>
            </a:r>
            <a:r>
              <a:rPr lang="th-TH" spc="-20" dirty="0" smtClean="0">
                <a:latin typeface="TH SarabunPSK"/>
                <a:cs typeface="TH SarabunPSK"/>
              </a:rPr>
              <a:t>พ</a:t>
            </a:r>
            <a:r>
              <a:rPr lang="th-TH" spc="0" dirty="0" smtClean="0">
                <a:latin typeface="TH SarabunPSK"/>
                <a:cs typeface="TH SarabunPSK"/>
              </a:rPr>
              <a:t>ื่</a:t>
            </a:r>
            <a:r>
              <a:rPr lang="th-TH" spc="-20" dirty="0" smtClean="0">
                <a:latin typeface="TH SarabunPSK"/>
                <a:cs typeface="TH SarabunPSK"/>
              </a:rPr>
              <a:t>อ</a:t>
            </a:r>
            <a:r>
              <a:rPr lang="th-TH" spc="-10" dirty="0" smtClean="0">
                <a:latin typeface="TH SarabunPSK"/>
                <a:cs typeface="TH SarabunPSK"/>
              </a:rPr>
              <a:t>ใ</a:t>
            </a:r>
            <a:r>
              <a:rPr lang="th-TH" spc="-5" dirty="0" smtClean="0">
                <a:latin typeface="TH SarabunPSK"/>
                <a:cs typeface="TH SarabunPSK"/>
              </a:rPr>
              <a:t>ห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5" dirty="0" smtClean="0">
                <a:latin typeface="TH SarabunPSK"/>
                <a:cs typeface="TH SarabunPSK"/>
              </a:rPr>
              <a:t>ารดําเนิน</a:t>
            </a:r>
            <a:r>
              <a:rPr lang="th-TH" spc="-10" dirty="0" smtClean="0">
                <a:latin typeface="TH SarabunPSK"/>
                <a:cs typeface="TH SarabunPSK"/>
              </a:rPr>
              <a:t>งาน</a:t>
            </a:r>
            <a:r>
              <a:rPr lang="th-TH" spc="-15" dirty="0" smtClean="0">
                <a:latin typeface="TH SarabunPSK"/>
                <a:cs typeface="TH SarabunPSK"/>
              </a:rPr>
              <a:t>ข</a:t>
            </a:r>
            <a:r>
              <a:rPr lang="th-TH" spc="-20" dirty="0" smtClean="0">
                <a:latin typeface="TH SarabunPSK"/>
                <a:cs typeface="TH SarabunPSK"/>
              </a:rPr>
              <a:t>อ</a:t>
            </a:r>
            <a:r>
              <a:rPr lang="th-TH" spc="-10" dirty="0" smtClean="0">
                <a:latin typeface="TH SarabunPSK"/>
                <a:cs typeface="TH SarabunPSK"/>
              </a:rPr>
              <a:t>งส</a:t>
            </a:r>
            <a:r>
              <a:rPr lang="th-TH" spc="-15" dirty="0" smtClean="0">
                <a:latin typeface="TH SarabunPSK"/>
                <a:cs typeface="TH SarabunPSK"/>
              </a:rPr>
              <a:t>ถ</a:t>
            </a:r>
            <a:r>
              <a:rPr lang="th-TH" spc="-5" dirty="0" smtClean="0">
                <a:latin typeface="TH SarabunPSK"/>
                <a:cs typeface="TH SarabunPSK"/>
              </a:rPr>
              <a:t>านีบรรลุเปาห</a:t>
            </a:r>
            <a:r>
              <a:rPr lang="th-TH" spc="-15" dirty="0" smtClean="0">
                <a:latin typeface="TH SarabunPSK"/>
                <a:cs typeface="TH SarabunPSK"/>
              </a:rPr>
              <a:t>ม</a:t>
            </a:r>
            <a:r>
              <a:rPr lang="th-TH" spc="-10" dirty="0" smtClean="0">
                <a:latin typeface="TH SarabunPSK"/>
                <a:cs typeface="TH SarabunPSK"/>
              </a:rPr>
              <a:t>าย </a:t>
            </a:r>
            <a:r>
              <a:rPr lang="th-TH" spc="-15" dirty="0" smtClean="0">
                <a:latin typeface="TH SarabunPSK"/>
                <a:cs typeface="TH SarabunPSK"/>
              </a:rPr>
              <a:t>ซ</a:t>
            </a:r>
            <a:r>
              <a:rPr lang="th-TH" spc="0" dirty="0" smtClean="0">
                <a:latin typeface="TH SarabunPSK"/>
                <a:cs typeface="TH SarabunPSK"/>
              </a:rPr>
              <a:t>ึ่</a:t>
            </a:r>
            <a:r>
              <a:rPr lang="th-TH" spc="-10" dirty="0" smtClean="0">
                <a:latin typeface="TH SarabunPSK"/>
                <a:cs typeface="TH SarabunPSK"/>
              </a:rPr>
              <a:t>ง</a:t>
            </a:r>
            <a:r>
              <a:rPr lang="th-TH" spc="-5" dirty="0" smtClean="0">
                <a:latin typeface="TH SarabunPSK"/>
                <a:cs typeface="TH SarabunPSK"/>
              </a:rPr>
              <a:t>ปจจุบันว</a:t>
            </a:r>
            <a:r>
              <a:rPr lang="th-TH" spc="0" dirty="0" smtClean="0">
                <a:latin typeface="TH SarabunPSK"/>
                <a:cs typeface="TH SarabunPSK"/>
              </a:rPr>
              <a:t>ิ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-5" dirty="0" smtClean="0">
                <a:latin typeface="TH SarabunPSK"/>
                <a:cs typeface="TH SarabunPSK"/>
              </a:rPr>
              <a:t>ยุ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5" dirty="0" smtClean="0">
                <a:latin typeface="TH SarabunPSK"/>
                <a:cs typeface="TH SarabunPSK"/>
              </a:rPr>
              <a:t>ร</a:t>
            </a:r>
            <a:r>
              <a:rPr lang="th-TH" spc="-20" dirty="0" smtClean="0">
                <a:latin typeface="TH SarabunPSK"/>
                <a:cs typeface="TH SarabunPSK"/>
              </a:rPr>
              <a:t>ะ</a:t>
            </a:r>
            <a:r>
              <a:rPr lang="th-TH" spc="-10" dirty="0" smtClean="0">
                <a:latin typeface="TH SarabunPSK"/>
                <a:cs typeface="TH SarabunPSK"/>
              </a:rPr>
              <a:t>จายเส</a:t>
            </a:r>
            <a:r>
              <a:rPr lang="th-TH" spc="-5" dirty="0" smtClean="0">
                <a:latin typeface="TH SarabunPSK"/>
                <a:cs typeface="TH SarabunPSK"/>
              </a:rPr>
              <a:t>ี</a:t>
            </a:r>
            <a:r>
              <a:rPr lang="th-TH" spc="0" dirty="0" smtClean="0">
                <a:latin typeface="TH SarabunPSK"/>
                <a:cs typeface="TH SarabunPSK"/>
              </a:rPr>
              <a:t>ย</a:t>
            </a:r>
            <a:r>
              <a:rPr lang="th-TH" spc="5" dirty="0" smtClean="0">
                <a:latin typeface="TH SarabunPSK"/>
                <a:cs typeface="TH SarabunPSK"/>
              </a:rPr>
              <a:t>ง</a:t>
            </a:r>
            <a:r>
              <a:rPr lang="th-TH" spc="0" dirty="0" smtClean="0">
                <a:latin typeface="TH SarabunPSK"/>
                <a:cs typeface="TH SarabunPSK"/>
              </a:rPr>
              <a:t>ในปร</a:t>
            </a:r>
            <a:r>
              <a:rPr lang="th-TH" spc="-5" dirty="0" smtClean="0">
                <a:latin typeface="TH SarabunPSK"/>
                <a:cs typeface="TH SarabunPSK"/>
              </a:rPr>
              <a:t>ะ</a:t>
            </a:r>
            <a:r>
              <a:rPr lang="th-TH" spc="5" dirty="0" smtClean="0">
                <a:latin typeface="TH SarabunPSK"/>
                <a:cs typeface="TH SarabunPSK"/>
              </a:rPr>
              <a:t>เ</a:t>
            </a:r>
            <a:r>
              <a:rPr lang="th-TH" spc="-5" dirty="0" smtClean="0">
                <a:latin typeface="TH SarabunPSK"/>
                <a:cs typeface="TH SarabunPSK"/>
              </a:rPr>
              <a:t>ทศ</a:t>
            </a:r>
            <a:r>
              <a:rPr lang="th-TH" spc="0" dirty="0" smtClean="0">
                <a:latin typeface="TH SarabunPSK"/>
                <a:cs typeface="TH SarabunPSK"/>
              </a:rPr>
              <a:t>ไ</a:t>
            </a:r>
            <a:r>
              <a:rPr lang="th-TH" spc="-5" dirty="0" smtClean="0">
                <a:latin typeface="TH SarabunPSK"/>
                <a:cs typeface="TH SarabunPSK"/>
              </a:rPr>
              <a:t>ท</a:t>
            </a:r>
            <a:r>
              <a:rPr lang="th-TH" spc="-10" dirty="0" smtClean="0">
                <a:latin typeface="TH SarabunPSK"/>
                <a:cs typeface="TH SarabunPSK"/>
              </a:rPr>
              <a:t>ย</a:t>
            </a:r>
            <a:r>
              <a:rPr lang="th-TH" spc="-5" dirty="0" smtClean="0">
                <a:latin typeface="TH SarabunPSK"/>
                <a:cs typeface="TH SarabunPSK"/>
              </a:rPr>
              <a:t> 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5" dirty="0" smtClean="0">
                <a:latin typeface="TH SarabunPSK"/>
                <a:cs typeface="TH SarabunPSK"/>
              </a:rPr>
              <a:t>ํา</a:t>
            </a:r>
            <a:r>
              <a:rPr lang="th-TH" spc="-10" dirty="0" smtClean="0">
                <a:latin typeface="TH SarabunPSK"/>
                <a:cs typeface="TH SarabunPSK"/>
              </a:rPr>
              <a:t>ล</a:t>
            </a:r>
            <a:r>
              <a:rPr lang="th-TH" spc="5" dirty="0" smtClean="0">
                <a:latin typeface="TH SarabunPSK"/>
                <a:cs typeface="TH SarabunPSK"/>
              </a:rPr>
              <a:t>ังจ</a:t>
            </a:r>
            <a:r>
              <a:rPr lang="th-TH" spc="-5" dirty="0" smtClean="0">
                <a:latin typeface="TH SarabunPSK"/>
                <a:cs typeface="TH SarabunPSK"/>
              </a:rPr>
              <a:t>ะ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5" dirty="0" smtClean="0">
                <a:latin typeface="TH SarabunPSK"/>
                <a:cs typeface="TH SarabunPSK"/>
              </a:rPr>
              <a:t></a:t>
            </a:r>
            <a:r>
              <a:rPr lang="th-TH" spc="0" dirty="0" smtClean="0">
                <a:latin typeface="TH SarabunPSK"/>
                <a:cs typeface="TH SarabunPSK"/>
              </a:rPr>
              <a:t>า</a:t>
            </a:r>
            <a:r>
              <a:rPr lang="th-TH" spc="5" dirty="0" smtClean="0">
                <a:latin typeface="TH SarabunPSK"/>
                <a:cs typeface="TH SarabunPSK"/>
              </a:rPr>
              <a:t>วเ</a:t>
            </a:r>
            <a:r>
              <a:rPr lang="th-TH" spc="-15" dirty="0" smtClean="0">
                <a:latin typeface="TH SarabunPSK"/>
                <a:cs typeface="TH SarabunPSK"/>
              </a:rPr>
              <a:t>ข</a:t>
            </a:r>
            <a:r>
              <a:rPr lang="th-TH" spc="5" dirty="0" smtClean="0">
                <a:latin typeface="TH SarabunPSK"/>
                <a:cs typeface="TH SarabunPSK"/>
              </a:rPr>
              <a:t>า</a:t>
            </a:r>
            <a:r>
              <a:rPr lang="th-TH" spc="-10" dirty="0" smtClean="0">
                <a:latin typeface="TH SarabunPSK"/>
                <a:cs typeface="TH SarabunPSK"/>
              </a:rPr>
              <a:t>ส</a:t>
            </a:r>
            <a:r>
              <a:rPr lang="th-TH" spc="-20" dirty="0" smtClean="0">
                <a:latin typeface="TH SarabunPSK"/>
                <a:cs typeface="TH SarabunPSK"/>
              </a:rPr>
              <a:t>ู</a:t>
            </a:r>
            <a:r>
              <a:rPr lang="th-TH" spc="5" dirty="0" smtClean="0">
                <a:latin typeface="TH SarabunPSK"/>
                <a:cs typeface="TH SarabunPSK"/>
              </a:rPr>
              <a:t>บ</a:t>
            </a:r>
            <a:r>
              <a:rPr lang="th-TH" spc="-5" dirty="0" smtClean="0">
                <a:latin typeface="TH SarabunPSK"/>
                <a:cs typeface="TH SarabunPSK"/>
              </a:rPr>
              <a:t>ริ</a:t>
            </a:r>
            <a:r>
              <a:rPr lang="th-TH" spc="0" dirty="0" smtClean="0">
                <a:latin typeface="TH SarabunPSK"/>
                <a:cs typeface="TH SarabunPSK"/>
              </a:rPr>
              <a:t>บ</a:t>
            </a:r>
            <a:r>
              <a:rPr lang="th-TH" spc="-5" dirty="0" smtClean="0">
                <a:latin typeface="TH SarabunPSK"/>
                <a:cs typeface="TH SarabunPSK"/>
              </a:rPr>
              <a:t>ท</a:t>
            </a:r>
            <a:r>
              <a:rPr lang="th-TH" spc="0" dirty="0" smtClean="0">
                <a:latin typeface="TH SarabunPSK"/>
                <a:cs typeface="TH SarabunPSK"/>
              </a:rPr>
              <a:t>ให</a:t>
            </a:r>
            <a:r>
              <a:rPr lang="th-TH" spc="-15" dirty="0" smtClean="0">
                <a:latin typeface="TH SarabunPSK"/>
                <a:cs typeface="TH SarabunPSK"/>
              </a:rPr>
              <a:t>ม</a:t>
            </a:r>
            <a:r>
              <a:rPr lang="th-TH" spc="-5" dirty="0" smtClean="0">
                <a:latin typeface="TH SarabunPSK"/>
                <a:cs typeface="TH SarabunPSK"/>
              </a:rPr>
              <a:t></a:t>
            </a:r>
            <a:r>
              <a:rPr lang="th-TH" spc="0" dirty="0" smtClean="0">
                <a:latin typeface="TH SarabunPSK"/>
                <a:cs typeface="TH SarabunPSK"/>
              </a:rPr>
              <a:t>ห</a:t>
            </a:r>
            <a:r>
              <a:rPr lang="th-TH" spc="-10" dirty="0" smtClean="0">
                <a:latin typeface="TH SarabunPSK"/>
                <a:cs typeface="TH SarabunPSK"/>
              </a:rPr>
              <a:t>ล</a:t>
            </a:r>
            <a:r>
              <a:rPr lang="th-TH" spc="-5" dirty="0" smtClean="0">
                <a:latin typeface="TH SarabunPSK"/>
                <a:cs typeface="TH SarabunPSK"/>
              </a:rPr>
              <a:t>ั</a:t>
            </a:r>
            <a:r>
              <a:rPr lang="th-TH" spc="5" dirty="0" smtClean="0">
                <a:latin typeface="TH SarabunPSK"/>
                <a:cs typeface="TH SarabunPSK"/>
              </a:rPr>
              <a:t>ง</a:t>
            </a:r>
            <a:r>
              <a:rPr lang="th-TH" spc="-5" dirty="0" smtClean="0">
                <a:latin typeface="TH SarabunPSK"/>
                <a:cs typeface="TH SarabunPSK"/>
              </a:rPr>
              <a:t>ก</a:t>
            </a:r>
            <a:r>
              <a:rPr lang="th-TH" spc="0" dirty="0" smtClean="0">
                <a:latin typeface="TH SarabunPSK"/>
                <a:cs typeface="TH SarabunPSK"/>
              </a:rPr>
              <a:t>าร</a:t>
            </a:r>
            <a:r>
              <a:rPr lang="th-TH" spc="5" dirty="0" smtClean="0">
                <a:latin typeface="TH SarabunPSK"/>
                <a:cs typeface="TH SarabunPSK"/>
              </a:rPr>
              <a:t>เ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5" dirty="0" smtClean="0">
                <a:latin typeface="TH SarabunPSK"/>
                <a:cs typeface="TH SarabunPSK"/>
              </a:rPr>
              <a:t>ิ</a:t>
            </a:r>
            <a:r>
              <a:rPr lang="th-TH" spc="0" dirty="0" smtClean="0">
                <a:latin typeface="TH SarabunPSK"/>
                <a:cs typeface="TH SarabunPSK"/>
              </a:rPr>
              <a:t>ด</a:t>
            </a:r>
            <a:r>
              <a:rPr lang="th-TH" spc="-15" dirty="0" smtClean="0">
                <a:latin typeface="TH SarabunPSK"/>
                <a:cs typeface="TH SarabunPSK"/>
              </a:rPr>
              <a:t>ข</a:t>
            </a:r>
            <a:r>
              <a:rPr lang="th-TH" spc="-20" dirty="0" smtClean="0">
                <a:latin typeface="TH SarabunPSK"/>
                <a:cs typeface="TH SarabunPSK"/>
              </a:rPr>
              <a:t>ึ</a:t>
            </a:r>
            <a:r>
              <a:rPr lang="th-TH" spc="-5" dirty="0" smtClean="0">
                <a:latin typeface="TH SarabunPSK"/>
                <a:cs typeface="TH SarabunPSK"/>
              </a:rPr>
              <a:t>้</a:t>
            </a:r>
            <a:r>
              <a:rPr lang="th-TH" spc="0" dirty="0" smtClean="0">
                <a:latin typeface="TH SarabunPSK"/>
                <a:cs typeface="TH SarabunPSK"/>
              </a:rPr>
              <a:t>น</a:t>
            </a:r>
            <a:r>
              <a:rPr lang="th-TH" spc="-5" dirty="0" smtClean="0">
                <a:latin typeface="TH SarabunPSK"/>
                <a:cs typeface="TH SarabunPSK"/>
              </a:rPr>
              <a:t>ขอ</a:t>
            </a:r>
            <a:r>
              <a:rPr lang="th-TH" spc="5" dirty="0" smtClean="0">
                <a:latin typeface="TH SarabunPSK"/>
                <a:cs typeface="TH SarabunPSK"/>
              </a:rPr>
              <a:t>ง</a:t>
            </a:r>
            <a:r>
              <a:rPr lang="th-TH" spc="-10" dirty="0" smtClean="0">
                <a:latin typeface="TH SarabunPSK"/>
                <a:cs typeface="TH SarabunPSK"/>
              </a:rPr>
              <a:t>ส</a:t>
            </a:r>
            <a:r>
              <a:rPr lang="th-TH" spc="-5" dirty="0" smtClean="0">
                <a:latin typeface="TH SarabunPSK"/>
                <a:cs typeface="TH SarabunPSK"/>
              </a:rPr>
              <a:t>ํ</a:t>
            </a:r>
            <a:r>
              <a:rPr lang="th-TH" spc="0" dirty="0" smtClean="0">
                <a:latin typeface="TH SarabunPSK"/>
                <a:cs typeface="TH SarabunPSK"/>
              </a:rPr>
              <a:t>า</a:t>
            </a:r>
            <a:r>
              <a:rPr lang="th-TH" spc="-10" dirty="0" smtClean="0">
                <a:latin typeface="TH SarabunPSK"/>
                <a:cs typeface="TH SarabunPSK"/>
              </a:rPr>
              <a:t>น</a:t>
            </a:r>
            <a:r>
              <a:rPr lang="th-TH" spc="-5" dirty="0" smtClean="0">
                <a:latin typeface="TH SarabunPSK"/>
                <a:cs typeface="TH SarabunPSK"/>
              </a:rPr>
              <a:t>ัก</a:t>
            </a:r>
            <a:r>
              <a:rPr lang="th-TH" spc="5" dirty="0" smtClean="0">
                <a:latin typeface="TH SarabunPSK"/>
                <a:cs typeface="TH SarabunPSK"/>
              </a:rPr>
              <a:t>ง</a:t>
            </a:r>
            <a:r>
              <a:rPr lang="th-TH" spc="0" dirty="0" smtClean="0">
                <a:latin typeface="TH SarabunPSK"/>
                <a:cs typeface="TH SarabunPSK"/>
              </a:rPr>
              <a:t>าน</a:t>
            </a:r>
            <a:r>
              <a:rPr lang="th-TH" spc="-5" dirty="0" smtClean="0">
                <a:latin typeface="TH SarabunPSK"/>
                <a:cs typeface="TH SarabunPSK"/>
              </a:rPr>
              <a:t>คณะก</a:t>
            </a:r>
            <a:r>
              <a:rPr lang="th-TH" spc="0" dirty="0" smtClean="0">
                <a:latin typeface="TH SarabunPSK"/>
                <a:cs typeface="TH SarabunPSK"/>
              </a:rPr>
              <a:t>รร</a:t>
            </a:r>
            <a:r>
              <a:rPr lang="th-TH" spc="-5" dirty="0" smtClean="0">
                <a:latin typeface="TH SarabunPSK"/>
                <a:cs typeface="TH SarabunPSK"/>
              </a:rPr>
              <a:t>มก</a:t>
            </a:r>
            <a:r>
              <a:rPr lang="th-TH" spc="0" dirty="0" smtClean="0">
                <a:latin typeface="TH SarabunPSK"/>
                <a:cs typeface="TH SarabunPSK"/>
              </a:rPr>
              <a:t>าร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5" dirty="0" smtClean="0">
                <a:latin typeface="TH SarabunPSK"/>
                <a:cs typeface="TH SarabunPSK"/>
              </a:rPr>
              <a:t>ิ</a:t>
            </a:r>
            <a:r>
              <a:rPr lang="th-TH" spc="0" dirty="0" smtClean="0">
                <a:latin typeface="TH SarabunPSK"/>
                <a:cs typeface="TH SarabunPSK"/>
              </a:rPr>
              <a:t>จ</a:t>
            </a:r>
            <a:r>
              <a:rPr lang="th-TH" spc="-5" dirty="0" smtClean="0">
                <a:latin typeface="TH SarabunPSK"/>
                <a:cs typeface="TH SarabunPSK"/>
              </a:rPr>
              <a:t>ก</a:t>
            </a:r>
            <a:r>
              <a:rPr lang="th-TH" spc="0" dirty="0" smtClean="0">
                <a:latin typeface="TH SarabunPSK"/>
                <a:cs typeface="TH SarabunPSK"/>
              </a:rPr>
              <a:t>าร</a:t>
            </a:r>
            <a:r>
              <a:rPr lang="th-TH" spc="-5" dirty="0" smtClean="0">
                <a:latin typeface="TH SarabunPSK"/>
                <a:cs typeface="TH SarabunPSK"/>
              </a:rPr>
              <a:t>ก</a:t>
            </a:r>
            <a:r>
              <a:rPr lang="th-TH" spc="0" dirty="0" smtClean="0">
                <a:latin typeface="TH SarabunPSK"/>
                <a:cs typeface="TH SarabunPSK"/>
              </a:rPr>
              <a:t>ร</a:t>
            </a:r>
            <a:r>
              <a:rPr lang="th-TH" spc="-5" dirty="0" smtClean="0">
                <a:latin typeface="TH SarabunPSK"/>
                <a:cs typeface="TH SarabunPSK"/>
              </a:rPr>
              <a:t>ะ</a:t>
            </a:r>
            <a:r>
              <a:rPr lang="th-TH" spc="0" dirty="0" smtClean="0">
                <a:latin typeface="TH SarabunPSK"/>
                <a:cs typeface="TH SarabunPSK"/>
              </a:rPr>
              <a:t>จ</a:t>
            </a:r>
            <a:r>
              <a:rPr lang="th-TH" spc="5" dirty="0" smtClean="0">
                <a:latin typeface="TH SarabunPSK"/>
                <a:cs typeface="TH SarabunPSK"/>
              </a:rPr>
              <a:t>ายเ</a:t>
            </a:r>
            <a:r>
              <a:rPr lang="th-TH" spc="-10" dirty="0" smtClean="0">
                <a:latin typeface="TH SarabunPSK"/>
                <a:cs typeface="TH SarabunPSK"/>
              </a:rPr>
              <a:t>ส</a:t>
            </a:r>
            <a:r>
              <a:rPr lang="th-TH" spc="5" dirty="0" smtClean="0">
                <a:latin typeface="TH SarabunPSK"/>
                <a:cs typeface="TH SarabunPSK"/>
              </a:rPr>
              <a:t>ีย</a:t>
            </a:r>
            <a:r>
              <a:rPr lang="th-TH" spc="-5" dirty="0" smtClean="0">
                <a:latin typeface="TH SarabunPSK"/>
                <a:cs typeface="TH SarabunPSK"/>
              </a:rPr>
              <a:t>ง</a:t>
            </a:r>
            <a:r>
              <a:rPr lang="th-TH" spc="25" dirty="0" smtClean="0">
                <a:latin typeface="TH SarabunPSK"/>
                <a:cs typeface="TH SarabunPSK"/>
              </a:rPr>
              <a:t> 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5" dirty="0" smtClean="0">
                <a:latin typeface="TH SarabunPSK"/>
                <a:cs typeface="TH SarabunPSK"/>
              </a:rPr>
              <a:t>ิ</a:t>
            </a:r>
            <a:r>
              <a:rPr lang="th-TH" spc="0" dirty="0" smtClean="0">
                <a:latin typeface="TH SarabunPSK"/>
                <a:cs typeface="TH SarabunPSK"/>
              </a:rPr>
              <a:t>จ</a:t>
            </a:r>
            <a:r>
              <a:rPr lang="th-TH" spc="-5" dirty="0" smtClean="0">
                <a:latin typeface="TH SarabunPSK"/>
                <a:cs typeface="TH SarabunPSK"/>
              </a:rPr>
              <a:t>ก</a:t>
            </a:r>
            <a:r>
              <a:rPr lang="th-TH" spc="0" dirty="0" smtClean="0">
                <a:latin typeface="TH SarabunPSK"/>
                <a:cs typeface="TH SarabunPSK"/>
              </a:rPr>
              <a:t>าร</a:t>
            </a:r>
            <a:r>
              <a:rPr lang="th-TH" spc="10" dirty="0" smtClean="0">
                <a:latin typeface="TH SarabunPSK"/>
                <a:cs typeface="TH SarabunPSK"/>
              </a:rPr>
              <a:t>โ</a:t>
            </a:r>
            <a:r>
              <a:rPr lang="th-TH" spc="-5" dirty="0" smtClean="0">
                <a:latin typeface="TH SarabunPSK"/>
                <a:cs typeface="TH SarabunPSK"/>
              </a:rPr>
              <a:t>ท</a:t>
            </a:r>
            <a:r>
              <a:rPr lang="th-TH" spc="0" dirty="0" smtClean="0">
                <a:latin typeface="TH SarabunPSK"/>
                <a:cs typeface="TH SarabunPSK"/>
              </a:rPr>
              <a:t>ร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10" dirty="0" smtClean="0">
                <a:latin typeface="TH SarabunPSK"/>
                <a:cs typeface="TH SarabunPSK"/>
              </a:rPr>
              <a:t>ัศ</a:t>
            </a:r>
            <a:r>
              <a:rPr lang="th-TH" spc="-5" dirty="0" smtClean="0">
                <a:latin typeface="TH SarabunPSK"/>
                <a:cs typeface="TH SarabunPSK"/>
              </a:rPr>
              <a:t>น </a:t>
            </a:r>
            <a:r>
              <a:rPr lang="th-TH" spc="-15" dirty="0" smtClean="0">
                <a:latin typeface="TH SarabunPSK"/>
                <a:cs typeface="TH SarabunPSK"/>
              </a:rPr>
              <a:t>แ</a:t>
            </a:r>
            <a:r>
              <a:rPr lang="th-TH" spc="-10" dirty="0" smtClean="0">
                <a:latin typeface="TH SarabunPSK"/>
                <a:cs typeface="TH SarabunPSK"/>
              </a:rPr>
              <a:t>ล</a:t>
            </a:r>
            <a:r>
              <a:rPr lang="th-TH" spc="-20" dirty="0" smtClean="0">
                <a:latin typeface="TH SarabunPSK"/>
                <a:cs typeface="TH SarabunPSK"/>
              </a:rPr>
              <a:t>ะ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5" dirty="0" smtClean="0">
                <a:latin typeface="TH SarabunPSK"/>
                <a:cs typeface="TH SarabunPSK"/>
              </a:rPr>
              <a:t>ิจ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5" dirty="0" smtClean="0">
                <a:latin typeface="TH SarabunPSK"/>
                <a:cs typeface="TH SarabunPSK"/>
              </a:rPr>
              <a:t>าร</a:t>
            </a:r>
            <a:r>
              <a:rPr lang="th-TH" spc="0" dirty="0" smtClean="0">
                <a:latin typeface="TH SarabunPSK"/>
                <a:cs typeface="TH SarabunPSK"/>
              </a:rPr>
              <a:t>โ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-5" dirty="0" smtClean="0">
                <a:latin typeface="TH SarabunPSK"/>
                <a:cs typeface="TH SarabunPSK"/>
              </a:rPr>
              <a:t>ร</a:t>
            </a:r>
            <a:r>
              <a:rPr lang="th-TH" spc="-15" dirty="0" smtClean="0">
                <a:latin typeface="TH SarabunPSK"/>
                <a:cs typeface="TH SarabunPSK"/>
              </a:rPr>
              <a:t>คม</a:t>
            </a:r>
            <a:r>
              <a:rPr lang="th-TH" spc="-10" dirty="0" smtClean="0">
                <a:latin typeface="TH SarabunPSK"/>
                <a:cs typeface="TH SarabunPSK"/>
              </a:rPr>
              <a:t>นา</a:t>
            </a:r>
            <a:r>
              <a:rPr lang="th-TH" spc="-15" dirty="0" smtClean="0">
                <a:latin typeface="TH SarabunPSK"/>
                <a:cs typeface="TH SarabunPSK"/>
              </a:rPr>
              <a:t>คมแ</a:t>
            </a:r>
            <a:r>
              <a:rPr lang="th-TH" spc="-5" dirty="0" smtClean="0">
                <a:latin typeface="TH SarabunPSK"/>
                <a:cs typeface="TH SarabunPSK"/>
              </a:rPr>
              <a:t>ห</a:t>
            </a:r>
            <a:r>
              <a:rPr lang="th-TH" spc="-10" dirty="0" smtClean="0">
                <a:latin typeface="TH SarabunPSK"/>
                <a:cs typeface="TH SarabunPSK"/>
              </a:rPr>
              <a:t>ง</a:t>
            </a:r>
            <a:r>
              <a:rPr lang="th-TH" spc="-5" dirty="0" smtClean="0">
                <a:latin typeface="TH SarabunPSK"/>
                <a:cs typeface="TH SarabunPSK"/>
              </a:rPr>
              <a:t>ชาติ</a:t>
            </a:r>
            <a:r>
              <a:rPr lang="th-TH" spc="35" dirty="0" smtClean="0">
                <a:latin typeface="TH SarabunPSK"/>
                <a:cs typeface="TH SarabunPSK"/>
              </a:rPr>
              <a:t> </a:t>
            </a:r>
            <a:r>
              <a:rPr lang="th-TH" spc="-5" dirty="0" smtClean="0">
                <a:latin typeface="TH SarabunPSK"/>
                <a:cs typeface="TH SarabunPSK"/>
              </a:rPr>
              <a:t>หรือ 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10" dirty="0" smtClean="0">
                <a:latin typeface="TH SarabunPSK"/>
                <a:cs typeface="TH SarabunPSK"/>
              </a:rPr>
              <a:t>ส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-5" dirty="0" smtClean="0">
                <a:latin typeface="TH SarabunPSK"/>
                <a:cs typeface="TH SarabunPSK"/>
              </a:rPr>
              <a:t>ช.</a:t>
            </a:r>
            <a:r>
              <a:rPr lang="th-TH" spc="5" dirty="0" smtClean="0">
                <a:latin typeface="TH SarabunPSK"/>
                <a:cs typeface="TH SarabunPSK"/>
              </a:rPr>
              <a:t> </a:t>
            </a:r>
            <a:r>
              <a:rPr lang="th-TH" spc="-5" dirty="0" smtClean="0">
                <a:latin typeface="TH SarabunPSK"/>
                <a:cs typeface="TH SarabunPSK"/>
              </a:rPr>
              <a:t>ต</a:t>
            </a:r>
            <a:r>
              <a:rPr lang="th-TH" spc="-20" dirty="0" smtClean="0">
                <a:latin typeface="TH SarabunPSK"/>
                <a:cs typeface="TH SarabunPSK"/>
              </a:rPr>
              <a:t>อ</a:t>
            </a:r>
            <a:r>
              <a:rPr lang="th-TH" spc="-15" dirty="0" smtClean="0">
                <a:latin typeface="TH SarabunPSK"/>
                <a:cs typeface="TH SarabunPSK"/>
              </a:rPr>
              <a:t>ไ</a:t>
            </a:r>
            <a:r>
              <a:rPr lang="th-TH" spc="-10" dirty="0" smtClean="0">
                <a:latin typeface="TH SarabunPSK"/>
                <a:cs typeface="TH SarabunPSK"/>
              </a:rPr>
              <a:t>ปใน</a:t>
            </a:r>
            <a:r>
              <a:rPr lang="th-TH" spc="-20" dirty="0" smtClean="0">
                <a:latin typeface="TH SarabunPSK"/>
                <a:cs typeface="TH SarabunPSK"/>
              </a:rPr>
              <a:t>อ</a:t>
            </a:r>
            <a:r>
              <a:rPr lang="th-TH" spc="-10" dirty="0" smtClean="0">
                <a:latin typeface="TH SarabunPSK"/>
                <a:cs typeface="TH SarabunPSK"/>
              </a:rPr>
              <a:t>นา</a:t>
            </a:r>
            <a:r>
              <a:rPr lang="th-TH" spc="-15" dirty="0" smtClean="0">
                <a:latin typeface="TH SarabunPSK"/>
                <a:cs typeface="TH SarabunPSK"/>
              </a:rPr>
              <a:t>ค</a:t>
            </a:r>
            <a:r>
              <a:rPr lang="th-TH" spc="-10" dirty="0" smtClean="0">
                <a:latin typeface="TH SarabunPSK"/>
                <a:cs typeface="TH SarabunPSK"/>
              </a:rPr>
              <a:t>ต</a:t>
            </a:r>
            <a:endParaRPr lang="th-TH" dirty="0" smtClean="0">
              <a:latin typeface="TH SarabunPSK"/>
              <a:cs typeface="TH SarabunPSK"/>
            </a:endParaRPr>
          </a:p>
          <a:p>
            <a:pPr marL="0" indent="0" algn="thaiDist">
              <a:buNone/>
            </a:pP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196038081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12700">
              <a:lnSpc>
                <a:spcPct val="100000"/>
              </a:lnSpc>
            </a:pPr>
            <a:r>
              <a:rPr lang="th-TH" b="1" spc="-15" dirty="0" smtClean="0">
                <a:latin typeface="TH SarabunPSK"/>
                <a:cs typeface="TH SarabunPSK"/>
              </a:rPr>
              <a:t>ธุรกิจโทรทัศน</a:t>
            </a:r>
            <a:br>
              <a:rPr lang="th-TH" b="1" spc="-15" dirty="0" smtClean="0">
                <a:latin typeface="TH SarabunPSK"/>
                <a:cs typeface="TH SarabunPSK"/>
              </a:rPr>
            </a:br>
            <a:endParaRPr lang="th-TH" dirty="0">
              <a:latin typeface="TH SarabunPSK"/>
              <a:cs typeface="TH SarabunPSK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lnSpc>
                <a:spcPct val="100000"/>
              </a:lnSpc>
              <a:buNone/>
              <a:tabLst>
                <a:tab pos="1163320" algn="l"/>
                <a:tab pos="2785745" algn="l"/>
              </a:tabLst>
            </a:pPr>
            <a:r>
              <a:rPr lang="th-TH" b="1" dirty="0" smtClean="0">
                <a:latin typeface="TH SarabunPSK"/>
                <a:cs typeface="TH SarabunPSK"/>
              </a:rPr>
              <a:t>1.  </a:t>
            </a:r>
            <a:r>
              <a:rPr lang="th-TH" b="1" spc="-10" dirty="0" smtClean="0">
                <a:latin typeface="TH SarabunPSK"/>
                <a:cs typeface="TH SarabunPSK"/>
              </a:rPr>
              <a:t>ค</a:t>
            </a:r>
            <a:r>
              <a:rPr lang="th-TH" b="1" spc="0" dirty="0" smtClean="0">
                <a:latin typeface="TH SarabunPSK"/>
                <a:cs typeface="TH SarabunPSK"/>
              </a:rPr>
              <a:t>ว</a:t>
            </a:r>
            <a:r>
              <a:rPr lang="th-TH" b="1" spc="-5" dirty="0" smtClean="0">
                <a:latin typeface="TH SarabunPSK"/>
                <a:cs typeface="TH SarabunPSK"/>
              </a:rPr>
              <a:t>า</a:t>
            </a:r>
            <a:r>
              <a:rPr lang="th-TH" b="1" spc="5" dirty="0" smtClean="0">
                <a:latin typeface="TH SarabunPSK"/>
                <a:cs typeface="TH SarabunPSK"/>
              </a:rPr>
              <a:t>ม</a:t>
            </a:r>
            <a:r>
              <a:rPr lang="th-TH" b="1" spc="0" dirty="0" smtClean="0">
                <a:latin typeface="TH SarabunPSK"/>
                <a:cs typeface="TH SarabunPSK"/>
              </a:rPr>
              <a:t>ส</a:t>
            </a:r>
            <a:r>
              <a:rPr lang="th-TH" b="1" spc="-5" dirty="0" smtClean="0">
                <a:latin typeface="TH SarabunPSK"/>
                <a:cs typeface="TH SarabunPSK"/>
              </a:rPr>
              <a:t>ำคัญและพัฒนาการขอ</a:t>
            </a:r>
            <a:r>
              <a:rPr lang="th-TH" b="1" spc="0" dirty="0" smtClean="0">
                <a:latin typeface="TH SarabunPSK"/>
                <a:cs typeface="TH SarabunPSK"/>
              </a:rPr>
              <a:t>งธุรกิจโท</a:t>
            </a:r>
            <a:r>
              <a:rPr lang="th-TH" b="1" spc="5" dirty="0" smtClean="0">
                <a:latin typeface="TH SarabunPSK"/>
                <a:cs typeface="TH SarabunPSK"/>
              </a:rPr>
              <a:t>ร</a:t>
            </a:r>
            <a:r>
              <a:rPr lang="th-TH" b="1" spc="0" dirty="0" smtClean="0">
                <a:latin typeface="TH SarabunPSK"/>
                <a:cs typeface="TH SarabunPSK"/>
              </a:rPr>
              <a:t>ทั</a:t>
            </a:r>
            <a:r>
              <a:rPr lang="th-TH" b="1" spc="-10" dirty="0" smtClean="0">
                <a:latin typeface="TH SarabunPSK"/>
                <a:cs typeface="TH SarabunPSK"/>
              </a:rPr>
              <a:t>ศ</a:t>
            </a:r>
            <a:r>
              <a:rPr lang="th-TH" b="1" spc="0" dirty="0" smtClean="0">
                <a:latin typeface="TH SarabunPSK"/>
                <a:cs typeface="TH SarabunPSK"/>
              </a:rPr>
              <a:t>น</a:t>
            </a:r>
            <a:endParaRPr lang="th-TH" dirty="0" smtClean="0">
              <a:latin typeface="TH SarabunPSK"/>
              <a:cs typeface="TH SarabunPSK"/>
            </a:endParaRPr>
          </a:p>
          <a:p>
            <a:pPr marL="12700" marR="13970" indent="0" algn="just">
              <a:lnSpc>
                <a:spcPct val="108100"/>
              </a:lnSpc>
              <a:spcBef>
                <a:spcPts val="40"/>
              </a:spcBef>
              <a:buNone/>
            </a:pPr>
            <a:r>
              <a:rPr lang="th-TH" sz="2800" spc="10" dirty="0" smtClean="0">
                <a:latin typeface="TH SarabunPSK"/>
                <a:cs typeface="TH SarabunPSK"/>
              </a:rPr>
              <a:t>“</a:t>
            </a:r>
            <a:r>
              <a:rPr lang="th-TH" sz="2800" spc="35" dirty="0" smtClean="0">
                <a:latin typeface="TH SarabunPSK"/>
                <a:cs typeface="TH SarabunPSK"/>
              </a:rPr>
              <a:t>โ</a:t>
            </a:r>
            <a:r>
              <a:rPr lang="th-TH" sz="2800" spc="20" dirty="0" smtClean="0">
                <a:latin typeface="TH SarabunPSK"/>
                <a:cs typeface="TH SarabunPSK"/>
              </a:rPr>
              <a:t>ท</a:t>
            </a:r>
            <a:r>
              <a:rPr lang="th-TH" sz="2800" spc="25" dirty="0" smtClean="0">
                <a:latin typeface="TH SarabunPSK"/>
                <a:cs typeface="TH SarabunPSK"/>
              </a:rPr>
              <a:t>ร</a:t>
            </a:r>
            <a:r>
              <a:rPr lang="th-TH" sz="2800" spc="-15" dirty="0" smtClean="0">
                <a:latin typeface="TH SarabunPSK"/>
                <a:cs typeface="TH SarabunPSK"/>
              </a:rPr>
              <a:t>ท</a:t>
            </a:r>
            <a:r>
              <a:rPr lang="th-TH" sz="2800" spc="20" dirty="0" smtClean="0">
                <a:latin typeface="TH SarabunPSK"/>
                <a:cs typeface="TH SarabunPSK"/>
              </a:rPr>
              <a:t>ั</a:t>
            </a:r>
            <a:r>
              <a:rPr lang="th-TH" sz="2800" spc="10" dirty="0" smtClean="0">
                <a:latin typeface="TH SarabunPSK"/>
                <a:cs typeface="TH SarabunPSK"/>
              </a:rPr>
              <a:t>ศ</a:t>
            </a:r>
            <a:r>
              <a:rPr lang="th-TH" sz="2800" spc="-10" dirty="0" smtClean="0">
                <a:latin typeface="TH SarabunPSK"/>
                <a:cs typeface="TH SarabunPSK"/>
              </a:rPr>
              <a:t>น</a:t>
            </a:r>
            <a:r>
              <a:rPr lang="th-TH" sz="2800" spc="20" dirty="0" smtClean="0">
                <a:latin typeface="TH SarabunPSK"/>
                <a:cs typeface="TH SarabunPSK"/>
              </a:rPr>
              <a:t></a:t>
            </a:r>
            <a:r>
              <a:rPr lang="th-TH" sz="2800" spc="-10" dirty="0" smtClean="0">
                <a:latin typeface="TH SarabunPSK"/>
                <a:cs typeface="TH SarabunPSK"/>
              </a:rPr>
              <a:t>”</a:t>
            </a:r>
            <a:r>
              <a:rPr lang="th-TH" sz="2800" spc="70" dirty="0" smtClean="0">
                <a:latin typeface="TH SarabunPSK"/>
                <a:cs typeface="TH SarabunPSK"/>
              </a:rPr>
              <a:t> </a:t>
            </a:r>
            <a:r>
              <a:rPr lang="th-TH" sz="2800" spc="20" dirty="0" smtClean="0">
                <a:latin typeface="TH SarabunPSK"/>
                <a:cs typeface="TH SarabunPSK"/>
              </a:rPr>
              <a:t>คนส่วนใหญ่นึก</a:t>
            </a:r>
            <a:r>
              <a:rPr lang="th-TH" sz="2800" spc="-15" dirty="0" smtClean="0">
                <a:latin typeface="TH SarabunPSK"/>
                <a:cs typeface="TH SarabunPSK"/>
              </a:rPr>
              <a:t>ถ</a:t>
            </a:r>
            <a:r>
              <a:rPr lang="th-TH" sz="2800" spc="20" dirty="0" smtClean="0">
                <a:latin typeface="TH SarabunPSK"/>
                <a:cs typeface="TH SarabunPSK"/>
              </a:rPr>
              <a:t>ึ</a:t>
            </a:r>
            <a:r>
              <a:rPr lang="th-TH" sz="2800" spc="25" dirty="0" smtClean="0">
                <a:latin typeface="TH SarabunPSK"/>
                <a:cs typeface="TH SarabunPSK"/>
              </a:rPr>
              <a:t>ง</a:t>
            </a:r>
            <a:r>
              <a:rPr lang="th-TH" sz="2800" spc="-15" dirty="0" smtClean="0">
                <a:latin typeface="TH SarabunPSK"/>
                <a:cs typeface="TH SarabunPSK"/>
              </a:rPr>
              <a:t>ค</a:t>
            </a:r>
            <a:r>
              <a:rPr lang="th-TH" sz="2800" spc="20" dirty="0" smtClean="0">
                <a:latin typeface="TH SarabunPSK"/>
                <a:cs typeface="TH SarabunPSK"/>
              </a:rPr>
              <a:t>ื</a:t>
            </a:r>
            <a:r>
              <a:rPr lang="th-TH" sz="2800" spc="5" dirty="0" smtClean="0">
                <a:latin typeface="TH SarabunPSK"/>
                <a:cs typeface="TH SarabunPSK"/>
              </a:rPr>
              <a:t>อ</a:t>
            </a:r>
            <a:r>
              <a:rPr lang="th-TH" sz="2800" spc="25" dirty="0" smtClean="0">
                <a:latin typeface="TH SarabunPSK"/>
                <a:cs typeface="TH SarabunPSK"/>
              </a:rPr>
              <a:t>ราย</a:t>
            </a:r>
            <a:r>
              <a:rPr lang="th-TH" sz="2800" spc="20" dirty="0" smtClean="0">
                <a:latin typeface="TH SarabunPSK"/>
                <a:cs typeface="TH SarabunPSK"/>
              </a:rPr>
              <a:t>ก</a:t>
            </a:r>
            <a:r>
              <a:rPr lang="th-TH" sz="2800" spc="10" dirty="0" smtClean="0">
                <a:latin typeface="TH SarabunPSK"/>
                <a:cs typeface="TH SarabunPSK"/>
              </a:rPr>
              <a:t>า</a:t>
            </a:r>
            <a:r>
              <a:rPr lang="th-TH" sz="2800" spc="25" dirty="0" smtClean="0">
                <a:latin typeface="TH SarabunPSK"/>
                <a:cs typeface="TH SarabunPSK"/>
              </a:rPr>
              <a:t>ร</a:t>
            </a:r>
            <a:r>
              <a:rPr lang="th-TH" sz="2800" spc="35" dirty="0" smtClean="0">
                <a:latin typeface="TH SarabunPSK"/>
                <a:cs typeface="TH SarabunPSK"/>
              </a:rPr>
              <a:t>โ</a:t>
            </a:r>
            <a:r>
              <a:rPr lang="th-TH" sz="2800" spc="20" dirty="0" smtClean="0">
                <a:latin typeface="TH SarabunPSK"/>
                <a:cs typeface="TH SarabunPSK"/>
              </a:rPr>
              <a:t>ท</a:t>
            </a:r>
            <a:r>
              <a:rPr lang="th-TH" sz="2800" spc="25" dirty="0" smtClean="0">
                <a:latin typeface="TH SarabunPSK"/>
                <a:cs typeface="TH SarabunPSK"/>
              </a:rPr>
              <a:t>ร</a:t>
            </a:r>
            <a:r>
              <a:rPr lang="th-TH" sz="2800" spc="20" dirty="0" smtClean="0">
                <a:latin typeface="TH SarabunPSK"/>
                <a:cs typeface="TH SarabunPSK"/>
              </a:rPr>
              <a:t>ท</a:t>
            </a:r>
            <a:r>
              <a:rPr lang="th-TH" sz="2800" spc="-675" dirty="0" smtClean="0">
                <a:latin typeface="TH SarabunPSK"/>
                <a:cs typeface="TH SarabunPSK"/>
              </a:rPr>
              <a:t>ัศ</a:t>
            </a:r>
            <a:r>
              <a:rPr lang="th-TH" sz="2800" spc="-10" dirty="0" smtClean="0">
                <a:latin typeface="TH SarabunPSK"/>
                <a:cs typeface="TH SarabunPSK"/>
              </a:rPr>
              <a:t>น</a:t>
            </a:r>
            <a:r>
              <a:rPr lang="th-TH" sz="2800" spc="20" dirty="0" smtClean="0">
                <a:latin typeface="TH SarabunPSK"/>
                <a:cs typeface="TH SarabunPSK"/>
              </a:rPr>
              <a:t></a:t>
            </a:r>
            <a:r>
              <a:rPr lang="th-TH" sz="2800" spc="25" dirty="0" smtClean="0">
                <a:latin typeface="TH SarabunPSK"/>
                <a:cs typeface="TH SarabunPSK"/>
              </a:rPr>
              <a:t>ปร</a:t>
            </a:r>
            <a:r>
              <a:rPr lang="th-TH" sz="2800" spc="20" dirty="0" smtClean="0">
                <a:latin typeface="TH SarabunPSK"/>
                <a:cs typeface="TH SarabunPSK"/>
              </a:rPr>
              <a:t>ะ</a:t>
            </a:r>
            <a:r>
              <a:rPr lang="th-TH" sz="2800" spc="30" dirty="0" smtClean="0">
                <a:latin typeface="TH SarabunPSK"/>
                <a:cs typeface="TH SarabunPSK"/>
              </a:rPr>
              <a:t>เ</a:t>
            </a:r>
            <a:r>
              <a:rPr lang="th-TH" sz="2800" spc="15" dirty="0" smtClean="0">
                <a:latin typeface="TH SarabunPSK"/>
                <a:cs typeface="TH SarabunPSK"/>
              </a:rPr>
              <a:t>ภ</a:t>
            </a:r>
            <a:r>
              <a:rPr lang="th-TH" sz="2800" spc="20" dirty="0" smtClean="0">
                <a:latin typeface="TH SarabunPSK"/>
                <a:cs typeface="TH SarabunPSK"/>
              </a:rPr>
              <a:t>ท</a:t>
            </a:r>
            <a:r>
              <a:rPr lang="th-TH" sz="2800" spc="-10" dirty="0" smtClean="0">
                <a:latin typeface="TH SarabunPSK"/>
                <a:cs typeface="TH SarabunPSK"/>
              </a:rPr>
              <a:t>ต</a:t>
            </a:r>
            <a:r>
              <a:rPr lang="th-TH" sz="2800" spc="15" dirty="0" smtClean="0">
                <a:latin typeface="TH SarabunPSK"/>
                <a:cs typeface="TH SarabunPSK"/>
              </a:rPr>
              <a:t></a:t>
            </a:r>
            <a:r>
              <a:rPr lang="th-TH" sz="2800" spc="30" dirty="0" smtClean="0">
                <a:latin typeface="TH SarabunPSK"/>
                <a:cs typeface="TH SarabunPSK"/>
              </a:rPr>
              <a:t>าง</a:t>
            </a:r>
            <a:r>
              <a:rPr lang="th-TH" sz="2800" spc="-10" dirty="0" smtClean="0">
                <a:latin typeface="TH SarabunPSK"/>
                <a:cs typeface="TH SarabunPSK"/>
              </a:rPr>
              <a:t>ๆ</a:t>
            </a:r>
            <a:r>
              <a:rPr lang="th-TH" sz="2800" spc="60" dirty="0" smtClean="0">
                <a:latin typeface="TH SarabunPSK"/>
                <a:cs typeface="TH SarabunPSK"/>
              </a:rPr>
              <a:t> </a:t>
            </a:r>
            <a:r>
              <a:rPr lang="th-TH" sz="2800" spc="-15" dirty="0" smtClean="0">
                <a:latin typeface="TH SarabunPSK"/>
                <a:cs typeface="TH SarabunPSK"/>
              </a:rPr>
              <a:t>ที่ให้ทั้งข</a:t>
            </a:r>
            <a:r>
              <a:rPr lang="th-TH" sz="2800" spc="35" dirty="0" smtClean="0">
                <a:latin typeface="TH SarabunPSK"/>
                <a:cs typeface="TH SarabunPSK"/>
              </a:rPr>
              <a:t></a:t>
            </a:r>
            <a:r>
              <a:rPr lang="th-TH" sz="2800" spc="20" dirty="0" smtClean="0">
                <a:latin typeface="TH SarabunPSK"/>
                <a:cs typeface="TH SarabunPSK"/>
              </a:rPr>
              <a:t>อ</a:t>
            </a:r>
            <a:r>
              <a:rPr lang="th-TH" sz="2800" spc="-15" dirty="0" smtClean="0">
                <a:latin typeface="TH SarabunPSK"/>
                <a:cs typeface="TH SarabunPSK"/>
              </a:rPr>
              <a:t>ม</a:t>
            </a:r>
            <a:r>
              <a:rPr lang="th-TH" sz="2800" spc="20" dirty="0" smtClean="0">
                <a:latin typeface="TH SarabunPSK"/>
                <a:cs typeface="TH SarabunPSK"/>
              </a:rPr>
              <a:t>ู</a:t>
            </a:r>
            <a:r>
              <a:rPr lang="th-TH" sz="2800" spc="25" dirty="0" smtClean="0">
                <a:latin typeface="TH SarabunPSK"/>
                <a:cs typeface="TH SarabunPSK"/>
              </a:rPr>
              <a:t>ล</a:t>
            </a:r>
            <a:r>
              <a:rPr lang="th-TH" sz="2800" spc="-15" dirty="0" smtClean="0">
                <a:latin typeface="TH SarabunPSK"/>
                <a:cs typeface="TH SarabunPSK"/>
              </a:rPr>
              <a:t>ข</a:t>
            </a:r>
            <a:r>
              <a:rPr lang="th-TH" sz="2800" spc="5" dirty="0" smtClean="0">
                <a:latin typeface="TH SarabunPSK"/>
                <a:cs typeface="TH SarabunPSK"/>
              </a:rPr>
              <a:t></a:t>
            </a:r>
            <a:r>
              <a:rPr lang="th-TH" sz="2800" spc="25" dirty="0" smtClean="0">
                <a:latin typeface="TH SarabunPSK"/>
                <a:cs typeface="TH SarabunPSK"/>
              </a:rPr>
              <a:t>า</a:t>
            </a:r>
            <a:r>
              <a:rPr lang="th-TH" sz="2800" spc="30" dirty="0" smtClean="0">
                <a:latin typeface="TH SarabunPSK"/>
                <a:cs typeface="TH SarabunPSK"/>
              </a:rPr>
              <a:t>ว</a:t>
            </a:r>
            <a:r>
              <a:rPr lang="th-TH" sz="2800" spc="25" dirty="0" smtClean="0">
                <a:latin typeface="TH SarabunPSK"/>
                <a:cs typeface="TH SarabunPSK"/>
              </a:rPr>
              <a:t>สาร</a:t>
            </a:r>
            <a:r>
              <a:rPr lang="th-TH" sz="2800" spc="10" dirty="0" smtClean="0">
                <a:latin typeface="TH SarabunPSK"/>
                <a:cs typeface="TH SarabunPSK"/>
              </a:rPr>
              <a:t>แ</a:t>
            </a:r>
            <a:r>
              <a:rPr lang="th-TH" sz="2800" spc="25" dirty="0" smtClean="0">
                <a:latin typeface="TH SarabunPSK"/>
                <a:cs typeface="TH SarabunPSK"/>
              </a:rPr>
              <a:t>ล</a:t>
            </a:r>
            <a:r>
              <a:rPr lang="th-TH" sz="2800" spc="20" dirty="0" smtClean="0">
                <a:latin typeface="TH SarabunPSK"/>
                <a:cs typeface="TH SarabunPSK"/>
              </a:rPr>
              <a:t>ะค</a:t>
            </a:r>
            <a:r>
              <a:rPr lang="th-TH" sz="2800" spc="30" dirty="0" smtClean="0">
                <a:latin typeface="TH SarabunPSK"/>
                <a:cs typeface="TH SarabunPSK"/>
              </a:rPr>
              <a:t>ว</a:t>
            </a:r>
            <a:r>
              <a:rPr lang="th-TH" sz="2800" spc="25" dirty="0" smtClean="0">
                <a:latin typeface="TH SarabunPSK"/>
                <a:cs typeface="TH SarabunPSK"/>
              </a:rPr>
              <a:t>าม</a:t>
            </a:r>
            <a:r>
              <a:rPr lang="th-TH" sz="2800" spc="-5" dirty="0" smtClean="0">
                <a:latin typeface="TH SarabunPSK"/>
                <a:cs typeface="TH SarabunPSK"/>
              </a:rPr>
              <a:t>บันเ</a:t>
            </a:r>
            <a:r>
              <a:rPr lang="th-TH" sz="2800" spc="-15" dirty="0" smtClean="0">
                <a:latin typeface="TH SarabunPSK"/>
                <a:cs typeface="TH SarabunPSK"/>
              </a:rPr>
              <a:t>ท</a:t>
            </a:r>
            <a:r>
              <a:rPr lang="th-TH" sz="2800" spc="0" dirty="0" smtClean="0">
                <a:latin typeface="TH SarabunPSK"/>
                <a:cs typeface="TH SarabunPSK"/>
              </a:rPr>
              <a:t>ิ</a:t>
            </a:r>
            <a:r>
              <a:rPr lang="th-TH" sz="2800" spc="-10" dirty="0" smtClean="0">
                <a:latin typeface="TH SarabunPSK"/>
                <a:cs typeface="TH SarabunPSK"/>
              </a:rPr>
              <a:t>ง</a:t>
            </a:r>
            <a:r>
              <a:rPr lang="th-TH" sz="2800" spc="-15" dirty="0" smtClean="0">
                <a:latin typeface="TH SarabunPSK"/>
                <a:cs typeface="TH SarabunPSK"/>
              </a:rPr>
              <a:t>ก</a:t>
            </a:r>
            <a:r>
              <a:rPr lang="th-TH" sz="2800" spc="-5" dirty="0" smtClean="0">
                <a:latin typeface="TH SarabunPSK"/>
                <a:cs typeface="TH SarabunPSK"/>
              </a:rPr>
              <a:t>ับผูช</a:t>
            </a:r>
            <a:r>
              <a:rPr lang="th-TH" sz="2800" spc="-15" dirty="0" smtClean="0">
                <a:latin typeface="TH SarabunPSK"/>
                <a:cs typeface="TH SarabunPSK"/>
              </a:rPr>
              <a:t>ม</a:t>
            </a:r>
            <a:r>
              <a:rPr lang="th-TH" sz="2800" spc="-10" dirty="0" smtClean="0">
                <a:latin typeface="TH SarabunPSK"/>
                <a:cs typeface="TH SarabunPSK"/>
              </a:rPr>
              <a:t>ใน</a:t>
            </a:r>
            <a:r>
              <a:rPr lang="th-TH" sz="2800" spc="-5" dirty="0" smtClean="0">
                <a:latin typeface="TH SarabunPSK"/>
                <a:cs typeface="TH SarabunPSK"/>
              </a:rPr>
              <a:t>ช</a:t>
            </a:r>
            <a:r>
              <a:rPr lang="th-TH" sz="2800" spc="0" dirty="0" smtClean="0">
                <a:latin typeface="TH SarabunPSK"/>
                <a:cs typeface="TH SarabunPSK"/>
              </a:rPr>
              <a:t>ี</a:t>
            </a:r>
            <a:r>
              <a:rPr lang="th-TH" sz="2800" spc="-5" dirty="0" smtClean="0">
                <a:latin typeface="TH SarabunPSK"/>
                <a:cs typeface="TH SarabunPSK"/>
              </a:rPr>
              <a:t>วิตปร</a:t>
            </a:r>
            <a:r>
              <a:rPr lang="th-TH" sz="2800" spc="-20" dirty="0" smtClean="0">
                <a:latin typeface="TH SarabunPSK"/>
                <a:cs typeface="TH SarabunPSK"/>
              </a:rPr>
              <a:t>ะ</a:t>
            </a:r>
            <a:r>
              <a:rPr lang="th-TH" sz="2800" spc="-5" dirty="0" smtClean="0">
                <a:latin typeface="TH SarabunPSK"/>
                <a:cs typeface="TH SarabunPSK"/>
              </a:rPr>
              <a:t>จําวัน </a:t>
            </a:r>
            <a:r>
              <a:rPr lang="th-TH" sz="2800" spc="-20" dirty="0" smtClean="0">
                <a:latin typeface="TH SarabunPSK"/>
                <a:cs typeface="TH SarabunPSK"/>
              </a:rPr>
              <a:t>อ</a:t>
            </a:r>
            <a:r>
              <a:rPr lang="th-TH" sz="2800" spc="-5" dirty="0" smtClean="0">
                <a:latin typeface="TH SarabunPSK"/>
                <a:cs typeface="TH SarabunPSK"/>
              </a:rPr>
              <a:t>ยา</a:t>
            </a:r>
            <a:r>
              <a:rPr lang="th-TH" sz="2800" spc="-10" dirty="0" smtClean="0">
                <a:latin typeface="TH SarabunPSK"/>
                <a:cs typeface="TH SarabunPSK"/>
              </a:rPr>
              <a:t>ง</a:t>
            </a:r>
            <a:r>
              <a:rPr lang="th-TH" sz="2800" spc="-15" dirty="0" smtClean="0">
                <a:latin typeface="TH SarabunPSK"/>
                <a:cs typeface="TH SarabunPSK"/>
              </a:rPr>
              <a:t>ไ</a:t>
            </a:r>
            <a:r>
              <a:rPr lang="th-TH" sz="2800" spc="-5" dirty="0" smtClean="0">
                <a:latin typeface="TH SarabunPSK"/>
                <a:cs typeface="TH SarabunPSK"/>
              </a:rPr>
              <a:t>ร</a:t>
            </a:r>
            <a:r>
              <a:rPr lang="th-TH" sz="2800" spc="-15" dirty="0" smtClean="0">
                <a:latin typeface="TH SarabunPSK"/>
                <a:cs typeface="TH SarabunPSK"/>
              </a:rPr>
              <a:t>ก</a:t>
            </a:r>
            <a:r>
              <a:rPr lang="th-TH" sz="2800" spc="-5" dirty="0" smtClean="0">
                <a:latin typeface="TH SarabunPSK"/>
                <a:cs typeface="TH SarabunPSK"/>
              </a:rPr>
              <a:t>็ตา</a:t>
            </a:r>
            <a:r>
              <a:rPr lang="th-TH" sz="2800" spc="-15" dirty="0" smtClean="0">
                <a:latin typeface="TH SarabunPSK"/>
                <a:cs typeface="TH SarabunPSK"/>
              </a:rPr>
              <a:t>ม</a:t>
            </a:r>
            <a:r>
              <a:rPr lang="th-TH" sz="2800" spc="-10" dirty="0" smtClean="0">
                <a:latin typeface="TH SarabunPSK"/>
                <a:cs typeface="TH SarabunPSK"/>
              </a:rPr>
              <a:t>บ</a:t>
            </a:r>
            <a:r>
              <a:rPr lang="th-TH" sz="2800" spc="-15" dirty="0" smtClean="0">
                <a:latin typeface="TH SarabunPSK"/>
                <a:cs typeface="TH SarabunPSK"/>
              </a:rPr>
              <a:t>ท</a:t>
            </a:r>
            <a:r>
              <a:rPr lang="th-TH" sz="2800" spc="-10" dirty="0" smtClean="0">
                <a:latin typeface="TH SarabunPSK"/>
                <a:cs typeface="TH SarabunPSK"/>
              </a:rPr>
              <a:t>บา</a:t>
            </a:r>
            <a:r>
              <a:rPr lang="th-TH" sz="2800" spc="-15" dirty="0" smtClean="0">
                <a:latin typeface="TH SarabunPSK"/>
                <a:cs typeface="TH SarabunPSK"/>
              </a:rPr>
              <a:t>ท</a:t>
            </a:r>
            <a:r>
              <a:rPr lang="th-TH" sz="2800" spc="-5" dirty="0" smtClean="0">
                <a:latin typeface="TH SarabunPSK"/>
                <a:cs typeface="TH SarabunPSK"/>
              </a:rPr>
              <a:t>สํา</a:t>
            </a:r>
            <a:r>
              <a:rPr lang="th-TH" sz="2800" spc="-15" dirty="0" smtClean="0">
                <a:latin typeface="TH SarabunPSK"/>
                <a:cs typeface="TH SarabunPSK"/>
              </a:rPr>
              <a:t>ค</a:t>
            </a:r>
            <a:r>
              <a:rPr lang="th-TH" sz="2800" spc="-5" dirty="0" smtClean="0">
                <a:latin typeface="TH SarabunPSK"/>
                <a:cs typeface="TH SarabunPSK"/>
              </a:rPr>
              <a:t>ัญ</a:t>
            </a:r>
            <a:r>
              <a:rPr lang="th-TH" sz="2800" spc="-20" dirty="0" smtClean="0">
                <a:latin typeface="TH SarabunPSK"/>
                <a:cs typeface="TH SarabunPSK"/>
              </a:rPr>
              <a:t>อ</a:t>
            </a:r>
            <a:r>
              <a:rPr lang="th-TH" sz="2800" spc="0" dirty="0" smtClean="0">
                <a:latin typeface="TH SarabunPSK"/>
                <a:cs typeface="TH SarabunPSK"/>
              </a:rPr>
              <a:t>ี</a:t>
            </a:r>
            <a:r>
              <a:rPr lang="th-TH" sz="2800" spc="-15" dirty="0" smtClean="0">
                <a:latin typeface="TH SarabunPSK"/>
                <a:cs typeface="TH SarabunPSK"/>
              </a:rPr>
              <a:t>ก</a:t>
            </a:r>
            <a:r>
              <a:rPr lang="th-TH" sz="2800" spc="-5" dirty="0" smtClean="0">
                <a:latin typeface="TH SarabunPSK"/>
                <a:cs typeface="TH SarabunPSK"/>
              </a:rPr>
              <a:t>ดานหนึ่</a:t>
            </a:r>
            <a:r>
              <a:rPr lang="th-TH" sz="2800" spc="-10" dirty="0" smtClean="0">
                <a:latin typeface="TH SarabunPSK"/>
                <a:cs typeface="TH SarabunPSK"/>
              </a:rPr>
              <a:t>ง</a:t>
            </a:r>
            <a:r>
              <a:rPr lang="th-TH" sz="2800" spc="-15" dirty="0" smtClean="0">
                <a:latin typeface="TH SarabunPSK"/>
                <a:cs typeface="TH SarabunPSK"/>
              </a:rPr>
              <a:t>ท</a:t>
            </a:r>
            <a:r>
              <a:rPr lang="th-TH" sz="2800" spc="0" dirty="0" smtClean="0">
                <a:latin typeface="TH SarabunPSK"/>
                <a:cs typeface="TH SarabunPSK"/>
              </a:rPr>
              <a:t>ี่</a:t>
            </a:r>
            <a:r>
              <a:rPr lang="th-TH" sz="2800" spc="-15" dirty="0" smtClean="0">
                <a:latin typeface="TH SarabunPSK"/>
                <a:cs typeface="TH SarabunPSK"/>
              </a:rPr>
              <a:t>ม</a:t>
            </a:r>
            <a:r>
              <a:rPr lang="th-TH" sz="2800" spc="0" dirty="0" smtClean="0">
                <a:latin typeface="TH SarabunPSK"/>
                <a:cs typeface="TH SarabunPSK"/>
              </a:rPr>
              <a:t>ั</a:t>
            </a:r>
            <a:r>
              <a:rPr lang="th-TH" sz="2800" spc="-15" dirty="0" smtClean="0">
                <a:latin typeface="TH SarabunPSK"/>
                <a:cs typeface="TH SarabunPSK"/>
              </a:rPr>
              <a:t>กถ</a:t>
            </a:r>
            <a:r>
              <a:rPr lang="th-TH" sz="2800" spc="0" dirty="0" smtClean="0">
                <a:latin typeface="TH SarabunPSK"/>
                <a:cs typeface="TH SarabunPSK"/>
              </a:rPr>
              <a:t>ู</a:t>
            </a:r>
            <a:r>
              <a:rPr lang="th-TH" sz="2800" spc="-15" dirty="0" smtClean="0">
                <a:latin typeface="TH SarabunPSK"/>
                <a:cs typeface="TH SarabunPSK"/>
              </a:rPr>
              <a:t>กม</a:t>
            </a:r>
            <a:r>
              <a:rPr lang="th-TH" sz="2800" spc="-20" dirty="0" smtClean="0">
                <a:latin typeface="TH SarabunPSK"/>
                <a:cs typeface="TH SarabunPSK"/>
              </a:rPr>
              <a:t>อ</a:t>
            </a:r>
            <a:r>
              <a:rPr lang="th-TH" sz="2800" spc="-10" dirty="0" smtClean="0">
                <a:latin typeface="TH SarabunPSK"/>
                <a:cs typeface="TH SarabunPSK"/>
              </a:rPr>
              <a:t>ง</a:t>
            </a:r>
            <a:r>
              <a:rPr lang="th-TH" sz="2800" spc="-15" dirty="0" smtClean="0">
                <a:latin typeface="TH SarabunPSK"/>
                <a:cs typeface="TH SarabunPSK"/>
              </a:rPr>
              <a:t>ข</a:t>
            </a:r>
            <a:r>
              <a:rPr lang="th-TH" sz="2800" spc="-5" dirty="0" smtClean="0">
                <a:latin typeface="TH SarabunPSK"/>
                <a:cs typeface="TH SarabunPSK"/>
              </a:rPr>
              <a:t>า</a:t>
            </a:r>
            <a:r>
              <a:rPr lang="th-TH" sz="2800" spc="-15" dirty="0" smtClean="0">
                <a:latin typeface="TH SarabunPSK"/>
                <a:cs typeface="TH SarabunPSK"/>
              </a:rPr>
              <a:t>ม</a:t>
            </a:r>
            <a:r>
              <a:rPr lang="th-TH" sz="2800" spc="0" dirty="0" smtClean="0">
                <a:latin typeface="TH SarabunPSK"/>
                <a:cs typeface="TH SarabunPSK"/>
              </a:rPr>
              <a:t>ไป</a:t>
            </a:r>
            <a:r>
              <a:rPr lang="th-TH" sz="2800" spc="-15" dirty="0" smtClean="0">
                <a:latin typeface="TH SarabunPSK"/>
                <a:cs typeface="TH SarabunPSK"/>
              </a:rPr>
              <a:t>ค</a:t>
            </a:r>
            <a:r>
              <a:rPr lang="th-TH" sz="2800" spc="-5" dirty="0" smtClean="0">
                <a:latin typeface="TH SarabunPSK"/>
                <a:cs typeface="TH SarabunPSK"/>
              </a:rPr>
              <a:t>ือ</a:t>
            </a:r>
            <a:r>
              <a:rPr lang="th-TH" sz="2800" spc="0" dirty="0" smtClean="0">
                <a:latin typeface="TH SarabunPSK"/>
                <a:cs typeface="TH SarabunPSK"/>
              </a:rPr>
              <a:t>บ</a:t>
            </a:r>
            <a:r>
              <a:rPr lang="th-TH" sz="2800" spc="-5" dirty="0" smtClean="0">
                <a:latin typeface="TH SarabunPSK"/>
                <a:cs typeface="TH SarabunPSK"/>
              </a:rPr>
              <a:t>ท</a:t>
            </a:r>
            <a:r>
              <a:rPr lang="th-TH" sz="2800" spc="0" dirty="0" smtClean="0">
                <a:latin typeface="TH SarabunPSK"/>
                <a:cs typeface="TH SarabunPSK"/>
              </a:rPr>
              <a:t>บา</a:t>
            </a:r>
            <a:r>
              <a:rPr lang="th-TH" sz="2800" spc="-5" dirty="0" smtClean="0">
                <a:latin typeface="TH SarabunPSK"/>
                <a:cs typeface="TH SarabunPSK"/>
              </a:rPr>
              <a:t>ทท</a:t>
            </a:r>
            <a:r>
              <a:rPr lang="th-TH" sz="2800" spc="0" dirty="0" smtClean="0">
                <a:latin typeface="TH SarabunPSK"/>
                <a:cs typeface="TH SarabunPSK"/>
              </a:rPr>
              <a:t>า</a:t>
            </a:r>
            <a:r>
              <a:rPr lang="th-TH" sz="2800" spc="5" dirty="0" smtClean="0">
                <a:latin typeface="TH SarabunPSK"/>
                <a:cs typeface="TH SarabunPSK"/>
              </a:rPr>
              <a:t>ง</a:t>
            </a:r>
            <a:r>
              <a:rPr lang="th-TH" sz="2800" spc="-10" dirty="0" smtClean="0">
                <a:latin typeface="TH SarabunPSK"/>
                <a:cs typeface="TH SarabunPSK"/>
              </a:rPr>
              <a:t>ด</a:t>
            </a:r>
            <a:r>
              <a:rPr lang="th-TH" sz="2800" spc="10" dirty="0" smtClean="0">
                <a:latin typeface="TH SarabunPSK"/>
                <a:cs typeface="TH SarabunPSK"/>
              </a:rPr>
              <a:t></a:t>
            </a:r>
            <a:r>
              <a:rPr lang="th-TH" sz="2800" spc="0" dirty="0" smtClean="0">
                <a:latin typeface="TH SarabunPSK"/>
                <a:cs typeface="TH SarabunPSK"/>
              </a:rPr>
              <a:t>า</a:t>
            </a:r>
            <a:r>
              <a:rPr lang="th-TH" sz="2800" spc="-10" dirty="0" smtClean="0">
                <a:latin typeface="TH SarabunPSK"/>
                <a:cs typeface="TH SarabunPSK"/>
              </a:rPr>
              <a:t>น</a:t>
            </a:r>
            <a:r>
              <a:rPr lang="th-TH" sz="2800" spc="-5" dirty="0" smtClean="0">
                <a:latin typeface="TH SarabunPSK"/>
                <a:cs typeface="TH SarabunPSK"/>
              </a:rPr>
              <a:t>ธุร</a:t>
            </a:r>
            <a:r>
              <a:rPr lang="th-TH" sz="2800" spc="-15" dirty="0" smtClean="0">
                <a:latin typeface="TH SarabunPSK"/>
                <a:cs typeface="TH SarabunPSK"/>
              </a:rPr>
              <a:t>ก</a:t>
            </a:r>
            <a:r>
              <a:rPr lang="th-TH" sz="2800" spc="-5" dirty="0" smtClean="0">
                <a:latin typeface="TH SarabunPSK"/>
                <a:cs typeface="TH SarabunPSK"/>
              </a:rPr>
              <a:t>ิจ ธุร</a:t>
            </a:r>
            <a:r>
              <a:rPr lang="th-TH" sz="2800" spc="-15" dirty="0" smtClean="0">
                <a:latin typeface="TH SarabunPSK"/>
                <a:cs typeface="TH SarabunPSK"/>
              </a:rPr>
              <a:t>ก</a:t>
            </a:r>
            <a:r>
              <a:rPr lang="th-TH" sz="2800" spc="-5" dirty="0" smtClean="0">
                <a:latin typeface="TH SarabunPSK"/>
                <a:cs typeface="TH SarabunPSK"/>
              </a:rPr>
              <a:t>ิจ</a:t>
            </a:r>
            <a:r>
              <a:rPr lang="th-TH" sz="2800" spc="0" dirty="0" smtClean="0">
                <a:latin typeface="TH SarabunPSK"/>
                <a:cs typeface="TH SarabunPSK"/>
              </a:rPr>
              <a:t>โ</a:t>
            </a:r>
            <a:r>
              <a:rPr lang="th-TH" sz="2800" spc="-15" dirty="0" smtClean="0">
                <a:latin typeface="TH SarabunPSK"/>
                <a:cs typeface="TH SarabunPSK"/>
              </a:rPr>
              <a:t>ท</a:t>
            </a:r>
            <a:r>
              <a:rPr lang="th-TH" sz="2800" spc="-5" dirty="0" smtClean="0">
                <a:latin typeface="TH SarabunPSK"/>
                <a:cs typeface="TH SarabunPSK"/>
              </a:rPr>
              <a:t>ร</a:t>
            </a:r>
            <a:r>
              <a:rPr lang="th-TH" sz="2800" spc="-15" dirty="0" smtClean="0">
                <a:latin typeface="TH SarabunPSK"/>
                <a:cs typeface="TH SarabunPSK"/>
              </a:rPr>
              <a:t>ท</a:t>
            </a:r>
            <a:r>
              <a:rPr lang="th-TH" sz="2800" spc="0" dirty="0" smtClean="0">
                <a:latin typeface="TH SarabunPSK"/>
                <a:cs typeface="TH SarabunPSK"/>
              </a:rPr>
              <a:t>ั</a:t>
            </a:r>
            <a:r>
              <a:rPr lang="th-TH" sz="2800" spc="-15" dirty="0" smtClean="0">
                <a:latin typeface="TH SarabunPSK"/>
                <a:cs typeface="TH SarabunPSK"/>
              </a:rPr>
              <a:t>ศ</a:t>
            </a:r>
            <a:r>
              <a:rPr lang="th-TH" sz="2800" spc="-5" dirty="0" smtClean="0">
                <a:latin typeface="TH SarabunPSK"/>
                <a:cs typeface="TH SarabunPSK"/>
              </a:rPr>
              <a:t>น</a:t>
            </a:r>
            <a:r>
              <a:rPr lang="th-TH" sz="2800" spc="-15" dirty="0" smtClean="0">
                <a:latin typeface="TH SarabunPSK"/>
                <a:cs typeface="TH SarabunPSK"/>
              </a:rPr>
              <a:t>ม</a:t>
            </a:r>
            <a:r>
              <a:rPr lang="th-TH" sz="2800" spc="0" dirty="0" smtClean="0">
                <a:latin typeface="TH SarabunPSK"/>
                <a:cs typeface="TH SarabunPSK"/>
              </a:rPr>
              <a:t>ี</a:t>
            </a:r>
            <a:r>
              <a:rPr lang="th-TH" sz="2800" spc="-15" dirty="0" smtClean="0">
                <a:latin typeface="TH SarabunPSK"/>
                <a:cs typeface="TH SarabunPSK"/>
              </a:rPr>
              <a:t>ม</a:t>
            </a:r>
            <a:r>
              <a:rPr lang="th-TH" sz="2800" spc="-5" dirty="0" smtClean="0">
                <a:latin typeface="TH SarabunPSK"/>
                <a:cs typeface="TH SarabunPSK"/>
              </a:rPr>
              <a:t>ูล</a:t>
            </a:r>
            <a:r>
              <a:rPr lang="th-TH" sz="2800" spc="-15" dirty="0" smtClean="0">
                <a:latin typeface="TH SarabunPSK"/>
                <a:cs typeface="TH SarabunPSK"/>
              </a:rPr>
              <a:t>ค</a:t>
            </a:r>
            <a:r>
              <a:rPr lang="th-TH" sz="2800" spc="-5" dirty="0" smtClean="0">
                <a:latin typeface="TH SarabunPSK"/>
                <a:cs typeface="TH SarabunPSK"/>
              </a:rPr>
              <a:t>า</a:t>
            </a:r>
            <a:r>
              <a:rPr lang="th-TH" sz="2800" spc="-15" dirty="0" smtClean="0">
                <a:latin typeface="TH SarabunPSK"/>
                <a:cs typeface="TH SarabunPSK"/>
              </a:rPr>
              <a:t>ท</a:t>
            </a:r>
            <a:r>
              <a:rPr lang="th-TH" sz="2800" spc="-5" dirty="0" smtClean="0">
                <a:latin typeface="TH SarabunPSK"/>
                <a:cs typeface="TH SarabunPSK"/>
              </a:rPr>
              <a:t>า</a:t>
            </a:r>
            <a:r>
              <a:rPr lang="th-TH" sz="2800" spc="-10" dirty="0" smtClean="0">
                <a:latin typeface="TH SarabunPSK"/>
                <a:cs typeface="TH SarabunPSK"/>
              </a:rPr>
              <a:t>ง</a:t>
            </a:r>
            <a:r>
              <a:rPr lang="th-TH" sz="2800" spc="-5" dirty="0" smtClean="0">
                <a:latin typeface="TH SarabunPSK"/>
                <a:cs typeface="TH SarabunPSK"/>
              </a:rPr>
              <a:t>เ</a:t>
            </a:r>
            <a:r>
              <a:rPr lang="th-TH" sz="2800" spc="-15" dirty="0" smtClean="0">
                <a:latin typeface="TH SarabunPSK"/>
                <a:cs typeface="TH SarabunPSK"/>
              </a:rPr>
              <a:t>ศ</a:t>
            </a:r>
            <a:r>
              <a:rPr lang="th-TH" sz="2800" spc="-5" dirty="0" smtClean="0">
                <a:latin typeface="TH SarabunPSK"/>
                <a:cs typeface="TH SarabunPSK"/>
              </a:rPr>
              <a:t>ร</a:t>
            </a:r>
            <a:r>
              <a:rPr lang="th-TH" sz="2800" spc="-15" dirty="0" smtClean="0">
                <a:latin typeface="TH SarabunPSK"/>
                <a:cs typeface="TH SarabunPSK"/>
              </a:rPr>
              <a:t>ษ</a:t>
            </a:r>
            <a:r>
              <a:rPr lang="th-TH" sz="2800" spc="-10" dirty="0" smtClean="0">
                <a:latin typeface="TH SarabunPSK"/>
                <a:cs typeface="TH SarabunPSK"/>
              </a:rPr>
              <a:t>ฐ</a:t>
            </a:r>
            <a:r>
              <a:rPr lang="th-TH" sz="2800" spc="-15" dirty="0" smtClean="0">
                <a:latin typeface="TH SarabunPSK"/>
                <a:cs typeface="TH SarabunPSK"/>
              </a:rPr>
              <a:t>ก</a:t>
            </a:r>
            <a:r>
              <a:rPr lang="th-TH" sz="2800" spc="-5" dirty="0" smtClean="0">
                <a:latin typeface="TH SarabunPSK"/>
                <a:cs typeface="TH SarabunPSK"/>
              </a:rPr>
              <a:t>ิจสู</a:t>
            </a:r>
            <a:r>
              <a:rPr lang="th-TH" sz="2800" spc="-10" dirty="0" smtClean="0">
                <a:latin typeface="TH SarabunPSK"/>
                <a:cs typeface="TH SarabunPSK"/>
              </a:rPr>
              <a:t>ง</a:t>
            </a:r>
            <a:r>
              <a:rPr lang="th-TH" sz="2800" spc="-15" dirty="0" smtClean="0">
                <a:latin typeface="TH SarabunPSK"/>
                <a:cs typeface="TH SarabunPSK"/>
              </a:rPr>
              <a:t>ม</a:t>
            </a:r>
            <a:r>
              <a:rPr lang="th-TH" sz="2800" spc="-5" dirty="0" smtClean="0">
                <a:latin typeface="TH SarabunPSK"/>
                <a:cs typeface="TH SarabunPSK"/>
              </a:rPr>
              <a:t>า</a:t>
            </a:r>
            <a:r>
              <a:rPr lang="th-TH" sz="2800" spc="-15" dirty="0" smtClean="0">
                <a:latin typeface="TH SarabunPSK"/>
                <a:cs typeface="TH SarabunPSK"/>
              </a:rPr>
              <a:t>กแ</a:t>
            </a:r>
            <a:r>
              <a:rPr lang="th-TH" sz="2800" spc="-10" dirty="0" smtClean="0">
                <a:latin typeface="TH SarabunPSK"/>
                <a:cs typeface="TH SarabunPSK"/>
              </a:rPr>
              <a:t>ล</a:t>
            </a:r>
            <a:r>
              <a:rPr lang="th-TH" sz="2800" spc="-20" dirty="0" smtClean="0">
                <a:latin typeface="TH SarabunPSK"/>
                <a:cs typeface="TH SarabunPSK"/>
              </a:rPr>
              <a:t>ะ</a:t>
            </a:r>
            <a:r>
              <a:rPr lang="th-TH" sz="2800" spc="-5" dirty="0" smtClean="0">
                <a:latin typeface="TH SarabunPSK"/>
                <a:cs typeface="TH SarabunPSK"/>
              </a:rPr>
              <a:t>สู</a:t>
            </a:r>
            <a:r>
              <a:rPr lang="th-TH" sz="2800" spc="-10" dirty="0" smtClean="0">
                <a:latin typeface="TH SarabunPSK"/>
                <a:cs typeface="TH SarabunPSK"/>
              </a:rPr>
              <a:t>ง</a:t>
            </a:r>
            <a:r>
              <a:rPr lang="th-TH" sz="2800" spc="-5" dirty="0" smtClean="0">
                <a:latin typeface="TH SarabunPSK"/>
                <a:cs typeface="TH SarabunPSK"/>
              </a:rPr>
              <a:t>สุดเปน</a:t>
            </a:r>
            <a:r>
              <a:rPr lang="th-TH" sz="2800" spc="-20" dirty="0" smtClean="0">
                <a:latin typeface="TH SarabunPSK"/>
                <a:cs typeface="TH SarabunPSK"/>
              </a:rPr>
              <a:t>อ</a:t>
            </a:r>
            <a:r>
              <a:rPr lang="th-TH" sz="2800" spc="-5" dirty="0" smtClean="0">
                <a:latin typeface="TH SarabunPSK"/>
                <a:cs typeface="TH SarabunPSK"/>
              </a:rPr>
              <a:t>ันดับหนึ่</a:t>
            </a:r>
            <a:r>
              <a:rPr lang="th-TH" sz="2800" spc="-10" dirty="0" smtClean="0">
                <a:latin typeface="TH SarabunPSK"/>
                <a:cs typeface="TH SarabunPSK"/>
              </a:rPr>
              <a:t>งใ</a:t>
            </a:r>
            <a:r>
              <a:rPr lang="th-TH" sz="2800" spc="-5" dirty="0" smtClean="0">
                <a:latin typeface="TH SarabunPSK"/>
                <a:cs typeface="TH SarabunPSK"/>
              </a:rPr>
              <a:t>นบรรดาสื่อ</a:t>
            </a:r>
            <a:r>
              <a:rPr lang="th-TH" sz="2800" spc="-15" dirty="0" smtClean="0">
                <a:latin typeface="TH SarabunPSK"/>
                <a:cs typeface="TH SarabunPSK"/>
              </a:rPr>
              <a:t>ม</a:t>
            </a:r>
            <a:r>
              <a:rPr lang="th-TH" sz="2800" spc="-5" dirty="0" smtClean="0">
                <a:latin typeface="TH SarabunPSK"/>
                <a:cs typeface="TH SarabunPSK"/>
              </a:rPr>
              <a:t>ว</a:t>
            </a:r>
            <a:r>
              <a:rPr lang="th-TH" sz="2800" spc="-10" dirty="0" smtClean="0">
                <a:latin typeface="TH SarabunPSK"/>
                <a:cs typeface="TH SarabunPSK"/>
              </a:rPr>
              <a:t>ล</a:t>
            </a:r>
            <a:r>
              <a:rPr lang="th-TH" sz="2800" spc="-5" dirty="0" smtClean="0">
                <a:latin typeface="TH SarabunPSK"/>
                <a:cs typeface="TH SarabunPSK"/>
              </a:rPr>
              <a:t>ช</a:t>
            </a:r>
            <a:r>
              <a:rPr lang="th-TH" sz="2800" spc="-10" dirty="0" smtClean="0">
                <a:latin typeface="TH SarabunPSK"/>
                <a:cs typeface="TH SarabunPSK"/>
              </a:rPr>
              <a:t>น</a:t>
            </a:r>
            <a:r>
              <a:rPr lang="th-TH" sz="2800" spc="-15" dirty="0" smtClean="0">
                <a:latin typeface="TH SarabunPSK"/>
                <a:cs typeface="TH SarabunPSK"/>
              </a:rPr>
              <a:t>ท</a:t>
            </a:r>
            <a:r>
              <a:rPr lang="th-TH" sz="2800" spc="0" dirty="0" smtClean="0">
                <a:latin typeface="TH SarabunPSK"/>
                <a:cs typeface="TH SarabunPSK"/>
              </a:rPr>
              <a:t>ั้</a:t>
            </a:r>
            <a:r>
              <a:rPr lang="th-TH" sz="2800" spc="-10" dirty="0" smtClean="0">
                <a:latin typeface="TH SarabunPSK"/>
                <a:cs typeface="TH SarabunPSK"/>
              </a:rPr>
              <a:t>งห</a:t>
            </a:r>
            <a:r>
              <a:rPr lang="th-TH" sz="2800" spc="-15" dirty="0" smtClean="0">
                <a:latin typeface="TH SarabunPSK"/>
                <a:cs typeface="TH SarabunPSK"/>
              </a:rPr>
              <a:t>ม</a:t>
            </a:r>
            <a:r>
              <a:rPr lang="th-TH" sz="2800" spc="-10" dirty="0" smtClean="0">
                <a:latin typeface="TH SarabunPSK"/>
                <a:cs typeface="TH SarabunPSK"/>
              </a:rPr>
              <a:t>ด </a:t>
            </a:r>
            <a:r>
              <a:rPr lang="th-TH" sz="2800" spc="10" dirty="0" smtClean="0">
                <a:latin typeface="TH SarabunPSK"/>
                <a:cs typeface="TH SarabunPSK"/>
              </a:rPr>
              <a:t>โ</a:t>
            </a:r>
            <a:r>
              <a:rPr lang="th-TH" sz="2800" spc="-5" dirty="0" smtClean="0">
                <a:latin typeface="TH SarabunPSK"/>
                <a:cs typeface="TH SarabunPSK"/>
              </a:rPr>
              <a:t>ท</a:t>
            </a:r>
            <a:r>
              <a:rPr lang="th-TH" sz="2800" spc="0" dirty="0" smtClean="0">
                <a:latin typeface="TH SarabunPSK"/>
                <a:cs typeface="TH SarabunPSK"/>
              </a:rPr>
              <a:t>ร</a:t>
            </a:r>
            <a:r>
              <a:rPr lang="th-TH" sz="2800" spc="-15" dirty="0" smtClean="0">
                <a:latin typeface="TH SarabunPSK"/>
                <a:cs typeface="TH SarabunPSK"/>
              </a:rPr>
              <a:t>ท</a:t>
            </a:r>
            <a:r>
              <a:rPr lang="th-TH" sz="2800" spc="5" dirty="0" smtClean="0">
                <a:latin typeface="TH SarabunPSK"/>
                <a:cs typeface="TH SarabunPSK"/>
              </a:rPr>
              <a:t>ั</a:t>
            </a:r>
            <a:r>
              <a:rPr lang="th-TH" sz="2800" spc="-5" dirty="0" smtClean="0">
                <a:latin typeface="TH SarabunPSK"/>
                <a:cs typeface="TH SarabunPSK"/>
              </a:rPr>
              <a:t>ศ</a:t>
            </a:r>
            <a:r>
              <a:rPr lang="th-TH" sz="2800" spc="-10" dirty="0" smtClean="0">
                <a:latin typeface="TH SarabunPSK"/>
                <a:cs typeface="TH SarabunPSK"/>
              </a:rPr>
              <a:t>น</a:t>
            </a:r>
            <a:r>
              <a:rPr lang="th-TH" sz="2800" spc="-5" dirty="0" smtClean="0">
                <a:latin typeface="TH SarabunPSK"/>
                <a:cs typeface="TH SarabunPSK"/>
              </a:rPr>
              <a:t></a:t>
            </a:r>
            <a:r>
              <a:rPr lang="th-TH" sz="2800" spc="10" dirty="0" smtClean="0">
                <a:latin typeface="TH SarabunPSK"/>
                <a:cs typeface="TH SarabunPSK"/>
              </a:rPr>
              <a:t>ไ</a:t>
            </a:r>
            <a:r>
              <a:rPr lang="th-TH" sz="2800" spc="-15" dirty="0" smtClean="0">
                <a:latin typeface="TH SarabunPSK"/>
                <a:cs typeface="TH SarabunPSK"/>
              </a:rPr>
              <a:t>ม</a:t>
            </a:r>
            <a:r>
              <a:rPr lang="th-TH" sz="2800" spc="-5" dirty="0" smtClean="0">
                <a:latin typeface="TH SarabunPSK"/>
                <a:cs typeface="TH SarabunPSK"/>
              </a:rPr>
              <a:t></a:t>
            </a:r>
            <a:r>
              <a:rPr lang="th-TH" sz="2800" spc="0" dirty="0" smtClean="0">
                <a:latin typeface="TH SarabunPSK"/>
                <a:cs typeface="TH SarabunPSK"/>
              </a:rPr>
              <a:t>ไ</a:t>
            </a:r>
            <a:r>
              <a:rPr lang="th-TH" sz="2800" spc="-10" dirty="0" smtClean="0">
                <a:latin typeface="TH SarabunPSK"/>
                <a:cs typeface="TH SarabunPSK"/>
              </a:rPr>
              <a:t>ด</a:t>
            </a:r>
            <a:r>
              <a:rPr lang="th-TH" sz="2800" spc="-5" dirty="0" smtClean="0">
                <a:latin typeface="TH SarabunPSK"/>
                <a:cs typeface="TH SarabunPSK"/>
              </a:rPr>
              <a:t></a:t>
            </a:r>
            <a:r>
              <a:rPr lang="th-TH" sz="2800" spc="15" dirty="0" smtClean="0">
                <a:latin typeface="TH SarabunPSK"/>
                <a:cs typeface="TH SarabunPSK"/>
              </a:rPr>
              <a:t>เ</a:t>
            </a:r>
            <a:r>
              <a:rPr lang="th-TH" sz="2800" spc="-10" dirty="0" smtClean="0">
                <a:latin typeface="TH SarabunPSK"/>
                <a:cs typeface="TH SarabunPSK"/>
              </a:rPr>
              <a:t>ป</a:t>
            </a:r>
            <a:r>
              <a:rPr lang="th-TH" sz="2800" spc="-5" dirty="0" smtClean="0">
                <a:latin typeface="TH SarabunPSK"/>
                <a:cs typeface="TH SarabunPSK"/>
              </a:rPr>
              <a:t></a:t>
            </a:r>
            <a:r>
              <a:rPr lang="th-TH" sz="2800" spc="0" dirty="0" smtClean="0">
                <a:latin typeface="TH SarabunPSK"/>
                <a:cs typeface="TH SarabunPSK"/>
              </a:rPr>
              <a:t>น</a:t>
            </a:r>
            <a:r>
              <a:rPr lang="th-TH" sz="2800" spc="15" dirty="0" smtClean="0">
                <a:latin typeface="TH SarabunPSK"/>
                <a:cs typeface="TH SarabunPSK"/>
              </a:rPr>
              <a:t>เ</a:t>
            </a:r>
            <a:r>
              <a:rPr lang="th-TH" sz="2800" spc="-20" dirty="0" smtClean="0">
                <a:latin typeface="TH SarabunPSK"/>
                <a:cs typeface="TH SarabunPSK"/>
              </a:rPr>
              <a:t>พ</a:t>
            </a:r>
            <a:r>
              <a:rPr lang="th-TH" sz="2800" spc="5" dirty="0" smtClean="0">
                <a:latin typeface="TH SarabunPSK"/>
                <a:cs typeface="TH SarabunPSK"/>
              </a:rPr>
              <a:t>ียง</a:t>
            </a:r>
            <a:r>
              <a:rPr lang="th-TH" sz="2800" spc="-10" dirty="0" smtClean="0">
                <a:latin typeface="TH SarabunPSK"/>
                <a:cs typeface="TH SarabunPSK"/>
              </a:rPr>
              <a:t>ส</a:t>
            </a:r>
            <a:r>
              <a:rPr lang="th-TH" sz="2800" spc="5" dirty="0" smtClean="0">
                <a:latin typeface="TH SarabunPSK"/>
                <a:cs typeface="TH SarabunPSK"/>
              </a:rPr>
              <a:t>ิ</a:t>
            </a:r>
            <a:r>
              <a:rPr lang="th-TH" sz="2800" spc="0" dirty="0" smtClean="0">
                <a:latin typeface="TH SarabunPSK"/>
                <a:cs typeface="TH SarabunPSK"/>
              </a:rPr>
              <a:t>น</a:t>
            </a:r>
            <a:r>
              <a:rPr lang="th-TH" sz="2800" spc="-15" dirty="0" smtClean="0">
                <a:latin typeface="TH SarabunPSK"/>
                <a:cs typeface="TH SarabunPSK"/>
              </a:rPr>
              <a:t>ค</a:t>
            </a:r>
            <a:r>
              <a:rPr lang="th-TH" sz="2800" spc="10" dirty="0" smtClean="0">
                <a:latin typeface="TH SarabunPSK"/>
                <a:cs typeface="TH SarabunPSK"/>
              </a:rPr>
              <a:t>า</a:t>
            </a:r>
            <a:r>
              <a:rPr lang="th-TH" sz="2800" spc="-15" dirty="0" smtClean="0">
                <a:latin typeface="TH SarabunPSK"/>
                <a:cs typeface="TH SarabunPSK"/>
              </a:rPr>
              <a:t>ทั่ว</a:t>
            </a:r>
            <a:r>
              <a:rPr lang="th-TH" sz="2800" spc="0" dirty="0" smtClean="0">
                <a:latin typeface="TH SarabunPSK"/>
                <a:cs typeface="TH SarabunPSK"/>
              </a:rPr>
              <a:t>ไ</a:t>
            </a:r>
            <a:r>
              <a:rPr lang="th-TH" sz="2800" spc="10" dirty="0" smtClean="0">
                <a:latin typeface="TH SarabunPSK"/>
                <a:cs typeface="TH SarabunPSK"/>
              </a:rPr>
              <a:t>ปที่ผลิตขึ้นมาเพื่อ</a:t>
            </a:r>
            <a:r>
              <a:rPr lang="th-TH" sz="2800" spc="0" dirty="0" smtClean="0">
                <a:latin typeface="TH SarabunPSK"/>
                <a:cs typeface="TH SarabunPSK"/>
              </a:rPr>
              <a:t>ต</a:t>
            </a:r>
            <a:r>
              <a:rPr lang="th-TH" sz="2800" spc="5" dirty="0" smtClean="0">
                <a:latin typeface="TH SarabunPSK"/>
                <a:cs typeface="TH SarabunPSK"/>
              </a:rPr>
              <a:t>อ</a:t>
            </a:r>
            <a:r>
              <a:rPr lang="th-TH" sz="2800" spc="0" dirty="0" smtClean="0">
                <a:latin typeface="TH SarabunPSK"/>
                <a:cs typeface="TH SarabunPSK"/>
              </a:rPr>
              <a:t>บ</a:t>
            </a:r>
            <a:r>
              <a:rPr lang="th-TH" sz="2800" spc="5" dirty="0" smtClean="0">
                <a:latin typeface="TH SarabunPSK"/>
                <a:cs typeface="TH SarabunPSK"/>
              </a:rPr>
              <a:t>ส</a:t>
            </a:r>
            <a:r>
              <a:rPr lang="th-TH" sz="2800" spc="0" dirty="0" smtClean="0">
                <a:latin typeface="TH SarabunPSK"/>
                <a:cs typeface="TH SarabunPSK"/>
              </a:rPr>
              <a:t>น</a:t>
            </a:r>
            <a:r>
              <a:rPr lang="th-TH" sz="2800" spc="5" dirty="0" smtClean="0">
                <a:latin typeface="TH SarabunPSK"/>
                <a:cs typeface="TH SarabunPSK"/>
              </a:rPr>
              <a:t>อง</a:t>
            </a:r>
            <a:r>
              <a:rPr lang="th-TH" sz="2800" spc="-5" dirty="0" smtClean="0">
                <a:latin typeface="TH SarabunPSK"/>
                <a:cs typeface="TH SarabunPSK"/>
              </a:rPr>
              <a:t>ค</a:t>
            </a:r>
            <a:r>
              <a:rPr lang="th-TH" sz="2800" spc="15" dirty="0" smtClean="0">
                <a:latin typeface="TH SarabunPSK"/>
                <a:cs typeface="TH SarabunPSK"/>
              </a:rPr>
              <a:t>ว</a:t>
            </a:r>
            <a:r>
              <a:rPr lang="th-TH" sz="2800" spc="0" dirty="0" smtClean="0">
                <a:latin typeface="TH SarabunPSK"/>
                <a:cs typeface="TH SarabunPSK"/>
              </a:rPr>
              <a:t>า</a:t>
            </a:r>
            <a:r>
              <a:rPr lang="th-TH" sz="2800" spc="-5" dirty="0" smtClean="0">
                <a:latin typeface="TH SarabunPSK"/>
                <a:cs typeface="TH SarabunPSK"/>
              </a:rPr>
              <a:t>ม</a:t>
            </a:r>
            <a:r>
              <a:rPr lang="th-TH" sz="2800" spc="-10" dirty="0" smtClean="0">
                <a:latin typeface="TH SarabunPSK"/>
                <a:cs typeface="TH SarabunPSK"/>
              </a:rPr>
              <a:t>ต</a:t>
            </a:r>
            <a:r>
              <a:rPr lang="th-TH" sz="2800" spc="-5" dirty="0" smtClean="0">
                <a:latin typeface="TH SarabunPSK"/>
                <a:cs typeface="TH SarabunPSK"/>
              </a:rPr>
              <a:t></a:t>
            </a:r>
            <a:r>
              <a:rPr lang="th-TH" sz="2800" spc="5" dirty="0" smtClean="0">
                <a:latin typeface="TH SarabunPSK"/>
                <a:cs typeface="TH SarabunPSK"/>
              </a:rPr>
              <a:t>อง</a:t>
            </a:r>
            <a:r>
              <a:rPr lang="th-TH" sz="2800" spc="-5" dirty="0" smtClean="0">
                <a:latin typeface="TH SarabunPSK"/>
                <a:cs typeface="TH SarabunPSK"/>
              </a:rPr>
              <a:t>ก</a:t>
            </a:r>
            <a:r>
              <a:rPr lang="th-TH" sz="2800" spc="10" dirty="0" smtClean="0">
                <a:latin typeface="TH SarabunPSK"/>
                <a:cs typeface="TH SarabunPSK"/>
              </a:rPr>
              <a:t>า</a:t>
            </a:r>
            <a:r>
              <a:rPr lang="th-TH" sz="2800" spc="0" dirty="0" smtClean="0">
                <a:latin typeface="TH SarabunPSK"/>
                <a:cs typeface="TH SarabunPSK"/>
              </a:rPr>
              <a:t>ร</a:t>
            </a:r>
            <a:r>
              <a:rPr lang="th-TH" sz="2800" spc="-5" dirty="0" smtClean="0">
                <a:latin typeface="TH SarabunPSK"/>
                <a:cs typeface="TH SarabunPSK"/>
              </a:rPr>
              <a:t>ขอ</a:t>
            </a:r>
            <a:r>
              <a:rPr lang="th-TH" sz="2800" spc="15" dirty="0" smtClean="0">
                <a:latin typeface="TH SarabunPSK"/>
                <a:cs typeface="TH SarabunPSK"/>
              </a:rPr>
              <a:t>ง</a:t>
            </a:r>
            <a:r>
              <a:rPr lang="th-TH" sz="2800" spc="-10" dirty="0" smtClean="0">
                <a:latin typeface="TH SarabunPSK"/>
                <a:cs typeface="TH SarabunPSK"/>
              </a:rPr>
              <a:t>ผู้บริ</a:t>
            </a:r>
            <a:r>
              <a:rPr lang="th-TH" sz="2800" spc="10" dirty="0" smtClean="0">
                <a:latin typeface="TH SarabunPSK"/>
                <a:cs typeface="TH SarabunPSK"/>
              </a:rPr>
              <a:t>โ</a:t>
            </a:r>
            <a:r>
              <a:rPr lang="th-TH" sz="2800" spc="5" dirty="0" smtClean="0">
                <a:latin typeface="TH SarabunPSK"/>
                <a:cs typeface="TH SarabunPSK"/>
              </a:rPr>
              <a:t>ภ</a:t>
            </a:r>
            <a:r>
              <a:rPr lang="th-TH" sz="2800" spc="-5" dirty="0" smtClean="0">
                <a:latin typeface="TH SarabunPSK"/>
                <a:cs typeface="TH SarabunPSK"/>
              </a:rPr>
              <a:t>ค</a:t>
            </a:r>
            <a:r>
              <a:rPr lang="th-TH" sz="2800" spc="10" dirty="0" smtClean="0">
                <a:latin typeface="TH SarabunPSK"/>
                <a:cs typeface="TH SarabunPSK"/>
              </a:rPr>
              <a:t>แ</a:t>
            </a:r>
            <a:r>
              <a:rPr lang="th-TH" sz="2800" spc="5" dirty="0" smtClean="0">
                <a:latin typeface="TH SarabunPSK"/>
                <a:cs typeface="TH SarabunPSK"/>
              </a:rPr>
              <a:t>ล</a:t>
            </a:r>
            <a:r>
              <a:rPr lang="th-TH" sz="2800" spc="-5" dirty="0" smtClean="0">
                <a:latin typeface="TH SarabunPSK"/>
                <a:cs typeface="TH SarabunPSK"/>
              </a:rPr>
              <a:t>ะ</a:t>
            </a:r>
            <a:r>
              <a:rPr lang="th-TH" sz="2800" spc="15" dirty="0" smtClean="0">
                <a:latin typeface="TH SarabunPSK"/>
                <a:cs typeface="TH SarabunPSK"/>
              </a:rPr>
              <a:t>ห</a:t>
            </a:r>
            <a:r>
              <a:rPr lang="th-TH" sz="2800" spc="-5" dirty="0" smtClean="0">
                <a:latin typeface="TH SarabunPSK"/>
                <a:cs typeface="TH SarabunPSK"/>
              </a:rPr>
              <a:t>วั</a:t>
            </a:r>
            <a:r>
              <a:rPr lang="th-TH" sz="2800" spc="5" dirty="0" smtClean="0">
                <a:latin typeface="TH SarabunPSK"/>
                <a:cs typeface="TH SarabunPSK"/>
              </a:rPr>
              <a:t>ง</a:t>
            </a:r>
            <a:r>
              <a:rPr lang="th-TH" sz="2800" spc="15" dirty="0" smtClean="0">
                <a:latin typeface="TH SarabunPSK"/>
                <a:cs typeface="TH SarabunPSK"/>
              </a:rPr>
              <a:t>ผ</a:t>
            </a:r>
            <a:r>
              <a:rPr lang="th-TH" sz="2800" spc="-10" dirty="0" smtClean="0">
                <a:latin typeface="TH SarabunPSK"/>
                <a:cs typeface="TH SarabunPSK"/>
              </a:rPr>
              <a:t>ล</a:t>
            </a:r>
            <a:r>
              <a:rPr lang="th-TH" sz="2800" spc="-5" dirty="0" smtClean="0">
                <a:latin typeface="TH SarabunPSK"/>
                <a:cs typeface="TH SarabunPSK"/>
              </a:rPr>
              <a:t> </a:t>
            </a:r>
            <a:r>
              <a:rPr lang="th-TH" sz="2800" spc="-15" dirty="0" smtClean="0">
                <a:latin typeface="TH SarabunPSK"/>
                <a:cs typeface="TH SarabunPSK"/>
              </a:rPr>
              <a:t>ก</a:t>
            </a:r>
            <a:r>
              <a:rPr lang="th-TH" sz="2800" spc="-5" dirty="0" smtClean="0">
                <a:latin typeface="TH SarabunPSK"/>
                <a:cs typeface="TH SarabunPSK"/>
              </a:rPr>
              <a:t>ํ</a:t>
            </a:r>
            <a:r>
              <a:rPr lang="th-TH" sz="2800" spc="10" dirty="0" smtClean="0">
                <a:latin typeface="TH SarabunPSK"/>
                <a:cs typeface="TH SarabunPSK"/>
              </a:rPr>
              <a:t>าไ</a:t>
            </a:r>
            <a:r>
              <a:rPr lang="th-TH" sz="2800" spc="15" dirty="0" smtClean="0">
                <a:latin typeface="TH SarabunPSK"/>
                <a:cs typeface="TH SarabunPSK"/>
              </a:rPr>
              <a:t>ร</a:t>
            </a:r>
            <a:r>
              <a:rPr lang="th-TH" sz="2800" spc="-5" dirty="0" smtClean="0">
                <a:latin typeface="TH SarabunPSK"/>
                <a:cs typeface="TH SarabunPSK"/>
              </a:rPr>
              <a:t>ท</a:t>
            </a:r>
            <a:r>
              <a:rPr lang="th-TH" sz="2800" spc="15" dirty="0" smtClean="0">
                <a:latin typeface="TH SarabunPSK"/>
                <a:cs typeface="TH SarabunPSK"/>
              </a:rPr>
              <a:t>าง</a:t>
            </a:r>
            <a:r>
              <a:rPr lang="th-TH" sz="2800" spc="-5" dirty="0" smtClean="0">
                <a:latin typeface="TH SarabunPSK"/>
                <a:cs typeface="TH SarabunPSK"/>
              </a:rPr>
              <a:t>ธ</a:t>
            </a:r>
            <a:r>
              <a:rPr lang="th-TH" sz="2800" spc="20" dirty="0" smtClean="0">
                <a:latin typeface="TH SarabunPSK"/>
                <a:cs typeface="TH SarabunPSK"/>
              </a:rPr>
              <a:t>ุ</a:t>
            </a:r>
            <a:r>
              <a:rPr lang="th-TH" sz="2800" spc="15" dirty="0" smtClean="0">
                <a:latin typeface="TH SarabunPSK"/>
                <a:cs typeface="TH SarabunPSK"/>
              </a:rPr>
              <a:t>ร</a:t>
            </a:r>
            <a:r>
              <a:rPr lang="th-TH" sz="2800" spc="-15" dirty="0" smtClean="0">
                <a:latin typeface="TH SarabunPSK"/>
                <a:cs typeface="TH SarabunPSK"/>
              </a:rPr>
              <a:t>ก</a:t>
            </a:r>
            <a:r>
              <a:rPr lang="th-TH" sz="2800" spc="-5" dirty="0" smtClean="0">
                <a:latin typeface="TH SarabunPSK"/>
                <a:cs typeface="TH SarabunPSK"/>
              </a:rPr>
              <a:t>ิ</a:t>
            </a:r>
            <a:r>
              <a:rPr lang="th-TH" sz="2800" spc="15" dirty="0" smtClean="0">
                <a:latin typeface="TH SarabunPSK"/>
                <a:cs typeface="TH SarabunPSK"/>
              </a:rPr>
              <a:t>จ</a:t>
            </a:r>
            <a:r>
              <a:rPr lang="th-TH" sz="2800" spc="10" dirty="0" smtClean="0">
                <a:latin typeface="TH SarabunPSK"/>
                <a:cs typeface="TH SarabunPSK"/>
              </a:rPr>
              <a:t>ทเ</a:t>
            </a:r>
            <a:r>
              <a:rPr lang="th-TH" sz="2800" spc="-15" dirty="0" smtClean="0">
                <a:latin typeface="TH SarabunPSK"/>
                <a:cs typeface="TH SarabunPSK"/>
              </a:rPr>
              <a:t>ท</a:t>
            </a:r>
            <a:r>
              <a:rPr lang="th-TH" sz="2800" spc="20" dirty="0" smtClean="0">
                <a:latin typeface="TH SarabunPSK"/>
                <a:cs typeface="TH SarabunPSK"/>
              </a:rPr>
              <a:t></a:t>
            </a:r>
            <a:r>
              <a:rPr lang="th-TH" sz="2800" spc="0" dirty="0" smtClean="0">
                <a:latin typeface="TH SarabunPSK"/>
                <a:cs typeface="TH SarabunPSK"/>
              </a:rPr>
              <a:t>า</a:t>
            </a:r>
            <a:r>
              <a:rPr lang="th-TH" sz="2800" spc="-10" dirty="0" smtClean="0">
                <a:latin typeface="TH SarabunPSK"/>
                <a:cs typeface="TH SarabunPSK"/>
              </a:rPr>
              <a:t>นั้น</a:t>
            </a:r>
            <a:r>
              <a:rPr lang="th-TH" sz="2800" spc="0" dirty="0" smtClean="0">
                <a:latin typeface="TH SarabunPSK"/>
                <a:cs typeface="TH SarabunPSK"/>
              </a:rPr>
              <a:t>  </a:t>
            </a:r>
            <a:r>
              <a:rPr lang="th-TH" sz="2800" spc="35" dirty="0" smtClean="0">
                <a:latin typeface="TH SarabunPSK"/>
                <a:cs typeface="TH SarabunPSK"/>
              </a:rPr>
              <a:t> </a:t>
            </a:r>
            <a:r>
              <a:rPr lang="th-TH" sz="2800" spc="15" dirty="0" smtClean="0">
                <a:latin typeface="TH SarabunPSK"/>
                <a:cs typeface="TH SarabunPSK"/>
              </a:rPr>
              <a:t>เ</a:t>
            </a:r>
            <a:r>
              <a:rPr lang="th-TH" sz="2800" spc="-5" dirty="0" smtClean="0">
                <a:latin typeface="TH SarabunPSK"/>
                <a:cs typeface="TH SarabunPSK"/>
              </a:rPr>
              <a:t>พ</a:t>
            </a:r>
            <a:r>
              <a:rPr lang="th-TH" sz="2800" spc="15" dirty="0" smtClean="0">
                <a:latin typeface="TH SarabunPSK"/>
                <a:cs typeface="TH SarabunPSK"/>
              </a:rPr>
              <a:t>ร</a:t>
            </a:r>
            <a:r>
              <a:rPr lang="th-TH" sz="2800" spc="10" dirty="0" smtClean="0">
                <a:latin typeface="TH SarabunPSK"/>
                <a:cs typeface="TH SarabunPSK"/>
              </a:rPr>
              <a:t>า</a:t>
            </a:r>
            <a:r>
              <a:rPr lang="th-TH" sz="2800" spc="-10" dirty="0" smtClean="0">
                <a:latin typeface="TH SarabunPSK"/>
                <a:cs typeface="TH SarabunPSK"/>
              </a:rPr>
              <a:t>ะ</a:t>
            </a:r>
            <a:r>
              <a:rPr lang="th-TH" sz="2800" spc="30" dirty="0" smtClean="0">
                <a:latin typeface="TH SarabunPSK"/>
                <a:cs typeface="TH SarabunPSK"/>
              </a:rPr>
              <a:t> </a:t>
            </a:r>
            <a:r>
              <a:rPr lang="th-TH" sz="2800" spc="10" dirty="0" smtClean="0">
                <a:latin typeface="TH SarabunPSK"/>
                <a:cs typeface="TH SarabunPSK"/>
              </a:rPr>
              <a:t>“</a:t>
            </a:r>
            <a:r>
              <a:rPr lang="th-TH" sz="2800" spc="15" dirty="0" smtClean="0">
                <a:latin typeface="TH SarabunPSK"/>
                <a:cs typeface="TH SarabunPSK"/>
              </a:rPr>
              <a:t>ร</a:t>
            </a:r>
            <a:r>
              <a:rPr lang="th-TH" sz="2800" spc="10" dirty="0" smtClean="0">
                <a:latin typeface="TH SarabunPSK"/>
                <a:cs typeface="TH SarabunPSK"/>
              </a:rPr>
              <a:t>า</a:t>
            </a:r>
            <a:r>
              <a:rPr lang="th-TH" sz="2800" spc="15" dirty="0" smtClean="0">
                <a:latin typeface="TH SarabunPSK"/>
                <a:cs typeface="TH SarabunPSK"/>
              </a:rPr>
              <a:t>ย</a:t>
            </a:r>
            <a:r>
              <a:rPr lang="th-TH" sz="2800" spc="-5" dirty="0" smtClean="0">
                <a:latin typeface="TH SarabunPSK"/>
                <a:cs typeface="TH SarabunPSK"/>
              </a:rPr>
              <a:t>ก</a:t>
            </a:r>
            <a:r>
              <a:rPr lang="th-TH" sz="2800" spc="10" dirty="0" smtClean="0">
                <a:latin typeface="TH SarabunPSK"/>
                <a:cs typeface="TH SarabunPSK"/>
              </a:rPr>
              <a:t>า</a:t>
            </a:r>
            <a:r>
              <a:rPr lang="th-TH" sz="2800" spc="15" dirty="0" smtClean="0">
                <a:latin typeface="TH SarabunPSK"/>
                <a:cs typeface="TH SarabunPSK"/>
              </a:rPr>
              <a:t>ร</a:t>
            </a:r>
            <a:r>
              <a:rPr lang="th-TH" sz="2800" spc="20" dirty="0" smtClean="0">
                <a:latin typeface="TH SarabunPSK"/>
                <a:cs typeface="TH SarabunPSK"/>
              </a:rPr>
              <a:t>โ</a:t>
            </a:r>
            <a:r>
              <a:rPr lang="th-TH" sz="2800" spc="10" dirty="0" smtClean="0">
                <a:latin typeface="TH SarabunPSK"/>
                <a:cs typeface="TH SarabunPSK"/>
              </a:rPr>
              <a:t>ท</a:t>
            </a:r>
            <a:r>
              <a:rPr lang="th-TH" sz="2800" spc="0" dirty="0" smtClean="0">
                <a:latin typeface="TH SarabunPSK"/>
                <a:cs typeface="TH SarabunPSK"/>
              </a:rPr>
              <a:t>ร</a:t>
            </a:r>
            <a:r>
              <a:rPr lang="th-TH" sz="2800" spc="-15" dirty="0" smtClean="0">
                <a:latin typeface="TH SarabunPSK"/>
                <a:cs typeface="TH SarabunPSK"/>
              </a:rPr>
              <a:t>ท</a:t>
            </a:r>
            <a:r>
              <a:rPr lang="th-TH" sz="2800" spc="15" dirty="0" smtClean="0">
                <a:latin typeface="TH SarabunPSK"/>
                <a:cs typeface="TH SarabunPSK"/>
              </a:rPr>
              <a:t>ัศ</a:t>
            </a:r>
            <a:r>
              <a:rPr lang="th-TH" sz="2800" spc="-10" dirty="0" smtClean="0">
                <a:latin typeface="TH SarabunPSK"/>
                <a:cs typeface="TH SarabunPSK"/>
              </a:rPr>
              <a:t>น</a:t>
            </a:r>
            <a:r>
              <a:rPr lang="th-TH" sz="2800" spc="5" dirty="0" smtClean="0">
                <a:latin typeface="TH SarabunPSK"/>
                <a:cs typeface="TH SarabunPSK"/>
              </a:rPr>
              <a:t></a:t>
            </a:r>
            <a:r>
              <a:rPr lang="th-TH" sz="2800" spc="-10" dirty="0" smtClean="0">
                <a:latin typeface="TH SarabunPSK"/>
                <a:cs typeface="TH SarabunPSK"/>
              </a:rPr>
              <a:t>”</a:t>
            </a:r>
            <a:r>
              <a:rPr lang="th-TH" sz="2800" spc="35" dirty="0" smtClean="0">
                <a:latin typeface="TH SarabunPSK"/>
                <a:cs typeface="TH SarabunPSK"/>
              </a:rPr>
              <a:t> </a:t>
            </a:r>
            <a:r>
              <a:rPr lang="th-TH" sz="2800" spc="-15" dirty="0" smtClean="0">
                <a:latin typeface="TH SarabunPSK"/>
                <a:cs typeface="TH SarabunPSK"/>
              </a:rPr>
              <a:t>ถ</a:t>
            </a:r>
            <a:r>
              <a:rPr lang="th-TH" sz="2800" spc="20" dirty="0" smtClean="0">
                <a:latin typeface="TH SarabunPSK"/>
                <a:cs typeface="TH SarabunPSK"/>
              </a:rPr>
              <a:t>ื</a:t>
            </a:r>
            <a:r>
              <a:rPr lang="th-TH" sz="2800" spc="5" dirty="0" smtClean="0">
                <a:latin typeface="TH SarabunPSK"/>
                <a:cs typeface="TH SarabunPSK"/>
              </a:rPr>
              <a:t>อ</a:t>
            </a:r>
            <a:r>
              <a:rPr lang="th-TH" sz="2800" spc="15" dirty="0" smtClean="0">
                <a:latin typeface="TH SarabunPSK"/>
                <a:cs typeface="TH SarabunPSK"/>
              </a:rPr>
              <a:t>เป็น</a:t>
            </a:r>
            <a:r>
              <a:rPr lang="th-TH" sz="2800" spc="-10" dirty="0" smtClean="0">
                <a:latin typeface="TH SarabunPSK"/>
                <a:cs typeface="TH SarabunPSK"/>
              </a:rPr>
              <a:t>ส</a:t>
            </a:r>
            <a:r>
              <a:rPr lang="th-TH" sz="2800" spc="20" dirty="0" smtClean="0">
                <a:latin typeface="TH SarabunPSK"/>
                <a:cs typeface="TH SarabunPSK"/>
              </a:rPr>
              <a:t>ิ</a:t>
            </a:r>
            <a:r>
              <a:rPr lang="th-TH" sz="2800" spc="15" dirty="0" smtClean="0">
                <a:latin typeface="TH SarabunPSK"/>
                <a:cs typeface="TH SarabunPSK"/>
              </a:rPr>
              <a:t>น</a:t>
            </a:r>
            <a:r>
              <a:rPr lang="th-TH" sz="2800" spc="-15" dirty="0" smtClean="0">
                <a:latin typeface="TH SarabunPSK"/>
                <a:cs typeface="TH SarabunPSK"/>
              </a:rPr>
              <a:t>ค</a:t>
            </a:r>
            <a:r>
              <a:rPr lang="th-TH" sz="2800" spc="20" dirty="0" smtClean="0">
                <a:latin typeface="TH SarabunPSK"/>
                <a:cs typeface="TH SarabunPSK"/>
              </a:rPr>
              <a:t></a:t>
            </a:r>
            <a:r>
              <a:rPr lang="th-TH" sz="2800" spc="0" dirty="0" smtClean="0">
                <a:latin typeface="TH SarabunPSK"/>
                <a:cs typeface="TH SarabunPSK"/>
              </a:rPr>
              <a:t>า</a:t>
            </a:r>
            <a:r>
              <a:rPr lang="th-TH" sz="2800" spc="10" dirty="0" smtClean="0">
                <a:latin typeface="TH SarabunPSK"/>
                <a:cs typeface="TH SarabunPSK"/>
              </a:rPr>
              <a:t>ทาง</a:t>
            </a:r>
            <a:r>
              <a:rPr lang="th-TH" sz="2800" spc="-5" dirty="0" smtClean="0">
                <a:latin typeface="TH SarabunPSK"/>
                <a:cs typeface="TH SarabunPSK"/>
              </a:rPr>
              <a:t>ว</a:t>
            </a:r>
            <a:r>
              <a:rPr lang="th-TH" sz="2800" spc="20" dirty="0" smtClean="0">
                <a:latin typeface="TH SarabunPSK"/>
                <a:cs typeface="TH SarabunPSK"/>
              </a:rPr>
              <a:t>ั</a:t>
            </a:r>
            <a:r>
              <a:rPr lang="th-TH" sz="2800" spc="5" dirty="0" smtClean="0">
                <a:latin typeface="TH SarabunPSK"/>
                <a:cs typeface="TH SarabunPSK"/>
              </a:rPr>
              <a:t>ฒ</a:t>
            </a:r>
            <a:r>
              <a:rPr lang="th-TH" sz="2800" spc="15" dirty="0" smtClean="0">
                <a:latin typeface="TH SarabunPSK"/>
                <a:cs typeface="TH SarabunPSK"/>
              </a:rPr>
              <a:t>นธรร</a:t>
            </a:r>
            <a:r>
              <a:rPr lang="th-TH" sz="2800" spc="-5" dirty="0" smtClean="0">
                <a:latin typeface="TH SarabunPSK"/>
                <a:cs typeface="TH SarabunPSK"/>
              </a:rPr>
              <a:t>ม</a:t>
            </a:r>
            <a:r>
              <a:rPr lang="th-TH" sz="2800" spc="-15" dirty="0" smtClean="0">
                <a:latin typeface="TH SarabunPSK"/>
                <a:cs typeface="TH SarabunPSK"/>
              </a:rPr>
              <a:t>ที่ส่ง</a:t>
            </a:r>
            <a:r>
              <a:rPr lang="th-TH" sz="2800" spc="5" dirty="0" smtClean="0">
                <a:latin typeface="TH SarabunPSK"/>
                <a:cs typeface="TH SarabunPSK"/>
              </a:rPr>
              <a:t>ผ</a:t>
            </a:r>
            <a:r>
              <a:rPr lang="th-TH" sz="2800" spc="15" dirty="0" smtClean="0">
                <a:latin typeface="TH SarabunPSK"/>
                <a:cs typeface="TH SarabunPSK"/>
              </a:rPr>
              <a:t>ล</a:t>
            </a:r>
            <a:r>
              <a:rPr lang="th-TH" sz="2800" spc="-10" dirty="0" smtClean="0">
                <a:latin typeface="TH SarabunPSK"/>
                <a:cs typeface="TH SarabunPSK"/>
              </a:rPr>
              <a:t>ต</a:t>
            </a:r>
            <a:r>
              <a:rPr lang="th-TH" sz="2800" spc="20" dirty="0" smtClean="0">
                <a:latin typeface="TH SarabunPSK"/>
                <a:cs typeface="TH SarabunPSK"/>
              </a:rPr>
              <a:t></a:t>
            </a:r>
            <a:r>
              <a:rPr lang="th-TH" sz="2800" spc="5" dirty="0" smtClean="0">
                <a:latin typeface="TH SarabunPSK"/>
                <a:cs typeface="TH SarabunPSK"/>
              </a:rPr>
              <a:t>อ</a:t>
            </a:r>
            <a:r>
              <a:rPr lang="th-TH" sz="2800" spc="10" dirty="0" smtClean="0">
                <a:latin typeface="TH SarabunPSK"/>
                <a:cs typeface="TH SarabunPSK"/>
              </a:rPr>
              <a:t>ก</a:t>
            </a:r>
            <a:r>
              <a:rPr lang="th-TH" sz="2800" spc="0" dirty="0" smtClean="0">
                <a:latin typeface="TH SarabunPSK"/>
                <a:cs typeface="TH SarabunPSK"/>
              </a:rPr>
              <a:t>า</a:t>
            </a:r>
            <a:r>
              <a:rPr lang="th-TH" sz="2800" spc="15" dirty="0" smtClean="0">
                <a:latin typeface="TH SarabunPSK"/>
                <a:cs typeface="TH SarabunPSK"/>
              </a:rPr>
              <a:t>ร</a:t>
            </a:r>
            <a:r>
              <a:rPr lang="th-TH" sz="2800" spc="-5" dirty="0" smtClean="0">
                <a:latin typeface="TH SarabunPSK"/>
                <a:cs typeface="TH SarabunPSK"/>
              </a:rPr>
              <a:t>ร</a:t>
            </a:r>
            <a:r>
              <a:rPr lang="th-TH" sz="2800" spc="5" dirty="0" smtClean="0">
                <a:latin typeface="TH SarabunPSK"/>
                <a:cs typeface="TH SarabunPSK"/>
              </a:rPr>
              <a:t>ั</a:t>
            </a:r>
            <a:r>
              <a:rPr lang="th-TH" sz="2800" spc="10" dirty="0" smtClean="0">
                <a:latin typeface="TH SarabunPSK"/>
                <a:cs typeface="TH SarabunPSK"/>
              </a:rPr>
              <a:t>บ</a:t>
            </a:r>
            <a:r>
              <a:rPr lang="th-TH" sz="2800" spc="-5" dirty="0" smtClean="0">
                <a:latin typeface="TH SarabunPSK"/>
                <a:cs typeface="TH SarabunPSK"/>
              </a:rPr>
              <a:t>รู</a:t>
            </a:r>
            <a:r>
              <a:rPr lang="th-TH" sz="2800" spc="20" dirty="0" smtClean="0">
                <a:latin typeface="TH SarabunPSK"/>
                <a:cs typeface="TH SarabunPSK"/>
              </a:rPr>
              <a:t> </a:t>
            </a:r>
            <a:r>
              <a:rPr lang="th-TH" sz="2800" spc="-15" dirty="0" smtClean="0">
                <a:latin typeface="TH SarabunPSK"/>
                <a:cs typeface="TH SarabunPSK"/>
              </a:rPr>
              <a:t>ท</a:t>
            </a:r>
            <a:r>
              <a:rPr lang="th-TH" sz="2800" spc="5" dirty="0" smtClean="0">
                <a:latin typeface="TH SarabunPSK"/>
                <a:cs typeface="TH SarabunPSK"/>
              </a:rPr>
              <a:t>ั</a:t>
            </a:r>
            <a:r>
              <a:rPr lang="th-TH" sz="2800" spc="10" dirty="0" smtClean="0">
                <a:latin typeface="TH SarabunPSK"/>
                <a:cs typeface="TH SarabunPSK"/>
              </a:rPr>
              <a:t>ศ</a:t>
            </a:r>
            <a:r>
              <a:rPr lang="th-TH" sz="2800" spc="15" dirty="0" smtClean="0">
                <a:latin typeface="TH SarabunPSK"/>
                <a:cs typeface="TH SarabunPSK"/>
              </a:rPr>
              <a:t>น</a:t>
            </a:r>
            <a:r>
              <a:rPr lang="th-TH" sz="2800" spc="10" dirty="0" smtClean="0">
                <a:latin typeface="TH SarabunPSK"/>
                <a:cs typeface="TH SarabunPSK"/>
              </a:rPr>
              <a:t>ค</a:t>
            </a:r>
            <a:r>
              <a:rPr lang="th-TH" sz="2800" spc="-5" dirty="0" smtClean="0">
                <a:latin typeface="TH SarabunPSK"/>
                <a:cs typeface="TH SarabunPSK"/>
              </a:rPr>
              <a:t>ติ</a:t>
            </a:r>
            <a:endParaRPr lang="th-TH" sz="2800" dirty="0" smtClean="0">
              <a:latin typeface="TH SarabunPSK"/>
              <a:cs typeface="TH SarabunPSK"/>
            </a:endParaRPr>
          </a:p>
          <a:p>
            <a:pPr marL="0" indent="0">
              <a:lnSpc>
                <a:spcPct val="100000"/>
              </a:lnSpc>
              <a:spcBef>
                <a:spcPts val="55"/>
              </a:spcBef>
              <a:buNone/>
              <a:tabLst>
                <a:tab pos="2611120" algn="l"/>
                <a:tab pos="3514725" algn="l"/>
              </a:tabLst>
            </a:pPr>
            <a:r>
              <a:rPr lang="th-TH" sz="2800" spc="5" dirty="0" smtClean="0">
                <a:latin typeface="TH SarabunPSK"/>
                <a:cs typeface="TH SarabunPSK"/>
              </a:rPr>
              <a:t>พ</a:t>
            </a:r>
            <a:r>
              <a:rPr lang="th-TH" sz="2800" spc="10" dirty="0" smtClean="0">
                <a:latin typeface="TH SarabunPSK"/>
                <a:cs typeface="TH SarabunPSK"/>
              </a:rPr>
              <a:t>ฤ</a:t>
            </a:r>
            <a:r>
              <a:rPr lang="th-TH" sz="2800" spc="-10" dirty="0" smtClean="0">
                <a:latin typeface="TH SarabunPSK"/>
                <a:cs typeface="TH SarabunPSK"/>
              </a:rPr>
              <a:t>ต</a:t>
            </a:r>
            <a:r>
              <a:rPr lang="th-TH" sz="2800" spc="15" dirty="0" smtClean="0">
                <a:latin typeface="TH SarabunPSK"/>
                <a:cs typeface="TH SarabunPSK"/>
              </a:rPr>
              <a:t>ิกรร</a:t>
            </a:r>
            <a:r>
              <a:rPr lang="th-TH" sz="2800" spc="-10" dirty="0" smtClean="0">
                <a:latin typeface="TH SarabunPSK"/>
                <a:cs typeface="TH SarabunPSK"/>
              </a:rPr>
              <a:t>ม</a:t>
            </a:r>
            <a:r>
              <a:rPr lang="th-TH" sz="2800" spc="45" dirty="0" smtClean="0">
                <a:latin typeface="TH SarabunPSK"/>
                <a:cs typeface="TH SarabunPSK"/>
              </a:rPr>
              <a:t> </a:t>
            </a:r>
            <a:r>
              <a:rPr lang="th-TH" sz="2800" spc="10" dirty="0" smtClean="0">
                <a:latin typeface="TH SarabunPSK"/>
                <a:cs typeface="TH SarabunPSK"/>
              </a:rPr>
              <a:t>แ</a:t>
            </a:r>
            <a:r>
              <a:rPr lang="th-TH" sz="2800" spc="15" dirty="0" smtClean="0">
                <a:latin typeface="TH SarabunPSK"/>
                <a:cs typeface="TH SarabunPSK"/>
              </a:rPr>
              <a:t>ล</a:t>
            </a:r>
            <a:r>
              <a:rPr lang="th-TH" sz="2800" spc="5" dirty="0" smtClean="0">
                <a:latin typeface="TH SarabunPSK"/>
                <a:cs typeface="TH SarabunPSK"/>
              </a:rPr>
              <a:t>ะก</a:t>
            </a:r>
            <a:r>
              <a:rPr lang="th-TH" sz="2800" spc="10" dirty="0" smtClean="0">
                <a:latin typeface="TH SarabunPSK"/>
                <a:cs typeface="TH SarabunPSK"/>
              </a:rPr>
              <a:t>า</a:t>
            </a:r>
            <a:r>
              <a:rPr lang="th-TH" sz="2800" spc="15" dirty="0" smtClean="0">
                <a:latin typeface="TH SarabunPSK"/>
                <a:cs typeface="TH SarabunPSK"/>
              </a:rPr>
              <a:t>รส</a:t>
            </a:r>
            <a:r>
              <a:rPr lang="th-TH" sz="2800" spc="-5" dirty="0" smtClean="0">
                <a:latin typeface="TH SarabunPSK"/>
                <a:cs typeface="TH SarabunPSK"/>
              </a:rPr>
              <a:t>ร</a:t>
            </a:r>
            <a:r>
              <a:rPr lang="th-TH" sz="2800" spc="15" dirty="0" smtClean="0">
                <a:latin typeface="TH SarabunPSK"/>
                <a:cs typeface="TH SarabunPSK"/>
              </a:rPr>
              <a:t>าง</a:t>
            </a:r>
            <a:r>
              <a:rPr lang="th-TH" sz="2800" spc="-20" dirty="0" smtClean="0">
                <a:latin typeface="TH SarabunPSK"/>
                <a:cs typeface="TH SarabunPSK"/>
              </a:rPr>
              <a:t>อ</a:t>
            </a:r>
            <a:r>
              <a:rPr lang="th-TH" sz="2800" spc="15" dirty="0" smtClean="0">
                <a:latin typeface="TH SarabunPSK"/>
                <a:cs typeface="TH SarabunPSK"/>
              </a:rPr>
              <a:t>ัต</a:t>
            </a:r>
            <a:r>
              <a:rPr lang="th-TH" sz="2800" spc="-10" dirty="0" smtClean="0">
                <a:latin typeface="TH SarabunPSK"/>
                <a:cs typeface="TH SarabunPSK"/>
              </a:rPr>
              <a:t>ล</a:t>
            </a:r>
            <a:r>
              <a:rPr lang="th-TH" sz="2800" spc="15" dirty="0" smtClean="0">
                <a:latin typeface="TH SarabunPSK"/>
                <a:cs typeface="TH SarabunPSK"/>
              </a:rPr>
              <a:t>ัก</a:t>
            </a:r>
            <a:r>
              <a:rPr lang="th-TH" sz="2800" spc="10" dirty="0" smtClean="0">
                <a:latin typeface="TH SarabunPSK"/>
                <a:cs typeface="TH SarabunPSK"/>
              </a:rPr>
              <a:t>ษ</a:t>
            </a:r>
            <a:r>
              <a:rPr lang="th-TH" sz="2800" spc="-15" dirty="0" smtClean="0">
                <a:latin typeface="TH SarabunPSK"/>
                <a:cs typeface="TH SarabunPSK"/>
              </a:rPr>
              <a:t>ณ</a:t>
            </a:r>
            <a:r>
              <a:rPr lang="th-TH" sz="2800" spc="20" dirty="0" smtClean="0">
                <a:latin typeface="TH SarabunPSK"/>
                <a:cs typeface="TH SarabunPSK"/>
              </a:rPr>
              <a:t></a:t>
            </a:r>
            <a:r>
              <a:rPr lang="th-TH" sz="2800" spc="-10" dirty="0" smtClean="0">
                <a:latin typeface="TH SarabunPSK"/>
                <a:cs typeface="TH SarabunPSK"/>
              </a:rPr>
              <a:t>ต</a:t>
            </a:r>
            <a:r>
              <a:rPr lang="th-TH" sz="2800" spc="15" dirty="0" smtClean="0">
                <a:latin typeface="TH SarabunPSK"/>
                <a:cs typeface="TH SarabunPSK"/>
              </a:rPr>
              <a:t>าง</a:t>
            </a:r>
            <a:r>
              <a:rPr lang="th-TH" sz="2800" spc="-10" dirty="0" smtClean="0">
                <a:latin typeface="TH SarabunPSK"/>
                <a:cs typeface="TH SarabunPSK"/>
              </a:rPr>
              <a:t>ๆ</a:t>
            </a:r>
            <a:r>
              <a:rPr lang="th-TH" sz="2800" spc="45" dirty="0" smtClean="0">
                <a:latin typeface="TH SarabunPSK"/>
                <a:cs typeface="TH SarabunPSK"/>
              </a:rPr>
              <a:t> </a:t>
            </a:r>
            <a:r>
              <a:rPr lang="th-TH" sz="2800" spc="15" dirty="0" smtClean="0">
                <a:latin typeface="TH SarabunPSK"/>
                <a:cs typeface="TH SarabunPSK"/>
              </a:rPr>
              <a:t>ใ</a:t>
            </a:r>
            <a:r>
              <a:rPr lang="th-TH" sz="2800" spc="-10" dirty="0" smtClean="0">
                <a:latin typeface="TH SarabunPSK"/>
                <a:cs typeface="TH SarabunPSK"/>
              </a:rPr>
              <a:t>ห</a:t>
            </a:r>
            <a:r>
              <a:rPr lang="th-TH" sz="2800" spc="20" dirty="0" smtClean="0">
                <a:latin typeface="TH SarabunPSK"/>
                <a:cs typeface="TH SarabunPSK"/>
              </a:rPr>
              <a:t></a:t>
            </a:r>
            <a:r>
              <a:rPr lang="th-TH" sz="2800" spc="-10" dirty="0" smtClean="0">
                <a:latin typeface="TH SarabunPSK"/>
                <a:cs typeface="TH SarabunPSK"/>
              </a:rPr>
              <a:t>ผ</a:t>
            </a:r>
            <a:r>
              <a:rPr lang="th-TH" sz="2800" spc="15" dirty="0" smtClean="0">
                <a:latin typeface="TH SarabunPSK"/>
                <a:cs typeface="TH SarabunPSK"/>
              </a:rPr>
              <a:t>ู้คนใน</a:t>
            </a:r>
            <a:r>
              <a:rPr lang="th-TH" sz="2800" spc="-10" dirty="0" smtClean="0">
                <a:latin typeface="TH SarabunPSK"/>
                <a:cs typeface="TH SarabunPSK"/>
              </a:rPr>
              <a:t>ส</a:t>
            </a:r>
            <a:r>
              <a:rPr lang="th-TH" sz="2800" spc="20" dirty="0" smtClean="0">
                <a:latin typeface="TH SarabunPSK"/>
                <a:cs typeface="TH SarabunPSK"/>
              </a:rPr>
              <a:t>ั</a:t>
            </a:r>
            <a:r>
              <a:rPr lang="th-TH" sz="2800" spc="25" dirty="0" smtClean="0">
                <a:latin typeface="TH SarabunPSK"/>
                <a:cs typeface="TH SarabunPSK"/>
              </a:rPr>
              <a:t>ง</a:t>
            </a:r>
            <a:r>
              <a:rPr lang="th-TH" sz="2800" spc="10" dirty="0" smtClean="0">
                <a:latin typeface="TH SarabunPSK"/>
                <a:cs typeface="TH SarabunPSK"/>
              </a:rPr>
              <a:t>คม</a:t>
            </a:r>
            <a:r>
              <a:rPr lang="th-TH" sz="2800" spc="15" dirty="0" smtClean="0">
                <a:latin typeface="TH SarabunPSK"/>
                <a:cs typeface="TH SarabunPSK"/>
              </a:rPr>
              <a:t>รว</a:t>
            </a:r>
            <a:r>
              <a:rPr lang="th-TH" sz="2800" spc="10" dirty="0" smtClean="0">
                <a:latin typeface="TH SarabunPSK"/>
                <a:cs typeface="TH SarabunPSK"/>
              </a:rPr>
              <a:t>ม</a:t>
            </a:r>
            <a:r>
              <a:rPr lang="th-TH" sz="2800" spc="-15" dirty="0" smtClean="0">
                <a:latin typeface="TH SarabunPSK"/>
                <a:cs typeface="TH SarabunPSK"/>
              </a:rPr>
              <a:t>ั้งยัง</a:t>
            </a:r>
            <a:r>
              <a:rPr lang="th-TH" sz="2800" spc="15" dirty="0" smtClean="0">
                <a:latin typeface="TH SarabunPSK"/>
                <a:cs typeface="TH SarabunPSK"/>
              </a:rPr>
              <a:t>ส</a:t>
            </a:r>
            <a:r>
              <a:rPr lang="th-TH" sz="2800" spc="-5" dirty="0" smtClean="0">
                <a:latin typeface="TH SarabunPSK"/>
                <a:cs typeface="TH SarabunPSK"/>
              </a:rPr>
              <a:t>ร</a:t>
            </a:r>
            <a:r>
              <a:rPr lang="th-TH" sz="2800" spc="15" dirty="0" smtClean="0">
                <a:latin typeface="TH SarabunPSK"/>
                <a:cs typeface="TH SarabunPSK"/>
              </a:rPr>
              <a:t>าง</a:t>
            </a:r>
            <a:r>
              <a:rPr lang="th-TH" sz="2800" spc="-20" dirty="0" smtClean="0">
                <a:latin typeface="TH SarabunPSK"/>
                <a:cs typeface="TH SarabunPSK"/>
              </a:rPr>
              <a:t>อ</a:t>
            </a:r>
            <a:r>
              <a:rPr lang="th-TH" sz="2800" spc="15" dirty="0" smtClean="0">
                <a:latin typeface="TH SarabunPSK"/>
                <a:cs typeface="TH SarabunPSK"/>
              </a:rPr>
              <a:t>ุดม</a:t>
            </a:r>
            <a:r>
              <a:rPr lang="th-TH" sz="2800" spc="10" dirty="0" smtClean="0">
                <a:latin typeface="TH SarabunPSK"/>
                <a:cs typeface="TH SarabunPSK"/>
              </a:rPr>
              <a:t>กา</a:t>
            </a:r>
            <a:r>
              <a:rPr lang="th-TH" sz="2800" spc="15" dirty="0" smtClean="0">
                <a:latin typeface="TH SarabunPSK"/>
                <a:cs typeface="TH SarabunPSK"/>
              </a:rPr>
              <a:t>ร</a:t>
            </a:r>
            <a:r>
              <a:rPr lang="th-TH" sz="2800" spc="-15" dirty="0" smtClean="0">
                <a:latin typeface="TH SarabunPSK"/>
                <a:cs typeface="TH SarabunPSK"/>
              </a:rPr>
              <a:t>ณ</a:t>
            </a:r>
            <a:r>
              <a:rPr lang="th-TH" sz="2800" spc="15" dirty="0" smtClean="0">
                <a:latin typeface="TH SarabunPSK"/>
                <a:cs typeface="TH SarabunPSK"/>
              </a:rPr>
              <a:t>คว</a:t>
            </a:r>
            <a:r>
              <a:rPr lang="th-TH" sz="2800" spc="10" dirty="0" smtClean="0">
                <a:latin typeface="TH SarabunPSK"/>
                <a:cs typeface="TH SarabunPSK"/>
              </a:rPr>
              <a:t>าม</a:t>
            </a:r>
            <a:r>
              <a:rPr lang="th-TH" sz="2800" spc="-15" dirty="0" smtClean="0">
                <a:latin typeface="TH SarabunPSK"/>
                <a:cs typeface="TH SarabunPSK"/>
              </a:rPr>
              <a:t>ค</a:t>
            </a:r>
            <a:r>
              <a:rPr lang="th-TH" sz="2800" spc="15" dirty="0" smtClean="0">
                <a:latin typeface="TH SarabunPSK"/>
                <a:cs typeface="TH SarabunPSK"/>
              </a:rPr>
              <a:t>ิดทาง</a:t>
            </a:r>
            <a:r>
              <a:rPr lang="th-TH" sz="2800" spc="10" dirty="0" smtClean="0">
                <a:latin typeface="TH SarabunPSK"/>
                <a:cs typeface="TH SarabunPSK"/>
              </a:rPr>
              <a:t>กา</a:t>
            </a:r>
            <a:r>
              <a:rPr lang="th-TH" sz="2800" spc="15" dirty="0" smtClean="0">
                <a:latin typeface="TH SarabunPSK"/>
                <a:cs typeface="TH SarabunPSK"/>
              </a:rPr>
              <a:t>รเ</a:t>
            </a:r>
            <a:r>
              <a:rPr lang="th-TH" sz="2800" spc="-15" dirty="0" smtClean="0">
                <a:latin typeface="TH SarabunPSK"/>
                <a:cs typeface="TH SarabunPSK"/>
              </a:rPr>
              <a:t>ม</a:t>
            </a:r>
            <a:r>
              <a:rPr lang="th-TH" sz="2800" spc="20" dirty="0" smtClean="0">
                <a:latin typeface="TH SarabunPSK"/>
                <a:cs typeface="TH SarabunPSK"/>
              </a:rPr>
              <a:t>ื</a:t>
            </a:r>
            <a:r>
              <a:rPr lang="th-TH" sz="2800" spc="5" dirty="0" smtClean="0">
                <a:latin typeface="TH SarabunPSK"/>
                <a:cs typeface="TH SarabunPSK"/>
              </a:rPr>
              <a:t>อ</a:t>
            </a:r>
            <a:r>
              <a:rPr lang="th-TH" sz="2800" spc="15" dirty="0" smtClean="0">
                <a:latin typeface="TH SarabunPSK"/>
                <a:cs typeface="TH SarabunPSK"/>
              </a:rPr>
              <a:t>ง</a:t>
            </a:r>
            <a:r>
              <a:rPr lang="th-TH" sz="2800" spc="25" dirty="0" smtClean="0">
                <a:latin typeface="TH SarabunPSK"/>
                <a:cs typeface="TH SarabunPSK"/>
              </a:rPr>
              <a:t>ไ</a:t>
            </a:r>
            <a:r>
              <a:rPr lang="th-TH" sz="2800" spc="-5" dirty="0" smtClean="0">
                <a:latin typeface="TH SarabunPSK"/>
                <a:cs typeface="TH SarabunPSK"/>
              </a:rPr>
              <a:t>ด</a:t>
            </a:r>
            <a:r>
              <a:rPr lang="th-TH" sz="2800" spc="-10" dirty="0" smtClean="0">
                <a:latin typeface="TH SarabunPSK"/>
                <a:cs typeface="TH SarabunPSK"/>
              </a:rPr>
              <a:t>ด</a:t>
            </a:r>
            <a:r>
              <a:rPr lang="th-TH" sz="2800" spc="45" dirty="0" smtClean="0">
                <a:latin typeface="TH SarabunPSK"/>
                <a:cs typeface="TH SarabunPSK"/>
              </a:rPr>
              <a:t></a:t>
            </a:r>
            <a:r>
              <a:rPr lang="th-TH" sz="2800" spc="40" dirty="0" smtClean="0">
                <a:latin typeface="TH SarabunPSK"/>
                <a:cs typeface="TH SarabunPSK"/>
              </a:rPr>
              <a:t>ว</a:t>
            </a:r>
            <a:r>
              <a:rPr lang="th-TH" sz="2800" spc="-10" dirty="0" smtClean="0">
                <a:latin typeface="TH SarabunPSK"/>
                <a:cs typeface="TH SarabunPSK"/>
              </a:rPr>
              <a:t>ย</a:t>
            </a:r>
            <a:r>
              <a:rPr lang="th-TH" sz="2800" spc="110" dirty="0" smtClean="0">
                <a:latin typeface="TH SarabunPSK"/>
                <a:cs typeface="TH SarabunPSK"/>
              </a:rPr>
              <a:t> </a:t>
            </a:r>
            <a:r>
              <a:rPr lang="th-TH" sz="2800" spc="35" dirty="0" smtClean="0">
                <a:latin typeface="TH SarabunPSK"/>
                <a:cs typeface="TH SarabunPSK"/>
              </a:rPr>
              <a:t>(</a:t>
            </a:r>
            <a:r>
              <a:rPr lang="en-US" sz="2800" spc="-10" dirty="0" smtClean="0">
                <a:latin typeface="TH SarabunPSK"/>
                <a:cs typeface="TH SarabunPSK"/>
              </a:rPr>
              <a:t>Solomon,</a:t>
            </a:r>
            <a:r>
              <a:rPr lang="en-US" sz="2800" spc="55" dirty="0" smtClean="0">
                <a:latin typeface="TH SarabunPSK"/>
                <a:cs typeface="TH SarabunPSK"/>
              </a:rPr>
              <a:t> </a:t>
            </a:r>
            <a:r>
              <a:rPr lang="en-US" sz="2800" spc="45" dirty="0" smtClean="0">
                <a:latin typeface="TH SarabunPSK"/>
                <a:cs typeface="TH SarabunPSK"/>
              </a:rPr>
              <a:t>1</a:t>
            </a:r>
            <a:r>
              <a:rPr lang="en-US" sz="2800" spc="35" dirty="0" smtClean="0">
                <a:latin typeface="TH SarabunPSK"/>
                <a:cs typeface="TH SarabunPSK"/>
              </a:rPr>
              <a:t>999</a:t>
            </a:r>
            <a:r>
              <a:rPr lang="en-US" sz="2800" spc="-5" dirty="0" smtClean="0">
                <a:latin typeface="TH SarabunPSK"/>
                <a:cs typeface="TH SarabunPSK"/>
              </a:rPr>
              <a:t>)</a:t>
            </a:r>
            <a:r>
              <a:rPr lang="en-US" sz="2800" spc="105" dirty="0" smtClean="0">
                <a:latin typeface="TH SarabunPSK"/>
                <a:cs typeface="TH SarabunPSK"/>
              </a:rPr>
              <a:t> </a:t>
            </a:r>
            <a:r>
              <a:rPr lang="en-US" sz="2800" spc="35" dirty="0" smtClean="0">
                <a:latin typeface="TH SarabunPSK"/>
                <a:cs typeface="TH SarabunPSK"/>
              </a:rPr>
              <a:t>(</a:t>
            </a:r>
            <a:r>
              <a:rPr lang="th-TH" sz="2800" spc="-20" dirty="0" smtClean="0">
                <a:latin typeface="TH SarabunPSK"/>
                <a:cs typeface="TH SarabunPSK"/>
              </a:rPr>
              <a:t>อ</a:t>
            </a:r>
            <a:r>
              <a:rPr lang="th-TH" sz="2800" spc="40" dirty="0" smtClean="0">
                <a:latin typeface="TH SarabunPSK"/>
                <a:cs typeface="TH SarabunPSK"/>
              </a:rPr>
              <a:t>าง</a:t>
            </a:r>
            <a:r>
              <a:rPr lang="th-TH" sz="2800" spc="-20" dirty="0" smtClean="0">
                <a:latin typeface="TH SarabunPSK"/>
                <a:cs typeface="TH SarabunPSK"/>
              </a:rPr>
              <a:t>อ</a:t>
            </a:r>
            <a:r>
              <a:rPr lang="th-TH" sz="2800" spc="45" dirty="0" smtClean="0">
                <a:latin typeface="TH SarabunPSK"/>
                <a:cs typeface="TH SarabunPSK"/>
              </a:rPr>
              <a:t>ิ</a:t>
            </a:r>
            <a:r>
              <a:rPr lang="th-TH" sz="2800" spc="50" dirty="0" smtClean="0">
                <a:latin typeface="TH SarabunPSK"/>
                <a:cs typeface="TH SarabunPSK"/>
              </a:rPr>
              <a:t>ง</a:t>
            </a:r>
            <a:r>
              <a:rPr lang="th-TH" sz="2800" spc="40" dirty="0" smtClean="0">
                <a:latin typeface="TH SarabunPSK"/>
                <a:cs typeface="TH SarabunPSK"/>
              </a:rPr>
              <a:t>ใ</a:t>
            </a:r>
            <a:r>
              <a:rPr lang="th-TH" sz="2800" spc="-10" dirty="0" smtClean="0">
                <a:latin typeface="TH SarabunPSK"/>
                <a:cs typeface="TH SarabunPSK"/>
              </a:rPr>
              <a:t>น</a:t>
            </a:r>
            <a:r>
              <a:rPr lang="th-TH" sz="2800" spc="110" dirty="0" smtClean="0">
                <a:latin typeface="TH SarabunPSK"/>
                <a:cs typeface="TH SarabunPSK"/>
              </a:rPr>
              <a:t> </a:t>
            </a:r>
            <a:r>
              <a:rPr lang="th-TH" sz="2800" spc="-15" dirty="0" smtClean="0">
                <a:latin typeface="TH SarabunPSK"/>
                <a:cs typeface="TH SarabunPSK"/>
              </a:rPr>
              <a:t>ศ</a:t>
            </a:r>
            <a:r>
              <a:rPr lang="th-TH" sz="2800" spc="45" dirty="0" smtClean="0">
                <a:latin typeface="TH SarabunPSK"/>
                <a:cs typeface="TH SarabunPSK"/>
              </a:rPr>
              <a:t>ิ</a:t>
            </a:r>
            <a:r>
              <a:rPr lang="th-TH" sz="2800" spc="-5" dirty="0" smtClean="0">
                <a:latin typeface="TH SarabunPSK"/>
                <a:cs typeface="TH SarabunPSK"/>
              </a:rPr>
              <a:t>ร</a:t>
            </a:r>
            <a:r>
              <a:rPr lang="th-TH" sz="2800" spc="45" dirty="0" smtClean="0">
                <a:latin typeface="TH SarabunPSK"/>
                <a:cs typeface="TH SarabunPSK"/>
              </a:rPr>
              <a:t>ิ</a:t>
            </a:r>
            <a:r>
              <a:rPr lang="th-TH" sz="2800" spc="-15" dirty="0" smtClean="0">
                <a:latin typeface="TH SarabunPSK"/>
                <a:cs typeface="TH SarabunPSK"/>
              </a:rPr>
              <a:t>ม</a:t>
            </a:r>
            <a:r>
              <a:rPr lang="th-TH" sz="2800" spc="45" dirty="0" smtClean="0">
                <a:latin typeface="TH SarabunPSK"/>
                <a:cs typeface="TH SarabunPSK"/>
              </a:rPr>
              <a:t>ิ</a:t>
            </a:r>
            <a:r>
              <a:rPr lang="th-TH" sz="2800" spc="50" dirty="0" smtClean="0">
                <a:latin typeface="TH SarabunPSK"/>
                <a:cs typeface="TH SarabunPSK"/>
              </a:rPr>
              <a:t>ต</a:t>
            </a:r>
            <a:r>
              <a:rPr lang="th-TH" sz="2800" spc="-5" dirty="0" smtClean="0">
                <a:latin typeface="TH SarabunPSK"/>
                <a:cs typeface="TH SarabunPSK"/>
              </a:rPr>
              <a:t>ร</a:t>
            </a:r>
            <a:r>
              <a:rPr lang="th-TH" sz="2800" spc="100" dirty="0" smtClean="0">
                <a:latin typeface="TH SarabunPSK"/>
                <a:cs typeface="TH SarabunPSK"/>
              </a:rPr>
              <a:t> </a:t>
            </a:r>
            <a:r>
              <a:rPr lang="th-TH" sz="2800" spc="50" dirty="0" smtClean="0">
                <a:latin typeface="TH SarabunPSK"/>
                <a:cs typeface="TH SarabunPSK"/>
              </a:rPr>
              <a:t>ป</a:t>
            </a:r>
            <a:r>
              <a:rPr lang="th-TH" sz="2800" spc="40" dirty="0" smtClean="0">
                <a:latin typeface="TH SarabunPSK"/>
                <a:cs typeface="TH SarabunPSK"/>
              </a:rPr>
              <a:t>ร</a:t>
            </a:r>
            <a:r>
              <a:rPr lang="th-TH" sz="2800" spc="30" dirty="0" smtClean="0">
                <a:latin typeface="TH SarabunPSK"/>
                <a:cs typeface="TH SarabunPSK"/>
              </a:rPr>
              <a:t>ะ</a:t>
            </a:r>
            <a:r>
              <a:rPr lang="th-TH" sz="2800" spc="-20" dirty="0" smtClean="0">
                <a:latin typeface="TH SarabunPSK"/>
                <a:cs typeface="TH SarabunPSK"/>
              </a:rPr>
              <a:t>พ</a:t>
            </a:r>
            <a:r>
              <a:rPr lang="th-TH" sz="2800" spc="45" dirty="0" smtClean="0">
                <a:latin typeface="TH SarabunPSK"/>
                <a:cs typeface="TH SarabunPSK"/>
              </a:rPr>
              <a:t>ั</a:t>
            </a:r>
            <a:r>
              <a:rPr lang="th-TH" sz="2800" spc="50" dirty="0" smtClean="0">
                <a:latin typeface="TH SarabunPSK"/>
                <a:cs typeface="TH SarabunPSK"/>
              </a:rPr>
              <a:t>น</a:t>
            </a:r>
            <a:r>
              <a:rPr lang="th-TH" sz="2800" spc="-5" dirty="0" smtClean="0">
                <a:latin typeface="TH SarabunPSK"/>
                <a:cs typeface="TH SarabunPSK"/>
              </a:rPr>
              <a:t>ธ</a:t>
            </a:r>
            <a:r>
              <a:rPr lang="th-TH" sz="2800" spc="45" dirty="0" smtClean="0">
                <a:latin typeface="TH SarabunPSK"/>
                <a:cs typeface="TH SarabunPSK"/>
              </a:rPr>
              <a:t></a:t>
            </a:r>
            <a:r>
              <a:rPr lang="th-TH" sz="2800" spc="-5" dirty="0" smtClean="0">
                <a:latin typeface="TH SarabunPSK"/>
                <a:cs typeface="TH SarabunPSK"/>
              </a:rPr>
              <a:t>ธ</a:t>
            </a:r>
            <a:r>
              <a:rPr lang="th-TH" sz="2800" spc="45" dirty="0" smtClean="0">
                <a:latin typeface="TH SarabunPSK"/>
                <a:cs typeface="TH SarabunPSK"/>
              </a:rPr>
              <a:t>ุ</a:t>
            </a:r>
            <a:r>
              <a:rPr lang="th-TH" sz="2800" spc="50" dirty="0" smtClean="0">
                <a:latin typeface="TH SarabunPSK"/>
                <a:cs typeface="TH SarabunPSK"/>
              </a:rPr>
              <a:t>ร</a:t>
            </a:r>
            <a:r>
              <a:rPr lang="th-TH" sz="2800" spc="-15" dirty="0" smtClean="0">
                <a:latin typeface="TH SarabunPSK"/>
                <a:cs typeface="TH SarabunPSK"/>
              </a:rPr>
              <a:t>ก</a:t>
            </a:r>
            <a:r>
              <a:rPr lang="th-TH" sz="2800" spc="45" dirty="0" smtClean="0">
                <a:latin typeface="TH SarabunPSK"/>
                <a:cs typeface="TH SarabunPSK"/>
              </a:rPr>
              <a:t>ิ</a:t>
            </a:r>
            <a:r>
              <a:rPr lang="th-TH" sz="2800" spc="40" dirty="0" smtClean="0">
                <a:latin typeface="TH SarabunPSK"/>
                <a:cs typeface="TH SarabunPSK"/>
              </a:rPr>
              <a:t>จ</a:t>
            </a:r>
            <a:r>
              <a:rPr lang="th-TH" sz="2800" spc="60" dirty="0" smtClean="0">
                <a:latin typeface="TH SarabunPSK"/>
                <a:cs typeface="TH SarabunPSK"/>
              </a:rPr>
              <a:t>,</a:t>
            </a:r>
            <a:r>
              <a:rPr lang="th-TH" sz="2800" spc="35" dirty="0" smtClean="0">
                <a:latin typeface="TH SarabunPSK"/>
                <a:cs typeface="TH SarabunPSK"/>
              </a:rPr>
              <a:t>น</a:t>
            </a:r>
            <a:r>
              <a:rPr lang="th-TH" sz="2800" spc="-5" dirty="0" smtClean="0">
                <a:latin typeface="TH SarabunPSK"/>
                <a:cs typeface="TH SarabunPSK"/>
              </a:rPr>
              <a:t>.</a:t>
            </a:r>
            <a:r>
              <a:rPr lang="th-TH" sz="2800" spc="100" dirty="0" smtClean="0">
                <a:latin typeface="TH SarabunPSK"/>
                <a:cs typeface="TH SarabunPSK"/>
              </a:rPr>
              <a:t> </a:t>
            </a:r>
            <a:r>
              <a:rPr lang="th-TH" sz="2800" spc="45" dirty="0" smtClean="0">
                <a:latin typeface="TH SarabunPSK"/>
                <a:cs typeface="TH SarabunPSK"/>
              </a:rPr>
              <a:t>3</a:t>
            </a:r>
            <a:r>
              <a:rPr lang="th-TH" sz="2800" spc="35" dirty="0" smtClean="0">
                <a:latin typeface="TH SarabunPSK"/>
                <a:cs typeface="TH SarabunPSK"/>
              </a:rPr>
              <a:t>67</a:t>
            </a:r>
            <a:r>
              <a:rPr lang="th-TH" sz="2800" spc="-5" dirty="0" smtClean="0">
                <a:latin typeface="TH SarabunPSK"/>
                <a:cs typeface="TH SarabunPSK"/>
              </a:rPr>
              <a:t>)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280676722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12700">
              <a:lnSpc>
                <a:spcPct val="100000"/>
              </a:lnSpc>
            </a:pPr>
            <a:r>
              <a:rPr lang="th-TH" b="1" spc="-15" dirty="0" smtClean="0">
                <a:latin typeface="TH SarabunPSK"/>
                <a:cs typeface="TH SarabunPSK"/>
              </a:rPr>
              <a:t>ธุรกิจโทรทัศน</a:t>
            </a:r>
            <a:br>
              <a:rPr lang="th-TH" b="1" spc="-15" dirty="0" smtClean="0">
                <a:latin typeface="TH SarabunPSK"/>
                <a:cs typeface="TH SarabunPSK"/>
              </a:rPr>
            </a:br>
            <a:endParaRPr lang="th-TH" dirty="0">
              <a:latin typeface="TH SarabunPSK"/>
              <a:cs typeface="TH SarabunPSK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lnSpc>
                <a:spcPct val="100000"/>
              </a:lnSpc>
              <a:buAutoNum type="arabicPeriod" startAt="2"/>
            </a:pPr>
            <a:r>
              <a:rPr lang="th-TH" b="1" dirty="0" smtClean="0">
                <a:latin typeface="TH SarabunPSK"/>
                <a:cs typeface="TH SarabunPSK"/>
              </a:rPr>
              <a:t>โ</a:t>
            </a:r>
            <a:r>
              <a:rPr lang="th-TH" b="1" spc="-10" dirty="0" smtClean="0">
                <a:latin typeface="TH SarabunPSK"/>
                <a:cs typeface="TH SarabunPSK"/>
              </a:rPr>
              <a:t>ค</a:t>
            </a:r>
            <a:r>
              <a:rPr lang="th-TH" b="1" spc="-5" dirty="0" smtClean="0">
                <a:latin typeface="TH SarabunPSK"/>
                <a:cs typeface="TH SarabunPSK"/>
              </a:rPr>
              <a:t>ร</a:t>
            </a:r>
            <a:r>
              <a:rPr lang="th-TH" b="1" spc="0" dirty="0" smtClean="0">
                <a:latin typeface="TH SarabunPSK"/>
                <a:cs typeface="TH SarabunPSK"/>
              </a:rPr>
              <a:t>งส</a:t>
            </a:r>
            <a:r>
              <a:rPr lang="th-TH" b="1" spc="-5" dirty="0" smtClean="0">
                <a:latin typeface="TH SarabunPSK"/>
                <a:cs typeface="TH SarabunPSK"/>
              </a:rPr>
              <a:t>ร</a:t>
            </a:r>
            <a:r>
              <a:rPr lang="th-TH" b="1" spc="0" dirty="0" smtClean="0">
                <a:latin typeface="TH SarabunPSK"/>
                <a:cs typeface="TH SarabunPSK"/>
              </a:rPr>
              <a:t></a:t>
            </a:r>
            <a:r>
              <a:rPr lang="th-TH" b="1" spc="-5" dirty="0" smtClean="0">
                <a:latin typeface="TH SarabunPSK"/>
                <a:cs typeface="TH SarabunPSK"/>
              </a:rPr>
              <a:t>า</a:t>
            </a:r>
            <a:r>
              <a:rPr lang="th-TH" b="1" spc="0" dirty="0" smtClean="0">
                <a:latin typeface="TH SarabunPSK"/>
                <a:cs typeface="TH SarabunPSK"/>
              </a:rPr>
              <a:t>ง</a:t>
            </a:r>
            <a:r>
              <a:rPr lang="th-TH" b="1" spc="-5" dirty="0" smtClean="0">
                <a:latin typeface="TH SarabunPSK"/>
                <a:cs typeface="TH SarabunPSK"/>
              </a:rPr>
              <a:t>แ</a:t>
            </a:r>
            <a:r>
              <a:rPr lang="th-TH" b="1" spc="0" dirty="0" smtClean="0">
                <a:latin typeface="TH SarabunPSK"/>
                <a:cs typeface="TH SarabunPSK"/>
              </a:rPr>
              <a:t>ละบุ</a:t>
            </a:r>
            <a:r>
              <a:rPr lang="th-TH" b="1" spc="-10" dirty="0" smtClean="0">
                <a:latin typeface="TH SarabunPSK"/>
                <a:cs typeface="TH SarabunPSK"/>
              </a:rPr>
              <a:t>ค</a:t>
            </a:r>
            <a:r>
              <a:rPr lang="th-TH" b="1" spc="0" dirty="0" smtClean="0">
                <a:latin typeface="TH SarabunPSK"/>
                <a:cs typeface="TH SarabunPSK"/>
              </a:rPr>
              <a:t>ล</a:t>
            </a:r>
            <a:r>
              <a:rPr lang="th-TH" b="1" spc="-5" dirty="0" smtClean="0">
                <a:latin typeface="TH SarabunPSK"/>
                <a:cs typeface="TH SarabunPSK"/>
              </a:rPr>
              <a:t>า</a:t>
            </a:r>
            <a:r>
              <a:rPr lang="th-TH" b="1" spc="0" dirty="0" smtClean="0">
                <a:latin typeface="TH SarabunPSK"/>
                <a:cs typeface="TH SarabunPSK"/>
              </a:rPr>
              <a:t>ก</a:t>
            </a:r>
            <a:r>
              <a:rPr lang="th-TH" b="1" spc="-5" dirty="0" smtClean="0">
                <a:latin typeface="TH SarabunPSK"/>
                <a:cs typeface="TH SarabunPSK"/>
              </a:rPr>
              <a:t>รใ</a:t>
            </a:r>
            <a:r>
              <a:rPr lang="th-TH" b="1" spc="0" dirty="0" smtClean="0">
                <a:latin typeface="TH SarabunPSK"/>
                <a:cs typeface="TH SarabunPSK"/>
              </a:rPr>
              <a:t>นธุ</a:t>
            </a:r>
            <a:r>
              <a:rPr lang="th-TH" b="1" spc="-5" dirty="0" smtClean="0">
                <a:latin typeface="TH SarabunPSK"/>
                <a:cs typeface="TH SarabunPSK"/>
              </a:rPr>
              <a:t>ร</a:t>
            </a:r>
            <a:r>
              <a:rPr lang="th-TH" b="1" spc="0" dirty="0" smtClean="0">
                <a:latin typeface="TH SarabunPSK"/>
                <a:cs typeface="TH SarabunPSK"/>
              </a:rPr>
              <a:t>กิ</a:t>
            </a:r>
            <a:r>
              <a:rPr lang="th-TH" b="1" spc="-10" dirty="0" smtClean="0">
                <a:latin typeface="TH SarabunPSK"/>
                <a:cs typeface="TH SarabunPSK"/>
              </a:rPr>
              <a:t>จ</a:t>
            </a:r>
            <a:r>
              <a:rPr lang="th-TH" b="1" spc="0" dirty="0" smtClean="0">
                <a:latin typeface="TH SarabunPSK"/>
                <a:cs typeface="TH SarabunPSK"/>
              </a:rPr>
              <a:t>วิทยุโท</a:t>
            </a:r>
            <a:r>
              <a:rPr lang="th-TH" b="1" spc="-5" dirty="0" smtClean="0">
                <a:latin typeface="TH SarabunPSK"/>
                <a:cs typeface="TH SarabunPSK"/>
              </a:rPr>
              <a:t>ร</a:t>
            </a:r>
            <a:r>
              <a:rPr lang="th-TH" b="1" spc="0" dirty="0" smtClean="0">
                <a:latin typeface="TH SarabunPSK"/>
                <a:cs typeface="TH SarabunPSK"/>
              </a:rPr>
              <a:t>ทั</a:t>
            </a:r>
            <a:r>
              <a:rPr lang="th-TH" b="1" spc="-10" dirty="0" smtClean="0">
                <a:latin typeface="TH SarabunPSK"/>
                <a:cs typeface="TH SarabunPSK"/>
              </a:rPr>
              <a:t>ศ</a:t>
            </a:r>
            <a:r>
              <a:rPr lang="th-TH" b="1" spc="0" dirty="0" smtClean="0">
                <a:latin typeface="TH SarabunPSK"/>
                <a:cs typeface="TH SarabunPSK"/>
              </a:rPr>
              <a:t>น</a:t>
            </a:r>
            <a:endParaRPr lang="th-TH" dirty="0">
              <a:latin typeface="TH SarabunPSK"/>
              <a:cs typeface="TH SarabunPSK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th-TH" sz="2800" spc="35" dirty="0" smtClean="0">
                <a:latin typeface="TH SarabunPSK"/>
                <a:cs typeface="TH SarabunPSK"/>
              </a:rPr>
              <a:t>โ</a:t>
            </a:r>
            <a:r>
              <a:rPr lang="th-TH" sz="2800" spc="30" dirty="0" smtClean="0">
                <a:latin typeface="TH SarabunPSK"/>
                <a:cs typeface="TH SarabunPSK"/>
              </a:rPr>
              <a:t>ค</a:t>
            </a:r>
            <a:r>
              <a:rPr lang="th-TH" sz="2800" spc="40" dirty="0" smtClean="0">
                <a:latin typeface="TH SarabunPSK"/>
                <a:cs typeface="TH SarabunPSK"/>
              </a:rPr>
              <a:t>รงส</a:t>
            </a:r>
            <a:r>
              <a:rPr lang="th-TH" sz="2800" spc="-5" dirty="0" smtClean="0">
                <a:latin typeface="TH SarabunPSK"/>
                <a:cs typeface="TH SarabunPSK"/>
              </a:rPr>
              <a:t>ร</a:t>
            </a:r>
            <a:r>
              <a:rPr lang="th-TH" sz="2800" spc="45" dirty="0" smtClean="0">
                <a:latin typeface="TH SarabunPSK"/>
                <a:cs typeface="TH SarabunPSK"/>
              </a:rPr>
              <a:t></a:t>
            </a:r>
            <a:r>
              <a:rPr lang="th-TH" sz="2800" spc="25" dirty="0" smtClean="0">
                <a:latin typeface="TH SarabunPSK"/>
                <a:cs typeface="TH SarabunPSK"/>
              </a:rPr>
              <a:t>า</a:t>
            </a:r>
            <a:r>
              <a:rPr lang="th-TH" sz="2800" spc="40" dirty="0" smtClean="0">
                <a:latin typeface="TH SarabunPSK"/>
                <a:cs typeface="TH SarabunPSK"/>
              </a:rPr>
              <a:t>ง</a:t>
            </a:r>
            <a:r>
              <a:rPr lang="th-TH" sz="2800" spc="35" dirty="0" smtClean="0">
                <a:latin typeface="TH SarabunPSK"/>
                <a:cs typeface="TH SarabunPSK"/>
              </a:rPr>
              <a:t>แ</a:t>
            </a:r>
            <a:r>
              <a:rPr lang="th-TH" sz="2800" spc="40" dirty="0" smtClean="0">
                <a:latin typeface="TH SarabunPSK"/>
                <a:cs typeface="TH SarabunPSK"/>
              </a:rPr>
              <a:t>ล</a:t>
            </a:r>
            <a:r>
              <a:rPr lang="th-TH" sz="2800" spc="30" dirty="0" smtClean="0">
                <a:latin typeface="TH SarabunPSK"/>
                <a:cs typeface="TH SarabunPSK"/>
              </a:rPr>
              <a:t>ะ</a:t>
            </a:r>
            <a:r>
              <a:rPr lang="th-TH" sz="2800" spc="-10" dirty="0" smtClean="0">
                <a:latin typeface="TH SarabunPSK"/>
                <a:cs typeface="TH SarabunPSK"/>
              </a:rPr>
              <a:t>บ</a:t>
            </a:r>
            <a:r>
              <a:rPr lang="th-TH" sz="2800" spc="45" dirty="0" smtClean="0">
                <a:latin typeface="TH SarabunPSK"/>
                <a:cs typeface="TH SarabunPSK"/>
              </a:rPr>
              <a:t>ุ</a:t>
            </a:r>
            <a:r>
              <a:rPr lang="th-TH" sz="2800" spc="20" dirty="0" smtClean="0">
                <a:latin typeface="TH SarabunPSK"/>
                <a:cs typeface="TH SarabunPSK"/>
              </a:rPr>
              <a:t>ค</a:t>
            </a:r>
            <a:r>
              <a:rPr lang="th-TH" sz="2800" spc="40" dirty="0" smtClean="0">
                <a:latin typeface="TH SarabunPSK"/>
                <a:cs typeface="TH SarabunPSK"/>
              </a:rPr>
              <a:t>ล</a:t>
            </a:r>
            <a:r>
              <a:rPr lang="th-TH" sz="2800" spc="35" dirty="0" smtClean="0">
                <a:latin typeface="TH SarabunPSK"/>
                <a:cs typeface="TH SarabunPSK"/>
              </a:rPr>
              <a:t>า</a:t>
            </a:r>
            <a:r>
              <a:rPr lang="th-TH" sz="2800" spc="30" dirty="0" smtClean="0">
                <a:latin typeface="TH SarabunPSK"/>
                <a:cs typeface="TH SarabunPSK"/>
              </a:rPr>
              <a:t>ก</a:t>
            </a:r>
            <a:r>
              <a:rPr lang="th-TH" sz="2800" spc="40" dirty="0" smtClean="0">
                <a:latin typeface="TH SarabunPSK"/>
                <a:cs typeface="TH SarabunPSK"/>
              </a:rPr>
              <a:t>รใ</a:t>
            </a:r>
            <a:r>
              <a:rPr lang="th-TH" sz="2800" spc="25" dirty="0" smtClean="0">
                <a:latin typeface="TH SarabunPSK"/>
                <a:cs typeface="TH SarabunPSK"/>
              </a:rPr>
              <a:t>น</a:t>
            </a:r>
            <a:r>
              <a:rPr lang="th-TH" sz="2800" spc="-5" dirty="0" smtClean="0">
                <a:latin typeface="TH SarabunPSK"/>
                <a:cs typeface="TH SarabunPSK"/>
              </a:rPr>
              <a:t>ธ</a:t>
            </a:r>
            <a:r>
              <a:rPr lang="th-TH" sz="2800" spc="45" dirty="0" smtClean="0">
                <a:latin typeface="TH SarabunPSK"/>
                <a:cs typeface="TH SarabunPSK"/>
              </a:rPr>
              <a:t>ุ</a:t>
            </a:r>
            <a:r>
              <a:rPr lang="th-TH" sz="2800" spc="40" dirty="0" smtClean="0">
                <a:latin typeface="TH SarabunPSK"/>
                <a:cs typeface="TH SarabunPSK"/>
              </a:rPr>
              <a:t>ร</a:t>
            </a:r>
            <a:r>
              <a:rPr lang="th-TH" sz="2800" spc="-15" dirty="0" smtClean="0">
                <a:latin typeface="TH SarabunPSK"/>
                <a:cs typeface="TH SarabunPSK"/>
              </a:rPr>
              <a:t>ก</a:t>
            </a:r>
            <a:r>
              <a:rPr lang="th-TH" sz="2800" spc="45" dirty="0" smtClean="0">
                <a:latin typeface="TH SarabunPSK"/>
                <a:cs typeface="TH SarabunPSK"/>
              </a:rPr>
              <a:t>ิ</a:t>
            </a:r>
            <a:r>
              <a:rPr lang="th-TH" sz="2800" spc="40" dirty="0" smtClean="0">
                <a:latin typeface="TH SarabunPSK"/>
                <a:cs typeface="TH SarabunPSK"/>
              </a:rPr>
              <a:t>จ</a:t>
            </a:r>
            <a:r>
              <a:rPr lang="th-TH" sz="2800" spc="45" dirty="0" smtClean="0">
                <a:latin typeface="TH SarabunPSK"/>
                <a:cs typeface="TH SarabunPSK"/>
              </a:rPr>
              <a:t>โ</a:t>
            </a:r>
            <a:r>
              <a:rPr lang="th-TH" sz="2800" spc="20" dirty="0" smtClean="0">
                <a:latin typeface="TH SarabunPSK"/>
                <a:cs typeface="TH SarabunPSK"/>
              </a:rPr>
              <a:t>ท</a:t>
            </a:r>
            <a:r>
              <a:rPr lang="th-TH" sz="2800" spc="40" dirty="0" smtClean="0">
                <a:latin typeface="TH SarabunPSK"/>
                <a:cs typeface="TH SarabunPSK"/>
              </a:rPr>
              <a:t>ร</a:t>
            </a:r>
            <a:r>
              <a:rPr lang="th-TH" sz="2800" spc="-15" dirty="0" smtClean="0">
                <a:latin typeface="TH SarabunPSK"/>
                <a:cs typeface="TH SarabunPSK"/>
              </a:rPr>
              <a:t>ท</a:t>
            </a:r>
            <a:r>
              <a:rPr lang="th-TH" sz="2800" spc="45" dirty="0" smtClean="0">
                <a:latin typeface="TH SarabunPSK"/>
                <a:cs typeface="TH SarabunPSK"/>
              </a:rPr>
              <a:t>ั</a:t>
            </a:r>
            <a:r>
              <a:rPr lang="th-TH" sz="2800" spc="30" dirty="0" smtClean="0">
                <a:latin typeface="TH SarabunPSK"/>
                <a:cs typeface="TH SarabunPSK"/>
              </a:rPr>
              <a:t>ศ</a:t>
            </a:r>
            <a:r>
              <a:rPr lang="th-TH" sz="2800" spc="-10" dirty="0" smtClean="0">
                <a:latin typeface="TH SarabunPSK"/>
                <a:cs typeface="TH SarabunPSK"/>
              </a:rPr>
              <a:t>น</a:t>
            </a:r>
            <a:r>
              <a:rPr lang="th-TH" sz="2800" spc="40" dirty="0" smtClean="0">
                <a:latin typeface="TH SarabunPSK"/>
                <a:cs typeface="TH SarabunPSK"/>
              </a:rPr>
              <a:t>แ</a:t>
            </a:r>
            <a:r>
              <a:rPr lang="th-TH" sz="2800" spc="-10" dirty="0" smtClean="0">
                <a:latin typeface="TH SarabunPSK"/>
                <a:cs typeface="TH SarabunPSK"/>
              </a:rPr>
              <a:t>บ</a:t>
            </a:r>
            <a:r>
              <a:rPr lang="th-TH" sz="2800" spc="20" dirty="0" smtClean="0">
                <a:latin typeface="TH SarabunPSK"/>
                <a:cs typeface="TH SarabunPSK"/>
              </a:rPr>
              <a:t></a:t>
            </a:r>
            <a:r>
              <a:rPr lang="th-TH" sz="2800" spc="40" dirty="0" smtClean="0">
                <a:latin typeface="TH SarabunPSK"/>
                <a:cs typeface="TH SarabunPSK"/>
              </a:rPr>
              <a:t>ง</a:t>
            </a:r>
            <a:r>
              <a:rPr lang="th-TH" sz="2800" spc="30" dirty="0" smtClean="0">
                <a:latin typeface="TH SarabunPSK"/>
                <a:cs typeface="TH SarabunPSK"/>
              </a:rPr>
              <a:t>ออก</a:t>
            </a:r>
            <a:r>
              <a:rPr lang="th-TH" sz="2800" spc="40" dirty="0" smtClean="0">
                <a:latin typeface="TH SarabunPSK"/>
                <a:cs typeface="TH SarabunPSK"/>
              </a:rPr>
              <a:t>เ</a:t>
            </a:r>
            <a:r>
              <a:rPr lang="th-TH" sz="2800" spc="-10" dirty="0" smtClean="0">
                <a:latin typeface="TH SarabunPSK"/>
                <a:cs typeface="TH SarabunPSK"/>
              </a:rPr>
              <a:t>ป</a:t>
            </a:r>
            <a:r>
              <a:rPr lang="th-TH" sz="2800" spc="45" dirty="0" smtClean="0">
                <a:latin typeface="TH SarabunPSK"/>
                <a:cs typeface="TH SarabunPSK"/>
              </a:rPr>
              <a:t></a:t>
            </a:r>
            <a:r>
              <a:rPr lang="th-TH" sz="2800" spc="-10" dirty="0" smtClean="0">
                <a:latin typeface="TH SarabunPSK"/>
                <a:cs typeface="TH SarabunPSK"/>
              </a:rPr>
              <a:t>น</a:t>
            </a:r>
            <a:r>
              <a:rPr lang="th-TH" sz="2800" spc="85" dirty="0" smtClean="0">
                <a:latin typeface="TH SarabunPSK"/>
                <a:cs typeface="TH SarabunPSK"/>
              </a:rPr>
              <a:t> </a:t>
            </a:r>
            <a:r>
              <a:rPr lang="th-TH" sz="2800" spc="-10" dirty="0" smtClean="0">
                <a:latin typeface="TH SarabunPSK"/>
                <a:cs typeface="TH SarabunPSK"/>
              </a:rPr>
              <a:t>4</a:t>
            </a:r>
            <a:r>
              <a:rPr lang="th-TH" sz="2800" spc="95" dirty="0" smtClean="0">
                <a:latin typeface="TH SarabunPSK"/>
                <a:cs typeface="TH SarabunPSK"/>
              </a:rPr>
              <a:t> </a:t>
            </a:r>
            <a:r>
              <a:rPr lang="th-TH" sz="2800" spc="30" dirty="0" smtClean="0">
                <a:latin typeface="TH SarabunPSK"/>
                <a:cs typeface="TH SarabunPSK"/>
              </a:rPr>
              <a:t>ก</a:t>
            </a:r>
            <a:r>
              <a:rPr lang="th-TH" sz="2800" spc="-10" dirty="0" smtClean="0">
                <a:latin typeface="TH SarabunPSK"/>
                <a:cs typeface="TH SarabunPSK"/>
              </a:rPr>
              <a:t>ล</a:t>
            </a:r>
            <a:r>
              <a:rPr lang="th-TH" sz="2800" spc="-20" dirty="0" smtClean="0">
                <a:latin typeface="TH SarabunPSK"/>
                <a:cs typeface="TH SarabunPSK"/>
              </a:rPr>
              <a:t></a:t>
            </a:r>
            <a:r>
              <a:rPr lang="th-TH" sz="2800" spc="30" dirty="0" smtClean="0">
                <a:latin typeface="TH SarabunPSK"/>
                <a:cs typeface="TH SarabunPSK"/>
              </a:rPr>
              <a:t>ุ</a:t>
            </a:r>
            <a:r>
              <a:rPr lang="th-TH" sz="2800" spc="20" dirty="0" smtClean="0">
                <a:latin typeface="TH SarabunPSK"/>
                <a:cs typeface="TH SarabunPSK"/>
              </a:rPr>
              <a:t>ม</a:t>
            </a:r>
            <a:r>
              <a:rPr lang="th-TH" sz="2800" spc="40" dirty="0" smtClean="0">
                <a:latin typeface="TH SarabunPSK"/>
                <a:cs typeface="TH SarabunPSK"/>
              </a:rPr>
              <a:t>ให</a:t>
            </a:r>
            <a:r>
              <a:rPr lang="th-TH" sz="2800" spc="-15" dirty="0" smtClean="0">
                <a:latin typeface="TH SarabunPSK"/>
                <a:cs typeface="TH SarabunPSK"/>
              </a:rPr>
              <a:t>ญ</a:t>
            </a:r>
            <a:r>
              <a:rPr lang="th-TH" sz="2800" spc="45" dirty="0" smtClean="0">
                <a:latin typeface="TH SarabunPSK"/>
                <a:cs typeface="TH SarabunPSK"/>
              </a:rPr>
              <a:t></a:t>
            </a:r>
            <a:r>
              <a:rPr lang="th-TH" sz="2800" spc="-10" dirty="0" smtClean="0">
                <a:latin typeface="TH SarabunPSK"/>
                <a:cs typeface="TH SarabunPSK"/>
              </a:rPr>
              <a:t>ๆ</a:t>
            </a:r>
            <a:r>
              <a:rPr lang="th-TH" sz="2800" spc="95" dirty="0" smtClean="0">
                <a:latin typeface="TH SarabunPSK"/>
                <a:cs typeface="TH SarabunPSK"/>
              </a:rPr>
              <a:t> </a:t>
            </a:r>
            <a:r>
              <a:rPr lang="th-TH" sz="2800" spc="-15" dirty="0" smtClean="0">
                <a:latin typeface="TH SarabunPSK"/>
                <a:cs typeface="TH SarabunPSK"/>
              </a:rPr>
              <a:t>ค</a:t>
            </a:r>
            <a:r>
              <a:rPr lang="th-TH" sz="2800" spc="20" dirty="0" smtClean="0">
                <a:latin typeface="TH SarabunPSK"/>
                <a:cs typeface="TH SarabunPSK"/>
              </a:rPr>
              <a:t>ื</a:t>
            </a:r>
            <a:r>
              <a:rPr lang="th-TH" sz="2800" spc="-10" dirty="0" smtClean="0">
                <a:latin typeface="TH SarabunPSK"/>
                <a:cs typeface="TH SarabunPSK"/>
              </a:rPr>
              <a:t>อ</a:t>
            </a:r>
            <a:r>
              <a:rPr lang="th-TH" sz="2800" spc="90" dirty="0" smtClean="0">
                <a:latin typeface="TH SarabunPSK"/>
                <a:cs typeface="TH SarabunPSK"/>
              </a:rPr>
              <a:t> </a:t>
            </a:r>
            <a:r>
              <a:rPr lang="th-TH" sz="2800" spc="35" dirty="0" smtClean="0">
                <a:latin typeface="TH SarabunPSK"/>
                <a:cs typeface="TH SarabunPSK"/>
              </a:rPr>
              <a:t>(1</a:t>
            </a:r>
            <a:r>
              <a:rPr lang="th-TH" sz="2800" spc="-5" dirty="0" smtClean="0">
                <a:latin typeface="TH SarabunPSK"/>
                <a:cs typeface="TH SarabunPSK"/>
              </a:rPr>
              <a:t>)</a:t>
            </a:r>
            <a:r>
              <a:rPr lang="th-TH" sz="2800" spc="80" dirty="0" smtClean="0">
                <a:latin typeface="TH SarabunPSK"/>
                <a:cs typeface="TH SarabunPSK"/>
              </a:rPr>
              <a:t> </a:t>
            </a:r>
            <a:r>
              <a:rPr lang="th-TH" sz="2800" spc="-10" dirty="0" smtClean="0">
                <a:latin typeface="TH SarabunPSK"/>
                <a:cs typeface="TH SarabunPSK"/>
              </a:rPr>
              <a:t>ผ</a:t>
            </a:r>
            <a:r>
              <a:rPr lang="th-TH" sz="2800" spc="45" dirty="0" smtClean="0">
                <a:latin typeface="TH SarabunPSK"/>
                <a:cs typeface="TH SarabunPSK"/>
              </a:rPr>
              <a:t></a:t>
            </a:r>
            <a:r>
              <a:rPr lang="th-TH" sz="2800" spc="-745" dirty="0" smtClean="0">
                <a:latin typeface="TH SarabunPSK"/>
                <a:cs typeface="TH SarabunPSK"/>
              </a:rPr>
              <a:t>ป</a:t>
            </a:r>
            <a:r>
              <a:rPr lang="th-TH" sz="2800" spc="0" dirty="0" smtClean="0">
                <a:latin typeface="TH SarabunPSK"/>
                <a:cs typeface="TH SarabunPSK"/>
              </a:rPr>
              <a:t>ู </a:t>
            </a:r>
            <a:r>
              <a:rPr lang="th-TH" sz="2800" spc="70" dirty="0" smtClean="0">
                <a:latin typeface="TH SarabunPSK"/>
                <a:cs typeface="TH SarabunPSK"/>
              </a:rPr>
              <a:t> </a:t>
            </a:r>
            <a:r>
              <a:rPr lang="th-TH" sz="2800" spc="40" dirty="0" smtClean="0">
                <a:latin typeface="TH SarabunPSK"/>
                <a:cs typeface="TH SarabunPSK"/>
              </a:rPr>
              <a:t>ร</a:t>
            </a:r>
            <a:r>
              <a:rPr lang="th-TH" sz="2800" spc="30" dirty="0" smtClean="0">
                <a:latin typeface="TH SarabunPSK"/>
                <a:cs typeface="TH SarabunPSK"/>
              </a:rPr>
              <a:t>ะก</a:t>
            </a:r>
            <a:r>
              <a:rPr lang="th-TH" sz="2800" spc="20" dirty="0" smtClean="0">
                <a:latin typeface="TH SarabunPSK"/>
                <a:cs typeface="TH SarabunPSK"/>
              </a:rPr>
              <a:t>อ</a:t>
            </a:r>
            <a:r>
              <a:rPr lang="th-TH" sz="2800" spc="35" dirty="0" smtClean="0">
                <a:latin typeface="TH SarabunPSK"/>
                <a:cs typeface="TH SarabunPSK"/>
              </a:rPr>
              <a:t>บ</a:t>
            </a:r>
            <a:r>
              <a:rPr lang="th-TH" sz="2800" spc="30" dirty="0" smtClean="0">
                <a:latin typeface="TH SarabunPSK"/>
                <a:cs typeface="TH SarabunPSK"/>
              </a:rPr>
              <a:t>ก</a:t>
            </a:r>
            <a:r>
              <a:rPr lang="th-TH" sz="2800" spc="35" dirty="0" smtClean="0">
                <a:latin typeface="TH SarabunPSK"/>
                <a:cs typeface="TH SarabunPSK"/>
              </a:rPr>
              <a:t>า</a:t>
            </a:r>
            <a:r>
              <a:rPr lang="th-TH" sz="2800" spc="40" dirty="0" smtClean="0">
                <a:latin typeface="TH SarabunPSK"/>
                <a:cs typeface="TH SarabunPSK"/>
              </a:rPr>
              <a:t>ร</a:t>
            </a:r>
            <a:r>
              <a:rPr lang="th-TH" sz="2800" spc="-10" dirty="0" smtClean="0">
                <a:latin typeface="TH SarabunPSK"/>
                <a:cs typeface="TH SarabunPSK"/>
              </a:rPr>
              <a:t>ด</a:t>
            </a:r>
            <a:r>
              <a:rPr lang="th-TH" sz="2800" spc="40" dirty="0" smtClean="0">
                <a:latin typeface="TH SarabunPSK"/>
                <a:cs typeface="TH SarabunPSK"/>
              </a:rPr>
              <a:t>าน</a:t>
            </a:r>
            <a:r>
              <a:rPr lang="th-TH" sz="2800" spc="-5" dirty="0" smtClean="0">
                <a:latin typeface="TH SarabunPSK"/>
                <a:cs typeface="TH SarabunPSK"/>
              </a:rPr>
              <a:t>เ</a:t>
            </a:r>
            <a:r>
              <a:rPr lang="th-TH" sz="2800" spc="-15" dirty="0" smtClean="0">
                <a:latin typeface="TH SarabunPSK"/>
                <a:cs typeface="TH SarabunPSK"/>
              </a:rPr>
              <a:t>ทค</a:t>
            </a:r>
            <a:r>
              <a:rPr lang="th-TH" sz="2800" spc="0" dirty="0" smtClean="0">
                <a:latin typeface="TH SarabunPSK"/>
                <a:cs typeface="TH SarabunPSK"/>
              </a:rPr>
              <a:t>โ</a:t>
            </a:r>
            <a:r>
              <a:rPr lang="th-TH" sz="2800" spc="-10" dirty="0" smtClean="0">
                <a:latin typeface="TH SarabunPSK"/>
                <a:cs typeface="TH SarabunPSK"/>
              </a:rPr>
              <a:t>น</a:t>
            </a:r>
            <a:r>
              <a:rPr lang="th-TH" sz="2800" spc="0" dirty="0" smtClean="0">
                <a:latin typeface="TH SarabunPSK"/>
                <a:cs typeface="TH SarabunPSK"/>
              </a:rPr>
              <a:t>โ</a:t>
            </a:r>
            <a:r>
              <a:rPr lang="th-TH" sz="2800" spc="-10" dirty="0" smtClean="0">
                <a:latin typeface="TH SarabunPSK"/>
                <a:cs typeface="TH SarabunPSK"/>
              </a:rPr>
              <a:t>ลยีโ</a:t>
            </a:r>
            <a:r>
              <a:rPr lang="th-TH" sz="2800" spc="-5" dirty="0" smtClean="0">
                <a:latin typeface="TH SarabunPSK"/>
                <a:cs typeface="TH SarabunPSK"/>
              </a:rPr>
              <a:t>ท</a:t>
            </a:r>
            <a:r>
              <a:rPr lang="th-TH" sz="2800" spc="0" dirty="0" smtClean="0">
                <a:latin typeface="TH SarabunPSK"/>
                <a:cs typeface="TH SarabunPSK"/>
              </a:rPr>
              <a:t>ร</a:t>
            </a:r>
            <a:r>
              <a:rPr lang="th-TH" sz="2800" spc="-15" dirty="0" smtClean="0">
                <a:latin typeface="TH SarabunPSK"/>
                <a:cs typeface="TH SarabunPSK"/>
              </a:rPr>
              <a:t>ท</a:t>
            </a:r>
            <a:r>
              <a:rPr lang="th-TH" sz="2800" spc="-5" dirty="0" smtClean="0">
                <a:latin typeface="TH SarabunPSK"/>
                <a:cs typeface="TH SarabunPSK"/>
              </a:rPr>
              <a:t>ัศน</a:t>
            </a:r>
            <a:r>
              <a:rPr lang="th-TH" sz="2800" spc="10" dirty="0" smtClean="0">
                <a:latin typeface="TH SarabunPSK"/>
                <a:cs typeface="TH SarabunPSK"/>
              </a:rPr>
              <a:t> </a:t>
            </a:r>
            <a:r>
              <a:rPr lang="th-TH" sz="2800" spc="0" dirty="0" smtClean="0">
                <a:latin typeface="TH SarabunPSK"/>
                <a:cs typeface="TH SarabunPSK"/>
              </a:rPr>
              <a:t>(2</a:t>
            </a:r>
            <a:r>
              <a:rPr lang="th-TH" sz="2800" spc="-5" dirty="0" smtClean="0">
                <a:latin typeface="TH SarabunPSK"/>
                <a:cs typeface="TH SarabunPSK"/>
              </a:rPr>
              <a:t>)</a:t>
            </a:r>
            <a:r>
              <a:rPr lang="th-TH" sz="2800" spc="20" dirty="0" smtClean="0">
                <a:latin typeface="TH SarabunPSK"/>
                <a:cs typeface="TH SarabunPSK"/>
              </a:rPr>
              <a:t> </a:t>
            </a:r>
            <a:r>
              <a:rPr lang="th-TH" sz="2800" spc="5" dirty="0" smtClean="0">
                <a:latin typeface="TH SarabunPSK"/>
                <a:cs typeface="TH SarabunPSK"/>
              </a:rPr>
              <a:t>ส</a:t>
            </a:r>
            <a:r>
              <a:rPr lang="th-TH" sz="2800" spc="-5" dirty="0" smtClean="0">
                <a:latin typeface="TH SarabunPSK"/>
                <a:cs typeface="TH SarabunPSK"/>
              </a:rPr>
              <a:t>ถ</a:t>
            </a:r>
            <a:r>
              <a:rPr lang="th-TH" sz="2800" spc="0" dirty="0" smtClean="0">
                <a:latin typeface="TH SarabunPSK"/>
                <a:cs typeface="TH SarabunPSK"/>
              </a:rPr>
              <a:t>า</a:t>
            </a:r>
            <a:r>
              <a:rPr lang="th-TH" sz="2800" spc="-10" dirty="0" smtClean="0">
                <a:latin typeface="TH SarabunPSK"/>
                <a:cs typeface="TH SarabunPSK"/>
              </a:rPr>
              <a:t>น</a:t>
            </a:r>
            <a:r>
              <a:rPr lang="th-TH" sz="2800" spc="10" dirty="0" smtClean="0">
                <a:latin typeface="TH SarabunPSK"/>
                <a:cs typeface="TH SarabunPSK"/>
              </a:rPr>
              <a:t>ีโ</a:t>
            </a:r>
            <a:r>
              <a:rPr lang="th-TH" sz="2800" spc="-5" dirty="0" smtClean="0">
                <a:latin typeface="TH SarabunPSK"/>
                <a:cs typeface="TH SarabunPSK"/>
              </a:rPr>
              <a:t>ท</a:t>
            </a:r>
            <a:r>
              <a:rPr lang="th-TH" sz="2800" spc="0" dirty="0" smtClean="0">
                <a:latin typeface="TH SarabunPSK"/>
                <a:cs typeface="TH SarabunPSK"/>
              </a:rPr>
              <a:t>ร</a:t>
            </a:r>
            <a:r>
              <a:rPr lang="th-TH" sz="2800" spc="-15" dirty="0" smtClean="0">
                <a:latin typeface="TH SarabunPSK"/>
                <a:cs typeface="TH SarabunPSK"/>
              </a:rPr>
              <a:t>ท</a:t>
            </a:r>
            <a:r>
              <a:rPr lang="th-TH" sz="2800" spc="-5" dirty="0" smtClean="0">
                <a:latin typeface="TH SarabunPSK"/>
                <a:cs typeface="TH SarabunPSK"/>
              </a:rPr>
              <a:t>ัศ</a:t>
            </a:r>
            <a:r>
              <a:rPr lang="th-TH" sz="2800" spc="-10" dirty="0" smtClean="0">
                <a:latin typeface="TH SarabunPSK"/>
                <a:cs typeface="TH SarabunPSK"/>
              </a:rPr>
              <a:t>น</a:t>
            </a:r>
            <a:r>
              <a:rPr lang="th-TH" sz="2800" spc="-5" dirty="0" smtClean="0">
                <a:latin typeface="TH SarabunPSK"/>
                <a:cs typeface="TH SarabunPSK"/>
              </a:rPr>
              <a:t></a:t>
            </a:r>
            <a:r>
              <a:rPr lang="th-TH" sz="2800" spc="0" dirty="0" smtClean="0">
                <a:latin typeface="TH SarabunPSK"/>
                <a:cs typeface="TH SarabunPSK"/>
              </a:rPr>
              <a:t>แ</a:t>
            </a:r>
            <a:r>
              <a:rPr lang="th-TH" sz="2800" spc="5" dirty="0" smtClean="0">
                <a:latin typeface="TH SarabunPSK"/>
                <a:cs typeface="TH SarabunPSK"/>
              </a:rPr>
              <a:t>ล</a:t>
            </a:r>
            <a:r>
              <a:rPr lang="th-TH" sz="2800" spc="-5" dirty="0" smtClean="0">
                <a:latin typeface="TH SarabunPSK"/>
                <a:cs typeface="TH SarabunPSK"/>
              </a:rPr>
              <a:t>ะ</a:t>
            </a:r>
            <a:r>
              <a:rPr lang="th-TH" sz="2800" spc="-10" dirty="0" smtClean="0">
                <a:latin typeface="TH SarabunPSK"/>
                <a:cs typeface="TH SarabunPSK"/>
              </a:rPr>
              <a:t>ผ</a:t>
            </a:r>
            <a:r>
              <a:rPr lang="th-TH" sz="2800" spc="-5" dirty="0" smtClean="0">
                <a:latin typeface="TH SarabunPSK"/>
                <a:cs typeface="TH SarabunPSK"/>
              </a:rPr>
              <a:t></a:t>
            </a:r>
            <a:r>
              <a:rPr lang="th-TH" sz="2800" spc="-610" dirty="0" smtClean="0">
                <a:latin typeface="TH SarabunPSK"/>
                <a:cs typeface="TH SarabunPSK"/>
              </a:rPr>
              <a:t>จ</a:t>
            </a:r>
            <a:r>
              <a:rPr lang="th-TH" sz="2800" spc="0" dirty="0" smtClean="0">
                <a:latin typeface="TH SarabunPSK"/>
                <a:cs typeface="TH SarabunPSK"/>
              </a:rPr>
              <a:t>ู </a:t>
            </a:r>
            <a:r>
              <a:rPr lang="th-TH" sz="2800" spc="-110" dirty="0" smtClean="0">
                <a:latin typeface="TH SarabunPSK"/>
                <a:cs typeface="TH SarabunPSK"/>
              </a:rPr>
              <a:t> </a:t>
            </a:r>
            <a:r>
              <a:rPr lang="th-TH" sz="2800" spc="5" dirty="0" smtClean="0">
                <a:latin typeface="TH SarabunPSK"/>
                <a:cs typeface="TH SarabunPSK"/>
              </a:rPr>
              <a:t>ัด</a:t>
            </a:r>
            <a:r>
              <a:rPr lang="th-TH" sz="2800" spc="0" dirty="0" smtClean="0">
                <a:latin typeface="TH SarabunPSK"/>
                <a:cs typeface="TH SarabunPSK"/>
              </a:rPr>
              <a:t>หาราย</a:t>
            </a:r>
            <a:r>
              <a:rPr lang="th-TH" sz="2800" spc="-5" dirty="0" smtClean="0">
                <a:latin typeface="TH SarabunPSK"/>
                <a:cs typeface="TH SarabunPSK"/>
              </a:rPr>
              <a:t>ก</a:t>
            </a:r>
            <a:r>
              <a:rPr lang="th-TH" sz="2800" spc="0" dirty="0" smtClean="0">
                <a:latin typeface="TH SarabunPSK"/>
                <a:cs typeface="TH SarabunPSK"/>
              </a:rPr>
              <a:t>า</a:t>
            </a:r>
            <a:r>
              <a:rPr lang="th-TH" sz="2800" spc="-5" dirty="0" smtClean="0">
                <a:latin typeface="TH SarabunPSK"/>
                <a:cs typeface="TH SarabunPSK"/>
              </a:rPr>
              <a:t>ร</a:t>
            </a:r>
            <a:r>
              <a:rPr lang="th-TH" sz="2800" spc="25" dirty="0" smtClean="0">
                <a:latin typeface="TH SarabunPSK"/>
                <a:cs typeface="TH SarabunPSK"/>
              </a:rPr>
              <a:t> </a:t>
            </a:r>
            <a:r>
              <a:rPr lang="th-TH" sz="2800" spc="0" dirty="0" smtClean="0">
                <a:latin typeface="TH SarabunPSK"/>
                <a:cs typeface="TH SarabunPSK"/>
              </a:rPr>
              <a:t>(3</a:t>
            </a:r>
            <a:r>
              <a:rPr lang="th-TH" sz="2800" spc="-5" dirty="0" smtClean="0">
                <a:latin typeface="TH SarabunPSK"/>
                <a:cs typeface="TH SarabunPSK"/>
              </a:rPr>
              <a:t>)</a:t>
            </a:r>
            <a:r>
              <a:rPr lang="th-TH" sz="2800" spc="20" dirty="0" smtClean="0">
                <a:latin typeface="TH SarabunPSK"/>
                <a:cs typeface="TH SarabunPSK"/>
              </a:rPr>
              <a:t> </a:t>
            </a:r>
            <a:r>
              <a:rPr lang="th-TH" sz="2800" spc="-10" dirty="0" smtClean="0">
                <a:latin typeface="TH SarabunPSK"/>
                <a:cs typeface="TH SarabunPSK"/>
              </a:rPr>
              <a:t>ผู้ให</a:t>
            </a:r>
            <a:r>
              <a:rPr lang="th-TH" sz="2800" spc="5" dirty="0" smtClean="0">
                <a:latin typeface="TH SarabunPSK"/>
                <a:cs typeface="TH SarabunPSK"/>
              </a:rPr>
              <a:t>เ</a:t>
            </a:r>
            <a:r>
              <a:rPr lang="th-TH" sz="2800" spc="-10" dirty="0" smtClean="0">
                <a:latin typeface="TH SarabunPSK"/>
                <a:cs typeface="TH SarabunPSK"/>
              </a:rPr>
              <a:t>ง</a:t>
            </a:r>
            <a:r>
              <a:rPr lang="th-TH" sz="2800" spc="5" dirty="0" smtClean="0">
                <a:latin typeface="TH SarabunPSK"/>
                <a:cs typeface="TH SarabunPSK"/>
              </a:rPr>
              <a:t>ินส</a:t>
            </a:r>
            <a:r>
              <a:rPr lang="th-TH" sz="2800" spc="-10" dirty="0" smtClean="0">
                <a:latin typeface="TH SarabunPSK"/>
                <a:cs typeface="TH SarabunPSK"/>
              </a:rPr>
              <a:t>น</a:t>
            </a:r>
            <a:r>
              <a:rPr lang="th-TH" sz="2800" spc="-5" dirty="0" smtClean="0">
                <a:latin typeface="TH SarabunPSK"/>
                <a:cs typeface="TH SarabunPSK"/>
              </a:rPr>
              <a:t>ั</a:t>
            </a:r>
            <a:r>
              <a:rPr lang="th-TH" sz="2800" spc="0" dirty="0" smtClean="0">
                <a:latin typeface="TH SarabunPSK"/>
                <a:cs typeface="TH SarabunPSK"/>
              </a:rPr>
              <a:t>บ</a:t>
            </a:r>
            <a:r>
              <a:rPr lang="th-TH" sz="2800" spc="5" dirty="0" smtClean="0">
                <a:latin typeface="TH SarabunPSK"/>
                <a:cs typeface="TH SarabunPSK"/>
              </a:rPr>
              <a:t>ส</a:t>
            </a:r>
            <a:r>
              <a:rPr lang="th-TH" sz="2800" spc="-10" dirty="0" smtClean="0">
                <a:latin typeface="TH SarabunPSK"/>
                <a:cs typeface="TH SarabunPSK"/>
              </a:rPr>
              <a:t>น</a:t>
            </a:r>
            <a:r>
              <a:rPr lang="th-TH" sz="2800" spc="5" dirty="0" smtClean="0">
                <a:latin typeface="TH SarabunPSK"/>
                <a:cs typeface="TH SarabunPSK"/>
              </a:rPr>
              <a:t>ุน</a:t>
            </a:r>
            <a:r>
              <a:rPr lang="th-TH" sz="2800" spc="-5" dirty="0" smtClean="0">
                <a:latin typeface="TH SarabunPSK"/>
                <a:cs typeface="TH SarabunPSK"/>
              </a:rPr>
              <a:t>ก</a:t>
            </a:r>
            <a:r>
              <a:rPr lang="th-TH" sz="2800" spc="0" dirty="0" smtClean="0">
                <a:latin typeface="TH SarabunPSK"/>
                <a:cs typeface="TH SarabunPSK"/>
              </a:rPr>
              <a:t>าร</a:t>
            </a:r>
            <a:r>
              <a:rPr lang="th-TH" sz="2800" spc="-10" dirty="0" smtClean="0">
                <a:latin typeface="TH SarabunPSK"/>
                <a:cs typeface="TH SarabunPSK"/>
              </a:rPr>
              <a:t>จ</a:t>
            </a:r>
            <a:r>
              <a:rPr lang="th-TH" sz="2800" spc="-5" dirty="0" smtClean="0">
                <a:latin typeface="TH SarabunPSK"/>
                <a:cs typeface="TH SarabunPSK"/>
              </a:rPr>
              <a:t>ั</a:t>
            </a:r>
            <a:r>
              <a:rPr lang="th-TH" sz="2800" spc="0" dirty="0" smtClean="0">
                <a:latin typeface="TH SarabunPSK"/>
                <a:cs typeface="TH SarabunPSK"/>
              </a:rPr>
              <a:t>ดราย</a:t>
            </a:r>
            <a:r>
              <a:rPr lang="th-TH" sz="2800" spc="-5" dirty="0" smtClean="0">
                <a:latin typeface="TH SarabunPSK"/>
                <a:cs typeface="TH SarabunPSK"/>
              </a:rPr>
              <a:t>ก</a:t>
            </a:r>
            <a:r>
              <a:rPr lang="th-TH" sz="2800" spc="0" dirty="0" smtClean="0">
                <a:latin typeface="TH SarabunPSK"/>
                <a:cs typeface="TH SarabunPSK"/>
              </a:rPr>
              <a:t>ารแ</a:t>
            </a:r>
            <a:r>
              <a:rPr lang="th-TH" sz="2800" spc="5" dirty="0" smtClean="0">
                <a:latin typeface="TH SarabunPSK"/>
                <a:cs typeface="TH SarabunPSK"/>
              </a:rPr>
              <a:t>ล</a:t>
            </a:r>
            <a:r>
              <a:rPr lang="th-TH" sz="2800" spc="-10" dirty="0" smtClean="0">
                <a:latin typeface="TH SarabunPSK"/>
                <a:cs typeface="TH SarabunPSK"/>
              </a:rPr>
              <a:t>ะ</a:t>
            </a:r>
            <a:r>
              <a:rPr lang="th-TH" sz="2800" spc="20" dirty="0" smtClean="0">
                <a:latin typeface="TH SarabunPSK"/>
                <a:cs typeface="TH SarabunPSK"/>
              </a:rPr>
              <a:t> </a:t>
            </a:r>
            <a:r>
              <a:rPr lang="th-TH" sz="2800" spc="0" dirty="0" smtClean="0">
                <a:latin typeface="TH SarabunPSK"/>
                <a:cs typeface="TH SarabunPSK"/>
              </a:rPr>
              <a:t>(4</a:t>
            </a:r>
            <a:r>
              <a:rPr lang="th-TH" sz="2800" spc="-5" dirty="0" smtClean="0">
                <a:latin typeface="TH SarabunPSK"/>
                <a:cs typeface="TH SarabunPSK"/>
              </a:rPr>
              <a:t>)</a:t>
            </a:r>
            <a:r>
              <a:rPr lang="th-TH" sz="2800" spc="20" dirty="0" smtClean="0">
                <a:latin typeface="TH SarabunPSK"/>
                <a:cs typeface="TH SarabunPSK"/>
              </a:rPr>
              <a:t> </a:t>
            </a:r>
            <a:r>
              <a:rPr lang="th-TH" sz="2800" spc="-10" dirty="0" smtClean="0">
                <a:latin typeface="TH SarabunPSK"/>
                <a:cs typeface="TH SarabunPSK"/>
              </a:rPr>
              <a:t>ผ</a:t>
            </a:r>
            <a:r>
              <a:rPr lang="th-TH" sz="2800" spc="-5" dirty="0" smtClean="0">
                <a:latin typeface="TH SarabunPSK"/>
                <a:cs typeface="TH SarabunPSK"/>
              </a:rPr>
              <a:t></a:t>
            </a:r>
            <a:r>
              <a:rPr lang="th-TH" sz="2800" spc="-630" dirty="0" smtClean="0">
                <a:latin typeface="TH SarabunPSK"/>
                <a:cs typeface="TH SarabunPSK"/>
              </a:rPr>
              <a:t>ช</a:t>
            </a:r>
            <a:r>
              <a:rPr lang="th-TH" sz="2800" spc="0" dirty="0" smtClean="0">
                <a:latin typeface="TH SarabunPSK"/>
                <a:cs typeface="TH SarabunPSK"/>
              </a:rPr>
              <a:t>ู </a:t>
            </a:r>
            <a:r>
              <a:rPr lang="th-TH" sz="2800" spc="-75" dirty="0" smtClean="0">
                <a:latin typeface="TH SarabunPSK"/>
                <a:cs typeface="TH SarabunPSK"/>
              </a:rPr>
              <a:t> </a:t>
            </a:r>
            <a:r>
              <a:rPr lang="th-TH" sz="2800" spc="-10" dirty="0">
                <a:latin typeface="TH SarabunPSK"/>
                <a:cs typeface="TH SarabunPSK"/>
              </a:rPr>
              <a:t>ม</a:t>
            </a:r>
            <a:r>
              <a:rPr lang="th-TH" sz="2800" spc="0" dirty="0" smtClean="0">
                <a:latin typeface="TH SarabunPSK"/>
                <a:cs typeface="TH SarabunPSK"/>
              </a:rPr>
              <a:t>โ</a:t>
            </a:r>
            <a:r>
              <a:rPr lang="th-TH" sz="2800" spc="-5" dirty="0" smtClean="0">
                <a:latin typeface="TH SarabunPSK"/>
                <a:cs typeface="TH SarabunPSK"/>
              </a:rPr>
              <a:t>ดยผูเลน</a:t>
            </a:r>
            <a:r>
              <a:rPr lang="th-TH" sz="2800" spc="-15" dirty="0" smtClean="0">
                <a:latin typeface="TH SarabunPSK"/>
                <a:cs typeface="TH SarabunPSK"/>
              </a:rPr>
              <a:t>แ</a:t>
            </a:r>
            <a:r>
              <a:rPr lang="th-TH" sz="2800" spc="-5" dirty="0" smtClean="0">
                <a:latin typeface="TH SarabunPSK"/>
                <a:cs typeface="TH SarabunPSK"/>
              </a:rPr>
              <a:t>ตล</a:t>
            </a:r>
            <a:r>
              <a:rPr lang="th-TH" sz="2800" spc="-20" dirty="0" smtClean="0">
                <a:latin typeface="TH SarabunPSK"/>
                <a:cs typeface="TH SarabunPSK"/>
              </a:rPr>
              <a:t>ะ</a:t>
            </a:r>
            <a:r>
              <a:rPr lang="th-TH" sz="2800" spc="-5" dirty="0" smtClean="0">
                <a:latin typeface="TH SarabunPSK"/>
                <a:cs typeface="TH SarabunPSK"/>
              </a:rPr>
              <a:t>ตัว</a:t>
            </a:r>
            <a:r>
              <a:rPr lang="th-TH" sz="2800" spc="-15" dirty="0" smtClean="0">
                <a:latin typeface="TH SarabunPSK"/>
                <a:cs typeface="TH SarabunPSK"/>
              </a:rPr>
              <a:t>ม</a:t>
            </a:r>
            <a:r>
              <a:rPr lang="th-TH" sz="2800" spc="-5" dirty="0" smtClean="0">
                <a:latin typeface="TH SarabunPSK"/>
                <a:cs typeface="TH SarabunPSK"/>
              </a:rPr>
              <a:t>ีบ</a:t>
            </a:r>
            <a:r>
              <a:rPr lang="th-TH" sz="2800" spc="-15" dirty="0" smtClean="0">
                <a:latin typeface="TH SarabunPSK"/>
                <a:cs typeface="TH SarabunPSK"/>
              </a:rPr>
              <a:t>ท</a:t>
            </a:r>
            <a:r>
              <a:rPr lang="th-TH" sz="2800" spc="-10" dirty="0" smtClean="0">
                <a:latin typeface="TH SarabunPSK"/>
                <a:cs typeface="TH SarabunPSK"/>
              </a:rPr>
              <a:t>บา</a:t>
            </a:r>
            <a:r>
              <a:rPr lang="th-TH" sz="2800" spc="-15" dirty="0" smtClean="0">
                <a:latin typeface="TH SarabunPSK"/>
                <a:cs typeface="TH SarabunPSK"/>
              </a:rPr>
              <a:t>ท</a:t>
            </a:r>
            <a:r>
              <a:rPr lang="th-TH" sz="2800" spc="-5" dirty="0" smtClean="0">
                <a:latin typeface="TH SarabunPSK"/>
                <a:cs typeface="TH SarabunPSK"/>
              </a:rPr>
              <a:t>ต</a:t>
            </a:r>
            <a:r>
              <a:rPr lang="th-TH" sz="2800" spc="-20" dirty="0" smtClean="0">
                <a:latin typeface="TH SarabunPSK"/>
                <a:cs typeface="TH SarabunPSK"/>
              </a:rPr>
              <a:t>อ</a:t>
            </a:r>
            <a:r>
              <a:rPr lang="th-TH" sz="2800" spc="-5" dirty="0" smtClean="0">
                <a:latin typeface="TH SarabunPSK"/>
                <a:cs typeface="TH SarabunPSK"/>
              </a:rPr>
              <a:t>ธุร</a:t>
            </a:r>
            <a:r>
              <a:rPr lang="th-TH" sz="2800" spc="-15" dirty="0" smtClean="0">
                <a:latin typeface="TH SarabunPSK"/>
                <a:cs typeface="TH SarabunPSK"/>
              </a:rPr>
              <a:t>ก</a:t>
            </a:r>
            <a:r>
              <a:rPr lang="th-TH" sz="2800" spc="-5" dirty="0" smtClean="0">
                <a:latin typeface="TH SarabunPSK"/>
                <a:cs typeface="TH SarabunPSK"/>
              </a:rPr>
              <a:t>ิจ</a:t>
            </a:r>
            <a:r>
              <a:rPr lang="th-TH" sz="2800" spc="0" dirty="0" smtClean="0">
                <a:latin typeface="TH SarabunPSK"/>
                <a:cs typeface="TH SarabunPSK"/>
              </a:rPr>
              <a:t>โ</a:t>
            </a:r>
            <a:r>
              <a:rPr lang="th-TH" sz="2800" spc="-15" dirty="0" smtClean="0">
                <a:latin typeface="TH SarabunPSK"/>
                <a:cs typeface="TH SarabunPSK"/>
              </a:rPr>
              <a:t>ท</a:t>
            </a:r>
            <a:r>
              <a:rPr lang="th-TH" sz="2800" spc="-5" dirty="0" smtClean="0">
                <a:latin typeface="TH SarabunPSK"/>
                <a:cs typeface="TH SarabunPSK"/>
              </a:rPr>
              <a:t>ร</a:t>
            </a:r>
            <a:r>
              <a:rPr lang="th-TH" sz="2800" spc="-15" dirty="0" smtClean="0">
                <a:latin typeface="TH SarabunPSK"/>
                <a:cs typeface="TH SarabunPSK"/>
              </a:rPr>
              <a:t>ท</a:t>
            </a:r>
            <a:r>
              <a:rPr lang="th-TH" sz="2800" spc="0" dirty="0" smtClean="0">
                <a:latin typeface="TH SarabunPSK"/>
                <a:cs typeface="TH SarabunPSK"/>
              </a:rPr>
              <a:t>ั</a:t>
            </a:r>
            <a:r>
              <a:rPr lang="th-TH" sz="2800" spc="-15" dirty="0" smtClean="0">
                <a:latin typeface="TH SarabunPSK"/>
                <a:cs typeface="TH SarabunPSK"/>
              </a:rPr>
              <a:t>ศ</a:t>
            </a:r>
            <a:r>
              <a:rPr lang="th-TH" sz="2800" spc="-5" dirty="0" smtClean="0">
                <a:latin typeface="TH SarabunPSK"/>
                <a:cs typeface="TH SarabunPSK"/>
              </a:rPr>
              <a:t>น</a:t>
            </a:r>
            <a:r>
              <a:rPr lang="th-TH" sz="2800" spc="10" dirty="0" smtClean="0">
                <a:latin typeface="TH SarabunPSK"/>
                <a:cs typeface="TH SarabunPSK"/>
              </a:rPr>
              <a:t> </a:t>
            </a:r>
            <a:r>
              <a:rPr lang="th-TH" sz="2800" spc="-5" dirty="0" smtClean="0">
                <a:latin typeface="TH SarabunPSK"/>
                <a:cs typeface="TH SarabunPSK"/>
              </a:rPr>
              <a:t>ดั</a:t>
            </a:r>
            <a:r>
              <a:rPr lang="th-TH" sz="2800" spc="-10" dirty="0" smtClean="0">
                <a:latin typeface="TH SarabunPSK"/>
                <a:cs typeface="TH SarabunPSK"/>
              </a:rPr>
              <a:t>ง</a:t>
            </a:r>
            <a:r>
              <a:rPr lang="th-TH" sz="2800" spc="-5" dirty="0" smtClean="0">
                <a:latin typeface="TH SarabunPSK"/>
                <a:cs typeface="TH SarabunPSK"/>
              </a:rPr>
              <a:t>นี้ </a:t>
            </a:r>
            <a:r>
              <a:rPr lang="th-TH" sz="2800" spc="-10" dirty="0" smtClean="0">
                <a:latin typeface="TH SarabunPSK"/>
                <a:cs typeface="TH SarabunPSK"/>
              </a:rPr>
              <a:t>(</a:t>
            </a:r>
            <a:r>
              <a:rPr lang="th-TH" sz="2800" spc="-15" dirty="0" smtClean="0">
                <a:latin typeface="TH SarabunPSK"/>
                <a:cs typeface="TH SarabunPSK"/>
              </a:rPr>
              <a:t>ศ</a:t>
            </a:r>
            <a:r>
              <a:rPr lang="th-TH" sz="2800" spc="-5" dirty="0" smtClean="0">
                <a:latin typeface="TH SarabunPSK"/>
                <a:cs typeface="TH SarabunPSK"/>
              </a:rPr>
              <a:t>ิริ</a:t>
            </a:r>
            <a:r>
              <a:rPr lang="th-TH" sz="2800" spc="-15" dirty="0" smtClean="0">
                <a:latin typeface="TH SarabunPSK"/>
                <a:cs typeface="TH SarabunPSK"/>
              </a:rPr>
              <a:t>ม</a:t>
            </a:r>
            <a:r>
              <a:rPr lang="th-TH" sz="2800" spc="-5" dirty="0" smtClean="0">
                <a:latin typeface="TH SarabunPSK"/>
                <a:cs typeface="TH SarabunPSK"/>
              </a:rPr>
              <a:t>ิตร </a:t>
            </a:r>
            <a:r>
              <a:rPr lang="th-TH" sz="2800" spc="-10" dirty="0" smtClean="0">
                <a:latin typeface="TH SarabunPSK"/>
                <a:cs typeface="TH SarabunPSK"/>
              </a:rPr>
              <a:t>ปร</a:t>
            </a:r>
            <a:r>
              <a:rPr lang="th-TH" sz="2800" spc="-20" dirty="0" smtClean="0">
                <a:latin typeface="TH SarabunPSK"/>
                <a:cs typeface="TH SarabunPSK"/>
              </a:rPr>
              <a:t>ะพ</a:t>
            </a:r>
            <a:r>
              <a:rPr lang="th-TH" sz="2800" spc="-5" dirty="0" smtClean="0">
                <a:latin typeface="TH SarabunPSK"/>
                <a:cs typeface="TH SarabunPSK"/>
              </a:rPr>
              <a:t>ันธ</a:t>
            </a:r>
            <a:r>
              <a:rPr lang="th-TH" sz="2800" spc="0" dirty="0" smtClean="0">
                <a:latin typeface="TH SarabunPSK"/>
                <a:cs typeface="TH SarabunPSK"/>
              </a:rPr>
              <a:t></a:t>
            </a:r>
            <a:r>
              <a:rPr lang="th-TH" sz="2800" spc="-5" dirty="0" smtClean="0">
                <a:latin typeface="TH SarabunPSK"/>
                <a:cs typeface="TH SarabunPSK"/>
              </a:rPr>
              <a:t>ธุร</a:t>
            </a:r>
            <a:r>
              <a:rPr lang="th-TH" sz="2800" spc="-15" dirty="0" smtClean="0">
                <a:latin typeface="TH SarabunPSK"/>
                <a:cs typeface="TH SarabunPSK"/>
              </a:rPr>
              <a:t>ก</a:t>
            </a:r>
            <a:r>
              <a:rPr lang="th-TH" sz="2800" spc="-5" dirty="0" smtClean="0">
                <a:latin typeface="TH SarabunPSK"/>
                <a:cs typeface="TH SarabunPSK"/>
              </a:rPr>
              <a:t>ิจ,</a:t>
            </a:r>
            <a:r>
              <a:rPr lang="th-TH" sz="2800" spc="15" dirty="0" smtClean="0">
                <a:latin typeface="TH SarabunPSK"/>
                <a:cs typeface="TH SarabunPSK"/>
              </a:rPr>
              <a:t> </a:t>
            </a:r>
            <a:r>
              <a:rPr lang="th-TH" sz="2800" spc="-10" dirty="0" smtClean="0">
                <a:latin typeface="TH SarabunPSK"/>
                <a:cs typeface="TH SarabunPSK"/>
              </a:rPr>
              <a:t>น</a:t>
            </a:r>
            <a:r>
              <a:rPr lang="th-TH" sz="2800" spc="0" dirty="0" smtClean="0">
                <a:latin typeface="TH SarabunPSK"/>
                <a:cs typeface="TH SarabunPSK"/>
              </a:rPr>
              <a:t>.</a:t>
            </a:r>
            <a:r>
              <a:rPr lang="th-TH" sz="2800" spc="-15" dirty="0" smtClean="0">
                <a:latin typeface="TH SarabunPSK"/>
                <a:cs typeface="TH SarabunPSK"/>
              </a:rPr>
              <a:t>379</a:t>
            </a:r>
            <a:r>
              <a:rPr lang="th-TH" sz="2800" spc="-5" dirty="0" smtClean="0">
                <a:latin typeface="TH SarabunPSK"/>
                <a:cs typeface="TH SarabunPSK"/>
              </a:rPr>
              <a:t>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th-TH" sz="2800" b="1" spc="-5" dirty="0">
                <a:latin typeface="TH SarabunPSK"/>
                <a:cs typeface="TH SarabunPSK"/>
              </a:rPr>
              <a:t>	</a:t>
            </a:r>
            <a:r>
              <a:rPr lang="th-TH" b="1" spc="-15" dirty="0" smtClean="0">
                <a:latin typeface="TH SarabunPSK"/>
                <a:cs typeface="TH SarabunPSK"/>
              </a:rPr>
              <a:t>2</a:t>
            </a:r>
            <a:r>
              <a:rPr lang="th-TH" b="1" spc="-5" dirty="0" smtClean="0">
                <a:latin typeface="TH SarabunPSK"/>
                <a:cs typeface="TH SarabunPSK"/>
              </a:rPr>
              <a:t>.1 </a:t>
            </a:r>
            <a:r>
              <a:rPr lang="th-TH" b="1" spc="5" dirty="0" smtClean="0">
                <a:latin typeface="TH SarabunPSK"/>
                <a:cs typeface="TH SarabunPSK"/>
              </a:rPr>
              <a:t> </a:t>
            </a:r>
            <a:r>
              <a:rPr lang="th-TH" b="1" spc="-15" dirty="0" smtClean="0">
                <a:latin typeface="TH SarabunPSK"/>
                <a:cs typeface="TH SarabunPSK"/>
              </a:rPr>
              <a:t>ผ</a:t>
            </a:r>
            <a:r>
              <a:rPr lang="th-TH" b="1" spc="0" dirty="0" smtClean="0">
                <a:latin typeface="TH SarabunPSK"/>
                <a:cs typeface="TH SarabunPSK"/>
              </a:rPr>
              <a:t>ู</a:t>
            </a:r>
            <a:r>
              <a:rPr lang="th-TH" b="1" spc="-15" dirty="0" smtClean="0">
                <a:latin typeface="TH SarabunPSK"/>
                <a:cs typeface="TH SarabunPSK"/>
              </a:rPr>
              <a:t>ป</a:t>
            </a:r>
            <a:r>
              <a:rPr lang="th-TH" b="1" spc="-10" dirty="0" smtClean="0">
                <a:latin typeface="TH SarabunPSK"/>
                <a:cs typeface="TH SarabunPSK"/>
              </a:rPr>
              <a:t>ร</a:t>
            </a:r>
            <a:r>
              <a:rPr lang="th-TH" b="1" spc="-15" dirty="0" smtClean="0">
                <a:latin typeface="TH SarabunPSK"/>
                <a:cs typeface="TH SarabunPSK"/>
              </a:rPr>
              <a:t>ะ</a:t>
            </a:r>
            <a:r>
              <a:rPr lang="th-TH" b="1" spc="-10" dirty="0" smtClean="0">
                <a:latin typeface="TH SarabunPSK"/>
                <a:cs typeface="TH SarabunPSK"/>
              </a:rPr>
              <a:t>ก</a:t>
            </a:r>
            <a:r>
              <a:rPr lang="th-TH" b="1" spc="-15" dirty="0" smtClean="0">
                <a:latin typeface="TH SarabunPSK"/>
                <a:cs typeface="TH SarabunPSK"/>
              </a:rPr>
              <a:t>อบ</a:t>
            </a:r>
            <a:r>
              <a:rPr lang="th-TH" b="1" spc="-5" dirty="0" smtClean="0">
                <a:latin typeface="TH SarabunPSK"/>
                <a:cs typeface="TH SarabunPSK"/>
              </a:rPr>
              <a:t>การดานเ</a:t>
            </a:r>
            <a:r>
              <a:rPr lang="th-TH" b="1" spc="-15" dirty="0" smtClean="0">
                <a:latin typeface="TH SarabunPSK"/>
                <a:cs typeface="TH SarabunPSK"/>
              </a:rPr>
              <a:t>ท</a:t>
            </a:r>
            <a:r>
              <a:rPr lang="th-TH" b="1" spc="-10" dirty="0" smtClean="0">
                <a:latin typeface="TH SarabunPSK"/>
                <a:cs typeface="TH SarabunPSK"/>
              </a:rPr>
              <a:t>ค</a:t>
            </a:r>
            <a:r>
              <a:rPr lang="th-TH" b="1" spc="0" dirty="0" smtClean="0">
                <a:latin typeface="TH SarabunPSK"/>
                <a:cs typeface="TH SarabunPSK"/>
              </a:rPr>
              <a:t>โ</a:t>
            </a:r>
            <a:r>
              <a:rPr lang="th-TH" b="1" spc="-5" dirty="0" smtClean="0">
                <a:latin typeface="TH SarabunPSK"/>
                <a:cs typeface="TH SarabunPSK"/>
              </a:rPr>
              <a:t>น</a:t>
            </a:r>
            <a:r>
              <a:rPr lang="th-TH" b="1" spc="0" dirty="0" smtClean="0">
                <a:latin typeface="TH SarabunPSK"/>
                <a:cs typeface="TH SarabunPSK"/>
              </a:rPr>
              <a:t>โ</a:t>
            </a:r>
            <a:r>
              <a:rPr lang="th-TH" b="1" spc="-15" dirty="0" smtClean="0">
                <a:latin typeface="TH SarabunPSK"/>
                <a:cs typeface="TH SarabunPSK"/>
              </a:rPr>
              <a:t>ลย</a:t>
            </a:r>
            <a:r>
              <a:rPr lang="th-TH" b="1" spc="0" dirty="0" smtClean="0">
                <a:latin typeface="TH SarabunPSK"/>
                <a:cs typeface="TH SarabunPSK"/>
              </a:rPr>
              <a:t>ีโ</a:t>
            </a:r>
            <a:r>
              <a:rPr lang="th-TH" b="1" spc="-15" dirty="0" smtClean="0">
                <a:latin typeface="TH SarabunPSK"/>
                <a:cs typeface="TH SarabunPSK"/>
              </a:rPr>
              <a:t>ท</a:t>
            </a:r>
            <a:r>
              <a:rPr lang="th-TH" b="1" spc="-10" dirty="0" smtClean="0">
                <a:latin typeface="TH SarabunPSK"/>
                <a:cs typeface="TH SarabunPSK"/>
              </a:rPr>
              <a:t>ร</a:t>
            </a:r>
            <a:r>
              <a:rPr lang="th-TH" b="1" spc="-15" dirty="0" smtClean="0">
                <a:latin typeface="TH SarabunPSK"/>
                <a:cs typeface="TH SarabunPSK"/>
              </a:rPr>
              <a:t>ท</a:t>
            </a:r>
            <a:r>
              <a:rPr lang="th-TH" b="1" spc="-5" dirty="0" smtClean="0">
                <a:latin typeface="TH SarabunPSK"/>
                <a:cs typeface="TH SarabunPSK"/>
              </a:rPr>
              <a:t>ัศน</a:t>
            </a:r>
            <a:r>
              <a:rPr lang="th-TH" b="1" spc="0" dirty="0" smtClean="0">
                <a:latin typeface="TH SarabunPSK"/>
                <a:cs typeface="TH SarabunPSK"/>
              </a:rPr>
              <a:t></a:t>
            </a:r>
            <a:endParaRPr lang="th-TH" dirty="0" smtClean="0">
              <a:latin typeface="TH SarabunPSK"/>
              <a:cs typeface="TH SarabunPSK"/>
            </a:endParaRPr>
          </a:p>
          <a:p>
            <a:pPr marL="12700" marR="18415" indent="0" algn="just">
              <a:lnSpc>
                <a:spcPct val="108100"/>
              </a:lnSpc>
              <a:spcBef>
                <a:spcPts val="10"/>
              </a:spcBef>
              <a:buNone/>
            </a:pPr>
            <a:r>
              <a:rPr lang="th-TH" spc="-5" dirty="0" smtClean="0">
                <a:latin typeface="TH SarabunPSK"/>
                <a:cs typeface="TH SarabunPSK"/>
              </a:rPr>
              <a:t>เ</a:t>
            </a:r>
            <a:r>
              <a:rPr lang="th-TH" spc="-15" dirty="0" smtClean="0">
                <a:latin typeface="TH SarabunPSK"/>
                <a:cs typeface="TH SarabunPSK"/>
              </a:rPr>
              <a:t>ทค</a:t>
            </a:r>
            <a:r>
              <a:rPr lang="th-TH" spc="0" dirty="0" smtClean="0">
                <a:latin typeface="TH SarabunPSK"/>
                <a:cs typeface="TH SarabunPSK"/>
              </a:rPr>
              <a:t>โ</a:t>
            </a:r>
            <a:r>
              <a:rPr lang="th-TH" spc="-10" dirty="0" smtClean="0">
                <a:latin typeface="TH SarabunPSK"/>
                <a:cs typeface="TH SarabunPSK"/>
              </a:rPr>
              <a:t>น</a:t>
            </a:r>
            <a:r>
              <a:rPr lang="th-TH" spc="0" dirty="0" smtClean="0">
                <a:latin typeface="TH SarabunPSK"/>
                <a:cs typeface="TH SarabunPSK"/>
              </a:rPr>
              <a:t>โ</a:t>
            </a:r>
            <a:r>
              <a:rPr lang="th-TH" spc="-10" dirty="0" smtClean="0">
                <a:latin typeface="TH SarabunPSK"/>
                <a:cs typeface="TH SarabunPSK"/>
              </a:rPr>
              <a:t>ลยี</a:t>
            </a:r>
            <a:r>
              <a:rPr lang="th-TH" spc="-385" dirty="0" smtClean="0">
                <a:latin typeface="TH SarabunPSK"/>
                <a:cs typeface="TH SarabunPSK"/>
              </a:rPr>
              <a:t>โ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-5" dirty="0" smtClean="0">
                <a:latin typeface="TH SarabunPSK"/>
                <a:cs typeface="TH SarabunPSK"/>
              </a:rPr>
              <a:t>ร</a:t>
            </a:r>
            <a:r>
              <a:rPr lang="th-TH" spc="-15" dirty="0" smtClean="0">
                <a:latin typeface="TH SarabunPSK"/>
                <a:cs typeface="TH SarabunPSK"/>
              </a:rPr>
              <a:t>ทัศน์เปลี่ยน</a:t>
            </a:r>
            <a:r>
              <a:rPr lang="th-TH" spc="0" dirty="0" smtClean="0">
                <a:latin typeface="TH SarabunPSK"/>
                <a:cs typeface="TH SarabunPSK"/>
              </a:rPr>
              <a:t>แป</a:t>
            </a:r>
            <a:r>
              <a:rPr lang="th-TH" spc="5" dirty="0" smtClean="0">
                <a:latin typeface="TH SarabunPSK"/>
                <a:cs typeface="TH SarabunPSK"/>
              </a:rPr>
              <a:t>ลง</a:t>
            </a:r>
            <a:r>
              <a:rPr lang="th-TH" spc="-5" dirty="0" smtClean="0">
                <a:latin typeface="TH SarabunPSK"/>
                <a:cs typeface="TH SarabunPSK"/>
              </a:rPr>
              <a:t>อ</a:t>
            </a:r>
            <a:r>
              <a:rPr lang="th-TH" spc="-10" dirty="0" smtClean="0">
                <a:latin typeface="TH SarabunPSK"/>
                <a:cs typeface="TH SarabunPSK"/>
              </a:rPr>
              <a:t>ย</a:t>
            </a:r>
            <a:r>
              <a:rPr lang="th-TH" spc="-5" dirty="0" smtClean="0">
                <a:latin typeface="TH SarabunPSK"/>
                <a:cs typeface="TH SarabunPSK"/>
              </a:rPr>
              <a:t>ู่ตลาดเวลาตั้งแต่เ</a:t>
            </a:r>
            <a:r>
              <a:rPr lang="th-TH" spc="-10" dirty="0" smtClean="0">
                <a:latin typeface="TH SarabunPSK"/>
                <a:cs typeface="TH SarabunPSK"/>
              </a:rPr>
              <a:t>ป</a:t>
            </a:r>
            <a:r>
              <a:rPr lang="th-TH" spc="-5" dirty="0" smtClean="0">
                <a:latin typeface="TH SarabunPSK"/>
                <a:cs typeface="TH SarabunPSK"/>
              </a:rPr>
              <a:t></a:t>
            </a:r>
            <a:r>
              <a:rPr lang="th-TH" spc="0" dirty="0" smtClean="0">
                <a:latin typeface="TH SarabunPSK"/>
                <a:cs typeface="TH SarabunPSK"/>
              </a:rPr>
              <a:t>น</a:t>
            </a:r>
            <a:r>
              <a:rPr lang="th-TH" spc="10" dirty="0" smtClean="0">
                <a:latin typeface="TH SarabunPSK"/>
                <a:cs typeface="TH SarabunPSK"/>
              </a:rPr>
              <a:t>โ</a:t>
            </a:r>
            <a:r>
              <a:rPr lang="th-TH" spc="-5" dirty="0" smtClean="0">
                <a:latin typeface="TH SarabunPSK"/>
                <a:cs typeface="TH SarabunPSK"/>
              </a:rPr>
              <a:t>ท</a:t>
            </a:r>
            <a:r>
              <a:rPr lang="th-TH" spc="0" dirty="0" smtClean="0">
                <a:latin typeface="TH SarabunPSK"/>
                <a:cs typeface="TH SarabunPSK"/>
              </a:rPr>
              <a:t>ร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10" dirty="0" smtClean="0">
                <a:latin typeface="TH SarabunPSK"/>
                <a:cs typeface="TH SarabunPSK"/>
              </a:rPr>
              <a:t>ั</a:t>
            </a:r>
            <a:r>
              <a:rPr lang="th-TH" spc="-5" dirty="0" smtClean="0">
                <a:latin typeface="TH SarabunPSK"/>
                <a:cs typeface="TH SarabunPSK"/>
              </a:rPr>
              <a:t>ศ</a:t>
            </a:r>
            <a:r>
              <a:rPr lang="th-TH" spc="-10" dirty="0" smtClean="0">
                <a:latin typeface="TH SarabunPSK"/>
                <a:cs typeface="TH SarabunPSK"/>
              </a:rPr>
              <a:t>น</a:t>
            </a:r>
            <a:r>
              <a:rPr lang="th-TH" spc="-5" dirty="0" smtClean="0">
                <a:latin typeface="TH SarabunPSK"/>
                <a:cs typeface="TH SarabunPSK"/>
              </a:rPr>
              <a:t></a:t>
            </a:r>
            <a:r>
              <a:rPr lang="th-TH" spc="0" dirty="0" smtClean="0">
                <a:latin typeface="TH SarabunPSK"/>
                <a:cs typeface="TH SarabunPSK"/>
              </a:rPr>
              <a:t>ร</a:t>
            </a:r>
            <a:r>
              <a:rPr lang="th-TH" spc="-5" dirty="0" smtClean="0">
                <a:latin typeface="TH SarabunPSK"/>
                <a:cs typeface="TH SarabunPSK"/>
              </a:rPr>
              <a:t>ะ</a:t>
            </a:r>
            <a:r>
              <a:rPr lang="th-TH" spc="0" dirty="0" smtClean="0">
                <a:latin typeface="TH SarabunPSK"/>
                <a:cs typeface="TH SarabunPSK"/>
              </a:rPr>
              <a:t>บบ</a:t>
            </a:r>
            <a:r>
              <a:rPr lang="th-TH" spc="-5" dirty="0" smtClean="0">
                <a:latin typeface="TH SarabunPSK"/>
                <a:cs typeface="TH SarabunPSK"/>
              </a:rPr>
              <a:t>ก</a:t>
            </a:r>
            <a:r>
              <a:rPr lang="th-TH" spc="5" dirty="0" smtClean="0">
                <a:latin typeface="TH SarabunPSK"/>
                <a:cs typeface="TH SarabunPSK"/>
              </a:rPr>
              <a:t>ล</a:t>
            </a:r>
            <a:r>
              <a:rPr lang="th-TH" spc="0" dirty="0" smtClean="0">
                <a:latin typeface="TH SarabunPSK"/>
                <a:cs typeface="TH SarabunPSK"/>
              </a:rPr>
              <a:t>ไ</a:t>
            </a:r>
            <a:r>
              <a:rPr lang="th-TH" spc="-5" dirty="0" smtClean="0">
                <a:latin typeface="TH SarabunPSK"/>
                <a:cs typeface="TH SarabunPSK"/>
              </a:rPr>
              <a:t>ก</a:t>
            </a:r>
            <a:r>
              <a:rPr lang="th-TH" spc="0" dirty="0" smtClean="0">
                <a:latin typeface="TH SarabunPSK"/>
                <a:cs typeface="TH SarabunPSK"/>
              </a:rPr>
              <a:t>แบบจานห</a:t>
            </a:r>
            <a:r>
              <a:rPr lang="th-TH" spc="-15" dirty="0" smtClean="0">
                <a:latin typeface="TH SarabunPSK"/>
                <a:cs typeface="TH SarabunPSK"/>
              </a:rPr>
              <a:t>ม</a:t>
            </a:r>
            <a:r>
              <a:rPr lang="th-TH" spc="-5" dirty="0" smtClean="0">
                <a:latin typeface="TH SarabunPSK"/>
                <a:cs typeface="TH SarabunPSK"/>
              </a:rPr>
              <a:t>ุ</a:t>
            </a:r>
            <a:r>
              <a:rPr lang="th-TH" spc="-10" dirty="0" smtClean="0">
                <a:latin typeface="TH SarabunPSK"/>
                <a:cs typeface="TH SarabunPSK"/>
              </a:rPr>
              <a:t>น</a:t>
            </a:r>
            <a:r>
              <a:rPr lang="th-TH" spc="25" dirty="0" smtClean="0">
                <a:latin typeface="TH SarabunPSK"/>
                <a:cs typeface="TH SarabunPSK"/>
              </a:rPr>
              <a:t> </a:t>
            </a:r>
            <a:r>
              <a:rPr lang="th-TH" spc="0" dirty="0" smtClean="0">
                <a:latin typeface="TH SarabunPSK"/>
                <a:cs typeface="TH SarabunPSK"/>
              </a:rPr>
              <a:t>เปลี่ยนมาเป็นแบบ</a:t>
            </a:r>
            <a:r>
              <a:rPr lang="th-TH" spc="-15" dirty="0" smtClean="0">
                <a:latin typeface="TH SarabunPSK"/>
                <a:cs typeface="TH SarabunPSK"/>
              </a:rPr>
              <a:t>แ</a:t>
            </a:r>
            <a:r>
              <a:rPr lang="th-TH" spc="-20" dirty="0" smtClean="0">
                <a:latin typeface="TH SarabunPSK"/>
                <a:cs typeface="TH SarabunPSK"/>
              </a:rPr>
              <a:t>อ</a:t>
            </a:r>
            <a:r>
              <a:rPr lang="th-TH" spc="-10" dirty="0" smtClean="0">
                <a:latin typeface="TH SarabunPSK"/>
                <a:cs typeface="TH SarabunPSK"/>
              </a:rPr>
              <a:t>น</a:t>
            </a:r>
            <a:r>
              <a:rPr lang="th-TH" spc="-20" dirty="0" smtClean="0">
                <a:latin typeface="TH SarabunPSK"/>
                <a:cs typeface="TH SarabunPSK"/>
              </a:rPr>
              <a:t>ะ</a:t>
            </a:r>
            <a:r>
              <a:rPr lang="th-TH" spc="-10" dirty="0" smtClean="0">
                <a:latin typeface="TH SarabunPSK"/>
                <a:cs typeface="TH SarabunPSK"/>
              </a:rPr>
              <a:t>ล็อก</a:t>
            </a:r>
            <a:r>
              <a:rPr lang="th-TH" spc="-15" dirty="0" smtClean="0">
                <a:latin typeface="TH SarabunPSK"/>
                <a:cs typeface="TH SarabunPSK"/>
              </a:rPr>
              <a:t>แ</a:t>
            </a:r>
            <a:r>
              <a:rPr lang="th-TH" spc="-10" dirty="0" smtClean="0">
                <a:latin typeface="TH SarabunPSK"/>
                <a:cs typeface="TH SarabunPSK"/>
              </a:rPr>
              <a:t>ล</a:t>
            </a:r>
            <a:r>
              <a:rPr lang="th-TH" spc="-20" dirty="0" smtClean="0">
                <a:latin typeface="TH SarabunPSK"/>
                <a:cs typeface="TH SarabunPSK"/>
              </a:rPr>
              <a:t>ะ</a:t>
            </a:r>
            <a:r>
              <a:rPr lang="th-TH" spc="-5" dirty="0" smtClean="0">
                <a:latin typeface="TH SarabunPSK"/>
                <a:cs typeface="TH SarabunPSK"/>
              </a:rPr>
              <a:t>เปนร</a:t>
            </a:r>
            <a:r>
              <a:rPr lang="th-TH" spc="-20" dirty="0" smtClean="0">
                <a:latin typeface="TH SarabunPSK"/>
                <a:cs typeface="TH SarabunPSK"/>
              </a:rPr>
              <a:t>ะ</a:t>
            </a:r>
            <a:r>
              <a:rPr lang="th-TH" spc="-10" dirty="0" smtClean="0">
                <a:latin typeface="TH SarabunPSK"/>
                <a:cs typeface="TH SarabunPSK"/>
              </a:rPr>
              <a:t>บบ</a:t>
            </a:r>
            <a:r>
              <a:rPr lang="th-TH" spc="-15" dirty="0" smtClean="0">
                <a:latin typeface="TH SarabunPSK"/>
                <a:cs typeface="TH SarabunPSK"/>
              </a:rPr>
              <a:t>ดิจิทัลในปัจจุบัน </a:t>
            </a:r>
            <a:r>
              <a:rPr lang="th-TH" spc="5" dirty="0" smtClean="0">
                <a:latin typeface="TH SarabunPSK"/>
                <a:cs typeface="TH SarabunPSK"/>
              </a:rPr>
              <a:t>เ</a:t>
            </a:r>
            <a:r>
              <a:rPr lang="th-TH" spc="10" dirty="0" smtClean="0">
                <a:latin typeface="TH SarabunPSK"/>
                <a:cs typeface="TH SarabunPSK"/>
              </a:rPr>
              <a:t>ท</a:t>
            </a:r>
            <a:r>
              <a:rPr lang="th-TH" spc="-5" dirty="0" smtClean="0">
                <a:latin typeface="TH SarabunPSK"/>
                <a:cs typeface="TH SarabunPSK"/>
              </a:rPr>
              <a:t>ค</a:t>
            </a:r>
            <a:r>
              <a:rPr lang="th-TH" spc="20" dirty="0" smtClean="0">
                <a:latin typeface="TH SarabunPSK"/>
                <a:cs typeface="TH SarabunPSK"/>
              </a:rPr>
              <a:t>โ</a:t>
            </a:r>
            <a:r>
              <a:rPr lang="th-TH" spc="0" dirty="0" smtClean="0">
                <a:latin typeface="TH SarabunPSK"/>
                <a:cs typeface="TH SarabunPSK"/>
              </a:rPr>
              <a:t>น</a:t>
            </a:r>
            <a:r>
              <a:rPr lang="th-TH" spc="20" dirty="0" smtClean="0">
                <a:latin typeface="TH SarabunPSK"/>
                <a:cs typeface="TH SarabunPSK"/>
              </a:rPr>
              <a:t>โ</a:t>
            </a:r>
            <a:r>
              <a:rPr lang="th-TH" spc="5" dirty="0" smtClean="0">
                <a:latin typeface="TH SarabunPSK"/>
                <a:cs typeface="TH SarabunPSK"/>
              </a:rPr>
              <a:t>ล</a:t>
            </a:r>
            <a:r>
              <a:rPr lang="th-TH" spc="-10" dirty="0" smtClean="0">
                <a:latin typeface="TH SarabunPSK"/>
                <a:cs typeface="TH SarabunPSK"/>
              </a:rPr>
              <a:t>ย</a:t>
            </a:r>
            <a:r>
              <a:rPr lang="th-TH" spc="20" dirty="0" smtClean="0">
                <a:latin typeface="TH SarabunPSK"/>
                <a:cs typeface="TH SarabunPSK"/>
              </a:rPr>
              <a:t>ี</a:t>
            </a:r>
            <a:r>
              <a:rPr lang="th-TH" spc="10" dirty="0" smtClean="0">
                <a:latin typeface="TH SarabunPSK"/>
                <a:cs typeface="TH SarabunPSK"/>
              </a:rPr>
              <a:t>โท</a:t>
            </a:r>
            <a:r>
              <a:rPr lang="th-TH" spc="0" dirty="0" smtClean="0">
                <a:latin typeface="TH SarabunPSK"/>
                <a:cs typeface="TH SarabunPSK"/>
              </a:rPr>
              <a:t>ร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20" dirty="0" smtClean="0">
                <a:latin typeface="TH SarabunPSK"/>
                <a:cs typeface="TH SarabunPSK"/>
              </a:rPr>
              <a:t>ั</a:t>
            </a:r>
            <a:r>
              <a:rPr lang="th-TH" spc="-5" dirty="0" smtClean="0">
                <a:latin typeface="TH SarabunPSK"/>
                <a:cs typeface="TH SarabunPSK"/>
              </a:rPr>
              <a:t>ศ</a:t>
            </a:r>
            <a:r>
              <a:rPr lang="th-TH" spc="-10" dirty="0" smtClean="0">
                <a:latin typeface="TH SarabunPSK"/>
                <a:cs typeface="TH SarabunPSK"/>
              </a:rPr>
              <a:t>น</a:t>
            </a:r>
            <a:r>
              <a:rPr lang="th-TH" spc="20" dirty="0" smtClean="0">
                <a:latin typeface="TH SarabunPSK"/>
                <a:cs typeface="TH SarabunPSK"/>
              </a:rPr>
              <a:t></a:t>
            </a:r>
            <a:r>
              <a:rPr lang="th-TH" spc="5" dirty="0" smtClean="0">
                <a:latin typeface="TH SarabunPSK"/>
                <a:cs typeface="TH SarabunPSK"/>
              </a:rPr>
              <a:t>เ</a:t>
            </a:r>
            <a:r>
              <a:rPr lang="th-TH" spc="-10" dirty="0" smtClean="0">
                <a:latin typeface="TH SarabunPSK"/>
                <a:cs typeface="TH SarabunPSK"/>
              </a:rPr>
              <a:t>ป</a:t>
            </a:r>
            <a:r>
              <a:rPr lang="th-TH" spc="20" dirty="0" smtClean="0">
                <a:latin typeface="TH SarabunPSK"/>
                <a:cs typeface="TH SarabunPSK"/>
              </a:rPr>
              <a:t></a:t>
            </a:r>
            <a:r>
              <a:rPr lang="th-TH" spc="0" dirty="0" smtClean="0">
                <a:latin typeface="TH SarabunPSK"/>
                <a:cs typeface="TH SarabunPSK"/>
              </a:rPr>
              <a:t>น</a:t>
            </a:r>
            <a:r>
              <a:rPr lang="th-TH" spc="-5" dirty="0" smtClean="0">
                <a:latin typeface="TH SarabunPSK"/>
                <a:cs typeface="TH SarabunPSK"/>
              </a:rPr>
              <a:t>ธ</a:t>
            </a:r>
            <a:r>
              <a:rPr lang="th-TH" spc="20" dirty="0" smtClean="0">
                <a:latin typeface="TH SarabunPSK"/>
                <a:cs typeface="TH SarabunPSK"/>
              </a:rPr>
              <a:t>ุ</a:t>
            </a:r>
            <a:r>
              <a:rPr lang="th-TH" spc="0" dirty="0" smtClean="0">
                <a:latin typeface="TH SarabunPSK"/>
                <a:cs typeface="TH SarabunPSK"/>
              </a:rPr>
              <a:t>ร</a:t>
            </a:r>
            <a:r>
              <a:rPr lang="th-TH" spc="-15" dirty="0" smtClean="0">
                <a:latin typeface="TH SarabunPSK"/>
                <a:cs typeface="TH SarabunPSK"/>
              </a:rPr>
              <a:t>กิจที่เติบโตมาคู่กันกับก</a:t>
            </a:r>
            <a:r>
              <a:rPr lang="th-TH" spc="20" dirty="0" smtClean="0">
                <a:latin typeface="TH SarabunPSK"/>
                <a:cs typeface="TH SarabunPSK"/>
              </a:rPr>
              <a:t>ิ</a:t>
            </a:r>
            <a:r>
              <a:rPr lang="th-TH" spc="0" dirty="0" smtClean="0">
                <a:latin typeface="TH SarabunPSK"/>
                <a:cs typeface="TH SarabunPSK"/>
              </a:rPr>
              <a:t>จ</a:t>
            </a:r>
            <a:r>
              <a:rPr lang="th-TH" spc="10" dirty="0" smtClean="0">
                <a:latin typeface="TH SarabunPSK"/>
                <a:cs typeface="TH SarabunPSK"/>
              </a:rPr>
              <a:t>ก</a:t>
            </a:r>
            <a:r>
              <a:rPr lang="th-TH" spc="0" dirty="0" smtClean="0">
                <a:latin typeface="TH SarabunPSK"/>
                <a:cs typeface="TH SarabunPSK"/>
              </a:rPr>
              <a:t>า</a:t>
            </a:r>
            <a:r>
              <a:rPr lang="th-TH" spc="15" dirty="0" smtClean="0">
                <a:latin typeface="TH SarabunPSK"/>
                <a:cs typeface="TH SarabunPSK"/>
              </a:rPr>
              <a:t>ร</a:t>
            </a:r>
            <a:r>
              <a:rPr lang="th-TH" spc="10" dirty="0" smtClean="0">
                <a:latin typeface="TH SarabunPSK"/>
                <a:cs typeface="TH SarabunPSK"/>
              </a:rPr>
              <a:t>โท</a:t>
            </a:r>
            <a:r>
              <a:rPr lang="th-TH" spc="0" dirty="0" smtClean="0">
                <a:latin typeface="TH SarabunPSK"/>
                <a:cs typeface="TH SarabunPSK"/>
              </a:rPr>
              <a:t>ร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20" dirty="0" smtClean="0">
                <a:latin typeface="TH SarabunPSK"/>
                <a:cs typeface="TH SarabunPSK"/>
              </a:rPr>
              <a:t>ั</a:t>
            </a:r>
            <a:r>
              <a:rPr lang="th-TH" spc="-5" dirty="0" smtClean="0">
                <a:latin typeface="TH SarabunPSK"/>
                <a:cs typeface="TH SarabunPSK"/>
              </a:rPr>
              <a:t>ศน</a:t>
            </a:r>
            <a:r>
              <a:rPr lang="th-TH" spc="20" dirty="0" smtClean="0">
                <a:latin typeface="TH SarabunPSK"/>
                <a:cs typeface="TH SarabunPSK"/>
              </a:rPr>
              <a:t> </a:t>
            </a:r>
            <a:r>
              <a:rPr lang="th-TH" spc="15" dirty="0" smtClean="0">
                <a:latin typeface="TH SarabunPSK"/>
                <a:cs typeface="TH SarabunPSK"/>
              </a:rPr>
              <a:t>เ</a:t>
            </a:r>
            <a:r>
              <a:rPr lang="th-TH" spc="-5" dirty="0" smtClean="0">
                <a:latin typeface="TH SarabunPSK"/>
                <a:cs typeface="TH SarabunPSK"/>
              </a:rPr>
              <a:t>พ</a:t>
            </a:r>
            <a:r>
              <a:rPr lang="th-TH" spc="15" dirty="0" smtClean="0">
                <a:latin typeface="TH SarabunPSK"/>
                <a:cs typeface="TH SarabunPSK"/>
              </a:rPr>
              <a:t>ร</a:t>
            </a:r>
            <a:r>
              <a:rPr lang="th-TH" spc="0" dirty="0" smtClean="0">
                <a:latin typeface="TH SarabunPSK"/>
                <a:cs typeface="TH SarabunPSK"/>
              </a:rPr>
              <a:t>า</a:t>
            </a:r>
            <a:r>
              <a:rPr lang="th-TH" spc="5" dirty="0" smtClean="0">
                <a:latin typeface="TH SarabunPSK"/>
                <a:cs typeface="TH SarabunPSK"/>
              </a:rPr>
              <a:t>ะ</a:t>
            </a:r>
            <a:r>
              <a:rPr lang="th-TH" spc="-5" dirty="0" smtClean="0">
                <a:latin typeface="TH SarabunPSK"/>
                <a:cs typeface="TH SarabunPSK"/>
              </a:rPr>
              <a:t>ก</a:t>
            </a:r>
            <a:r>
              <a:rPr lang="th-TH" spc="10" dirty="0" smtClean="0">
                <a:latin typeface="TH SarabunPSK"/>
                <a:cs typeface="TH SarabunPSK"/>
              </a:rPr>
              <a:t>า</a:t>
            </a:r>
            <a:r>
              <a:rPr lang="th-TH" spc="0" dirty="0" smtClean="0">
                <a:latin typeface="TH SarabunPSK"/>
                <a:cs typeface="TH SarabunPSK"/>
              </a:rPr>
              <a:t>ร</a:t>
            </a:r>
            <a:r>
              <a:rPr lang="th-TH" spc="-5" dirty="0" smtClean="0">
                <a:latin typeface="TH SarabunPSK"/>
                <a:cs typeface="TH SarabunPSK"/>
              </a:rPr>
              <a:t>ร</a:t>
            </a:r>
            <a:r>
              <a:rPr lang="th-TH" spc="20" dirty="0" smtClean="0">
                <a:latin typeface="TH SarabunPSK"/>
                <a:cs typeface="TH SarabunPSK"/>
              </a:rPr>
              <a:t>ั</a:t>
            </a:r>
            <a:r>
              <a:rPr lang="th-TH" spc="0" dirty="0" smtClean="0">
                <a:latin typeface="TH SarabunPSK"/>
                <a:cs typeface="TH SarabunPSK"/>
              </a:rPr>
              <a:t>บ</a:t>
            </a:r>
            <a:r>
              <a:rPr lang="th-TH" spc="15" dirty="0" smtClean="0">
                <a:latin typeface="TH SarabunPSK"/>
                <a:cs typeface="TH SarabunPSK"/>
              </a:rPr>
              <a:t>ช</a:t>
            </a:r>
            <a:r>
              <a:rPr lang="th-TH" spc="-5" dirty="0" smtClean="0">
                <a:latin typeface="TH SarabunPSK"/>
                <a:cs typeface="TH SarabunPSK"/>
              </a:rPr>
              <a:t>ม</a:t>
            </a:r>
            <a:r>
              <a:rPr lang="th-TH" spc="15" dirty="0" smtClean="0">
                <a:latin typeface="TH SarabunPSK"/>
                <a:cs typeface="TH SarabunPSK"/>
              </a:rPr>
              <a:t>ร</a:t>
            </a:r>
            <a:r>
              <a:rPr lang="th-TH" spc="0" dirty="0" smtClean="0">
                <a:latin typeface="TH SarabunPSK"/>
                <a:cs typeface="TH SarabunPSK"/>
              </a:rPr>
              <a:t>า</a:t>
            </a:r>
            <a:r>
              <a:rPr lang="th-TH" spc="15" dirty="0" smtClean="0">
                <a:latin typeface="TH SarabunPSK"/>
                <a:cs typeface="TH SarabunPSK"/>
              </a:rPr>
              <a:t>ย</a:t>
            </a:r>
            <a:r>
              <a:rPr lang="th-TH" spc="-5" dirty="0" smtClean="0">
                <a:latin typeface="TH SarabunPSK"/>
                <a:cs typeface="TH SarabunPSK"/>
              </a:rPr>
              <a:t>ก</a:t>
            </a:r>
            <a:r>
              <a:rPr lang="th-TH" spc="10" dirty="0" smtClean="0">
                <a:latin typeface="TH SarabunPSK"/>
                <a:cs typeface="TH SarabunPSK"/>
              </a:rPr>
              <a:t>า</a:t>
            </a:r>
            <a:r>
              <a:rPr lang="th-TH" spc="0" dirty="0" smtClean="0">
                <a:latin typeface="TH SarabunPSK"/>
                <a:cs typeface="TH SarabunPSK"/>
              </a:rPr>
              <a:t>ร</a:t>
            </a:r>
            <a:r>
              <a:rPr lang="th-TH" spc="20" dirty="0" smtClean="0">
                <a:latin typeface="TH SarabunPSK"/>
                <a:cs typeface="TH SarabunPSK"/>
              </a:rPr>
              <a:t>โ</a:t>
            </a:r>
            <a:r>
              <a:rPr lang="th-TH" spc="-5" dirty="0" smtClean="0">
                <a:latin typeface="TH SarabunPSK"/>
                <a:cs typeface="TH SarabunPSK"/>
              </a:rPr>
              <a:t>ท</a:t>
            </a:r>
            <a:r>
              <a:rPr lang="th-TH" spc="15" dirty="0" smtClean="0">
                <a:latin typeface="TH SarabunPSK"/>
                <a:cs typeface="TH SarabunPSK"/>
              </a:rPr>
              <a:t>ร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-5" dirty="0" smtClean="0">
                <a:latin typeface="TH SarabunPSK"/>
                <a:cs typeface="TH SarabunPSK"/>
              </a:rPr>
              <a:t>ั</a:t>
            </a:r>
            <a:r>
              <a:rPr lang="th-TH" spc="10" dirty="0" smtClean="0">
                <a:latin typeface="TH SarabunPSK"/>
                <a:cs typeface="TH SarabunPSK"/>
              </a:rPr>
              <a:t>ศ</a:t>
            </a:r>
            <a:r>
              <a:rPr lang="th-TH" spc="-5" dirty="0" smtClean="0">
                <a:latin typeface="TH SarabunPSK"/>
                <a:cs typeface="TH SarabunPSK"/>
              </a:rPr>
              <a:t>น ต</a:t>
            </a:r>
            <a:r>
              <a:rPr lang="th-TH" spc="-20" dirty="0" smtClean="0">
                <a:latin typeface="TH SarabunPSK"/>
                <a:cs typeface="TH SarabunPSK"/>
              </a:rPr>
              <a:t>อ</a:t>
            </a:r>
            <a:r>
              <a:rPr lang="th-TH" spc="-10" dirty="0" smtClean="0">
                <a:latin typeface="TH SarabunPSK"/>
                <a:cs typeface="TH SarabunPSK"/>
              </a:rPr>
              <a:t>ง</a:t>
            </a:r>
            <a:r>
              <a:rPr lang="th-TH" spc="-20" dirty="0" smtClean="0">
                <a:latin typeface="TH SarabunPSK"/>
                <a:cs typeface="TH SarabunPSK"/>
              </a:rPr>
              <a:t>อ</a:t>
            </a:r>
            <a:r>
              <a:rPr lang="th-TH" spc="-5" dirty="0" smtClean="0">
                <a:latin typeface="TH SarabunPSK"/>
                <a:cs typeface="TH SarabunPSK"/>
              </a:rPr>
              <a:t>า</a:t>
            </a:r>
            <a:r>
              <a:rPr lang="th-TH" spc="-15" dirty="0" smtClean="0">
                <a:latin typeface="TH SarabunPSK"/>
                <a:cs typeface="TH SarabunPSK"/>
              </a:rPr>
              <a:t>ศ</a:t>
            </a:r>
            <a:r>
              <a:rPr lang="th-TH" spc="-5" dirty="0" smtClean="0">
                <a:latin typeface="TH SarabunPSK"/>
                <a:cs typeface="TH SarabunPSK"/>
              </a:rPr>
              <a:t>ัย</a:t>
            </a:r>
            <a:r>
              <a:rPr lang="th-TH" spc="-20" dirty="0" smtClean="0">
                <a:latin typeface="TH SarabunPSK"/>
                <a:cs typeface="TH SarabunPSK"/>
              </a:rPr>
              <a:t>อ</a:t>
            </a:r>
            <a:r>
              <a:rPr lang="th-TH" spc="-5" dirty="0" smtClean="0">
                <a:latin typeface="TH SarabunPSK"/>
                <a:cs typeface="TH SarabunPSK"/>
              </a:rPr>
              <a:t>ุป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5" dirty="0" smtClean="0">
                <a:latin typeface="TH SarabunPSK"/>
                <a:cs typeface="TH SarabunPSK"/>
              </a:rPr>
              <a:t>ร</a:t>
            </a:r>
            <a:r>
              <a:rPr lang="th-TH" spc="-15" dirty="0" smtClean="0">
                <a:latin typeface="TH SarabunPSK"/>
                <a:cs typeface="TH SarabunPSK"/>
              </a:rPr>
              <a:t>ณ</a:t>
            </a:r>
            <a:r>
              <a:rPr lang="th-TH" spc="0" dirty="0" smtClean="0">
                <a:latin typeface="TH SarabunPSK"/>
                <a:cs typeface="TH SarabunPSK"/>
              </a:rPr>
              <a:t>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-5" dirty="0" smtClean="0">
                <a:latin typeface="TH SarabunPSK"/>
                <a:cs typeface="TH SarabunPSK"/>
              </a:rPr>
              <a:t>า</a:t>
            </a:r>
            <a:r>
              <a:rPr lang="th-TH" spc="-10" dirty="0" smtClean="0">
                <a:latin typeface="TH SarabunPSK"/>
                <a:cs typeface="TH SarabunPSK"/>
              </a:rPr>
              <a:t>ง</a:t>
            </a:r>
            <a:r>
              <a:rPr lang="th-TH" spc="-5" dirty="0" smtClean="0">
                <a:latin typeface="TH SarabunPSK"/>
                <a:cs typeface="TH SarabunPSK"/>
              </a:rPr>
              <a:t>ด้านอิเล็กทรอน</a:t>
            </a:r>
            <a:r>
              <a:rPr lang="th-TH" dirty="0" smtClean="0">
                <a:latin typeface="TH SarabunPSK"/>
                <a:cs typeface="TH SarabunPSK"/>
              </a:rPr>
              <a:t>ิกส์ ผู้ป</a:t>
            </a:r>
            <a:r>
              <a:rPr lang="th-TH" spc="-5" dirty="0" smtClean="0">
                <a:latin typeface="TH SarabunPSK"/>
                <a:cs typeface="TH SarabunPSK"/>
              </a:rPr>
              <a:t>ระกอ</a:t>
            </a:r>
            <a:r>
              <a:rPr lang="th-TH" spc="0" dirty="0" smtClean="0">
                <a:latin typeface="TH SarabunPSK"/>
                <a:cs typeface="TH SarabunPSK"/>
              </a:rPr>
              <a:t>บ</a:t>
            </a:r>
            <a:r>
              <a:rPr lang="th-TH" spc="-5" dirty="0" smtClean="0">
                <a:latin typeface="TH SarabunPSK"/>
                <a:cs typeface="TH SarabunPSK"/>
              </a:rPr>
              <a:t>ก</a:t>
            </a:r>
            <a:r>
              <a:rPr lang="th-TH" spc="0" dirty="0" smtClean="0">
                <a:latin typeface="TH SarabunPSK"/>
                <a:cs typeface="TH SarabunPSK"/>
              </a:rPr>
              <a:t>าร</a:t>
            </a:r>
            <a:r>
              <a:rPr lang="th-TH" spc="-10" dirty="0" smtClean="0">
                <a:latin typeface="TH SarabunPSK"/>
                <a:cs typeface="TH SarabunPSK"/>
              </a:rPr>
              <a:t>ด</a:t>
            </a:r>
            <a:r>
              <a:rPr lang="th-TH" spc="-5" dirty="0" smtClean="0">
                <a:latin typeface="TH SarabunPSK"/>
                <a:cs typeface="TH SarabunPSK"/>
              </a:rPr>
              <a:t></a:t>
            </a:r>
            <a:r>
              <a:rPr lang="th-TH" spc="0" dirty="0" smtClean="0">
                <a:latin typeface="TH SarabunPSK"/>
                <a:cs typeface="TH SarabunPSK"/>
              </a:rPr>
              <a:t>านเ</a:t>
            </a:r>
            <a:r>
              <a:rPr lang="th-TH" spc="-5" dirty="0" smtClean="0">
                <a:latin typeface="TH SarabunPSK"/>
                <a:cs typeface="TH SarabunPSK"/>
              </a:rPr>
              <a:t>ทค</a:t>
            </a:r>
            <a:r>
              <a:rPr lang="th-TH" spc="10" dirty="0" smtClean="0">
                <a:latin typeface="TH SarabunPSK"/>
                <a:cs typeface="TH SarabunPSK"/>
              </a:rPr>
              <a:t>โ</a:t>
            </a:r>
            <a:r>
              <a:rPr lang="th-TH" spc="0" dirty="0" smtClean="0">
                <a:latin typeface="TH SarabunPSK"/>
                <a:cs typeface="TH SarabunPSK"/>
              </a:rPr>
              <a:t>น</a:t>
            </a:r>
            <a:r>
              <a:rPr lang="th-TH" spc="10" dirty="0" smtClean="0">
                <a:latin typeface="TH SarabunPSK"/>
                <a:cs typeface="TH SarabunPSK"/>
              </a:rPr>
              <a:t>โ</a:t>
            </a:r>
            <a:r>
              <a:rPr lang="th-TH" spc="5" dirty="0" smtClean="0">
                <a:latin typeface="TH SarabunPSK"/>
                <a:cs typeface="TH SarabunPSK"/>
              </a:rPr>
              <a:t>ล</a:t>
            </a:r>
            <a:r>
              <a:rPr lang="th-TH" spc="-10" dirty="0" smtClean="0">
                <a:latin typeface="TH SarabunPSK"/>
                <a:cs typeface="TH SarabunPSK"/>
              </a:rPr>
              <a:t>ย</a:t>
            </a:r>
            <a:r>
              <a:rPr lang="th-TH" spc="-5" dirty="0" smtClean="0">
                <a:latin typeface="TH SarabunPSK"/>
                <a:cs typeface="TH SarabunPSK"/>
              </a:rPr>
              <a:t>ี</a:t>
            </a:r>
            <a:r>
              <a:rPr lang="th-TH" spc="10" dirty="0" smtClean="0">
                <a:latin typeface="TH SarabunPSK"/>
                <a:cs typeface="TH SarabunPSK"/>
              </a:rPr>
              <a:t>โ</a:t>
            </a:r>
            <a:r>
              <a:rPr lang="th-TH" spc="-5" dirty="0" smtClean="0">
                <a:latin typeface="TH SarabunPSK"/>
                <a:cs typeface="TH SarabunPSK"/>
              </a:rPr>
              <a:t>ท</a:t>
            </a:r>
            <a:r>
              <a:rPr lang="th-TH" spc="0" dirty="0" smtClean="0">
                <a:latin typeface="TH SarabunPSK"/>
                <a:cs typeface="TH SarabunPSK"/>
              </a:rPr>
              <a:t>ร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-5" dirty="0" smtClean="0">
                <a:latin typeface="TH SarabunPSK"/>
                <a:cs typeface="TH SarabunPSK"/>
              </a:rPr>
              <a:t>ัศ</a:t>
            </a:r>
            <a:r>
              <a:rPr lang="th-TH" spc="-10" dirty="0" smtClean="0">
                <a:latin typeface="TH SarabunPSK"/>
                <a:cs typeface="TH SarabunPSK"/>
              </a:rPr>
              <a:t>น</a:t>
            </a:r>
            <a:r>
              <a:rPr lang="th-TH" spc="10" dirty="0" smtClean="0">
                <a:latin typeface="TH SarabunPSK"/>
                <a:cs typeface="TH SarabunPSK"/>
              </a:rPr>
              <a:t></a:t>
            </a:r>
            <a:r>
              <a:rPr lang="th-TH" spc="-10" dirty="0" smtClean="0">
                <a:latin typeface="TH SarabunPSK"/>
                <a:cs typeface="TH SarabunPSK"/>
              </a:rPr>
              <a:t>จ</a:t>
            </a:r>
            <a:r>
              <a:rPr lang="th-TH" spc="-5" dirty="0" smtClean="0">
                <a:latin typeface="TH SarabunPSK"/>
                <a:cs typeface="TH SarabunPSK"/>
              </a:rPr>
              <a:t>ึ</a:t>
            </a:r>
            <a:r>
              <a:rPr lang="th-TH" spc="5" dirty="0" smtClean="0">
                <a:latin typeface="TH SarabunPSK"/>
                <a:cs typeface="TH SarabunPSK"/>
              </a:rPr>
              <a:t>งเ</a:t>
            </a:r>
            <a:r>
              <a:rPr lang="th-TH" spc="-10" dirty="0" smtClean="0">
                <a:latin typeface="TH SarabunPSK"/>
                <a:cs typeface="TH SarabunPSK"/>
              </a:rPr>
              <a:t>ป</a:t>
            </a:r>
            <a:r>
              <a:rPr lang="th-TH" spc="-5" dirty="0" smtClean="0">
                <a:latin typeface="TH SarabunPSK"/>
                <a:cs typeface="TH SarabunPSK"/>
              </a:rPr>
              <a:t></a:t>
            </a:r>
            <a:r>
              <a:rPr lang="th-TH" spc="0" dirty="0" smtClean="0">
                <a:latin typeface="TH SarabunPSK"/>
                <a:cs typeface="TH SarabunPSK"/>
              </a:rPr>
              <a:t>น</a:t>
            </a:r>
            <a:r>
              <a:rPr lang="th-TH" spc="-10" dirty="0" smtClean="0">
                <a:latin typeface="TH SarabunPSK"/>
                <a:cs typeface="TH SarabunPSK"/>
              </a:rPr>
              <a:t>ส</a:t>
            </a:r>
            <a:r>
              <a:rPr lang="th-TH" spc="10" dirty="0" smtClean="0">
                <a:latin typeface="TH SarabunPSK"/>
                <a:cs typeface="TH SarabunPSK"/>
              </a:rPr>
              <a:t></a:t>
            </a:r>
            <a:r>
              <a:rPr lang="th-TH" spc="5" dirty="0" smtClean="0">
                <a:latin typeface="TH SarabunPSK"/>
                <a:cs typeface="TH SarabunPSK"/>
              </a:rPr>
              <a:t>ว</a:t>
            </a:r>
            <a:r>
              <a:rPr lang="th-TH" spc="0" dirty="0" smtClean="0">
                <a:latin typeface="TH SarabunPSK"/>
                <a:cs typeface="TH SarabunPSK"/>
              </a:rPr>
              <a:t>นปร</a:t>
            </a:r>
            <a:r>
              <a:rPr lang="th-TH" spc="-5" dirty="0" smtClean="0">
                <a:latin typeface="TH SarabunPSK"/>
                <a:cs typeface="TH SarabunPSK"/>
              </a:rPr>
              <a:t>ะกอ</a:t>
            </a:r>
            <a:r>
              <a:rPr lang="th-TH" spc="0" dirty="0" smtClean="0">
                <a:latin typeface="TH SarabunPSK"/>
                <a:cs typeface="TH SarabunPSK"/>
              </a:rPr>
              <a:t>บ</a:t>
            </a:r>
            <a:r>
              <a:rPr lang="th-TH" spc="-10" dirty="0" smtClean="0">
                <a:latin typeface="TH SarabunPSK"/>
                <a:cs typeface="TH SarabunPSK"/>
              </a:rPr>
              <a:t>ส</a:t>
            </a:r>
            <a:r>
              <a:rPr lang="th-TH" spc="-5" dirty="0" smtClean="0">
                <a:latin typeface="TH SarabunPSK"/>
                <a:cs typeface="TH SarabunPSK"/>
              </a:rPr>
              <a:t>ํ</a:t>
            </a:r>
            <a:r>
              <a:rPr lang="th-TH" spc="0" dirty="0" smtClean="0">
                <a:latin typeface="TH SarabunPSK"/>
                <a:cs typeface="TH SarabunPSK"/>
              </a:rPr>
              <a:t>า</a:t>
            </a:r>
            <a:r>
              <a:rPr lang="th-TH" spc="-15" dirty="0" smtClean="0">
                <a:latin typeface="TH SarabunPSK"/>
                <a:cs typeface="TH SarabunPSK"/>
              </a:rPr>
              <a:t>ค</a:t>
            </a:r>
            <a:r>
              <a:rPr lang="th-TH" spc="-5" dirty="0" smtClean="0">
                <a:latin typeface="TH SarabunPSK"/>
                <a:cs typeface="TH SarabunPSK"/>
              </a:rPr>
              <a:t>ั</a:t>
            </a:r>
            <a:r>
              <a:rPr lang="th-TH" spc="0" dirty="0" smtClean="0">
                <a:latin typeface="TH SarabunPSK"/>
                <a:cs typeface="TH SarabunPSK"/>
              </a:rPr>
              <a:t>ญ</a:t>
            </a:r>
            <a:r>
              <a:rPr lang="th-TH" spc="-10" dirty="0" smtClean="0">
                <a:latin typeface="TH SarabunPSK"/>
                <a:cs typeface="TH SarabunPSK"/>
              </a:rPr>
              <a:t>ต</a:t>
            </a:r>
            <a:r>
              <a:rPr lang="th-TH" spc="-5" dirty="0" smtClean="0">
                <a:latin typeface="TH SarabunPSK"/>
                <a:cs typeface="TH SarabunPSK"/>
              </a:rPr>
              <a:t></a:t>
            </a:r>
            <a:r>
              <a:rPr lang="th-TH" spc="-10" dirty="0" smtClean="0">
                <a:latin typeface="TH SarabunPSK"/>
                <a:cs typeface="TH SarabunPSK"/>
              </a:rPr>
              <a:t>อ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5" dirty="0" smtClean="0">
                <a:latin typeface="TH SarabunPSK"/>
                <a:cs typeface="TH SarabunPSK"/>
              </a:rPr>
              <a:t>าร</a:t>
            </a:r>
            <a:r>
              <a:rPr lang="th-TH" spc="-20" dirty="0" smtClean="0">
                <a:latin typeface="TH SarabunPSK"/>
                <a:cs typeface="TH SarabunPSK"/>
              </a:rPr>
              <a:t>พ</a:t>
            </a:r>
            <a:r>
              <a:rPr lang="th-TH" spc="-5" dirty="0" smtClean="0">
                <a:latin typeface="TH SarabunPSK"/>
                <a:cs typeface="TH SarabunPSK"/>
              </a:rPr>
              <a:t>ัฒนาธุร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5" dirty="0" smtClean="0">
                <a:latin typeface="TH SarabunPSK"/>
                <a:cs typeface="TH SarabunPSK"/>
              </a:rPr>
              <a:t>ิจ</a:t>
            </a:r>
            <a:r>
              <a:rPr lang="th-TH" spc="0" dirty="0" smtClean="0">
                <a:latin typeface="TH SarabunPSK"/>
                <a:cs typeface="TH SarabunPSK"/>
              </a:rPr>
              <a:t>โ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-5" dirty="0" smtClean="0">
                <a:latin typeface="TH SarabunPSK"/>
                <a:cs typeface="TH SarabunPSK"/>
              </a:rPr>
              <a:t>ร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0" dirty="0" smtClean="0">
                <a:latin typeface="TH SarabunPSK"/>
                <a:cs typeface="TH SarabunPSK"/>
              </a:rPr>
              <a:t>ั</a:t>
            </a:r>
            <a:r>
              <a:rPr lang="th-TH" spc="-15" dirty="0" smtClean="0">
                <a:latin typeface="TH SarabunPSK"/>
                <a:cs typeface="TH SarabunPSK"/>
              </a:rPr>
              <a:t>ศ</a:t>
            </a:r>
            <a:r>
              <a:rPr lang="th-TH" spc="-5" dirty="0" smtClean="0">
                <a:latin typeface="TH SarabunPSK"/>
                <a:cs typeface="TH SarabunPSK"/>
              </a:rPr>
              <a:t>น</a:t>
            </a:r>
            <a:endParaRPr lang="th-TH" dirty="0" smtClean="0">
              <a:latin typeface="TH SarabunPSK"/>
              <a:cs typeface="TH SarabunPSK"/>
            </a:endParaRPr>
          </a:p>
          <a:p>
            <a:pPr marL="0" indent="0">
              <a:lnSpc>
                <a:spcPct val="100000"/>
              </a:lnSpc>
              <a:buNone/>
            </a:pP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18404852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หัวข้อเนื้อหา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b="1" spc="-10" dirty="0" smtClean="0">
                <a:latin typeface="TH SarabunPSK"/>
                <a:cs typeface="TH SarabunPSK"/>
              </a:rPr>
              <a:t>ธุรกิจวิทยุกระจายเสียง</a:t>
            </a:r>
          </a:p>
          <a:p>
            <a:pPr lvl="0"/>
            <a:r>
              <a:rPr lang="th-TH" b="1" dirty="0" smtClean="0"/>
              <a:t>ประวัติพัฒนาการของวทิทยุกระจายเสียงในประเทศไทย</a:t>
            </a:r>
          </a:p>
          <a:p>
            <a:pPr lvl="0"/>
            <a:r>
              <a:rPr lang="th-TH" b="1" dirty="0" smtClean="0"/>
              <a:t>นโยบาย</a:t>
            </a:r>
            <a:r>
              <a:rPr lang="th-TH" b="1" dirty="0"/>
              <a:t>ทางด้านสื่อในประเทศไทยในปัจจุบัน</a:t>
            </a:r>
            <a:endParaRPr lang="en-US" b="1" dirty="0"/>
          </a:p>
          <a:p>
            <a:pPr lvl="0"/>
            <a:r>
              <a:rPr lang="th-TH" b="1" dirty="0"/>
              <a:t>หน่วยงานรัฐที่ให้การสนับสนุนสื่อใหม่ในปัจจุบัน</a:t>
            </a:r>
            <a:endParaRPr lang="en-US" b="1" dirty="0"/>
          </a:p>
          <a:p>
            <a:pPr marL="0" indent="0">
              <a:buNone/>
            </a:pP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210427566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12700">
              <a:lnSpc>
                <a:spcPct val="100000"/>
              </a:lnSpc>
            </a:pPr>
            <a:r>
              <a:rPr lang="th-TH" b="1" spc="-15" dirty="0" smtClean="0">
                <a:latin typeface="TH SarabunPSK"/>
                <a:cs typeface="TH SarabunPSK"/>
              </a:rPr>
              <a:t>ธุรกิจโทรทัศน</a:t>
            </a:r>
            <a:br>
              <a:rPr lang="th-TH" b="1" spc="-15" dirty="0" smtClean="0">
                <a:latin typeface="TH SarabunPSK"/>
                <a:cs typeface="TH SarabunPSK"/>
              </a:rPr>
            </a:br>
            <a:endParaRPr lang="th-TH" dirty="0">
              <a:latin typeface="TH SarabunPSK"/>
              <a:cs typeface="TH SarabunPSK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lnSpcReduction="10000"/>
          </a:bodyPr>
          <a:lstStyle/>
          <a:p>
            <a:pPr marL="0" indent="0" algn="thaiDist">
              <a:buNone/>
            </a:pPr>
            <a:r>
              <a:rPr lang="th-TH" b="1" spc="-15" dirty="0" smtClean="0">
                <a:latin typeface="TH SarabunPSK"/>
                <a:cs typeface="TH SarabunPSK"/>
              </a:rPr>
              <a:t>2</a:t>
            </a:r>
            <a:r>
              <a:rPr lang="th-TH" b="1" spc="-5" dirty="0" smtClean="0">
                <a:latin typeface="TH SarabunPSK"/>
                <a:cs typeface="TH SarabunPSK"/>
              </a:rPr>
              <a:t>.2 </a:t>
            </a:r>
            <a:r>
              <a:rPr lang="th-TH" b="1" spc="5" dirty="0" smtClean="0">
                <a:latin typeface="TH SarabunPSK"/>
                <a:cs typeface="TH SarabunPSK"/>
              </a:rPr>
              <a:t> </a:t>
            </a:r>
            <a:r>
              <a:rPr lang="th-TH" b="1" spc="-15" dirty="0" smtClean="0">
                <a:latin typeface="TH SarabunPSK"/>
                <a:cs typeface="TH SarabunPSK"/>
              </a:rPr>
              <a:t>ส</a:t>
            </a:r>
            <a:r>
              <a:rPr lang="th-TH" b="1" spc="-10" dirty="0" smtClean="0">
                <a:latin typeface="TH SarabunPSK"/>
                <a:cs typeface="TH SarabunPSK"/>
              </a:rPr>
              <a:t>ถา</a:t>
            </a:r>
            <a:r>
              <a:rPr lang="th-TH" b="1" spc="-5" dirty="0" smtClean="0">
                <a:latin typeface="TH SarabunPSK"/>
                <a:cs typeface="TH SarabunPSK"/>
              </a:rPr>
              <a:t>น</a:t>
            </a:r>
            <a:r>
              <a:rPr lang="th-TH" b="1" spc="0" dirty="0" smtClean="0">
                <a:latin typeface="TH SarabunPSK"/>
                <a:cs typeface="TH SarabunPSK"/>
              </a:rPr>
              <a:t>ีโ</a:t>
            </a:r>
            <a:r>
              <a:rPr lang="th-TH" b="1" spc="-15" dirty="0" smtClean="0">
                <a:latin typeface="TH SarabunPSK"/>
                <a:cs typeface="TH SarabunPSK"/>
              </a:rPr>
              <a:t>ท</a:t>
            </a:r>
            <a:r>
              <a:rPr lang="th-TH" b="1" spc="-10" dirty="0" smtClean="0">
                <a:latin typeface="TH SarabunPSK"/>
                <a:cs typeface="TH SarabunPSK"/>
              </a:rPr>
              <a:t>ร</a:t>
            </a:r>
            <a:r>
              <a:rPr lang="th-TH" b="1" spc="-15" dirty="0" smtClean="0">
                <a:latin typeface="TH SarabunPSK"/>
                <a:cs typeface="TH SarabunPSK"/>
              </a:rPr>
              <a:t>ท</a:t>
            </a:r>
            <a:r>
              <a:rPr lang="th-TH" b="1" spc="-5" dirty="0" smtClean="0">
                <a:latin typeface="TH SarabunPSK"/>
                <a:cs typeface="TH SarabunPSK"/>
              </a:rPr>
              <a:t>ัศน</a:t>
            </a:r>
            <a:r>
              <a:rPr lang="th-TH" b="1" spc="0" dirty="0" smtClean="0">
                <a:latin typeface="TH SarabunPSK"/>
                <a:cs typeface="TH SarabunPSK"/>
              </a:rPr>
              <a:t></a:t>
            </a:r>
            <a:r>
              <a:rPr lang="th-TH" b="1" spc="-5" dirty="0" smtClean="0">
                <a:latin typeface="TH SarabunPSK"/>
                <a:cs typeface="TH SarabunPSK"/>
              </a:rPr>
              <a:t>แ</a:t>
            </a:r>
            <a:r>
              <a:rPr lang="th-TH" b="1" spc="-15" dirty="0" smtClean="0">
                <a:latin typeface="TH SarabunPSK"/>
                <a:cs typeface="TH SarabunPSK"/>
              </a:rPr>
              <a:t>ละ</a:t>
            </a:r>
            <a:r>
              <a:rPr lang="th-TH" b="1" spc="-5" dirty="0" smtClean="0">
                <a:latin typeface="TH SarabunPSK"/>
                <a:cs typeface="TH SarabunPSK"/>
              </a:rPr>
              <a:t>ผูจัด</a:t>
            </a:r>
            <a:r>
              <a:rPr lang="th-TH" b="1" spc="-15" dirty="0" smtClean="0">
                <a:latin typeface="TH SarabunPSK"/>
                <a:cs typeface="TH SarabunPSK"/>
              </a:rPr>
              <a:t>ห</a:t>
            </a:r>
            <a:r>
              <a:rPr lang="th-TH" b="1" spc="-10" dirty="0" smtClean="0">
                <a:latin typeface="TH SarabunPSK"/>
                <a:cs typeface="TH SarabunPSK"/>
              </a:rPr>
              <a:t>ารา</a:t>
            </a:r>
            <a:r>
              <a:rPr lang="th-TH" b="1" spc="-15" dirty="0" smtClean="0">
                <a:latin typeface="TH SarabunPSK"/>
                <a:cs typeface="TH SarabunPSK"/>
              </a:rPr>
              <a:t>ย</a:t>
            </a:r>
            <a:r>
              <a:rPr lang="th-TH" b="1" spc="-10" dirty="0" smtClean="0">
                <a:latin typeface="TH SarabunPSK"/>
                <a:cs typeface="TH SarabunPSK"/>
              </a:rPr>
              <a:t>การ</a:t>
            </a:r>
            <a:endParaRPr lang="th-TH" dirty="0" smtClean="0">
              <a:latin typeface="TH SarabunPSK"/>
              <a:cs typeface="TH SarabunPSK"/>
            </a:endParaRPr>
          </a:p>
          <a:p>
            <a:pPr marL="12700" marR="17145" indent="0" algn="thaiDist">
              <a:lnSpc>
                <a:spcPct val="108300"/>
              </a:lnSpc>
              <a:buNone/>
            </a:pPr>
            <a:r>
              <a:rPr lang="th-TH" spc="15" dirty="0" smtClean="0">
                <a:latin typeface="TH SarabunPSK"/>
                <a:cs typeface="TH SarabunPSK"/>
              </a:rPr>
              <a:t>	ส</a:t>
            </a:r>
            <a:r>
              <a:rPr lang="th-TH" spc="20" dirty="0" smtClean="0">
                <a:latin typeface="TH SarabunPSK"/>
                <a:cs typeface="TH SarabunPSK"/>
              </a:rPr>
              <a:t>ถ</a:t>
            </a:r>
            <a:r>
              <a:rPr lang="th-TH" spc="10" dirty="0" smtClean="0">
                <a:latin typeface="TH SarabunPSK"/>
                <a:cs typeface="TH SarabunPSK"/>
              </a:rPr>
              <a:t>า</a:t>
            </a:r>
            <a:r>
              <a:rPr lang="th-TH" spc="-10" dirty="0" smtClean="0">
                <a:latin typeface="TH SarabunPSK"/>
                <a:cs typeface="TH SarabunPSK"/>
              </a:rPr>
              <a:t>น</a:t>
            </a:r>
            <a:r>
              <a:rPr lang="th-TH" spc="20" dirty="0" smtClean="0">
                <a:latin typeface="TH SarabunPSK"/>
                <a:cs typeface="TH SarabunPSK"/>
              </a:rPr>
              <a:t>ี</a:t>
            </a:r>
            <a:r>
              <a:rPr lang="th-TH" spc="35" dirty="0" smtClean="0">
                <a:latin typeface="TH SarabunPSK"/>
                <a:cs typeface="TH SarabunPSK"/>
              </a:rPr>
              <a:t>โ</a:t>
            </a:r>
            <a:r>
              <a:rPr lang="th-TH" spc="10" dirty="0" smtClean="0">
                <a:latin typeface="TH SarabunPSK"/>
                <a:cs typeface="TH SarabunPSK"/>
              </a:rPr>
              <a:t>ท</a:t>
            </a:r>
            <a:r>
              <a:rPr lang="th-TH" spc="25" dirty="0" smtClean="0">
                <a:latin typeface="TH SarabunPSK"/>
                <a:cs typeface="TH SarabunPSK"/>
              </a:rPr>
              <a:t>ร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20" dirty="0" smtClean="0">
                <a:latin typeface="TH SarabunPSK"/>
                <a:cs typeface="TH SarabunPSK"/>
              </a:rPr>
              <a:t>ั</a:t>
            </a:r>
            <a:r>
              <a:rPr lang="th-TH" spc="10" dirty="0" smtClean="0">
                <a:latin typeface="TH SarabunPSK"/>
                <a:cs typeface="TH SarabunPSK"/>
              </a:rPr>
              <a:t>ศ</a:t>
            </a:r>
            <a:r>
              <a:rPr lang="th-TH" spc="-10" dirty="0" smtClean="0">
                <a:latin typeface="TH SarabunPSK"/>
                <a:cs typeface="TH SarabunPSK"/>
              </a:rPr>
              <a:t>น</a:t>
            </a:r>
            <a:r>
              <a:rPr lang="th-TH" spc="20" dirty="0" smtClean="0">
                <a:latin typeface="TH SarabunPSK"/>
                <a:cs typeface="TH SarabunPSK"/>
              </a:rPr>
              <a:t></a:t>
            </a:r>
            <a:r>
              <a:rPr lang="th-TH" spc="-15" dirty="0" smtClean="0">
                <a:latin typeface="TH SarabunPSK"/>
                <a:cs typeface="TH SarabunPSK"/>
              </a:rPr>
              <a:t>ม</a:t>
            </a:r>
            <a:r>
              <a:rPr lang="th-TH" spc="20" dirty="0" smtClean="0">
                <a:latin typeface="TH SarabunPSK"/>
                <a:cs typeface="TH SarabunPSK"/>
              </a:rPr>
              <a:t>ี</a:t>
            </a:r>
            <a:r>
              <a:rPr lang="th-TH" spc="15" dirty="0" smtClean="0">
                <a:latin typeface="TH SarabunPSK"/>
                <a:cs typeface="TH SarabunPSK"/>
              </a:rPr>
              <a:t>ภ</a:t>
            </a:r>
            <a:r>
              <a:rPr lang="th-TH" spc="25" dirty="0" smtClean="0">
                <a:latin typeface="TH SarabunPSK"/>
                <a:cs typeface="TH SarabunPSK"/>
              </a:rPr>
              <a:t>าร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20" dirty="0" smtClean="0">
                <a:latin typeface="TH SarabunPSK"/>
                <a:cs typeface="TH SarabunPSK"/>
              </a:rPr>
              <a:t>ิ</a:t>
            </a:r>
            <a:r>
              <a:rPr lang="th-TH" spc="25" dirty="0" smtClean="0">
                <a:latin typeface="TH SarabunPSK"/>
                <a:cs typeface="TH SarabunPSK"/>
              </a:rPr>
              <a:t>จห</a:t>
            </a:r>
            <a:r>
              <a:rPr lang="th-TH" spc="-10" dirty="0" smtClean="0">
                <a:latin typeface="TH SarabunPSK"/>
                <a:cs typeface="TH SarabunPSK"/>
              </a:rPr>
              <a:t>ล</a:t>
            </a:r>
            <a:r>
              <a:rPr lang="th-TH" spc="20" dirty="0" smtClean="0">
                <a:latin typeface="TH SarabunPSK"/>
                <a:cs typeface="TH SarabunPSK"/>
              </a:rPr>
              <a:t>ัก</a:t>
            </a:r>
            <a:r>
              <a:rPr lang="th-TH" spc="25" dirty="0" smtClean="0">
                <a:latin typeface="TH SarabunPSK"/>
                <a:cs typeface="TH SarabunPSK"/>
              </a:rPr>
              <a:t>ใ</a:t>
            </a:r>
            <a:r>
              <a:rPr lang="th-TH" spc="15" dirty="0" smtClean="0">
                <a:latin typeface="TH SarabunPSK"/>
                <a:cs typeface="TH SarabunPSK"/>
              </a:rPr>
              <a:t>น</a:t>
            </a:r>
            <a:r>
              <a:rPr lang="th-TH" spc="20" dirty="0" smtClean="0">
                <a:latin typeface="TH SarabunPSK"/>
                <a:cs typeface="TH SarabunPSK"/>
              </a:rPr>
              <a:t>ก</a:t>
            </a:r>
            <a:r>
              <a:rPr lang="th-TH" spc="25" dirty="0" smtClean="0">
                <a:latin typeface="TH SarabunPSK"/>
                <a:cs typeface="TH SarabunPSK"/>
              </a:rPr>
              <a:t>า</a:t>
            </a:r>
            <a:r>
              <a:rPr lang="th-TH" spc="15" dirty="0" smtClean="0">
                <a:latin typeface="TH SarabunPSK"/>
                <a:cs typeface="TH SarabunPSK"/>
              </a:rPr>
              <a:t>ร</a:t>
            </a:r>
            <a:r>
              <a:rPr lang="th-TH" spc="-10" dirty="0" smtClean="0">
                <a:latin typeface="TH SarabunPSK"/>
                <a:cs typeface="TH SarabunPSK"/>
              </a:rPr>
              <a:t>จ</a:t>
            </a:r>
            <a:r>
              <a:rPr lang="th-TH" spc="15" dirty="0" smtClean="0">
                <a:latin typeface="TH SarabunPSK"/>
                <a:cs typeface="TH SarabunPSK"/>
              </a:rPr>
              <a:t>ัด</a:t>
            </a:r>
            <a:r>
              <a:rPr lang="th-TH" spc="25" dirty="0" smtClean="0">
                <a:latin typeface="TH SarabunPSK"/>
                <a:cs typeface="TH SarabunPSK"/>
              </a:rPr>
              <a:t>ห</a:t>
            </a:r>
            <a:r>
              <a:rPr lang="th-TH" spc="-5" dirty="0" smtClean="0">
                <a:latin typeface="TH SarabunPSK"/>
                <a:cs typeface="TH SarabunPSK"/>
              </a:rPr>
              <a:t>า</a:t>
            </a:r>
            <a:r>
              <a:rPr lang="th-TH" spc="25" dirty="0" smtClean="0">
                <a:latin typeface="TH SarabunPSK"/>
                <a:cs typeface="TH SarabunPSK"/>
              </a:rPr>
              <a:t>ผ</a:t>
            </a:r>
            <a:r>
              <a:rPr lang="th-TH" spc="-10" dirty="0" smtClean="0">
                <a:latin typeface="TH SarabunPSK"/>
                <a:cs typeface="TH SarabunPSK"/>
              </a:rPr>
              <a:t>ล</a:t>
            </a:r>
            <a:r>
              <a:rPr lang="th-TH" spc="20" dirty="0" smtClean="0">
                <a:latin typeface="TH SarabunPSK"/>
                <a:cs typeface="TH SarabunPSK"/>
              </a:rPr>
              <a:t>ิ</a:t>
            </a:r>
            <a:r>
              <a:rPr lang="th-TH" spc="-10" dirty="0" smtClean="0">
                <a:latin typeface="TH SarabunPSK"/>
                <a:cs typeface="TH SarabunPSK"/>
              </a:rPr>
              <a:t>ตส</a:t>
            </a:r>
            <a:r>
              <a:rPr lang="th-TH" spc="20" dirty="0" smtClean="0">
                <a:latin typeface="TH SarabunPSK"/>
                <a:cs typeface="TH SarabunPSK"/>
              </a:rPr>
              <a:t></a:t>
            </a:r>
            <a:r>
              <a:rPr lang="th-TH" spc="15" dirty="0" smtClean="0">
                <a:latin typeface="TH SarabunPSK"/>
                <a:cs typeface="TH SarabunPSK"/>
              </a:rPr>
              <a:t>ง</a:t>
            </a:r>
            <a:r>
              <a:rPr lang="th-TH" spc="30" dirty="0" smtClean="0">
                <a:latin typeface="TH SarabunPSK"/>
                <a:cs typeface="TH SarabunPSK"/>
              </a:rPr>
              <a:t>เ</a:t>
            </a:r>
            <a:r>
              <a:rPr lang="th-TH" spc="25" dirty="0" smtClean="0">
                <a:latin typeface="TH SarabunPSK"/>
                <a:cs typeface="TH SarabunPSK"/>
              </a:rPr>
              <a:t>ส</a:t>
            </a:r>
            <a:r>
              <a:rPr lang="th-TH" spc="-5" dirty="0" smtClean="0">
                <a:latin typeface="TH SarabunPSK"/>
                <a:cs typeface="TH SarabunPSK"/>
              </a:rPr>
              <a:t>ร</a:t>
            </a:r>
            <a:r>
              <a:rPr lang="th-TH" spc="20" dirty="0" smtClean="0">
                <a:latin typeface="TH SarabunPSK"/>
                <a:cs typeface="TH SarabunPSK"/>
              </a:rPr>
              <a:t>ิม</a:t>
            </a:r>
            <a:r>
              <a:rPr lang="th-TH" spc="25" dirty="0" smtClean="0">
                <a:latin typeface="TH SarabunPSK"/>
                <a:cs typeface="TH SarabunPSK"/>
              </a:rPr>
              <a:t>ร</a:t>
            </a:r>
            <a:r>
              <a:rPr lang="th-TH" spc="10" dirty="0" smtClean="0">
                <a:latin typeface="TH SarabunPSK"/>
                <a:cs typeface="TH SarabunPSK"/>
              </a:rPr>
              <a:t>า</a:t>
            </a:r>
            <a:r>
              <a:rPr lang="th-TH" spc="25" dirty="0" smtClean="0">
                <a:latin typeface="TH SarabunPSK"/>
                <a:cs typeface="TH SarabunPSK"/>
              </a:rPr>
              <a:t>ย</a:t>
            </a:r>
            <a:r>
              <a:rPr lang="th-TH" spc="20" dirty="0" smtClean="0">
                <a:latin typeface="TH SarabunPSK"/>
                <a:cs typeface="TH SarabunPSK"/>
              </a:rPr>
              <a:t>ก</a:t>
            </a:r>
            <a:r>
              <a:rPr lang="th-TH" spc="10" dirty="0" smtClean="0">
                <a:latin typeface="TH SarabunPSK"/>
                <a:cs typeface="TH SarabunPSK"/>
              </a:rPr>
              <a:t>า</a:t>
            </a:r>
            <a:r>
              <a:rPr lang="th-TH" spc="-5" dirty="0" smtClean="0">
                <a:latin typeface="TH SarabunPSK"/>
                <a:cs typeface="TH SarabunPSK"/>
              </a:rPr>
              <a:t>ร</a:t>
            </a:r>
            <a:r>
              <a:rPr lang="th-TH" spc="-15" dirty="0" smtClean="0">
                <a:latin typeface="TH SarabunPSK"/>
                <a:cs typeface="TH SarabunPSK"/>
              </a:rPr>
              <a:t>ซ</a:t>
            </a:r>
            <a:r>
              <a:rPr lang="th-TH" spc="-20" dirty="0" smtClean="0">
                <a:latin typeface="TH SarabunPSK"/>
                <a:cs typeface="TH SarabunPSK"/>
              </a:rPr>
              <a:t>ื</a:t>
            </a:r>
            <a:r>
              <a:rPr lang="th-TH" spc="20" dirty="0" smtClean="0">
                <a:latin typeface="TH SarabunPSK"/>
                <a:cs typeface="TH SarabunPSK"/>
              </a:rPr>
              <a:t>้อ</a:t>
            </a:r>
            <a:r>
              <a:rPr lang="th-TH" spc="10" dirty="0" smtClean="0">
                <a:latin typeface="TH SarabunPSK"/>
                <a:cs typeface="TH SarabunPSK"/>
              </a:rPr>
              <a:t>ข</a:t>
            </a:r>
            <a:r>
              <a:rPr lang="th-TH" spc="25" dirty="0" smtClean="0">
                <a:latin typeface="TH SarabunPSK"/>
                <a:cs typeface="TH SarabunPSK"/>
              </a:rPr>
              <a:t>าย</a:t>
            </a:r>
            <a:r>
              <a:rPr lang="th-TH" spc="10" dirty="0" smtClean="0">
                <a:latin typeface="TH SarabunPSK"/>
                <a:cs typeface="TH SarabunPSK"/>
              </a:rPr>
              <a:t>แ</a:t>
            </a:r>
            <a:r>
              <a:rPr lang="th-TH" spc="30" dirty="0" smtClean="0">
                <a:latin typeface="TH SarabunPSK"/>
                <a:cs typeface="TH SarabunPSK"/>
              </a:rPr>
              <a:t>ล</a:t>
            </a:r>
            <a:r>
              <a:rPr lang="th-TH" spc="20" dirty="0" smtClean="0">
                <a:latin typeface="TH SarabunPSK"/>
                <a:cs typeface="TH SarabunPSK"/>
              </a:rPr>
              <a:t>ก</a:t>
            </a:r>
            <a:r>
              <a:rPr lang="th-TH" spc="15" dirty="0" smtClean="0">
                <a:latin typeface="TH SarabunPSK"/>
                <a:cs typeface="TH SarabunPSK"/>
              </a:rPr>
              <a:t>เ</a:t>
            </a:r>
            <a:r>
              <a:rPr lang="th-TH" spc="25" dirty="0" smtClean="0">
                <a:latin typeface="TH SarabunPSK"/>
                <a:cs typeface="TH SarabunPSK"/>
              </a:rPr>
              <a:t>ป</a:t>
            </a:r>
            <a:r>
              <a:rPr lang="th-TH" spc="-10" dirty="0" smtClean="0">
                <a:latin typeface="TH SarabunPSK"/>
                <a:cs typeface="TH SarabunPSK"/>
              </a:rPr>
              <a:t>ล</a:t>
            </a:r>
            <a:r>
              <a:rPr lang="th-TH" spc="-20" dirty="0" smtClean="0">
                <a:latin typeface="TH SarabunPSK"/>
                <a:cs typeface="TH SarabunPSK"/>
              </a:rPr>
              <a:t>ี</a:t>
            </a:r>
            <a:r>
              <a:rPr lang="th-TH" spc="20" dirty="0" smtClean="0">
                <a:latin typeface="TH SarabunPSK"/>
                <a:cs typeface="TH SarabunPSK"/>
              </a:rPr>
              <a:t>่</a:t>
            </a:r>
            <a:r>
              <a:rPr lang="th-TH" spc="15" dirty="0" smtClean="0">
                <a:latin typeface="TH SarabunPSK"/>
                <a:cs typeface="TH SarabunPSK"/>
              </a:rPr>
              <a:t>ย</a:t>
            </a:r>
            <a:r>
              <a:rPr lang="th-TH" spc="25" dirty="0" smtClean="0">
                <a:latin typeface="TH SarabunPSK"/>
                <a:cs typeface="TH SarabunPSK"/>
              </a:rPr>
              <a:t>นร</a:t>
            </a:r>
            <a:r>
              <a:rPr lang="th-TH" spc="10" dirty="0" smtClean="0">
                <a:latin typeface="TH SarabunPSK"/>
                <a:cs typeface="TH SarabunPSK"/>
              </a:rPr>
              <a:t>า</a:t>
            </a:r>
            <a:r>
              <a:rPr lang="th-TH" spc="25" dirty="0" smtClean="0">
                <a:latin typeface="TH SarabunPSK"/>
                <a:cs typeface="TH SarabunPSK"/>
              </a:rPr>
              <a:t>ย</a:t>
            </a:r>
            <a:r>
              <a:rPr lang="th-TH" spc="20" dirty="0" smtClean="0">
                <a:latin typeface="TH SarabunPSK"/>
                <a:cs typeface="TH SarabunPSK"/>
              </a:rPr>
              <a:t>ก</a:t>
            </a:r>
            <a:r>
              <a:rPr lang="th-TH" spc="10" dirty="0" smtClean="0">
                <a:latin typeface="TH SarabunPSK"/>
                <a:cs typeface="TH SarabunPSK"/>
              </a:rPr>
              <a:t>า</a:t>
            </a:r>
            <a:r>
              <a:rPr lang="th-TH" spc="-5" dirty="0" smtClean="0">
                <a:latin typeface="TH SarabunPSK"/>
                <a:cs typeface="TH SarabunPSK"/>
              </a:rPr>
              <a:t>ร</a:t>
            </a:r>
            <a:r>
              <a:rPr lang="th-TH" spc="75" dirty="0" smtClean="0">
                <a:latin typeface="TH SarabunPSK"/>
                <a:cs typeface="TH SarabunPSK"/>
              </a:rPr>
              <a:t> </a:t>
            </a:r>
            <a:r>
              <a:rPr lang="th-TH" spc="-10" dirty="0" smtClean="0">
                <a:latin typeface="TH SarabunPSK"/>
                <a:cs typeface="TH SarabunPSK"/>
              </a:rPr>
              <a:t>จ</a:t>
            </a:r>
            <a:r>
              <a:rPr lang="th-TH" spc="20" dirty="0" smtClean="0">
                <a:latin typeface="TH SarabunPSK"/>
                <a:cs typeface="TH SarabunPSK"/>
              </a:rPr>
              <a:t>ั</a:t>
            </a:r>
            <a:r>
              <a:rPr lang="th-TH" spc="25" dirty="0" smtClean="0">
                <a:latin typeface="TH SarabunPSK"/>
                <a:cs typeface="TH SarabunPSK"/>
              </a:rPr>
              <a:t>ด</a:t>
            </a:r>
            <a:r>
              <a:rPr lang="th-TH" spc="-10" dirty="0" smtClean="0">
                <a:latin typeface="TH SarabunPSK"/>
                <a:cs typeface="TH SarabunPSK"/>
              </a:rPr>
              <a:t>ผ</a:t>
            </a:r>
            <a:r>
              <a:rPr lang="th-TH" spc="20" dirty="0" smtClean="0">
                <a:latin typeface="TH SarabunPSK"/>
                <a:cs typeface="TH SarabunPSK"/>
              </a:rPr>
              <a:t>ั</a:t>
            </a:r>
            <a:r>
              <a:rPr lang="th-TH" spc="-5" dirty="0" smtClean="0">
                <a:latin typeface="TH SarabunPSK"/>
                <a:cs typeface="TH SarabunPSK"/>
              </a:rPr>
              <a:t>ง ร</a:t>
            </a:r>
            <a:r>
              <a:rPr lang="th-TH" spc="-10" dirty="0" smtClean="0">
                <a:latin typeface="TH SarabunPSK"/>
                <a:cs typeface="TH SarabunPSK"/>
              </a:rPr>
              <a:t>าย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10" dirty="0" smtClean="0">
                <a:latin typeface="TH SarabunPSK"/>
                <a:cs typeface="TH SarabunPSK"/>
              </a:rPr>
              <a:t>า</a:t>
            </a:r>
            <a:r>
              <a:rPr lang="th-TH" spc="-5" dirty="0" smtClean="0">
                <a:latin typeface="TH SarabunPSK"/>
                <a:cs typeface="TH SarabunPSK"/>
              </a:rPr>
              <a:t>ร </a:t>
            </a:r>
            <a:r>
              <a:rPr lang="th-TH" spc="-15" dirty="0" smtClean="0">
                <a:latin typeface="TH SarabunPSK"/>
                <a:cs typeface="TH SarabunPSK"/>
              </a:rPr>
              <a:t>แ</a:t>
            </a:r>
            <a:r>
              <a:rPr lang="th-TH" spc="-10" dirty="0" smtClean="0">
                <a:latin typeface="TH SarabunPSK"/>
                <a:cs typeface="TH SarabunPSK"/>
              </a:rPr>
              <a:t>ล</a:t>
            </a:r>
            <a:r>
              <a:rPr lang="th-TH" spc="-20" dirty="0" smtClean="0">
                <a:latin typeface="TH SarabunPSK"/>
                <a:cs typeface="TH SarabunPSK"/>
              </a:rPr>
              <a:t>ะ</a:t>
            </a:r>
            <a:r>
              <a:rPr lang="th-TH" spc="-5" dirty="0" smtClean="0">
                <a:latin typeface="TH SarabunPSK"/>
                <a:cs typeface="TH SarabunPSK"/>
              </a:rPr>
              <a:t>นํ</a:t>
            </a:r>
            <a:r>
              <a:rPr lang="th-TH" spc="-10" dirty="0" smtClean="0">
                <a:latin typeface="TH SarabunPSK"/>
                <a:cs typeface="TH SarabunPSK"/>
              </a:rPr>
              <a:t>าเสน</a:t>
            </a:r>
            <a:r>
              <a:rPr lang="th-TH" spc="-20" dirty="0" smtClean="0">
                <a:latin typeface="TH SarabunPSK"/>
                <a:cs typeface="TH SarabunPSK"/>
              </a:rPr>
              <a:t>อ</a:t>
            </a:r>
            <a:r>
              <a:rPr lang="th-TH" spc="-5" dirty="0" smtClean="0">
                <a:latin typeface="TH SarabunPSK"/>
                <a:cs typeface="TH SarabunPSK"/>
              </a:rPr>
              <a:t>ร</a:t>
            </a:r>
            <a:r>
              <a:rPr lang="th-TH" spc="-10" dirty="0" smtClean="0">
                <a:latin typeface="TH SarabunPSK"/>
                <a:cs typeface="TH SarabunPSK"/>
              </a:rPr>
              <a:t>าย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10" dirty="0" smtClean="0">
                <a:latin typeface="TH SarabunPSK"/>
                <a:cs typeface="TH SarabunPSK"/>
              </a:rPr>
              <a:t>า</a:t>
            </a:r>
            <a:r>
              <a:rPr lang="th-TH" spc="-5" dirty="0" smtClean="0">
                <a:latin typeface="TH SarabunPSK"/>
                <a:cs typeface="TH SarabunPSK"/>
              </a:rPr>
              <a:t>ร</a:t>
            </a:r>
            <a:r>
              <a:rPr lang="th-TH" spc="-20" dirty="0" smtClean="0">
                <a:latin typeface="TH SarabunPSK"/>
                <a:cs typeface="TH SarabunPSK"/>
              </a:rPr>
              <a:t>ออ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20" dirty="0" smtClean="0">
                <a:latin typeface="TH SarabunPSK"/>
                <a:cs typeface="TH SarabunPSK"/>
              </a:rPr>
              <a:t>อ</a:t>
            </a:r>
            <a:r>
              <a:rPr lang="th-TH" spc="-10" dirty="0" smtClean="0">
                <a:latin typeface="TH SarabunPSK"/>
                <a:cs typeface="TH SarabunPSK"/>
              </a:rPr>
              <a:t>า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10" dirty="0" smtClean="0">
                <a:latin typeface="TH SarabunPSK"/>
                <a:cs typeface="TH SarabunPSK"/>
              </a:rPr>
              <a:t>า</a:t>
            </a:r>
            <a:r>
              <a:rPr lang="th-TH" spc="-15" dirty="0" smtClean="0">
                <a:latin typeface="TH SarabunPSK"/>
                <a:cs typeface="TH SarabunPSK"/>
              </a:rPr>
              <a:t>ศ</a:t>
            </a:r>
            <a:r>
              <a:rPr lang="th-TH" spc="-5" dirty="0" smtClean="0">
                <a:latin typeface="TH SarabunPSK"/>
                <a:cs typeface="TH SarabunPSK"/>
              </a:rPr>
              <a:t>เป</a:t>
            </a:r>
            <a:r>
              <a:rPr lang="th-TH" spc="-20" dirty="0" smtClean="0">
                <a:latin typeface="TH SarabunPSK"/>
                <a:cs typeface="TH SarabunPSK"/>
              </a:rPr>
              <a:t></a:t>
            </a:r>
            <a:r>
              <a:rPr lang="th-TH" spc="-10" dirty="0" smtClean="0">
                <a:latin typeface="TH SarabunPSK"/>
                <a:cs typeface="TH SarabunPSK"/>
              </a:rPr>
              <a:t>นปร</a:t>
            </a:r>
            <a:r>
              <a:rPr lang="th-TH" spc="-20" dirty="0" smtClean="0">
                <a:latin typeface="TH SarabunPSK"/>
                <a:cs typeface="TH SarabunPSK"/>
              </a:rPr>
              <a:t>ะ</a:t>
            </a:r>
            <a:r>
              <a:rPr lang="th-TH" spc="-5" dirty="0" smtClean="0">
                <a:latin typeface="TH SarabunPSK"/>
                <a:cs typeface="TH SarabunPSK"/>
              </a:rPr>
              <a:t>จํา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-20" dirty="0" smtClean="0">
                <a:latin typeface="TH SarabunPSK"/>
                <a:cs typeface="TH SarabunPSK"/>
              </a:rPr>
              <a:t>ุ</a:t>
            </a:r>
            <a:r>
              <a:rPr lang="th-TH" spc="-10" dirty="0" smtClean="0">
                <a:latin typeface="TH SarabunPSK"/>
                <a:cs typeface="TH SarabunPSK"/>
              </a:rPr>
              <a:t>น</a:t>
            </a:r>
            <a:r>
              <a:rPr lang="th-TH" spc="-5" dirty="0" smtClean="0">
                <a:latin typeface="TH SarabunPSK"/>
                <a:cs typeface="TH SarabunPSK"/>
              </a:rPr>
              <a:t>ว</a:t>
            </a:r>
            <a:r>
              <a:rPr lang="th-TH" spc="-20" dirty="0" smtClean="0">
                <a:latin typeface="TH SarabunPSK"/>
                <a:cs typeface="TH SarabunPSK"/>
              </a:rPr>
              <a:t>ั</a:t>
            </a:r>
            <a:r>
              <a:rPr lang="th-TH" spc="-10" dirty="0" smtClean="0">
                <a:latin typeface="TH SarabunPSK"/>
                <a:cs typeface="TH SarabunPSK"/>
              </a:rPr>
              <a:t>น ส</a:t>
            </a:r>
            <a:r>
              <a:rPr lang="th-TH" spc="-15" dirty="0" smtClean="0">
                <a:latin typeface="TH SarabunPSK"/>
                <a:cs typeface="TH SarabunPSK"/>
              </a:rPr>
              <a:t>ถ</a:t>
            </a:r>
            <a:r>
              <a:rPr lang="th-TH" spc="-10" dirty="0" smtClean="0">
                <a:latin typeface="TH SarabunPSK"/>
                <a:cs typeface="TH SarabunPSK"/>
              </a:rPr>
              <a:t>าน</a:t>
            </a:r>
            <a:r>
              <a:rPr lang="th-TH" spc="-20" dirty="0" smtClean="0">
                <a:latin typeface="TH SarabunPSK"/>
                <a:cs typeface="TH SarabunPSK"/>
              </a:rPr>
              <a:t>ี</a:t>
            </a:r>
            <a:r>
              <a:rPr lang="th-TH" spc="0" dirty="0" smtClean="0">
                <a:latin typeface="TH SarabunPSK"/>
                <a:cs typeface="TH SarabunPSK"/>
              </a:rPr>
              <a:t>โ</a:t>
            </a:r>
            <a:r>
              <a:rPr lang="th-TH" spc="-5" dirty="0" smtClean="0">
                <a:latin typeface="TH SarabunPSK"/>
                <a:cs typeface="TH SarabunPSK"/>
              </a:rPr>
              <a:t>ท</a:t>
            </a:r>
            <a:r>
              <a:rPr lang="th-TH" spc="0" dirty="0" smtClean="0">
                <a:latin typeface="TH SarabunPSK"/>
                <a:cs typeface="TH SarabunPSK"/>
              </a:rPr>
              <a:t>ร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-5" dirty="0" smtClean="0">
                <a:latin typeface="TH SarabunPSK"/>
                <a:cs typeface="TH SarabunPSK"/>
              </a:rPr>
              <a:t>ัศ</a:t>
            </a:r>
            <a:r>
              <a:rPr lang="th-TH" spc="-10" dirty="0" smtClean="0">
                <a:latin typeface="TH SarabunPSK"/>
                <a:cs typeface="TH SarabunPSK"/>
              </a:rPr>
              <a:t>น</a:t>
            </a:r>
            <a:r>
              <a:rPr lang="th-TH" spc="-5" dirty="0" smtClean="0">
                <a:latin typeface="TH SarabunPSK"/>
                <a:cs typeface="TH SarabunPSK"/>
              </a:rPr>
              <a:t></a:t>
            </a:r>
            <a:r>
              <a:rPr lang="th-TH" spc="-10" dirty="0" smtClean="0">
                <a:latin typeface="TH SarabunPSK"/>
                <a:cs typeface="TH SarabunPSK"/>
              </a:rPr>
              <a:t>จ</a:t>
            </a:r>
            <a:r>
              <a:rPr lang="th-TH" spc="-5" dirty="0" smtClean="0">
                <a:latin typeface="TH SarabunPSK"/>
                <a:cs typeface="TH SarabunPSK"/>
              </a:rPr>
              <a:t>ึ</a:t>
            </a:r>
            <a:r>
              <a:rPr lang="th-TH" spc="5" dirty="0" smtClean="0">
                <a:latin typeface="TH SarabunPSK"/>
                <a:cs typeface="TH SarabunPSK"/>
              </a:rPr>
              <a:t>ง</a:t>
            </a:r>
            <a:r>
              <a:rPr lang="th-TH" spc="0" dirty="0" smtClean="0">
                <a:latin typeface="TH SarabunPSK"/>
                <a:cs typeface="TH SarabunPSK"/>
              </a:rPr>
              <a:t>เป</a:t>
            </a:r>
            <a:r>
              <a:rPr lang="th-TH" spc="-5" dirty="0" smtClean="0">
                <a:latin typeface="TH SarabunPSK"/>
                <a:cs typeface="TH SarabunPSK"/>
              </a:rPr>
              <a:t>รี</a:t>
            </a:r>
            <a:r>
              <a:rPr lang="th-TH" spc="0" dirty="0" smtClean="0">
                <a:latin typeface="TH SarabunPSK"/>
                <a:cs typeface="TH SarabunPSK"/>
              </a:rPr>
              <a:t>ยบเห</a:t>
            </a:r>
            <a:r>
              <a:rPr lang="th-TH" spc="-15" dirty="0" smtClean="0">
                <a:latin typeface="TH SarabunPSK"/>
                <a:cs typeface="TH SarabunPSK"/>
              </a:rPr>
              <a:t>ม</a:t>
            </a:r>
            <a:r>
              <a:rPr lang="th-TH" spc="10" dirty="0" smtClean="0">
                <a:latin typeface="TH SarabunPSK"/>
                <a:cs typeface="TH SarabunPSK"/>
              </a:rPr>
              <a:t>ื</a:t>
            </a:r>
            <a:r>
              <a:rPr lang="th-TH" spc="-5" dirty="0" smtClean="0">
                <a:latin typeface="TH SarabunPSK"/>
                <a:cs typeface="TH SarabunPSK"/>
              </a:rPr>
              <a:t>อ</a:t>
            </a:r>
            <a:r>
              <a:rPr lang="th-TH" spc="0" dirty="0" smtClean="0">
                <a:latin typeface="TH SarabunPSK"/>
                <a:cs typeface="TH SarabunPSK"/>
              </a:rPr>
              <a:t>นต</a:t>
            </a:r>
            <a:r>
              <a:rPr lang="th-TH" spc="5" dirty="0" smtClean="0">
                <a:latin typeface="TH SarabunPSK"/>
                <a:cs typeface="TH SarabunPSK"/>
              </a:rPr>
              <a:t>ล</a:t>
            </a:r>
            <a:r>
              <a:rPr lang="th-TH" spc="0" dirty="0" smtClean="0">
                <a:latin typeface="TH SarabunPSK"/>
                <a:cs typeface="TH SarabunPSK"/>
              </a:rPr>
              <a:t>าด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-20" dirty="0" smtClean="0">
                <a:latin typeface="TH SarabunPSK"/>
                <a:cs typeface="TH SarabunPSK"/>
              </a:rPr>
              <a:t>ี</a:t>
            </a:r>
            <a:r>
              <a:rPr lang="th-TH" spc="-5" dirty="0" smtClean="0">
                <a:latin typeface="TH SarabunPSK"/>
                <a:cs typeface="TH SarabunPSK"/>
              </a:rPr>
              <a:t>่</a:t>
            </a:r>
            <a:r>
              <a:rPr lang="th-TH" spc="5" dirty="0" smtClean="0">
                <a:latin typeface="TH SarabunPSK"/>
                <a:cs typeface="TH SarabunPSK"/>
              </a:rPr>
              <a:t>เ</a:t>
            </a:r>
            <a:r>
              <a:rPr lang="th-TH" spc="-10" dirty="0" smtClean="0">
                <a:latin typeface="TH SarabunPSK"/>
                <a:cs typeface="TH SarabunPSK"/>
              </a:rPr>
              <a:t>ป</a:t>
            </a:r>
            <a:r>
              <a:rPr lang="th-TH" spc="-5" dirty="0" smtClean="0">
                <a:latin typeface="TH SarabunPSK"/>
                <a:cs typeface="TH SarabunPSK"/>
              </a:rPr>
              <a:t></a:t>
            </a:r>
            <a:r>
              <a:rPr lang="th-TH" spc="0" dirty="0" smtClean="0">
                <a:latin typeface="TH SarabunPSK"/>
                <a:cs typeface="TH SarabunPSK"/>
              </a:rPr>
              <a:t>น</a:t>
            </a:r>
            <a:r>
              <a:rPr lang="th-TH" spc="-20" dirty="0" smtClean="0">
                <a:latin typeface="TH SarabunPSK"/>
                <a:cs typeface="TH SarabunPSK"/>
              </a:rPr>
              <a:t>พื</a:t>
            </a:r>
            <a:r>
              <a:rPr lang="th-TH" spc="-5" dirty="0" smtClean="0">
                <a:latin typeface="TH SarabunPSK"/>
                <a:cs typeface="TH SarabunPSK"/>
              </a:rPr>
              <a:t>้</a:t>
            </a:r>
            <a:r>
              <a:rPr lang="th-TH" spc="0" dirty="0" smtClean="0">
                <a:latin typeface="TH SarabunPSK"/>
                <a:cs typeface="TH SarabunPSK"/>
              </a:rPr>
              <a:t>น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-20" dirty="0" smtClean="0">
                <a:latin typeface="TH SarabunPSK"/>
                <a:cs typeface="TH SarabunPSK"/>
              </a:rPr>
              <a:t>ี</a:t>
            </a:r>
            <a:r>
              <a:rPr lang="th-TH" spc="-5" dirty="0" smtClean="0">
                <a:latin typeface="TH SarabunPSK"/>
                <a:cs typeface="TH SarabunPSK"/>
              </a:rPr>
              <a:t>่</a:t>
            </a:r>
            <a:r>
              <a:rPr lang="th-TH" spc="0" dirty="0" smtClean="0">
                <a:latin typeface="TH SarabunPSK"/>
                <a:cs typeface="TH SarabunPSK"/>
              </a:rPr>
              <a:t>ใ</a:t>
            </a:r>
            <a:r>
              <a:rPr lang="th-TH" spc="-5" dirty="0" smtClean="0">
                <a:latin typeface="TH SarabunPSK"/>
                <a:cs typeface="TH SarabunPSK"/>
              </a:rPr>
              <a:t>ห </a:t>
            </a:r>
            <a:r>
              <a:rPr lang="th-TH" spc="20" dirty="0" smtClean="0">
                <a:latin typeface="TH SarabunPSK"/>
                <a:cs typeface="TH SarabunPSK"/>
              </a:rPr>
              <a:t>“</a:t>
            </a:r>
            <a:r>
              <a:rPr lang="th-TH" spc="25" dirty="0" smtClean="0">
                <a:latin typeface="TH SarabunPSK"/>
                <a:cs typeface="TH SarabunPSK"/>
              </a:rPr>
              <a:t>ร</a:t>
            </a:r>
            <a:r>
              <a:rPr lang="th-TH" spc="35" dirty="0" smtClean="0">
                <a:latin typeface="TH SarabunPSK"/>
                <a:cs typeface="TH SarabunPSK"/>
              </a:rPr>
              <a:t>า</a:t>
            </a:r>
            <a:r>
              <a:rPr lang="th-TH" spc="25" dirty="0" smtClean="0">
                <a:latin typeface="TH SarabunPSK"/>
                <a:cs typeface="TH SarabunPSK"/>
              </a:rPr>
              <a:t>ย</a:t>
            </a:r>
            <a:r>
              <a:rPr lang="th-TH" spc="30" dirty="0" smtClean="0">
                <a:latin typeface="TH SarabunPSK"/>
                <a:cs typeface="TH SarabunPSK"/>
              </a:rPr>
              <a:t>ก</a:t>
            </a:r>
            <a:r>
              <a:rPr lang="th-TH" spc="25" dirty="0" smtClean="0">
                <a:latin typeface="TH SarabunPSK"/>
                <a:cs typeface="TH SarabunPSK"/>
              </a:rPr>
              <a:t>า</a:t>
            </a:r>
            <a:r>
              <a:rPr lang="th-TH" spc="40" dirty="0" smtClean="0">
                <a:latin typeface="TH SarabunPSK"/>
                <a:cs typeface="TH SarabunPSK"/>
              </a:rPr>
              <a:t>ร</a:t>
            </a:r>
            <a:r>
              <a:rPr lang="th-TH" spc="35" dirty="0" smtClean="0">
                <a:latin typeface="TH SarabunPSK"/>
                <a:cs typeface="TH SarabunPSK"/>
              </a:rPr>
              <a:t>โท</a:t>
            </a:r>
            <a:r>
              <a:rPr lang="th-TH" spc="25" dirty="0" smtClean="0">
                <a:latin typeface="TH SarabunPSK"/>
                <a:cs typeface="TH SarabunPSK"/>
              </a:rPr>
              <a:t>ร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30" dirty="0" smtClean="0">
                <a:latin typeface="TH SarabunPSK"/>
                <a:cs typeface="TH SarabunPSK"/>
              </a:rPr>
              <a:t>ั</a:t>
            </a:r>
            <a:r>
              <a:rPr lang="th-TH" spc="20" dirty="0" smtClean="0">
                <a:latin typeface="TH SarabunPSK"/>
                <a:cs typeface="TH SarabunPSK"/>
              </a:rPr>
              <a:t>ศ</a:t>
            </a:r>
            <a:r>
              <a:rPr lang="th-TH" spc="-10" dirty="0" smtClean="0">
                <a:latin typeface="TH SarabunPSK"/>
                <a:cs typeface="TH SarabunPSK"/>
              </a:rPr>
              <a:t>น</a:t>
            </a:r>
            <a:r>
              <a:rPr lang="th-TH" spc="30" dirty="0" smtClean="0">
                <a:latin typeface="TH SarabunPSK"/>
                <a:cs typeface="TH SarabunPSK"/>
              </a:rPr>
              <a:t></a:t>
            </a:r>
            <a:r>
              <a:rPr lang="th-TH" spc="-10" dirty="0" smtClean="0">
                <a:latin typeface="TH SarabunPSK"/>
                <a:cs typeface="TH SarabunPSK"/>
              </a:rPr>
              <a:t>”</a:t>
            </a:r>
            <a:r>
              <a:rPr lang="th-TH" spc="80" dirty="0" smtClean="0">
                <a:latin typeface="TH SarabunPSK"/>
                <a:cs typeface="TH SarabunPSK"/>
              </a:rPr>
              <a:t> </a:t>
            </a:r>
            <a:r>
              <a:rPr lang="th-TH" spc="-10" dirty="0" smtClean="0">
                <a:latin typeface="TH SarabunPSK"/>
                <a:cs typeface="TH SarabunPSK"/>
              </a:rPr>
              <a:t>ต</a:t>
            </a:r>
            <a:r>
              <a:rPr lang="th-TH" spc="20" dirty="0" smtClean="0">
                <a:latin typeface="TH SarabunPSK"/>
                <a:cs typeface="TH SarabunPSK"/>
              </a:rPr>
              <a:t></a:t>
            </a:r>
            <a:r>
              <a:rPr lang="th-TH" spc="35" dirty="0" smtClean="0">
                <a:latin typeface="TH SarabunPSK"/>
                <a:cs typeface="TH SarabunPSK"/>
              </a:rPr>
              <a:t>า</a:t>
            </a:r>
            <a:r>
              <a:rPr lang="th-TH" spc="25" dirty="0" smtClean="0">
                <a:latin typeface="TH SarabunPSK"/>
                <a:cs typeface="TH SarabunPSK"/>
              </a:rPr>
              <a:t>ง</a:t>
            </a:r>
            <a:r>
              <a:rPr lang="th-TH" spc="-10" dirty="0" smtClean="0">
                <a:latin typeface="TH SarabunPSK"/>
                <a:cs typeface="TH SarabunPSK"/>
              </a:rPr>
              <a:t>ๆ</a:t>
            </a:r>
            <a:r>
              <a:rPr lang="th-TH" spc="85" dirty="0" smtClean="0">
                <a:latin typeface="TH SarabunPSK"/>
                <a:cs typeface="TH SarabunPSK"/>
              </a:rPr>
              <a:t> </a:t>
            </a:r>
            <a:r>
              <a:rPr lang="th-TH" spc="-10" dirty="0" smtClean="0">
                <a:latin typeface="TH SarabunPSK"/>
                <a:cs typeface="TH SarabunPSK"/>
              </a:rPr>
              <a:t>น</a:t>
            </a:r>
            <a:r>
              <a:rPr lang="th-TH" spc="20" dirty="0" smtClean="0">
                <a:latin typeface="TH SarabunPSK"/>
                <a:cs typeface="TH SarabunPSK"/>
              </a:rPr>
              <a:t>ํ</a:t>
            </a:r>
            <a:r>
              <a:rPr lang="th-TH" spc="35" dirty="0" smtClean="0">
                <a:latin typeface="TH SarabunPSK"/>
                <a:cs typeface="TH SarabunPSK"/>
              </a:rPr>
              <a:t>า</a:t>
            </a:r>
            <a:r>
              <a:rPr lang="th-TH" spc="20" dirty="0" smtClean="0">
                <a:latin typeface="TH SarabunPSK"/>
                <a:cs typeface="TH SarabunPSK"/>
              </a:rPr>
              <a:t>ม</a:t>
            </a:r>
            <a:r>
              <a:rPr lang="th-TH" spc="35" dirty="0" smtClean="0">
                <a:latin typeface="TH SarabunPSK"/>
                <a:cs typeface="TH SarabunPSK"/>
              </a:rPr>
              <a:t>า</a:t>
            </a:r>
            <a:r>
              <a:rPr lang="th-TH" spc="-10" dirty="0" smtClean="0">
                <a:latin typeface="TH SarabunPSK"/>
                <a:cs typeface="TH SarabunPSK"/>
              </a:rPr>
              <a:t>จ</a:t>
            </a:r>
            <a:r>
              <a:rPr lang="th-TH" spc="35" dirty="0" smtClean="0">
                <a:latin typeface="TH SarabunPSK"/>
                <a:cs typeface="TH SarabunPSK"/>
              </a:rPr>
              <a:t>ัด</a:t>
            </a:r>
            <a:r>
              <a:rPr lang="th-TH" spc="20" dirty="0" smtClean="0">
                <a:latin typeface="TH SarabunPSK"/>
                <a:cs typeface="TH SarabunPSK"/>
              </a:rPr>
              <a:t>แ</a:t>
            </a:r>
            <a:r>
              <a:rPr lang="th-TH" spc="40" dirty="0" smtClean="0">
                <a:latin typeface="TH SarabunPSK"/>
                <a:cs typeface="TH SarabunPSK"/>
              </a:rPr>
              <a:t>ส</a:t>
            </a:r>
            <a:r>
              <a:rPr lang="th-TH" spc="25" dirty="0" smtClean="0">
                <a:latin typeface="TH SarabunPSK"/>
                <a:cs typeface="TH SarabunPSK"/>
              </a:rPr>
              <a:t>ด</a:t>
            </a:r>
            <a:r>
              <a:rPr lang="th-TH" spc="40" dirty="0" smtClean="0">
                <a:latin typeface="TH SarabunPSK"/>
                <a:cs typeface="TH SarabunPSK"/>
              </a:rPr>
              <a:t>ง</a:t>
            </a:r>
            <a:r>
              <a:rPr lang="th-TH" spc="25" dirty="0" smtClean="0">
                <a:latin typeface="TH SarabunPSK"/>
                <a:cs typeface="TH SarabunPSK"/>
              </a:rPr>
              <a:t>ใ</a:t>
            </a:r>
            <a:r>
              <a:rPr lang="th-TH" spc="-10" dirty="0" smtClean="0">
                <a:latin typeface="TH SarabunPSK"/>
                <a:cs typeface="TH SarabunPSK"/>
              </a:rPr>
              <a:t>ห</a:t>
            </a:r>
            <a:r>
              <a:rPr lang="th-TH" spc="30" dirty="0" smtClean="0">
                <a:latin typeface="TH SarabunPSK"/>
                <a:cs typeface="TH SarabunPSK"/>
              </a:rPr>
              <a:t></a:t>
            </a:r>
            <a:r>
              <a:rPr lang="th-TH" spc="-10" dirty="0" smtClean="0">
                <a:latin typeface="TH SarabunPSK"/>
                <a:cs typeface="TH SarabunPSK"/>
              </a:rPr>
              <a:t>ล</a:t>
            </a:r>
            <a:r>
              <a:rPr lang="th-TH" spc="35" dirty="0" smtClean="0">
                <a:latin typeface="TH SarabunPSK"/>
                <a:cs typeface="TH SarabunPSK"/>
              </a:rPr>
              <a:t>ู</a:t>
            </a:r>
            <a:r>
              <a:rPr lang="th-TH" spc="30" dirty="0" smtClean="0">
                <a:latin typeface="TH SarabunPSK"/>
                <a:cs typeface="TH SarabunPSK"/>
              </a:rPr>
              <a:t>ก</a:t>
            </a:r>
            <a:r>
              <a:rPr lang="th-TH" spc="-15" dirty="0" smtClean="0">
                <a:latin typeface="TH SarabunPSK"/>
                <a:cs typeface="TH SarabunPSK"/>
              </a:rPr>
              <a:t>ค</a:t>
            </a:r>
            <a:r>
              <a:rPr lang="th-TH" spc="35" dirty="0" smtClean="0">
                <a:latin typeface="TH SarabunPSK"/>
                <a:cs typeface="TH SarabunPSK"/>
              </a:rPr>
              <a:t>า</a:t>
            </a:r>
            <a:r>
              <a:rPr lang="th-TH" spc="30" dirty="0" smtClean="0">
                <a:latin typeface="TH SarabunPSK"/>
                <a:cs typeface="TH SarabunPSK"/>
              </a:rPr>
              <a:t>เ</a:t>
            </a:r>
            <a:r>
              <a:rPr lang="th-TH" spc="-10" dirty="0" smtClean="0">
                <a:latin typeface="TH SarabunPSK"/>
                <a:cs typeface="TH SarabunPSK"/>
              </a:rPr>
              <a:t>ล</a:t>
            </a:r>
            <a:r>
              <a:rPr lang="th-TH" spc="20" dirty="0" smtClean="0">
                <a:latin typeface="TH SarabunPSK"/>
                <a:cs typeface="TH SarabunPSK"/>
              </a:rPr>
              <a:t>ื</a:t>
            </a:r>
            <a:r>
              <a:rPr lang="th-TH" spc="30" dirty="0" smtClean="0">
                <a:latin typeface="TH SarabunPSK"/>
                <a:cs typeface="TH SarabunPSK"/>
              </a:rPr>
              <a:t>อ</a:t>
            </a:r>
            <a:r>
              <a:rPr lang="th-TH" spc="20" dirty="0" smtClean="0">
                <a:latin typeface="TH SarabunPSK"/>
                <a:cs typeface="TH SarabunPSK"/>
              </a:rPr>
              <a:t>ก</a:t>
            </a:r>
            <a:r>
              <a:rPr lang="th-TH" spc="40" dirty="0" smtClean="0">
                <a:latin typeface="TH SarabunPSK"/>
                <a:cs typeface="TH SarabunPSK"/>
              </a:rPr>
              <a:t>ช</a:t>
            </a:r>
            <a:r>
              <a:rPr lang="th-TH" spc="20" dirty="0" smtClean="0">
                <a:latin typeface="TH SarabunPSK"/>
                <a:cs typeface="TH SarabunPSK"/>
              </a:rPr>
              <a:t>ม</a:t>
            </a:r>
            <a:r>
              <a:rPr lang="th-TH" spc="30" dirty="0" smtClean="0">
                <a:latin typeface="TH SarabunPSK"/>
                <a:cs typeface="TH SarabunPSK"/>
              </a:rPr>
              <a:t>อ</a:t>
            </a:r>
            <a:r>
              <a:rPr lang="th-TH" spc="-10" dirty="0" smtClean="0">
                <a:latin typeface="TH SarabunPSK"/>
                <a:cs typeface="TH SarabunPSK"/>
              </a:rPr>
              <a:t>ย</a:t>
            </a:r>
            <a:r>
              <a:rPr lang="th-TH" spc="20" dirty="0" smtClean="0">
                <a:latin typeface="TH SarabunPSK"/>
                <a:cs typeface="TH SarabunPSK"/>
              </a:rPr>
              <a:t></a:t>
            </a:r>
            <a:r>
              <a:rPr lang="th-TH" spc="35" dirty="0" smtClean="0">
                <a:latin typeface="TH SarabunPSK"/>
                <a:cs typeface="TH SarabunPSK"/>
              </a:rPr>
              <a:t>า</a:t>
            </a:r>
            <a:r>
              <a:rPr lang="th-TH" spc="25" dirty="0" smtClean="0">
                <a:latin typeface="TH SarabunPSK"/>
                <a:cs typeface="TH SarabunPSK"/>
              </a:rPr>
              <a:t>ง</a:t>
            </a:r>
            <a:r>
              <a:rPr lang="th-TH" spc="-10" dirty="0" smtClean="0">
                <a:latin typeface="TH SarabunPSK"/>
                <a:cs typeface="TH SarabunPSK"/>
              </a:rPr>
              <a:t>จ</a:t>
            </a:r>
            <a:r>
              <a:rPr lang="th-TH" spc="30" dirty="0" smtClean="0">
                <a:latin typeface="TH SarabunPSK"/>
                <a:cs typeface="TH SarabunPSK"/>
              </a:rPr>
              <a:t>ุ</a:t>
            </a:r>
            <a:r>
              <a:rPr lang="th-TH" spc="25" dirty="0" smtClean="0">
                <a:latin typeface="TH SarabunPSK"/>
                <a:cs typeface="TH SarabunPSK"/>
              </a:rPr>
              <a:t>ใ</a:t>
            </a:r>
            <a:r>
              <a:rPr lang="th-TH" spc="-10" dirty="0" smtClean="0">
                <a:latin typeface="TH SarabunPSK"/>
                <a:cs typeface="TH SarabunPSK"/>
              </a:rPr>
              <a:t>จ</a:t>
            </a:r>
            <a:r>
              <a:rPr lang="th-TH" spc="85" dirty="0" smtClean="0">
                <a:latin typeface="TH SarabunPSK"/>
                <a:cs typeface="TH SarabunPSK"/>
              </a:rPr>
              <a:t> 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-20" dirty="0" smtClean="0">
                <a:latin typeface="TH SarabunPSK"/>
                <a:cs typeface="TH SarabunPSK"/>
              </a:rPr>
              <a:t>ั</a:t>
            </a:r>
            <a:r>
              <a:rPr lang="th-TH" spc="30" dirty="0" smtClean="0">
                <a:latin typeface="TH SarabunPSK"/>
                <a:cs typeface="TH SarabunPSK"/>
              </a:rPr>
              <a:t>้</a:t>
            </a:r>
            <a:r>
              <a:rPr lang="th-TH" spc="25" dirty="0" smtClean="0">
                <a:latin typeface="TH SarabunPSK"/>
                <a:cs typeface="TH SarabunPSK"/>
              </a:rPr>
              <a:t>ง</a:t>
            </a:r>
            <a:r>
              <a:rPr lang="th-TH" spc="-10" dirty="0" smtClean="0">
                <a:latin typeface="TH SarabunPSK"/>
                <a:cs typeface="TH SarabunPSK"/>
              </a:rPr>
              <a:t>น</a:t>
            </a:r>
            <a:r>
              <a:rPr lang="th-TH" spc="-20" dirty="0" smtClean="0">
                <a:latin typeface="TH SarabunPSK"/>
                <a:cs typeface="TH SarabunPSK"/>
              </a:rPr>
              <a:t>ี</a:t>
            </a:r>
            <a:r>
              <a:rPr lang="th-TH" spc="0" dirty="0" smtClean="0">
                <a:latin typeface="TH SarabunPSK"/>
                <a:cs typeface="TH SarabunPSK"/>
              </a:rPr>
              <a:t>้</a:t>
            </a:r>
            <a:r>
              <a:rPr lang="th-TH" spc="70" dirty="0" smtClean="0">
                <a:latin typeface="TH SarabunPSK"/>
                <a:cs typeface="TH SarabunPSK"/>
              </a:rPr>
              <a:t> </a:t>
            </a:r>
            <a:r>
              <a:rPr lang="th-TH" spc="40" dirty="0" smtClean="0">
                <a:latin typeface="TH SarabunPSK"/>
                <a:cs typeface="TH SarabunPSK"/>
              </a:rPr>
              <a:t>ร</a:t>
            </a:r>
            <a:r>
              <a:rPr lang="th-TH" spc="25" dirty="0" smtClean="0">
                <a:latin typeface="TH SarabunPSK"/>
                <a:cs typeface="TH SarabunPSK"/>
              </a:rPr>
              <a:t>าย</a:t>
            </a:r>
            <a:r>
              <a:rPr lang="th-TH" spc="30" dirty="0" smtClean="0">
                <a:latin typeface="TH SarabunPSK"/>
                <a:cs typeface="TH SarabunPSK"/>
              </a:rPr>
              <a:t>ก</a:t>
            </a:r>
            <a:r>
              <a:rPr lang="th-TH" spc="25" dirty="0" smtClean="0">
                <a:latin typeface="TH SarabunPSK"/>
                <a:cs typeface="TH SarabunPSK"/>
              </a:rPr>
              <a:t>า</a:t>
            </a:r>
            <a:r>
              <a:rPr lang="th-TH" spc="40" dirty="0" smtClean="0">
                <a:latin typeface="TH SarabunPSK"/>
                <a:cs typeface="TH SarabunPSK"/>
              </a:rPr>
              <a:t>ร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-20" dirty="0" smtClean="0">
                <a:latin typeface="TH SarabunPSK"/>
                <a:cs typeface="TH SarabunPSK"/>
              </a:rPr>
              <a:t>ี</a:t>
            </a:r>
            <a:r>
              <a:rPr lang="th-TH" spc="20" dirty="0" smtClean="0">
                <a:latin typeface="TH SarabunPSK"/>
                <a:cs typeface="TH SarabunPSK"/>
              </a:rPr>
              <a:t>่</a:t>
            </a:r>
            <a:r>
              <a:rPr lang="th-TH" spc="40" dirty="0" smtClean="0">
                <a:latin typeface="TH SarabunPSK"/>
                <a:cs typeface="TH SarabunPSK"/>
              </a:rPr>
              <a:t>ส</a:t>
            </a:r>
            <a:r>
              <a:rPr lang="th-TH" spc="20" dirty="0" smtClean="0">
                <a:latin typeface="TH SarabunPSK"/>
                <a:cs typeface="TH SarabunPSK"/>
              </a:rPr>
              <a:t>ถ</a:t>
            </a:r>
            <a:r>
              <a:rPr lang="th-TH" spc="35" dirty="0" smtClean="0">
                <a:latin typeface="TH SarabunPSK"/>
                <a:cs typeface="TH SarabunPSK"/>
              </a:rPr>
              <a:t>า</a:t>
            </a:r>
            <a:r>
              <a:rPr lang="th-TH" spc="-10" dirty="0" smtClean="0">
                <a:latin typeface="TH SarabunPSK"/>
                <a:cs typeface="TH SarabunPSK"/>
              </a:rPr>
              <a:t>น</a:t>
            </a:r>
            <a:r>
              <a:rPr lang="th-TH" spc="35" dirty="0" smtClean="0">
                <a:latin typeface="TH SarabunPSK"/>
                <a:cs typeface="TH SarabunPSK"/>
              </a:rPr>
              <a:t>ี</a:t>
            </a:r>
            <a:r>
              <a:rPr lang="th-TH" spc="45" dirty="0" smtClean="0">
                <a:latin typeface="TH SarabunPSK"/>
                <a:cs typeface="TH SarabunPSK"/>
              </a:rPr>
              <a:t>โ</a:t>
            </a:r>
            <a:r>
              <a:rPr lang="th-TH" spc="20" dirty="0" smtClean="0">
                <a:latin typeface="TH SarabunPSK"/>
                <a:cs typeface="TH SarabunPSK"/>
              </a:rPr>
              <a:t>ท</a:t>
            </a:r>
            <a:r>
              <a:rPr lang="th-TH" spc="40" dirty="0" smtClean="0">
                <a:latin typeface="TH SarabunPSK"/>
                <a:cs typeface="TH SarabunPSK"/>
              </a:rPr>
              <a:t>ร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20" dirty="0" smtClean="0">
                <a:latin typeface="TH SarabunPSK"/>
                <a:cs typeface="TH SarabunPSK"/>
              </a:rPr>
              <a:t>ั</a:t>
            </a:r>
            <a:r>
              <a:rPr lang="th-TH" spc="30" dirty="0" smtClean="0">
                <a:latin typeface="TH SarabunPSK"/>
                <a:cs typeface="TH SarabunPSK"/>
              </a:rPr>
              <a:t>ศ</a:t>
            </a:r>
            <a:r>
              <a:rPr lang="th-TH" spc="-10" dirty="0" smtClean="0">
                <a:latin typeface="TH SarabunPSK"/>
                <a:cs typeface="TH SarabunPSK"/>
              </a:rPr>
              <a:t>น</a:t>
            </a:r>
            <a:r>
              <a:rPr lang="th-TH" spc="35" dirty="0" smtClean="0">
                <a:latin typeface="TH SarabunPSK"/>
                <a:cs typeface="TH SarabunPSK"/>
              </a:rPr>
              <a:t></a:t>
            </a:r>
            <a:r>
              <a:rPr lang="th-TH" spc="-10" dirty="0" smtClean="0">
                <a:latin typeface="TH SarabunPSK"/>
                <a:cs typeface="TH SarabunPSK"/>
              </a:rPr>
              <a:t>น</a:t>
            </a:r>
            <a:r>
              <a:rPr lang="th-TH" spc="30" dirty="0" smtClean="0">
                <a:latin typeface="TH SarabunPSK"/>
                <a:cs typeface="TH SarabunPSK"/>
              </a:rPr>
              <a:t>ํ</a:t>
            </a:r>
            <a:r>
              <a:rPr lang="th-TH" spc="25" dirty="0" smtClean="0">
                <a:latin typeface="TH SarabunPSK"/>
                <a:cs typeface="TH SarabunPSK"/>
              </a:rPr>
              <a:t>า</a:t>
            </a:r>
            <a:r>
              <a:rPr lang="th-TH" spc="35" dirty="0" smtClean="0">
                <a:latin typeface="TH SarabunPSK"/>
                <a:cs typeface="TH SarabunPSK"/>
              </a:rPr>
              <a:t>ม</a:t>
            </a:r>
            <a:r>
              <a:rPr lang="th-TH" spc="-5" dirty="0" smtClean="0">
                <a:latin typeface="TH SarabunPSK"/>
                <a:cs typeface="TH SarabunPSK"/>
              </a:rPr>
              <a:t>า </a:t>
            </a:r>
            <a:r>
              <a:rPr lang="th-TH" spc="-20" dirty="0" smtClean="0">
                <a:latin typeface="TH SarabunPSK"/>
                <a:cs typeface="TH SarabunPSK"/>
              </a:rPr>
              <a:t>ออ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20" dirty="0" smtClean="0">
                <a:latin typeface="TH SarabunPSK"/>
                <a:cs typeface="TH SarabunPSK"/>
              </a:rPr>
              <a:t>อ</a:t>
            </a:r>
            <a:r>
              <a:rPr lang="th-TH" spc="-5" dirty="0" smtClean="0">
                <a:latin typeface="TH SarabunPSK"/>
                <a:cs typeface="TH SarabunPSK"/>
              </a:rPr>
              <a:t>า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5" dirty="0" smtClean="0">
                <a:latin typeface="TH SarabunPSK"/>
                <a:cs typeface="TH SarabunPSK"/>
              </a:rPr>
              <a:t>า</a:t>
            </a:r>
            <a:r>
              <a:rPr lang="th-TH" spc="-15" dirty="0" smtClean="0">
                <a:latin typeface="TH SarabunPSK"/>
                <a:cs typeface="TH SarabunPSK"/>
              </a:rPr>
              <a:t>ศม</a:t>
            </a:r>
            <a:r>
              <a:rPr lang="th-TH" spc="-10" dirty="0" smtClean="0">
                <a:latin typeface="TH SarabunPSK"/>
                <a:cs typeface="TH SarabunPSK"/>
              </a:rPr>
              <a:t>าจา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10" dirty="0" smtClean="0">
                <a:latin typeface="TH SarabunPSK"/>
                <a:cs typeface="TH SarabunPSK"/>
              </a:rPr>
              <a:t>หลาย</a:t>
            </a:r>
            <a:r>
              <a:rPr lang="th-TH" spc="-15" dirty="0" smtClean="0">
                <a:latin typeface="TH SarabunPSK"/>
                <a:cs typeface="TH SarabunPSK"/>
              </a:rPr>
              <a:t>แ</a:t>
            </a:r>
            <a:r>
              <a:rPr lang="th-TH" spc="-5" dirty="0" smtClean="0">
                <a:latin typeface="TH SarabunPSK"/>
                <a:cs typeface="TH SarabunPSK"/>
              </a:rPr>
              <a:t>หล</a:t>
            </a:r>
            <a:r>
              <a:rPr lang="th-TH" spc="-10" dirty="0" smtClean="0">
                <a:latin typeface="TH SarabunPSK"/>
                <a:cs typeface="TH SarabunPSK"/>
              </a:rPr>
              <a:t>ง</a:t>
            </a:r>
            <a:r>
              <a:rPr lang="th-TH" spc="-5" dirty="0" smtClean="0">
                <a:latin typeface="TH SarabunPSK"/>
                <a:cs typeface="TH SarabunPSK"/>
              </a:rPr>
              <a:t>ดั</a:t>
            </a:r>
            <a:r>
              <a:rPr lang="th-TH" spc="-10" dirty="0" smtClean="0">
                <a:latin typeface="TH SarabunPSK"/>
                <a:cs typeface="TH SarabunPSK"/>
              </a:rPr>
              <a:t>ง</a:t>
            </a:r>
            <a:r>
              <a:rPr lang="th-TH" spc="-5" dirty="0" smtClean="0">
                <a:latin typeface="TH SarabunPSK"/>
                <a:cs typeface="TH SarabunPSK"/>
              </a:rPr>
              <a:t>นี้</a:t>
            </a:r>
            <a:endParaRPr lang="th-TH" dirty="0" smtClean="0">
              <a:latin typeface="TH SarabunPSK"/>
              <a:cs typeface="TH SarabunPSK"/>
            </a:endParaRPr>
          </a:p>
          <a:p>
            <a:pPr marL="12700" marR="18415" indent="0" algn="just">
              <a:lnSpc>
                <a:spcPct val="108100"/>
              </a:lnSpc>
              <a:buNone/>
            </a:pPr>
            <a:r>
              <a:rPr lang="th-TH" b="1" i="1" spc="-15" dirty="0" smtClean="0">
                <a:latin typeface="TH SarabunPSK"/>
                <a:cs typeface="TH SarabunPSK"/>
              </a:rPr>
              <a:t>(</a:t>
            </a:r>
            <a:r>
              <a:rPr lang="th-TH" b="1" i="1" spc="-5" dirty="0" smtClean="0">
                <a:latin typeface="TH SarabunPSK"/>
                <a:cs typeface="TH SarabunPSK"/>
              </a:rPr>
              <a:t>ก) </a:t>
            </a:r>
            <a:r>
              <a:rPr lang="th-TH" b="1" i="1" spc="-10" dirty="0" smtClean="0">
                <a:latin typeface="TH SarabunPSK"/>
                <a:cs typeface="TH SarabunPSK"/>
              </a:rPr>
              <a:t> </a:t>
            </a:r>
            <a:r>
              <a:rPr lang="th-TH" b="1" i="1" spc="-15" dirty="0" smtClean="0">
                <a:latin typeface="TH SarabunPSK"/>
                <a:cs typeface="TH SarabunPSK"/>
              </a:rPr>
              <a:t>ส</a:t>
            </a:r>
            <a:r>
              <a:rPr lang="th-TH" b="1" i="1" spc="-5" dirty="0" smtClean="0">
                <a:latin typeface="TH SarabunPSK"/>
                <a:cs typeface="TH SarabunPSK"/>
              </a:rPr>
              <a:t>ถานี</a:t>
            </a:r>
            <a:r>
              <a:rPr lang="th-TH" b="1" i="1" spc="0" dirty="0" smtClean="0">
                <a:latin typeface="TH SarabunPSK"/>
                <a:cs typeface="TH SarabunPSK"/>
              </a:rPr>
              <a:t>โ</a:t>
            </a:r>
            <a:r>
              <a:rPr lang="th-TH" b="1" i="1" spc="-15" dirty="0" smtClean="0">
                <a:latin typeface="TH SarabunPSK"/>
                <a:cs typeface="TH SarabunPSK"/>
              </a:rPr>
              <a:t>ท</a:t>
            </a:r>
            <a:r>
              <a:rPr lang="th-TH" b="1" i="1" spc="-10" dirty="0" smtClean="0">
                <a:latin typeface="TH SarabunPSK"/>
                <a:cs typeface="TH SarabunPSK"/>
              </a:rPr>
              <a:t>ร</a:t>
            </a:r>
            <a:r>
              <a:rPr lang="th-TH" b="1" i="1" spc="-15" dirty="0" smtClean="0">
                <a:latin typeface="TH SarabunPSK"/>
                <a:cs typeface="TH SarabunPSK"/>
              </a:rPr>
              <a:t>ท</a:t>
            </a:r>
            <a:r>
              <a:rPr lang="th-TH" b="1" i="1" spc="-5" dirty="0" smtClean="0">
                <a:latin typeface="TH SarabunPSK"/>
                <a:cs typeface="TH SarabunPSK"/>
              </a:rPr>
              <a:t>ัศนเ</a:t>
            </a:r>
            <a:r>
              <a:rPr lang="th-TH" b="1" i="1" spc="-15" dirty="0" smtClean="0">
                <a:latin typeface="TH SarabunPSK"/>
                <a:cs typeface="TH SarabunPSK"/>
              </a:rPr>
              <a:t>ป</a:t>
            </a:r>
            <a:r>
              <a:rPr lang="th-TH" b="1" i="1" spc="0" dirty="0" smtClean="0">
                <a:latin typeface="TH SarabunPSK"/>
                <a:cs typeface="TH SarabunPSK"/>
              </a:rPr>
              <a:t></a:t>
            </a:r>
            <a:r>
              <a:rPr lang="th-TH" b="1" i="1" spc="-5" dirty="0" smtClean="0">
                <a:latin typeface="TH SarabunPSK"/>
                <a:cs typeface="TH SarabunPSK"/>
              </a:rPr>
              <a:t>นผู</a:t>
            </a:r>
            <a:r>
              <a:rPr lang="th-TH" b="1" i="1" spc="-15" dirty="0" smtClean="0">
                <a:latin typeface="TH SarabunPSK"/>
                <a:cs typeface="TH SarabunPSK"/>
              </a:rPr>
              <a:t>ผล</a:t>
            </a:r>
            <a:r>
              <a:rPr lang="th-TH" b="1" i="1" spc="-5" dirty="0" smtClean="0">
                <a:latin typeface="TH SarabunPSK"/>
                <a:cs typeface="TH SarabunPSK"/>
              </a:rPr>
              <a:t>ิตรา</a:t>
            </a:r>
            <a:r>
              <a:rPr lang="th-TH" b="1" i="1" spc="-15" dirty="0" smtClean="0">
                <a:latin typeface="TH SarabunPSK"/>
                <a:cs typeface="TH SarabunPSK"/>
              </a:rPr>
              <a:t>ย</a:t>
            </a:r>
            <a:r>
              <a:rPr lang="th-TH" b="1" i="1" spc="-5" dirty="0" smtClean="0">
                <a:latin typeface="TH SarabunPSK"/>
                <a:cs typeface="TH SarabunPSK"/>
              </a:rPr>
              <a:t>การเ</a:t>
            </a:r>
            <a:r>
              <a:rPr lang="th-TH" b="1" i="1" spc="-15" dirty="0" smtClean="0">
                <a:latin typeface="TH SarabunPSK"/>
                <a:cs typeface="TH SarabunPSK"/>
              </a:rPr>
              <a:t>อ</a:t>
            </a:r>
            <a:r>
              <a:rPr lang="th-TH" b="1" i="1" spc="-5" dirty="0" smtClean="0">
                <a:latin typeface="TH SarabunPSK"/>
                <a:cs typeface="TH SarabunPSK"/>
              </a:rPr>
              <a:t>ง </a:t>
            </a:r>
            <a:r>
              <a:rPr lang="th-TH" b="1" i="1" spc="-35" dirty="0" smtClean="0">
                <a:latin typeface="TH SarabunPSK"/>
                <a:cs typeface="TH SarabunPSK"/>
              </a:rPr>
              <a:t> </a:t>
            </a:r>
            <a:r>
              <a:rPr lang="th-TH" spc="-5" dirty="0" smtClean="0">
                <a:latin typeface="TH SarabunPSK"/>
                <a:cs typeface="TH SarabunPSK"/>
              </a:rPr>
              <a:t>ร</a:t>
            </a:r>
            <a:r>
              <a:rPr lang="th-TH" spc="0" dirty="0" smtClean="0">
                <a:latin typeface="TH SarabunPSK"/>
                <a:cs typeface="TH SarabunPSK"/>
              </a:rPr>
              <a:t>าย</a:t>
            </a:r>
            <a:r>
              <a:rPr lang="th-TH" spc="-5" dirty="0" smtClean="0">
                <a:latin typeface="TH SarabunPSK"/>
                <a:cs typeface="TH SarabunPSK"/>
              </a:rPr>
              <a:t>ก</a:t>
            </a:r>
            <a:r>
              <a:rPr lang="th-TH" spc="0" dirty="0" smtClean="0">
                <a:latin typeface="TH SarabunPSK"/>
                <a:cs typeface="TH SarabunPSK"/>
              </a:rPr>
              <a:t>าร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-20" dirty="0" smtClean="0">
                <a:latin typeface="TH SarabunPSK"/>
                <a:cs typeface="TH SarabunPSK"/>
              </a:rPr>
              <a:t>ี</a:t>
            </a:r>
            <a:r>
              <a:rPr lang="th-TH" spc="-5" dirty="0" smtClean="0">
                <a:latin typeface="TH SarabunPSK"/>
                <a:cs typeface="TH SarabunPSK"/>
              </a:rPr>
              <a:t>่ท</a:t>
            </a:r>
            <a:r>
              <a:rPr lang="th-TH" spc="0" dirty="0" smtClean="0">
                <a:latin typeface="TH SarabunPSK"/>
                <a:cs typeface="TH SarabunPSK"/>
              </a:rPr>
              <a:t>า</a:t>
            </a:r>
            <a:r>
              <a:rPr lang="th-TH" spc="5" dirty="0" smtClean="0">
                <a:latin typeface="TH SarabunPSK"/>
                <a:cs typeface="TH SarabunPSK"/>
              </a:rPr>
              <a:t>งส</a:t>
            </a:r>
            <a:r>
              <a:rPr lang="th-TH" spc="-5" dirty="0" smtClean="0">
                <a:latin typeface="TH SarabunPSK"/>
                <a:cs typeface="TH SarabunPSK"/>
              </a:rPr>
              <a:t>ถ</a:t>
            </a:r>
            <a:r>
              <a:rPr lang="th-TH" spc="0" dirty="0" smtClean="0">
                <a:latin typeface="TH SarabunPSK"/>
                <a:cs typeface="TH SarabunPSK"/>
              </a:rPr>
              <a:t>า</a:t>
            </a:r>
            <a:r>
              <a:rPr lang="th-TH" spc="-10" dirty="0" smtClean="0">
                <a:latin typeface="TH SarabunPSK"/>
                <a:cs typeface="TH SarabunPSK"/>
              </a:rPr>
              <a:t>น</a:t>
            </a:r>
            <a:r>
              <a:rPr lang="th-TH" spc="-5" dirty="0" smtClean="0">
                <a:latin typeface="TH SarabunPSK"/>
                <a:cs typeface="TH SarabunPSK"/>
              </a:rPr>
              <a:t>ี</a:t>
            </a:r>
            <a:r>
              <a:rPr lang="th-TH" spc="10" dirty="0" smtClean="0">
                <a:latin typeface="TH SarabunPSK"/>
                <a:cs typeface="TH SarabunPSK"/>
              </a:rPr>
              <a:t>โ</a:t>
            </a:r>
            <a:r>
              <a:rPr lang="th-TH" spc="-5" dirty="0" smtClean="0">
                <a:latin typeface="TH SarabunPSK"/>
                <a:cs typeface="TH SarabunPSK"/>
              </a:rPr>
              <a:t>ท</a:t>
            </a:r>
            <a:r>
              <a:rPr lang="th-TH" spc="0" dirty="0" smtClean="0">
                <a:latin typeface="TH SarabunPSK"/>
                <a:cs typeface="TH SarabunPSK"/>
              </a:rPr>
              <a:t>ร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10" dirty="0" smtClean="0">
                <a:latin typeface="TH SarabunPSK"/>
                <a:cs typeface="TH SarabunPSK"/>
              </a:rPr>
              <a:t>ั</a:t>
            </a:r>
            <a:r>
              <a:rPr lang="th-TH" spc="-5" dirty="0" smtClean="0">
                <a:latin typeface="TH SarabunPSK"/>
                <a:cs typeface="TH SarabunPSK"/>
              </a:rPr>
              <a:t>ศ</a:t>
            </a:r>
            <a:r>
              <a:rPr lang="th-TH" spc="-10" dirty="0" smtClean="0">
                <a:latin typeface="TH SarabunPSK"/>
                <a:cs typeface="TH SarabunPSK"/>
              </a:rPr>
              <a:t>น</a:t>
            </a:r>
            <a:r>
              <a:rPr lang="th-TH" spc="-5" dirty="0" smtClean="0">
                <a:latin typeface="TH SarabunPSK"/>
                <a:cs typeface="TH SarabunPSK"/>
              </a:rPr>
              <a:t></a:t>
            </a:r>
            <a:r>
              <a:rPr lang="th-TH" spc="-10" dirty="0" smtClean="0">
                <a:latin typeface="TH SarabunPSK"/>
                <a:cs typeface="TH SarabunPSK"/>
              </a:rPr>
              <a:t>น</a:t>
            </a:r>
            <a:r>
              <a:rPr lang="th-TH" spc="-5" dirty="0" smtClean="0">
                <a:latin typeface="TH SarabunPSK"/>
                <a:cs typeface="TH SarabunPSK"/>
              </a:rPr>
              <a:t>ิ</a:t>
            </a:r>
            <a:r>
              <a:rPr lang="th-TH" spc="0" dirty="0" smtClean="0">
                <a:latin typeface="TH SarabunPSK"/>
                <a:cs typeface="TH SarabunPSK"/>
              </a:rPr>
              <a:t>ย</a:t>
            </a:r>
            <a:r>
              <a:rPr lang="th-TH" spc="-5" dirty="0" smtClean="0">
                <a:latin typeface="TH SarabunPSK"/>
                <a:cs typeface="TH SarabunPSK"/>
              </a:rPr>
              <a:t>ม</a:t>
            </a:r>
            <a:r>
              <a:rPr lang="th-TH" spc="5" dirty="0" smtClean="0">
                <a:latin typeface="TH SarabunPSK"/>
                <a:cs typeface="TH SarabunPSK"/>
              </a:rPr>
              <a:t>ผ</a:t>
            </a:r>
            <a:r>
              <a:rPr lang="th-TH" spc="-10" dirty="0" smtClean="0">
                <a:latin typeface="TH SarabunPSK"/>
                <a:cs typeface="TH SarabunPSK"/>
              </a:rPr>
              <a:t>ล</a:t>
            </a:r>
            <a:r>
              <a:rPr lang="th-TH" spc="-5" dirty="0" smtClean="0">
                <a:latin typeface="TH SarabunPSK"/>
                <a:cs typeface="TH SarabunPSK"/>
              </a:rPr>
              <a:t>ิ</a:t>
            </a:r>
            <a:r>
              <a:rPr lang="th-TH" spc="0" dirty="0" smtClean="0">
                <a:latin typeface="TH SarabunPSK"/>
                <a:cs typeface="TH SarabunPSK"/>
              </a:rPr>
              <a:t>ต</a:t>
            </a:r>
            <a:r>
              <a:rPr lang="th-TH" spc="5" dirty="0" smtClean="0">
                <a:latin typeface="TH SarabunPSK"/>
                <a:cs typeface="TH SarabunPSK"/>
              </a:rPr>
              <a:t>เ</a:t>
            </a:r>
            <a:r>
              <a:rPr lang="th-TH" spc="-5" dirty="0" smtClean="0">
                <a:latin typeface="TH SarabunPSK"/>
                <a:cs typeface="TH SarabunPSK"/>
              </a:rPr>
              <a:t>อง</a:t>
            </a:r>
            <a:r>
              <a:rPr lang="th-TH" spc="25" dirty="0" smtClean="0">
                <a:latin typeface="TH SarabunPSK"/>
                <a:cs typeface="TH SarabunPSK"/>
              </a:rPr>
              <a:t> </a:t>
            </a:r>
            <a:r>
              <a:rPr lang="th-TH" spc="0" dirty="0" smtClean="0">
                <a:latin typeface="TH SarabunPSK"/>
                <a:cs typeface="TH SarabunPSK"/>
              </a:rPr>
              <a:t>ไ</a:t>
            </a:r>
            <a:r>
              <a:rPr lang="th-TH" spc="-10" dirty="0" smtClean="0">
                <a:latin typeface="TH SarabunPSK"/>
                <a:cs typeface="TH SarabunPSK"/>
              </a:rPr>
              <a:t>ด</a:t>
            </a:r>
            <a:r>
              <a:rPr lang="th-TH" spc="5" dirty="0" smtClean="0">
                <a:latin typeface="TH SarabunPSK"/>
                <a:cs typeface="TH SarabunPSK"/>
              </a:rPr>
              <a:t>แ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0" dirty="0" smtClean="0">
                <a:latin typeface="TH SarabunPSK"/>
                <a:cs typeface="TH SarabunPSK"/>
              </a:rPr>
              <a:t></a:t>
            </a:r>
            <a:r>
              <a:rPr lang="th-TH" spc="5" dirty="0" smtClean="0">
                <a:latin typeface="TH SarabunPSK"/>
                <a:cs typeface="TH SarabunPSK"/>
              </a:rPr>
              <a:t> </a:t>
            </a:r>
            <a:r>
              <a:rPr lang="th-TH" spc="0" dirty="0" smtClean="0">
                <a:latin typeface="TH SarabunPSK"/>
                <a:cs typeface="TH SarabunPSK"/>
              </a:rPr>
              <a:t>ราย</a:t>
            </a:r>
            <a:r>
              <a:rPr lang="th-TH" spc="-5" dirty="0" smtClean="0">
                <a:latin typeface="TH SarabunPSK"/>
                <a:cs typeface="TH SarabunPSK"/>
              </a:rPr>
              <a:t>ก</a:t>
            </a:r>
            <a:r>
              <a:rPr lang="th-TH" spc="0" dirty="0" smtClean="0">
                <a:latin typeface="TH SarabunPSK"/>
                <a:cs typeface="TH SarabunPSK"/>
              </a:rPr>
              <a:t>าร</a:t>
            </a:r>
            <a:r>
              <a:rPr lang="th-TH" spc="5" dirty="0" smtClean="0">
                <a:latin typeface="TH SarabunPSK"/>
                <a:cs typeface="TH SarabunPSK"/>
              </a:rPr>
              <a:t> </a:t>
            </a:r>
            <a:r>
              <a:rPr lang="th-TH" spc="-15" dirty="0" smtClean="0">
                <a:latin typeface="TH SarabunPSK"/>
                <a:cs typeface="TH SarabunPSK"/>
              </a:rPr>
              <a:t>ข</a:t>
            </a:r>
            <a:r>
              <a:rPr lang="th-TH" spc="-5" dirty="0" smtClean="0">
                <a:latin typeface="TH SarabunPSK"/>
                <a:cs typeface="TH SarabunPSK"/>
              </a:rPr>
              <a:t></a:t>
            </a:r>
            <a:r>
              <a:rPr lang="th-TH" spc="10" dirty="0" smtClean="0">
                <a:latin typeface="TH SarabunPSK"/>
                <a:cs typeface="TH SarabunPSK"/>
              </a:rPr>
              <a:t>า</a:t>
            </a:r>
            <a:r>
              <a:rPr lang="th-TH" spc="-10" dirty="0" smtClean="0">
                <a:latin typeface="TH SarabunPSK"/>
                <a:cs typeface="TH SarabunPSK"/>
              </a:rPr>
              <a:t>ว</a:t>
            </a:r>
            <a:r>
              <a:rPr lang="th-TH" spc="55" dirty="0" smtClean="0">
                <a:latin typeface="TH SarabunPSK"/>
                <a:cs typeface="TH SarabunPSK"/>
              </a:rPr>
              <a:t> </a:t>
            </a:r>
            <a:r>
              <a:rPr lang="th-TH" spc="10" dirty="0" smtClean="0">
                <a:latin typeface="TH SarabunPSK"/>
                <a:cs typeface="TH SarabunPSK"/>
              </a:rPr>
              <a:t>แ</a:t>
            </a:r>
            <a:r>
              <a:rPr lang="th-TH" spc="15" dirty="0" smtClean="0">
                <a:latin typeface="TH SarabunPSK"/>
                <a:cs typeface="TH SarabunPSK"/>
              </a:rPr>
              <a:t>ล</a:t>
            </a:r>
            <a:r>
              <a:rPr lang="th-TH" spc="-5" dirty="0" smtClean="0">
                <a:latin typeface="TH SarabunPSK"/>
                <a:cs typeface="TH SarabunPSK"/>
              </a:rPr>
              <a:t>ะ</a:t>
            </a:r>
            <a:r>
              <a:rPr lang="th-TH" spc="15" dirty="0" smtClean="0">
                <a:latin typeface="TH SarabunPSK"/>
                <a:cs typeface="TH SarabunPSK"/>
              </a:rPr>
              <a:t>ร</a:t>
            </a:r>
            <a:r>
              <a:rPr lang="th-TH" spc="10" dirty="0" smtClean="0">
                <a:latin typeface="TH SarabunPSK"/>
                <a:cs typeface="TH SarabunPSK"/>
              </a:rPr>
              <a:t>า</a:t>
            </a:r>
            <a:r>
              <a:rPr lang="th-TH" spc="15" dirty="0" smtClean="0">
                <a:latin typeface="TH SarabunPSK"/>
                <a:cs typeface="TH SarabunPSK"/>
              </a:rPr>
              <a:t>ย</a:t>
            </a:r>
            <a:r>
              <a:rPr lang="th-TH" spc="10" dirty="0" smtClean="0">
                <a:latin typeface="TH SarabunPSK"/>
                <a:cs typeface="TH SarabunPSK"/>
              </a:rPr>
              <a:t>กา</a:t>
            </a:r>
            <a:r>
              <a:rPr lang="th-TH" spc="0" dirty="0" smtClean="0">
                <a:latin typeface="TH SarabunPSK"/>
                <a:cs typeface="TH SarabunPSK"/>
              </a:rPr>
              <a:t>ร</a:t>
            </a:r>
            <a:r>
              <a:rPr lang="th-TH" spc="15" dirty="0" smtClean="0">
                <a:latin typeface="TH SarabunPSK"/>
                <a:cs typeface="TH SarabunPSK"/>
              </a:rPr>
              <a:t>ปร</a:t>
            </a:r>
            <a:r>
              <a:rPr lang="th-TH" spc="5" dirty="0" smtClean="0">
                <a:latin typeface="TH SarabunPSK"/>
                <a:cs typeface="TH SarabunPSK"/>
              </a:rPr>
              <a:t>ะ</a:t>
            </a:r>
            <a:r>
              <a:rPr lang="th-TH" spc="-10" dirty="0" smtClean="0">
                <a:latin typeface="TH SarabunPSK"/>
                <a:cs typeface="TH SarabunPSK"/>
              </a:rPr>
              <a:t>จ</a:t>
            </a:r>
            <a:r>
              <a:rPr lang="th-TH" spc="15" dirty="0" smtClean="0">
                <a:latin typeface="TH SarabunPSK"/>
                <a:cs typeface="TH SarabunPSK"/>
              </a:rPr>
              <a:t>ํา</a:t>
            </a:r>
            <a:r>
              <a:rPr lang="th-TH" spc="0" dirty="0" smtClean="0">
                <a:latin typeface="TH SarabunPSK"/>
                <a:cs typeface="TH SarabunPSK"/>
              </a:rPr>
              <a:t>บ</a:t>
            </a:r>
            <a:r>
              <a:rPr lang="th-TH" spc="15" dirty="0" smtClean="0">
                <a:latin typeface="TH SarabunPSK"/>
                <a:cs typeface="TH SarabunPSK"/>
              </a:rPr>
              <a:t>างร</a:t>
            </a:r>
            <a:r>
              <a:rPr lang="th-TH" spc="10" dirty="0" smtClean="0">
                <a:latin typeface="TH SarabunPSK"/>
                <a:cs typeface="TH SarabunPSK"/>
              </a:rPr>
              <a:t>า</a:t>
            </a:r>
            <a:r>
              <a:rPr lang="th-TH" spc="15" dirty="0" smtClean="0">
                <a:latin typeface="TH SarabunPSK"/>
                <a:cs typeface="TH SarabunPSK"/>
              </a:rPr>
              <a:t>ย</a:t>
            </a:r>
            <a:r>
              <a:rPr lang="th-TH" spc="10" dirty="0" smtClean="0">
                <a:latin typeface="TH SarabunPSK"/>
                <a:cs typeface="TH SarabunPSK"/>
              </a:rPr>
              <a:t>ก</a:t>
            </a:r>
            <a:r>
              <a:rPr lang="th-TH" spc="0" dirty="0" smtClean="0">
                <a:latin typeface="TH SarabunPSK"/>
                <a:cs typeface="TH SarabunPSK"/>
              </a:rPr>
              <a:t>า</a:t>
            </a:r>
            <a:r>
              <a:rPr lang="th-TH" spc="15" dirty="0" smtClean="0">
                <a:latin typeface="TH SarabunPSK"/>
                <a:cs typeface="TH SarabunPSK"/>
              </a:rPr>
              <a:t>ร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-20" dirty="0" smtClean="0">
                <a:latin typeface="TH SarabunPSK"/>
                <a:cs typeface="TH SarabunPSK"/>
              </a:rPr>
              <a:t>ี</a:t>
            </a:r>
            <a:r>
              <a:rPr lang="th-TH" spc="20" dirty="0" smtClean="0">
                <a:latin typeface="TH SarabunPSK"/>
                <a:cs typeface="TH SarabunPSK"/>
              </a:rPr>
              <a:t>่</a:t>
            </a:r>
            <a:r>
              <a:rPr lang="th-TH" spc="15" dirty="0" smtClean="0">
                <a:latin typeface="TH SarabunPSK"/>
                <a:cs typeface="TH SarabunPSK"/>
              </a:rPr>
              <a:t>ส</a:t>
            </a:r>
            <a:r>
              <a:rPr lang="th-TH" spc="10" dirty="0" smtClean="0">
                <a:latin typeface="TH SarabunPSK"/>
                <a:cs typeface="TH SarabunPSK"/>
              </a:rPr>
              <a:t>ถา</a:t>
            </a:r>
            <a:r>
              <a:rPr lang="th-TH" spc="-10" dirty="0" smtClean="0">
                <a:latin typeface="TH SarabunPSK"/>
                <a:cs typeface="TH SarabunPSK"/>
              </a:rPr>
              <a:t>น</a:t>
            </a:r>
            <a:r>
              <a:rPr lang="th-TH" spc="-5" dirty="0" smtClean="0">
                <a:latin typeface="TH SarabunPSK"/>
                <a:cs typeface="TH SarabunPSK"/>
              </a:rPr>
              <a:t>ี</a:t>
            </a:r>
            <a:r>
              <a:rPr lang="th-TH" spc="20" dirty="0" smtClean="0">
                <a:latin typeface="TH SarabunPSK"/>
                <a:cs typeface="TH SarabunPSK"/>
              </a:rPr>
              <a:t>โ</a:t>
            </a:r>
            <a:r>
              <a:rPr lang="th-TH" spc="10" dirty="0" smtClean="0">
                <a:latin typeface="TH SarabunPSK"/>
                <a:cs typeface="TH SarabunPSK"/>
              </a:rPr>
              <a:t>ท</a:t>
            </a:r>
            <a:r>
              <a:rPr lang="th-TH" spc="15" dirty="0" smtClean="0">
                <a:latin typeface="TH SarabunPSK"/>
                <a:cs typeface="TH SarabunPSK"/>
              </a:rPr>
              <a:t>ร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15" dirty="0" smtClean="0">
                <a:latin typeface="TH SarabunPSK"/>
                <a:cs typeface="TH SarabunPSK"/>
              </a:rPr>
              <a:t>ัศ</a:t>
            </a:r>
            <a:r>
              <a:rPr lang="th-TH" spc="-10" dirty="0" smtClean="0">
                <a:latin typeface="TH SarabunPSK"/>
                <a:cs typeface="TH SarabunPSK"/>
              </a:rPr>
              <a:t>น</a:t>
            </a:r>
            <a:r>
              <a:rPr lang="th-TH" spc="-5" dirty="0" smtClean="0">
                <a:latin typeface="TH SarabunPSK"/>
                <a:cs typeface="TH SarabunPSK"/>
              </a:rPr>
              <a:t></a:t>
            </a:r>
            <a:r>
              <a:rPr lang="th-TH" spc="15" dirty="0" smtClean="0">
                <a:latin typeface="TH SarabunPSK"/>
                <a:cs typeface="TH SarabunPSK"/>
              </a:rPr>
              <a:t>ใ</a:t>
            </a:r>
            <a:r>
              <a:rPr lang="th-TH" spc="-10" dirty="0" smtClean="0">
                <a:latin typeface="TH SarabunPSK"/>
                <a:cs typeface="TH SarabunPSK"/>
              </a:rPr>
              <a:t>ห</a:t>
            </a:r>
            <a:r>
              <a:rPr lang="th-TH" spc="15" dirty="0" smtClean="0">
                <a:latin typeface="TH SarabunPSK"/>
                <a:cs typeface="TH SarabunPSK"/>
              </a:rPr>
              <a:t>เ</a:t>
            </a:r>
            <a:r>
              <a:rPr lang="th-TH" spc="-10" dirty="0" smtClean="0">
                <a:latin typeface="TH SarabunPSK"/>
                <a:cs typeface="TH SarabunPSK"/>
              </a:rPr>
              <a:t>จ</a:t>
            </a:r>
            <a:r>
              <a:rPr lang="th-TH" spc="15" dirty="0" smtClean="0">
                <a:latin typeface="TH SarabunPSK"/>
                <a:cs typeface="TH SarabunPSK"/>
              </a:rPr>
              <a:t>า</a:t>
            </a:r>
            <a:r>
              <a:rPr lang="th-TH" spc="0" dirty="0" smtClean="0">
                <a:latin typeface="TH SarabunPSK"/>
                <a:cs typeface="TH SarabunPSK"/>
              </a:rPr>
              <a:t>ห</a:t>
            </a:r>
            <a:r>
              <a:rPr lang="th-TH" spc="-10" dirty="0" smtClean="0">
                <a:latin typeface="TH SarabunPSK"/>
                <a:cs typeface="TH SarabunPSK"/>
              </a:rPr>
              <a:t>น</a:t>
            </a:r>
            <a:r>
              <a:rPr lang="th-TH" spc="15" dirty="0" smtClean="0">
                <a:latin typeface="TH SarabunPSK"/>
                <a:cs typeface="TH SarabunPSK"/>
              </a:rPr>
              <a:t>า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-20" dirty="0" smtClean="0">
                <a:latin typeface="TH SarabunPSK"/>
                <a:cs typeface="TH SarabunPSK"/>
              </a:rPr>
              <a:t>ี</a:t>
            </a:r>
            <a:r>
              <a:rPr lang="th-TH" spc="20" dirty="0" smtClean="0">
                <a:latin typeface="TH SarabunPSK"/>
                <a:cs typeface="TH SarabunPSK"/>
              </a:rPr>
              <a:t>่</a:t>
            </a:r>
            <a:r>
              <a:rPr lang="th-TH" spc="-10" dirty="0" smtClean="0">
                <a:latin typeface="TH SarabunPSK"/>
                <a:cs typeface="TH SarabunPSK"/>
              </a:rPr>
              <a:t>ฝ</a:t>
            </a:r>
            <a:r>
              <a:rPr lang="th-TH" spc="15" dirty="0" smtClean="0">
                <a:latin typeface="TH SarabunPSK"/>
                <a:cs typeface="TH SarabunPSK"/>
              </a:rPr>
              <a:t>าย</a:t>
            </a:r>
            <a:r>
              <a:rPr lang="th-TH" spc="5" dirty="0" smtClean="0">
                <a:latin typeface="TH SarabunPSK"/>
                <a:cs typeface="TH SarabunPSK"/>
              </a:rPr>
              <a:t>ผ</a:t>
            </a:r>
            <a:r>
              <a:rPr lang="th-TH" spc="-10" dirty="0" smtClean="0">
                <a:latin typeface="TH SarabunPSK"/>
                <a:cs typeface="TH SarabunPSK"/>
              </a:rPr>
              <a:t>ล</a:t>
            </a:r>
            <a:r>
              <a:rPr lang="th-TH" spc="15" dirty="0" smtClean="0">
                <a:latin typeface="TH SarabunPSK"/>
                <a:cs typeface="TH SarabunPSK"/>
              </a:rPr>
              <a:t>ิตร</a:t>
            </a:r>
            <a:r>
              <a:rPr lang="th-TH" spc="10" dirty="0" smtClean="0">
                <a:latin typeface="TH SarabunPSK"/>
                <a:cs typeface="TH SarabunPSK"/>
              </a:rPr>
              <a:t>า</a:t>
            </a:r>
            <a:r>
              <a:rPr lang="th-TH" spc="15" dirty="0" smtClean="0">
                <a:latin typeface="TH SarabunPSK"/>
                <a:cs typeface="TH SarabunPSK"/>
              </a:rPr>
              <a:t>ย</a:t>
            </a:r>
            <a:r>
              <a:rPr lang="th-TH" spc="-5" dirty="0" smtClean="0">
                <a:latin typeface="TH SarabunPSK"/>
                <a:cs typeface="TH SarabunPSK"/>
              </a:rPr>
              <a:t>ก</a:t>
            </a:r>
            <a:r>
              <a:rPr lang="th-TH" spc="10" dirty="0" smtClean="0">
                <a:latin typeface="TH SarabunPSK"/>
                <a:cs typeface="TH SarabunPSK"/>
              </a:rPr>
              <a:t>า</a:t>
            </a:r>
            <a:r>
              <a:rPr lang="th-TH" spc="15" dirty="0" smtClean="0">
                <a:latin typeface="TH SarabunPSK"/>
                <a:cs typeface="TH SarabunPSK"/>
              </a:rPr>
              <a:t>ร</a:t>
            </a:r>
            <a:r>
              <a:rPr lang="th-TH" spc="10" dirty="0" smtClean="0">
                <a:latin typeface="TH SarabunPSK"/>
                <a:cs typeface="TH SarabunPSK"/>
              </a:rPr>
              <a:t>ข</a:t>
            </a:r>
            <a:r>
              <a:rPr lang="th-TH" spc="5" dirty="0" smtClean="0">
                <a:latin typeface="TH SarabunPSK"/>
                <a:cs typeface="TH SarabunPSK"/>
              </a:rPr>
              <a:t>อ</a:t>
            </a:r>
            <a:r>
              <a:rPr lang="th-TH" spc="15" dirty="0" smtClean="0">
                <a:latin typeface="TH SarabunPSK"/>
                <a:cs typeface="TH SarabunPSK"/>
              </a:rPr>
              <a:t>ง</a:t>
            </a:r>
            <a:r>
              <a:rPr lang="th-TH" spc="0" dirty="0" smtClean="0">
                <a:latin typeface="TH SarabunPSK"/>
                <a:cs typeface="TH SarabunPSK"/>
              </a:rPr>
              <a:t>ต</a:t>
            </a:r>
            <a:r>
              <a:rPr lang="th-TH" spc="15" dirty="0" smtClean="0">
                <a:latin typeface="TH SarabunPSK"/>
                <a:cs typeface="TH SarabunPSK"/>
              </a:rPr>
              <a:t>นเ</a:t>
            </a:r>
            <a:r>
              <a:rPr lang="th-TH" spc="-10" dirty="0" smtClean="0">
                <a:latin typeface="TH SarabunPSK"/>
                <a:cs typeface="TH SarabunPSK"/>
              </a:rPr>
              <a:t>ป</a:t>
            </a:r>
            <a:r>
              <a:rPr lang="th-TH" spc="20" dirty="0" smtClean="0">
                <a:latin typeface="TH SarabunPSK"/>
                <a:cs typeface="TH SarabunPSK"/>
              </a:rPr>
              <a:t></a:t>
            </a:r>
            <a:r>
              <a:rPr lang="th-TH" spc="15" dirty="0" smtClean="0">
                <a:latin typeface="TH SarabunPSK"/>
                <a:cs typeface="TH SarabunPSK"/>
              </a:rPr>
              <a:t>น</a:t>
            </a:r>
            <a:r>
              <a:rPr lang="th-TH" spc="-10" dirty="0" smtClean="0">
                <a:latin typeface="TH SarabunPSK"/>
                <a:cs typeface="TH SarabunPSK"/>
              </a:rPr>
              <a:t>ผ</a:t>
            </a:r>
            <a:r>
              <a:rPr lang="th-TH" spc="-20" dirty="0" smtClean="0">
                <a:latin typeface="TH SarabunPSK"/>
                <a:cs typeface="TH SarabunPSK"/>
              </a:rPr>
              <a:t>ู</a:t>
            </a:r>
            <a:r>
              <a:rPr lang="th-TH" spc="20" dirty="0" smtClean="0">
                <a:latin typeface="TH SarabunPSK"/>
                <a:cs typeface="TH SarabunPSK"/>
              </a:rPr>
              <a:t></a:t>
            </a:r>
            <a:r>
              <a:rPr lang="th-TH" spc="-5" dirty="0" smtClean="0">
                <a:latin typeface="TH SarabunPSK"/>
                <a:cs typeface="TH SarabunPSK"/>
              </a:rPr>
              <a:t>ค</a:t>
            </a:r>
            <a:r>
              <a:rPr lang="th-TH" spc="15" dirty="0" smtClean="0">
                <a:latin typeface="TH SarabunPSK"/>
                <a:cs typeface="TH SarabunPSK"/>
              </a:rPr>
              <a:t>ว</a:t>
            </a:r>
            <a:r>
              <a:rPr lang="th-TH" spc="10" dirty="0" smtClean="0">
                <a:latin typeface="TH SarabunPSK"/>
                <a:cs typeface="TH SarabunPSK"/>
              </a:rPr>
              <a:t>บ</a:t>
            </a:r>
            <a:r>
              <a:rPr lang="th-TH" spc="-15" dirty="0" smtClean="0">
                <a:latin typeface="TH SarabunPSK"/>
                <a:cs typeface="TH SarabunPSK"/>
              </a:rPr>
              <a:t>ค</a:t>
            </a:r>
            <a:r>
              <a:rPr lang="th-TH" spc="15" dirty="0" smtClean="0">
                <a:latin typeface="TH SarabunPSK"/>
                <a:cs typeface="TH SarabunPSK"/>
              </a:rPr>
              <a:t>ุม</a:t>
            </a:r>
            <a:r>
              <a:rPr lang="th-TH" spc="-10" dirty="0" smtClean="0">
                <a:latin typeface="TH SarabunPSK"/>
                <a:cs typeface="TH SarabunPSK"/>
              </a:rPr>
              <a:t>ด</a:t>
            </a:r>
            <a:r>
              <a:rPr lang="th-TH" spc="15" dirty="0" smtClean="0">
                <a:latin typeface="TH SarabunPSK"/>
                <a:cs typeface="TH SarabunPSK"/>
              </a:rPr>
              <a:t>ูแ</a:t>
            </a:r>
            <a:r>
              <a:rPr lang="th-TH" spc="-10" dirty="0" smtClean="0">
                <a:latin typeface="TH SarabunPSK"/>
                <a:cs typeface="TH SarabunPSK"/>
              </a:rPr>
              <a:t>ล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5" dirty="0" smtClean="0">
                <a:latin typeface="TH SarabunPSK"/>
                <a:cs typeface="TH SarabunPSK"/>
              </a:rPr>
              <a:t>ารผลิต</a:t>
            </a:r>
            <a:endParaRPr lang="th-TH" dirty="0" smtClean="0">
              <a:latin typeface="TH SarabunPSK"/>
              <a:cs typeface="TH SarabunPSK"/>
            </a:endParaRPr>
          </a:p>
        </p:txBody>
      </p:sp>
    </p:spTree>
    <p:extLst>
      <p:ext uri="{BB962C8B-B14F-4D97-AF65-F5344CB8AC3E}">
        <p14:creationId xmlns:p14="http://schemas.microsoft.com/office/powerpoint/2010/main" val="44419057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12700">
              <a:lnSpc>
                <a:spcPct val="100000"/>
              </a:lnSpc>
            </a:pPr>
            <a:r>
              <a:rPr lang="th-TH" b="1" spc="-15" dirty="0" smtClean="0">
                <a:latin typeface="TH SarabunPSK"/>
                <a:cs typeface="TH SarabunPSK"/>
              </a:rPr>
              <a:t>ธุรกิจโทรทัศน</a:t>
            </a:r>
            <a:br>
              <a:rPr lang="th-TH" b="1" spc="-15" dirty="0" smtClean="0">
                <a:latin typeface="TH SarabunPSK"/>
                <a:cs typeface="TH SarabunPSK"/>
              </a:rPr>
            </a:br>
            <a:endParaRPr lang="th-TH" dirty="0">
              <a:latin typeface="TH SarabunPSK"/>
              <a:cs typeface="TH SarabunPSK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2700" marR="16510" indent="0" algn="just">
              <a:lnSpc>
                <a:spcPct val="108100"/>
              </a:lnSpc>
              <a:buNone/>
            </a:pPr>
            <a:r>
              <a:rPr lang="th-TH" b="1" i="1" spc="0" dirty="0" smtClean="0">
                <a:latin typeface="TH SarabunPSK"/>
                <a:cs typeface="TH SarabunPSK"/>
              </a:rPr>
              <a:t>(</a:t>
            </a:r>
            <a:r>
              <a:rPr lang="th-TH" b="1" i="1" spc="-5" dirty="0" smtClean="0">
                <a:latin typeface="TH SarabunPSK"/>
                <a:cs typeface="TH SarabunPSK"/>
              </a:rPr>
              <a:t>ข) </a:t>
            </a:r>
            <a:r>
              <a:rPr lang="th-TH" b="1" i="1" spc="25" dirty="0" smtClean="0">
                <a:latin typeface="TH SarabunPSK"/>
                <a:cs typeface="TH SarabunPSK"/>
              </a:rPr>
              <a:t> </a:t>
            </a:r>
            <a:r>
              <a:rPr lang="th-TH" b="1" i="1" spc="0" dirty="0" smtClean="0">
                <a:latin typeface="TH SarabunPSK"/>
                <a:cs typeface="TH SarabunPSK"/>
              </a:rPr>
              <a:t>ก</a:t>
            </a:r>
            <a:r>
              <a:rPr lang="th-TH" b="1" i="1" spc="15" dirty="0" smtClean="0">
                <a:latin typeface="TH SarabunPSK"/>
                <a:cs typeface="TH SarabunPSK"/>
              </a:rPr>
              <a:t>า</a:t>
            </a:r>
            <a:r>
              <a:rPr lang="th-TH" b="1" i="1" spc="0" dirty="0" smtClean="0">
                <a:latin typeface="TH SarabunPSK"/>
                <a:cs typeface="TH SarabunPSK"/>
              </a:rPr>
              <a:t>ร</a:t>
            </a:r>
            <a:r>
              <a:rPr lang="th-TH" b="1" i="1" spc="-10" dirty="0" smtClean="0">
                <a:latin typeface="TH SarabunPSK"/>
                <a:cs typeface="TH SarabunPSK"/>
              </a:rPr>
              <a:t>จ</a:t>
            </a:r>
            <a:r>
              <a:rPr lang="th-TH" b="1" i="1" spc="-5" dirty="0" smtClean="0">
                <a:latin typeface="TH SarabunPSK"/>
                <a:cs typeface="TH SarabunPSK"/>
              </a:rPr>
              <a:t></a:t>
            </a:r>
            <a:r>
              <a:rPr lang="th-TH" b="1" i="1" spc="5" dirty="0" smtClean="0">
                <a:latin typeface="TH SarabunPSK"/>
                <a:cs typeface="TH SarabunPSK"/>
              </a:rPr>
              <a:t>า</a:t>
            </a:r>
            <a:r>
              <a:rPr lang="th-TH" b="1" i="1" spc="0" dirty="0" smtClean="0">
                <a:latin typeface="TH SarabunPSK"/>
                <a:cs typeface="TH SarabunPSK"/>
              </a:rPr>
              <a:t>ง</a:t>
            </a:r>
            <a:r>
              <a:rPr lang="th-TH" b="1" i="1" spc="-5" dirty="0" smtClean="0">
                <a:latin typeface="TH SarabunPSK"/>
                <a:cs typeface="TH SarabunPSK"/>
              </a:rPr>
              <a:t>บ</a:t>
            </a:r>
            <a:r>
              <a:rPr lang="th-TH" b="1" i="1" spc="-10" dirty="0" smtClean="0">
                <a:latin typeface="TH SarabunPSK"/>
                <a:cs typeface="TH SarabunPSK"/>
              </a:rPr>
              <a:t>ร</a:t>
            </a:r>
            <a:r>
              <a:rPr lang="th-TH" b="1" i="1" spc="5" dirty="0" smtClean="0">
                <a:latin typeface="TH SarabunPSK"/>
                <a:cs typeface="TH SarabunPSK"/>
              </a:rPr>
              <a:t>ิ</a:t>
            </a:r>
            <a:r>
              <a:rPr lang="th-TH" b="1" i="1" spc="-15" dirty="0" smtClean="0">
                <a:latin typeface="TH SarabunPSK"/>
                <a:cs typeface="TH SarabunPSK"/>
              </a:rPr>
              <a:t>ษ</a:t>
            </a:r>
            <a:r>
              <a:rPr lang="th-TH" b="1" i="1" spc="-5" dirty="0" smtClean="0">
                <a:latin typeface="TH SarabunPSK"/>
                <a:cs typeface="TH SarabunPSK"/>
              </a:rPr>
              <a:t>ัท</a:t>
            </a:r>
            <a:r>
              <a:rPr lang="th-TH" b="1" i="1" spc="5" dirty="0" smtClean="0">
                <a:latin typeface="TH SarabunPSK"/>
                <a:cs typeface="TH SarabunPSK"/>
              </a:rPr>
              <a:t>ภา</a:t>
            </a:r>
            <a:r>
              <a:rPr lang="th-TH" b="1" i="1" spc="-5" dirty="0" smtClean="0">
                <a:latin typeface="TH SarabunPSK"/>
                <a:cs typeface="TH SarabunPSK"/>
              </a:rPr>
              <a:t>ย</a:t>
            </a:r>
            <a:r>
              <a:rPr lang="th-TH" b="1" i="1" spc="15" dirty="0" smtClean="0">
                <a:latin typeface="TH SarabunPSK"/>
                <a:cs typeface="TH SarabunPSK"/>
              </a:rPr>
              <a:t>น</a:t>
            </a:r>
            <a:r>
              <a:rPr lang="th-TH" b="1" i="1" spc="-5" dirty="0" smtClean="0">
                <a:latin typeface="TH SarabunPSK"/>
                <a:cs typeface="TH SarabunPSK"/>
              </a:rPr>
              <a:t>อ</a:t>
            </a:r>
            <a:r>
              <a:rPr lang="th-TH" b="1" i="1" spc="0" dirty="0" smtClean="0">
                <a:latin typeface="TH SarabunPSK"/>
                <a:cs typeface="TH SarabunPSK"/>
              </a:rPr>
              <a:t>กผ</a:t>
            </a:r>
            <a:r>
              <a:rPr lang="th-TH" b="1" i="1" spc="-15" dirty="0" smtClean="0">
                <a:latin typeface="TH SarabunPSK"/>
                <a:cs typeface="TH SarabunPSK"/>
              </a:rPr>
              <a:t>ล</a:t>
            </a:r>
            <a:r>
              <a:rPr lang="th-TH" b="1" i="1" spc="-5" dirty="0" smtClean="0">
                <a:latin typeface="TH SarabunPSK"/>
                <a:cs typeface="TH SarabunPSK"/>
              </a:rPr>
              <a:t>ิ</a:t>
            </a:r>
            <a:r>
              <a:rPr lang="th-TH" b="1" i="1" spc="0" dirty="0" smtClean="0">
                <a:latin typeface="TH SarabunPSK"/>
                <a:cs typeface="TH SarabunPSK"/>
              </a:rPr>
              <a:t>ต</a:t>
            </a:r>
            <a:r>
              <a:rPr lang="th-TH" b="1" i="1" spc="15" dirty="0" smtClean="0">
                <a:latin typeface="TH SarabunPSK"/>
                <a:cs typeface="TH SarabunPSK"/>
              </a:rPr>
              <a:t>ร</a:t>
            </a:r>
            <a:r>
              <a:rPr lang="th-TH" b="1" i="1" spc="5" dirty="0" smtClean="0">
                <a:latin typeface="TH SarabunPSK"/>
                <a:cs typeface="TH SarabunPSK"/>
              </a:rPr>
              <a:t>า</a:t>
            </a:r>
            <a:r>
              <a:rPr lang="th-TH" b="1" i="1" spc="-5" dirty="0" smtClean="0">
                <a:latin typeface="TH SarabunPSK"/>
                <a:cs typeface="TH SarabunPSK"/>
              </a:rPr>
              <a:t>ย</a:t>
            </a:r>
            <a:r>
              <a:rPr lang="th-TH" b="1" i="1" spc="0" dirty="0" smtClean="0">
                <a:latin typeface="TH SarabunPSK"/>
                <a:cs typeface="TH SarabunPSK"/>
              </a:rPr>
              <a:t>ก</a:t>
            </a:r>
            <a:r>
              <a:rPr lang="th-TH" b="1" i="1" spc="5" dirty="0" smtClean="0">
                <a:latin typeface="TH SarabunPSK"/>
                <a:cs typeface="TH SarabunPSK"/>
              </a:rPr>
              <a:t>า</a:t>
            </a:r>
            <a:r>
              <a:rPr lang="th-TH" b="1" i="1" spc="-10" dirty="0" smtClean="0">
                <a:latin typeface="TH SarabunPSK"/>
                <a:cs typeface="TH SarabunPSK"/>
              </a:rPr>
              <a:t>ร</a:t>
            </a:r>
            <a:r>
              <a:rPr lang="th-TH" b="1" i="1" spc="25" dirty="0" smtClean="0">
                <a:latin typeface="TH SarabunPSK"/>
                <a:cs typeface="TH SarabunPSK"/>
              </a:rPr>
              <a:t> </a:t>
            </a:r>
            <a:r>
              <a:rPr lang="th-TH" spc="5" dirty="0" smtClean="0">
                <a:latin typeface="TH SarabunPSK"/>
                <a:cs typeface="TH SarabunPSK"/>
              </a:rPr>
              <a:t>ส</a:t>
            </a:r>
            <a:r>
              <a:rPr lang="th-TH" spc="-5" dirty="0" smtClean="0">
                <a:latin typeface="TH SarabunPSK"/>
                <a:cs typeface="TH SarabunPSK"/>
              </a:rPr>
              <a:t>ถ</a:t>
            </a:r>
            <a:r>
              <a:rPr lang="th-TH" spc="0" dirty="0" smtClean="0">
                <a:latin typeface="TH SarabunPSK"/>
                <a:cs typeface="TH SarabunPSK"/>
              </a:rPr>
              <a:t>า</a:t>
            </a:r>
            <a:r>
              <a:rPr lang="th-TH" spc="-10" dirty="0" smtClean="0">
                <a:latin typeface="TH SarabunPSK"/>
                <a:cs typeface="TH SarabunPSK"/>
              </a:rPr>
              <a:t>น</a:t>
            </a:r>
            <a:r>
              <a:rPr lang="th-TH" spc="-5" dirty="0" smtClean="0">
                <a:latin typeface="TH SarabunPSK"/>
                <a:cs typeface="TH SarabunPSK"/>
              </a:rPr>
              <a:t>ี</a:t>
            </a:r>
            <a:r>
              <a:rPr lang="th-TH" spc="10" dirty="0" smtClean="0">
                <a:latin typeface="TH SarabunPSK"/>
                <a:cs typeface="TH SarabunPSK"/>
              </a:rPr>
              <a:t>โ</a:t>
            </a:r>
            <a:r>
              <a:rPr lang="th-TH" spc="-5" dirty="0" smtClean="0">
                <a:latin typeface="TH SarabunPSK"/>
                <a:cs typeface="TH SarabunPSK"/>
              </a:rPr>
              <a:t>ท</a:t>
            </a:r>
            <a:r>
              <a:rPr lang="th-TH" spc="15" dirty="0" smtClean="0">
                <a:latin typeface="TH SarabunPSK"/>
                <a:cs typeface="TH SarabunPSK"/>
              </a:rPr>
              <a:t>ร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-5" dirty="0" smtClean="0">
                <a:latin typeface="TH SarabunPSK"/>
                <a:cs typeface="TH SarabunPSK"/>
              </a:rPr>
              <a:t>ัศ</a:t>
            </a:r>
            <a:r>
              <a:rPr lang="th-TH" spc="-10" dirty="0" smtClean="0">
                <a:latin typeface="TH SarabunPSK"/>
                <a:cs typeface="TH SarabunPSK"/>
              </a:rPr>
              <a:t>น</a:t>
            </a:r>
            <a:r>
              <a:rPr lang="th-TH" spc="-5" dirty="0" smtClean="0">
                <a:latin typeface="TH SarabunPSK"/>
                <a:cs typeface="TH SarabunPSK"/>
              </a:rPr>
              <a:t></a:t>
            </a:r>
            <a:r>
              <a:rPr lang="th-TH" spc="-10" dirty="0" smtClean="0">
                <a:latin typeface="TH SarabunPSK"/>
                <a:cs typeface="TH SarabunPSK"/>
              </a:rPr>
              <a:t>ส</a:t>
            </a:r>
            <a:r>
              <a:rPr lang="th-TH" spc="10" dirty="0" smtClean="0">
                <a:latin typeface="TH SarabunPSK"/>
                <a:cs typeface="TH SarabunPSK"/>
              </a:rPr>
              <a:t></a:t>
            </a:r>
            <a:r>
              <a:rPr lang="th-TH" spc="5" dirty="0" smtClean="0">
                <a:latin typeface="TH SarabunPSK"/>
                <a:cs typeface="TH SarabunPSK"/>
              </a:rPr>
              <a:t>ว</a:t>
            </a:r>
            <a:r>
              <a:rPr lang="th-TH" spc="15" dirty="0" smtClean="0">
                <a:latin typeface="TH SarabunPSK"/>
                <a:cs typeface="TH SarabunPSK"/>
              </a:rPr>
              <a:t>น</a:t>
            </a:r>
            <a:r>
              <a:rPr lang="th-TH" spc="0" dirty="0" smtClean="0">
                <a:latin typeface="TH SarabunPSK"/>
                <a:cs typeface="TH SarabunPSK"/>
              </a:rPr>
              <a:t>ให</a:t>
            </a:r>
            <a:r>
              <a:rPr lang="th-TH" spc="-15" dirty="0" smtClean="0">
                <a:latin typeface="TH SarabunPSK"/>
                <a:cs typeface="TH SarabunPSK"/>
              </a:rPr>
              <a:t>ญ</a:t>
            </a:r>
            <a:r>
              <a:rPr lang="th-TH" spc="-5" dirty="0" smtClean="0">
                <a:latin typeface="TH SarabunPSK"/>
                <a:cs typeface="TH SarabunPSK"/>
              </a:rPr>
              <a:t></a:t>
            </a:r>
            <a:r>
              <a:rPr lang="th-TH" spc="0" dirty="0" smtClean="0">
                <a:latin typeface="TH SarabunPSK"/>
                <a:cs typeface="TH SarabunPSK"/>
              </a:rPr>
              <a:t>ไ</a:t>
            </a:r>
            <a:r>
              <a:rPr lang="th-TH" spc="-15" dirty="0" smtClean="0">
                <a:latin typeface="TH SarabunPSK"/>
                <a:cs typeface="TH SarabunPSK"/>
              </a:rPr>
              <a:t>ม</a:t>
            </a:r>
            <a:r>
              <a:rPr lang="th-TH" spc="-5" dirty="0" smtClean="0">
                <a:latin typeface="TH SarabunPSK"/>
                <a:cs typeface="TH SarabunPSK"/>
              </a:rPr>
              <a:t></a:t>
            </a:r>
            <a:r>
              <a:rPr lang="th-TH" spc="-15" dirty="0" smtClean="0">
                <a:latin typeface="TH SarabunPSK"/>
                <a:cs typeface="TH SarabunPSK"/>
              </a:rPr>
              <a:t>ม</a:t>
            </a:r>
            <a:r>
              <a:rPr lang="th-TH" spc="5" dirty="0" smtClean="0">
                <a:latin typeface="TH SarabunPSK"/>
                <a:cs typeface="TH SarabunPSK"/>
              </a:rPr>
              <a:t>ี</a:t>
            </a:r>
            <a:r>
              <a:rPr lang="th-TH" spc="-5" dirty="0" smtClean="0">
                <a:latin typeface="TH SarabunPSK"/>
                <a:cs typeface="TH SarabunPSK"/>
              </a:rPr>
              <a:t>ทรัพ</a:t>
            </a:r>
            <a:r>
              <a:rPr lang="th-TH" spc="0" dirty="0" smtClean="0">
                <a:latin typeface="TH SarabunPSK"/>
                <a:cs typeface="TH SarabunPSK"/>
              </a:rPr>
              <a:t>ยา</a:t>
            </a:r>
            <a:r>
              <a:rPr lang="th-TH" spc="10" dirty="0" smtClean="0">
                <a:latin typeface="TH SarabunPSK"/>
                <a:cs typeface="TH SarabunPSK"/>
              </a:rPr>
              <a:t>ก</a:t>
            </a:r>
            <a:r>
              <a:rPr lang="th-TH" spc="0" dirty="0" smtClean="0">
                <a:latin typeface="TH SarabunPSK"/>
                <a:cs typeface="TH SarabunPSK"/>
              </a:rPr>
              <a:t>ร</a:t>
            </a:r>
            <a:r>
              <a:rPr lang="th-TH" spc="-10" dirty="0" smtClean="0">
                <a:latin typeface="TH SarabunPSK"/>
                <a:cs typeface="TH SarabunPSK"/>
              </a:rPr>
              <a:t>บ</a:t>
            </a:r>
            <a:r>
              <a:rPr lang="th-TH" spc="-5" dirty="0" smtClean="0">
                <a:latin typeface="TH SarabunPSK"/>
                <a:cs typeface="TH SarabunPSK"/>
              </a:rPr>
              <a:t>ุคค</a:t>
            </a:r>
            <a:r>
              <a:rPr lang="th-TH" spc="5" dirty="0" smtClean="0">
                <a:latin typeface="TH SarabunPSK"/>
                <a:cs typeface="TH SarabunPSK"/>
              </a:rPr>
              <a:t>ล</a:t>
            </a:r>
            <a:r>
              <a:rPr lang="th-TH" spc="10" dirty="0" smtClean="0">
                <a:latin typeface="TH SarabunPSK"/>
                <a:cs typeface="TH SarabunPSK"/>
              </a:rPr>
              <a:t>ม</a:t>
            </a:r>
            <a:r>
              <a:rPr lang="th-TH" spc="0" dirty="0" smtClean="0">
                <a:latin typeface="TH SarabunPSK"/>
                <a:cs typeface="TH SarabunPSK"/>
              </a:rPr>
              <a:t>า</a:t>
            </a:r>
            <a:r>
              <a:rPr lang="th-TH" spc="-5" dirty="0" smtClean="0">
                <a:latin typeface="TH SarabunPSK"/>
                <a:cs typeface="TH SarabunPSK"/>
              </a:rPr>
              <a:t>กพอ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10" dirty="0" smtClean="0">
                <a:latin typeface="TH SarabunPSK"/>
                <a:cs typeface="TH SarabunPSK"/>
              </a:rPr>
              <a:t>่</a:t>
            </a:r>
            <a:r>
              <a:rPr lang="th-TH" spc="15" dirty="0" smtClean="0">
                <a:latin typeface="TH SarabunPSK"/>
                <a:cs typeface="TH SarabunPSK"/>
              </a:rPr>
              <a:t>จ</a:t>
            </a:r>
            <a:r>
              <a:rPr lang="th-TH" spc="-10" dirty="0" smtClean="0">
                <a:latin typeface="TH SarabunPSK"/>
                <a:cs typeface="TH SarabunPSK"/>
              </a:rPr>
              <a:t>ะ</a:t>
            </a:r>
            <a:r>
              <a:rPr lang="th-TH" spc="-5" dirty="0" smtClean="0">
                <a:latin typeface="TH SarabunPSK"/>
                <a:cs typeface="TH SarabunPSK"/>
              </a:rPr>
              <a:t> </a:t>
            </a:r>
            <a:r>
              <a:rPr lang="th-TH" spc="5" dirty="0" smtClean="0">
                <a:latin typeface="TH SarabunPSK"/>
                <a:cs typeface="TH SarabunPSK"/>
              </a:rPr>
              <a:t>ผ</a:t>
            </a:r>
            <a:r>
              <a:rPr lang="th-TH" spc="-10" dirty="0" smtClean="0">
                <a:latin typeface="TH SarabunPSK"/>
                <a:cs typeface="TH SarabunPSK"/>
              </a:rPr>
              <a:t>ล</a:t>
            </a:r>
            <a:r>
              <a:rPr lang="th-TH" spc="-5" dirty="0" smtClean="0">
                <a:latin typeface="TH SarabunPSK"/>
                <a:cs typeface="TH SarabunPSK"/>
              </a:rPr>
              <a:t>ิ</a:t>
            </a:r>
            <a:r>
              <a:rPr lang="th-TH" spc="0" dirty="0" smtClean="0">
                <a:latin typeface="TH SarabunPSK"/>
                <a:cs typeface="TH SarabunPSK"/>
              </a:rPr>
              <a:t>ตราย</a:t>
            </a:r>
            <a:r>
              <a:rPr lang="th-TH" spc="-5" dirty="0" smtClean="0">
                <a:latin typeface="TH SarabunPSK"/>
                <a:cs typeface="TH SarabunPSK"/>
              </a:rPr>
              <a:t>ก</a:t>
            </a:r>
            <a:r>
              <a:rPr lang="th-TH" spc="0" dirty="0" smtClean="0">
                <a:latin typeface="TH SarabunPSK"/>
                <a:cs typeface="TH SarabunPSK"/>
              </a:rPr>
              <a:t>าร</a:t>
            </a:r>
            <a:r>
              <a:rPr lang="th-TH" spc="5" dirty="0" smtClean="0">
                <a:latin typeface="TH SarabunPSK"/>
                <a:cs typeface="TH SarabunPSK"/>
              </a:rPr>
              <a:t>เ</a:t>
            </a:r>
            <a:r>
              <a:rPr lang="th-TH" spc="-5" dirty="0" smtClean="0">
                <a:latin typeface="TH SarabunPSK"/>
                <a:cs typeface="TH SarabunPSK"/>
              </a:rPr>
              <a:t>อ</a:t>
            </a:r>
            <a:r>
              <a:rPr lang="th-TH" spc="5" dirty="0" smtClean="0">
                <a:latin typeface="TH SarabunPSK"/>
                <a:cs typeface="TH SarabunPSK"/>
              </a:rPr>
              <a:t>ง</a:t>
            </a:r>
            <a:r>
              <a:rPr lang="th-TH" spc="0" dirty="0" smtClean="0">
                <a:latin typeface="TH SarabunPSK"/>
                <a:cs typeface="TH SarabunPSK"/>
              </a:rPr>
              <a:t>ไ</a:t>
            </a:r>
            <a:r>
              <a:rPr lang="th-TH" spc="-10" dirty="0" smtClean="0">
                <a:latin typeface="TH SarabunPSK"/>
                <a:cs typeface="TH SarabunPSK"/>
              </a:rPr>
              <a:t>ด</a:t>
            </a:r>
            <a:r>
              <a:rPr lang="th-TH" spc="-5" dirty="0" smtClean="0">
                <a:latin typeface="TH SarabunPSK"/>
                <a:cs typeface="TH SarabunPSK"/>
              </a:rPr>
              <a:t>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-20" dirty="0" smtClean="0">
                <a:latin typeface="TH SarabunPSK"/>
                <a:cs typeface="TH SarabunPSK"/>
              </a:rPr>
              <a:t>ั</a:t>
            </a:r>
            <a:r>
              <a:rPr lang="th-TH" spc="-5" dirty="0" smtClean="0">
                <a:latin typeface="TH SarabunPSK"/>
                <a:cs typeface="TH SarabunPSK"/>
              </a:rPr>
              <a:t>้</a:t>
            </a:r>
            <a:r>
              <a:rPr lang="th-TH" spc="5" dirty="0" smtClean="0">
                <a:latin typeface="TH SarabunPSK"/>
                <a:cs typeface="TH SarabunPSK"/>
              </a:rPr>
              <a:t>ง</a:t>
            </a:r>
            <a:r>
              <a:rPr lang="th-TH" spc="0" dirty="0" smtClean="0">
                <a:latin typeface="TH SarabunPSK"/>
                <a:cs typeface="TH SarabunPSK"/>
              </a:rPr>
              <a:t>ห</a:t>
            </a:r>
            <a:r>
              <a:rPr lang="th-TH" spc="-5" dirty="0" smtClean="0">
                <a:latin typeface="TH SarabunPSK"/>
                <a:cs typeface="TH SarabunPSK"/>
              </a:rPr>
              <a:t>ม</a:t>
            </a:r>
            <a:r>
              <a:rPr lang="th-TH" spc="-10" dirty="0" smtClean="0">
                <a:latin typeface="TH SarabunPSK"/>
                <a:cs typeface="TH SarabunPSK"/>
              </a:rPr>
              <a:t>ด</a:t>
            </a:r>
            <a:r>
              <a:rPr lang="th-TH" spc="35" dirty="0" smtClean="0">
                <a:latin typeface="TH SarabunPSK"/>
                <a:cs typeface="TH SarabunPSK"/>
              </a:rPr>
              <a:t> </a:t>
            </a:r>
            <a:r>
              <a:rPr lang="th-TH" spc="-10" dirty="0" smtClean="0">
                <a:latin typeface="TH SarabunPSK"/>
                <a:cs typeface="TH SarabunPSK"/>
              </a:rPr>
              <a:t>จ</a:t>
            </a:r>
            <a:r>
              <a:rPr lang="th-TH" spc="-5" dirty="0" smtClean="0">
                <a:latin typeface="TH SarabunPSK"/>
                <a:cs typeface="TH SarabunPSK"/>
              </a:rPr>
              <a:t>ึ</a:t>
            </a:r>
            <a:r>
              <a:rPr lang="th-TH" spc="5" dirty="0" smtClean="0">
                <a:latin typeface="TH SarabunPSK"/>
                <a:cs typeface="TH SarabunPSK"/>
              </a:rPr>
              <a:t>ง</a:t>
            </a:r>
            <a:r>
              <a:rPr lang="th-TH" spc="0" dirty="0" smtClean="0">
                <a:latin typeface="TH SarabunPSK"/>
                <a:cs typeface="TH SarabunPSK"/>
              </a:rPr>
              <a:t>ใ</a:t>
            </a:r>
            <a:r>
              <a:rPr lang="th-TH" spc="-5" dirty="0" smtClean="0">
                <a:latin typeface="TH SarabunPSK"/>
                <a:cs typeface="TH SarabunPSK"/>
              </a:rPr>
              <a:t>ชว</a:t>
            </a:r>
            <a:r>
              <a:rPr lang="th-TH" spc="10" dirty="0" smtClean="0">
                <a:latin typeface="TH SarabunPSK"/>
                <a:cs typeface="TH SarabunPSK"/>
              </a:rPr>
              <a:t>ิ</a:t>
            </a:r>
            <a:r>
              <a:rPr lang="th-TH" spc="-5" dirty="0" smtClean="0">
                <a:latin typeface="TH SarabunPSK"/>
                <a:cs typeface="TH SarabunPSK"/>
              </a:rPr>
              <a:t>ธีออก</a:t>
            </a:r>
            <a:r>
              <a:rPr lang="th-TH" spc="5" dirty="0" smtClean="0">
                <a:latin typeface="TH SarabunPSK"/>
                <a:cs typeface="TH SarabunPSK"/>
              </a:rPr>
              <a:t>เ</a:t>
            </a:r>
            <a:r>
              <a:rPr lang="th-TH" spc="-10" dirty="0" smtClean="0">
                <a:latin typeface="TH SarabunPSK"/>
                <a:cs typeface="TH SarabunPSK"/>
              </a:rPr>
              <a:t>ง</a:t>
            </a:r>
            <a:r>
              <a:rPr lang="th-TH" spc="5" dirty="0" smtClean="0">
                <a:latin typeface="TH SarabunPSK"/>
                <a:cs typeface="TH SarabunPSK"/>
              </a:rPr>
              <a:t>ิน</a:t>
            </a:r>
            <a:r>
              <a:rPr lang="th-TH" spc="-10" dirty="0" smtClean="0">
                <a:latin typeface="TH SarabunPSK"/>
                <a:cs typeface="TH SarabunPSK"/>
              </a:rPr>
              <a:t>จ</a:t>
            </a:r>
            <a:r>
              <a:rPr lang="th-TH" spc="-5" dirty="0" smtClean="0">
                <a:latin typeface="TH SarabunPSK"/>
                <a:cs typeface="TH SarabunPSK"/>
              </a:rPr>
              <a:t></a:t>
            </a:r>
            <a:r>
              <a:rPr lang="th-TH" spc="0" dirty="0" smtClean="0">
                <a:latin typeface="TH SarabunPSK"/>
                <a:cs typeface="TH SarabunPSK"/>
              </a:rPr>
              <a:t>างบ</a:t>
            </a:r>
            <a:r>
              <a:rPr lang="th-TH" spc="-5" dirty="0" smtClean="0">
                <a:latin typeface="TH SarabunPSK"/>
                <a:cs typeface="TH SarabunPSK"/>
              </a:rPr>
              <a:t>ริ</a:t>
            </a:r>
            <a:r>
              <a:rPr lang="th-TH" spc="-15" dirty="0" smtClean="0">
                <a:latin typeface="TH SarabunPSK"/>
                <a:cs typeface="TH SarabunPSK"/>
              </a:rPr>
              <a:t>ษ</a:t>
            </a:r>
            <a:r>
              <a:rPr lang="th-TH" spc="-5" dirty="0" smtClean="0">
                <a:latin typeface="TH SarabunPSK"/>
                <a:cs typeface="TH SarabunPSK"/>
              </a:rPr>
              <a:t>ั</a:t>
            </a:r>
            <a:r>
              <a:rPr lang="th-TH" spc="10" dirty="0" smtClean="0">
                <a:latin typeface="TH SarabunPSK"/>
                <a:cs typeface="TH SarabunPSK"/>
              </a:rPr>
              <a:t>ท</a:t>
            </a:r>
            <a:r>
              <a:rPr lang="th-TH" spc="5" dirty="0" smtClean="0">
                <a:latin typeface="TH SarabunPSK"/>
                <a:cs typeface="TH SarabunPSK"/>
              </a:rPr>
              <a:t>ภ</a:t>
            </a:r>
            <a:r>
              <a:rPr lang="th-TH" spc="0" dirty="0" smtClean="0">
                <a:latin typeface="TH SarabunPSK"/>
                <a:cs typeface="TH SarabunPSK"/>
              </a:rPr>
              <a:t>ายน</a:t>
            </a:r>
            <a:r>
              <a:rPr lang="th-TH" spc="-5" dirty="0" smtClean="0">
                <a:latin typeface="TH SarabunPSK"/>
                <a:cs typeface="TH SarabunPSK"/>
              </a:rPr>
              <a:t>อกม</a:t>
            </a:r>
            <a:r>
              <a:rPr lang="th-TH" spc="0" dirty="0" smtClean="0">
                <a:latin typeface="TH SarabunPSK"/>
                <a:cs typeface="TH SarabunPSK"/>
              </a:rPr>
              <a:t>า</a:t>
            </a:r>
            <a:r>
              <a:rPr lang="th-TH" spc="5" dirty="0" smtClean="0">
                <a:latin typeface="TH SarabunPSK"/>
                <a:cs typeface="TH SarabunPSK"/>
              </a:rPr>
              <a:t>ผ</a:t>
            </a:r>
            <a:r>
              <a:rPr lang="th-TH" spc="-10" dirty="0" smtClean="0">
                <a:latin typeface="TH SarabunPSK"/>
                <a:cs typeface="TH SarabunPSK"/>
              </a:rPr>
              <a:t>ล</a:t>
            </a:r>
            <a:r>
              <a:rPr lang="th-TH" spc="-5" dirty="0" smtClean="0">
                <a:latin typeface="TH SarabunPSK"/>
                <a:cs typeface="TH SarabunPSK"/>
              </a:rPr>
              <a:t>ิ</a:t>
            </a:r>
            <a:r>
              <a:rPr lang="th-TH" spc="0" dirty="0" smtClean="0">
                <a:latin typeface="TH SarabunPSK"/>
                <a:cs typeface="TH SarabunPSK"/>
              </a:rPr>
              <a:t>ตราย</a:t>
            </a:r>
            <a:r>
              <a:rPr lang="th-TH" spc="-5" dirty="0" smtClean="0">
                <a:latin typeface="TH SarabunPSK"/>
                <a:cs typeface="TH SarabunPSK"/>
              </a:rPr>
              <a:t>ก</a:t>
            </a:r>
            <a:r>
              <a:rPr lang="th-TH" spc="0" dirty="0" smtClean="0">
                <a:latin typeface="TH SarabunPSK"/>
                <a:cs typeface="TH SarabunPSK"/>
              </a:rPr>
              <a:t>ารใ</a:t>
            </a:r>
            <a:r>
              <a:rPr lang="th-TH" spc="-5" dirty="0" smtClean="0">
                <a:latin typeface="TH SarabunPSK"/>
                <a:cs typeface="TH SarabunPSK"/>
              </a:rPr>
              <a:t>ห</a:t>
            </a:r>
            <a:r>
              <a:rPr lang="th-TH" spc="20" dirty="0" smtClean="0">
                <a:latin typeface="TH SarabunPSK"/>
                <a:cs typeface="TH SarabunPSK"/>
              </a:rPr>
              <a:t> </a:t>
            </a:r>
            <a:r>
              <a:rPr lang="th-TH" spc="10" dirty="0" smtClean="0">
                <a:latin typeface="TH SarabunPSK"/>
                <a:cs typeface="TH SarabunPSK"/>
              </a:rPr>
              <a:t>โ</a:t>
            </a:r>
            <a:r>
              <a:rPr lang="th-TH" spc="0" dirty="0" smtClean="0">
                <a:latin typeface="TH SarabunPSK"/>
                <a:cs typeface="TH SarabunPSK"/>
              </a:rPr>
              <a:t>ดย</a:t>
            </a:r>
            <a:r>
              <a:rPr lang="th-TH" spc="5" dirty="0" smtClean="0">
                <a:latin typeface="TH SarabunPSK"/>
                <a:cs typeface="TH SarabunPSK"/>
              </a:rPr>
              <a:t>ส</a:t>
            </a:r>
            <a:r>
              <a:rPr lang="th-TH" spc="-5" dirty="0" smtClean="0">
                <a:latin typeface="TH SarabunPSK"/>
                <a:cs typeface="TH SarabunPSK"/>
              </a:rPr>
              <a:t>ถ</a:t>
            </a:r>
            <a:r>
              <a:rPr lang="th-TH" spc="0" dirty="0" smtClean="0">
                <a:latin typeface="TH SarabunPSK"/>
                <a:cs typeface="TH SarabunPSK"/>
              </a:rPr>
              <a:t>า</a:t>
            </a:r>
            <a:r>
              <a:rPr lang="th-TH" spc="-10" dirty="0" smtClean="0">
                <a:latin typeface="TH SarabunPSK"/>
                <a:cs typeface="TH SarabunPSK"/>
              </a:rPr>
              <a:t>น</a:t>
            </a:r>
            <a:r>
              <a:rPr lang="th-TH" spc="-5" dirty="0" smtClean="0">
                <a:latin typeface="TH SarabunPSK"/>
                <a:cs typeface="TH SarabunPSK"/>
              </a:rPr>
              <a:t>ี</a:t>
            </a:r>
            <a:r>
              <a:rPr lang="th-TH" spc="10" dirty="0" smtClean="0">
                <a:latin typeface="TH SarabunPSK"/>
                <a:cs typeface="TH SarabunPSK"/>
              </a:rPr>
              <a:t>โ</a:t>
            </a:r>
            <a:r>
              <a:rPr lang="th-TH" spc="-5" dirty="0" smtClean="0">
                <a:latin typeface="TH SarabunPSK"/>
                <a:cs typeface="TH SarabunPSK"/>
              </a:rPr>
              <a:t>ท</a:t>
            </a:r>
            <a:r>
              <a:rPr lang="th-TH" spc="0" dirty="0" smtClean="0">
                <a:latin typeface="TH SarabunPSK"/>
                <a:cs typeface="TH SarabunPSK"/>
              </a:rPr>
              <a:t>ร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-5" dirty="0" smtClean="0">
                <a:latin typeface="TH SarabunPSK"/>
                <a:cs typeface="TH SarabunPSK"/>
              </a:rPr>
              <a:t>ัศ</a:t>
            </a:r>
            <a:r>
              <a:rPr lang="th-TH" spc="-10" dirty="0" smtClean="0">
                <a:latin typeface="TH SarabunPSK"/>
                <a:cs typeface="TH SarabunPSK"/>
              </a:rPr>
              <a:t>น</a:t>
            </a:r>
            <a:r>
              <a:rPr lang="th-TH" spc="-5" dirty="0" smtClean="0">
                <a:latin typeface="TH SarabunPSK"/>
                <a:cs typeface="TH SarabunPSK"/>
              </a:rPr>
              <a:t>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-5" dirty="0" smtClean="0">
                <a:latin typeface="TH SarabunPSK"/>
                <a:cs typeface="TH SarabunPSK"/>
              </a:rPr>
              <a:t>ํ</a:t>
            </a:r>
            <a:r>
              <a:rPr lang="th-TH" spc="0" dirty="0" smtClean="0">
                <a:latin typeface="TH SarabunPSK"/>
                <a:cs typeface="TH SarabunPSK"/>
              </a:rPr>
              <a:t>าห</a:t>
            </a:r>
            <a:r>
              <a:rPr lang="th-TH" spc="-10" dirty="0" smtClean="0">
                <a:latin typeface="TH SarabunPSK"/>
                <a:cs typeface="TH SarabunPSK"/>
              </a:rPr>
              <a:t>น</a:t>
            </a:r>
            <a:r>
              <a:rPr lang="th-TH" spc="-5" dirty="0" smtClean="0">
                <a:latin typeface="TH SarabunPSK"/>
                <a:cs typeface="TH SarabunPSK"/>
              </a:rPr>
              <a:t></a:t>
            </a:r>
            <a:r>
              <a:rPr lang="th-TH" spc="10" dirty="0" smtClean="0">
                <a:latin typeface="TH SarabunPSK"/>
                <a:cs typeface="TH SarabunPSK"/>
              </a:rPr>
              <a:t>า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-20" dirty="0" smtClean="0">
                <a:latin typeface="TH SarabunPSK"/>
                <a:cs typeface="TH SarabunPSK"/>
              </a:rPr>
              <a:t>ี</a:t>
            </a:r>
            <a:r>
              <a:rPr lang="th-TH" spc="0" dirty="0" smtClean="0">
                <a:latin typeface="TH SarabunPSK"/>
                <a:cs typeface="TH SarabunPSK"/>
              </a:rPr>
              <a:t>่</a:t>
            </a:r>
            <a:r>
              <a:rPr lang="th-TH" spc="-5" dirty="0" smtClean="0">
                <a:latin typeface="TH SarabunPSK"/>
                <a:cs typeface="TH SarabunPSK"/>
              </a:rPr>
              <a:t> 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5" dirty="0" smtClean="0">
                <a:latin typeface="TH SarabunPSK"/>
                <a:cs typeface="TH SarabunPSK"/>
              </a:rPr>
              <a:t>ําหนด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5" dirty="0" smtClean="0">
                <a:latin typeface="TH SarabunPSK"/>
                <a:cs typeface="TH SarabunPSK"/>
              </a:rPr>
              <a:t>ร</a:t>
            </a:r>
            <a:r>
              <a:rPr lang="th-TH" spc="-20" dirty="0" smtClean="0">
                <a:latin typeface="TH SarabunPSK"/>
                <a:cs typeface="TH SarabunPSK"/>
              </a:rPr>
              <a:t>อ</a:t>
            </a:r>
            <a:r>
              <a:rPr lang="th-TH" spc="-10" dirty="0" smtClean="0">
                <a:latin typeface="TH SarabunPSK"/>
                <a:cs typeface="TH SarabunPSK"/>
              </a:rPr>
              <a:t>บ</a:t>
            </a:r>
            <a:r>
              <a:rPr lang="th-TH" spc="-15" dirty="0" smtClean="0">
                <a:latin typeface="TH SarabunPSK"/>
                <a:cs typeface="TH SarabunPSK"/>
              </a:rPr>
              <a:t>แ</a:t>
            </a:r>
            <a:r>
              <a:rPr lang="th-TH" spc="-10" dirty="0" smtClean="0">
                <a:latin typeface="TH SarabunPSK"/>
                <a:cs typeface="TH SarabunPSK"/>
              </a:rPr>
              <a:t>น</a:t>
            </a:r>
            <a:r>
              <a:rPr lang="th-TH" spc="-5" dirty="0" smtClean="0">
                <a:latin typeface="TH SarabunPSK"/>
                <a:cs typeface="TH SarabunPSK"/>
              </a:rPr>
              <a:t>ว</a:t>
            </a:r>
            <a:r>
              <a:rPr lang="th-TH" spc="-15" dirty="0" smtClean="0">
                <a:latin typeface="TH SarabunPSK"/>
                <a:cs typeface="TH SarabunPSK"/>
              </a:rPr>
              <a:t>ค</a:t>
            </a:r>
            <a:r>
              <a:rPr lang="th-TH" spc="-5" dirty="0" smtClean="0">
                <a:latin typeface="TH SarabunPSK"/>
                <a:cs typeface="TH SarabunPSK"/>
              </a:rPr>
              <a:t>ิดราย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5" dirty="0" smtClean="0">
                <a:latin typeface="TH SarabunPSK"/>
                <a:cs typeface="TH SarabunPSK"/>
              </a:rPr>
              <a:t>าร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-5" dirty="0" smtClean="0">
                <a:latin typeface="TH SarabunPSK"/>
                <a:cs typeface="TH SarabunPSK"/>
              </a:rPr>
              <a:t>ี่ต</a:t>
            </a:r>
            <a:r>
              <a:rPr lang="th-TH" spc="-20" dirty="0" smtClean="0">
                <a:latin typeface="TH SarabunPSK"/>
                <a:cs typeface="TH SarabunPSK"/>
              </a:rPr>
              <a:t>อ</a:t>
            </a:r>
            <a:r>
              <a:rPr lang="th-TH" spc="-10" dirty="0" smtClean="0">
                <a:latin typeface="TH SarabunPSK"/>
                <a:cs typeface="TH SarabunPSK"/>
              </a:rPr>
              <a:t>ง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5" dirty="0" smtClean="0">
                <a:latin typeface="TH SarabunPSK"/>
                <a:cs typeface="TH SarabunPSK"/>
              </a:rPr>
              <a:t>าร เลื</a:t>
            </a:r>
            <a:r>
              <a:rPr lang="th-TH" spc="-20" dirty="0" smtClean="0">
                <a:latin typeface="TH SarabunPSK"/>
                <a:cs typeface="TH SarabunPSK"/>
              </a:rPr>
              <a:t>อ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5" dirty="0" smtClean="0">
                <a:latin typeface="TH SarabunPSK"/>
                <a:cs typeface="TH SarabunPSK"/>
              </a:rPr>
              <a:t>เรื่</a:t>
            </a:r>
            <a:r>
              <a:rPr lang="th-TH" spc="-20" dirty="0" smtClean="0">
                <a:latin typeface="TH SarabunPSK"/>
                <a:cs typeface="TH SarabunPSK"/>
              </a:rPr>
              <a:t>อ</a:t>
            </a:r>
            <a:r>
              <a:rPr lang="th-TH" spc="-5" dirty="0" smtClean="0">
                <a:latin typeface="TH SarabunPSK"/>
                <a:cs typeface="TH SarabunPSK"/>
              </a:rPr>
              <a:t>ง เลื</a:t>
            </a:r>
            <a:r>
              <a:rPr lang="th-TH" spc="-20" dirty="0" smtClean="0">
                <a:latin typeface="TH SarabunPSK"/>
                <a:cs typeface="TH SarabunPSK"/>
              </a:rPr>
              <a:t>อ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5" dirty="0" smtClean="0">
                <a:latin typeface="TH SarabunPSK"/>
                <a:cs typeface="TH SarabunPSK"/>
              </a:rPr>
              <a:t>ผู</a:t>
            </a:r>
            <a:r>
              <a:rPr lang="th-TH" spc="-15" dirty="0" smtClean="0">
                <a:latin typeface="TH SarabunPSK"/>
                <a:cs typeface="TH SarabunPSK"/>
              </a:rPr>
              <a:t>แ</a:t>
            </a:r>
            <a:r>
              <a:rPr lang="th-TH" spc="-10" dirty="0" smtClean="0">
                <a:latin typeface="TH SarabunPSK"/>
                <a:cs typeface="TH SarabunPSK"/>
              </a:rPr>
              <a:t>สดง </a:t>
            </a:r>
            <a:r>
              <a:rPr lang="th-TH" spc="-5" dirty="0" smtClean="0">
                <a:latin typeface="TH SarabunPSK"/>
                <a:cs typeface="TH SarabunPSK"/>
              </a:rPr>
              <a:t>เลื</a:t>
            </a:r>
            <a:r>
              <a:rPr lang="th-TH" spc="-20" dirty="0" smtClean="0">
                <a:latin typeface="TH SarabunPSK"/>
                <a:cs typeface="TH SarabunPSK"/>
              </a:rPr>
              <a:t>อ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5" dirty="0" smtClean="0">
                <a:latin typeface="TH SarabunPSK"/>
                <a:cs typeface="TH SarabunPSK"/>
              </a:rPr>
              <a:t>ว</a:t>
            </a:r>
            <a:r>
              <a:rPr lang="th-TH" spc="0" dirty="0" smtClean="0">
                <a:latin typeface="TH SarabunPSK"/>
                <a:cs typeface="TH SarabunPSK"/>
              </a:rPr>
              <a:t>ิ</a:t>
            </a:r>
            <a:r>
              <a:rPr lang="th-TH" spc="-5" dirty="0" smtClean="0">
                <a:latin typeface="TH SarabunPSK"/>
                <a:cs typeface="TH SarabunPSK"/>
              </a:rPr>
              <a:t>ธ</a:t>
            </a:r>
            <a:r>
              <a:rPr lang="th-TH" spc="0" dirty="0" smtClean="0">
                <a:latin typeface="TH SarabunPSK"/>
                <a:cs typeface="TH SarabunPSK"/>
              </a:rPr>
              <a:t>ี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10" dirty="0" smtClean="0">
                <a:latin typeface="TH SarabunPSK"/>
                <a:cs typeface="TH SarabunPSK"/>
              </a:rPr>
              <a:t>ารน</a:t>
            </a:r>
            <a:r>
              <a:rPr lang="th-TH" spc="-5" dirty="0" smtClean="0">
                <a:latin typeface="TH SarabunPSK"/>
                <a:cs typeface="TH SarabunPSK"/>
              </a:rPr>
              <a:t>ํ</a:t>
            </a:r>
            <a:r>
              <a:rPr lang="th-TH" spc="0" dirty="0" smtClean="0">
                <a:latin typeface="TH SarabunPSK"/>
                <a:cs typeface="TH SarabunPSK"/>
              </a:rPr>
              <a:t>า</a:t>
            </a:r>
            <a:r>
              <a:rPr lang="th-TH" spc="5" dirty="0" smtClean="0">
                <a:latin typeface="TH SarabunPSK"/>
                <a:cs typeface="TH SarabunPSK"/>
              </a:rPr>
              <a:t>เส</a:t>
            </a:r>
            <a:r>
              <a:rPr lang="th-TH" spc="0" dirty="0" smtClean="0">
                <a:latin typeface="TH SarabunPSK"/>
                <a:cs typeface="TH SarabunPSK"/>
              </a:rPr>
              <a:t>น</a:t>
            </a:r>
            <a:r>
              <a:rPr lang="th-TH" spc="-10" dirty="0" smtClean="0">
                <a:latin typeface="TH SarabunPSK"/>
                <a:cs typeface="TH SarabunPSK"/>
              </a:rPr>
              <a:t>อ</a:t>
            </a:r>
            <a:r>
              <a:rPr lang="th-TH" spc="20" dirty="0" smtClean="0">
                <a:latin typeface="TH SarabunPSK"/>
                <a:cs typeface="TH SarabunPSK"/>
              </a:rPr>
              <a:t> </a:t>
            </a:r>
            <a:r>
              <a:rPr lang="th-TH" spc="0" dirty="0" smtClean="0">
                <a:latin typeface="TH SarabunPSK"/>
                <a:cs typeface="TH SarabunPSK"/>
              </a:rPr>
              <a:t>แ</a:t>
            </a:r>
            <a:r>
              <a:rPr lang="th-TH" spc="5" dirty="0" smtClean="0">
                <a:latin typeface="TH SarabunPSK"/>
                <a:cs typeface="TH SarabunPSK"/>
              </a:rPr>
              <a:t>ล</a:t>
            </a:r>
            <a:r>
              <a:rPr lang="th-TH" spc="-5" dirty="0" smtClean="0">
                <a:latin typeface="TH SarabunPSK"/>
                <a:cs typeface="TH SarabunPSK"/>
              </a:rPr>
              <a:t>ะ</a:t>
            </a:r>
            <a:r>
              <a:rPr lang="th-TH" spc="-20" dirty="0" smtClean="0">
                <a:latin typeface="TH SarabunPSK"/>
                <a:cs typeface="TH SarabunPSK"/>
              </a:rPr>
              <a:t>อ</a:t>
            </a:r>
            <a:r>
              <a:rPr lang="th-TH" spc="0" dirty="0" smtClean="0">
                <a:latin typeface="TH SarabunPSK"/>
                <a:cs typeface="TH SarabunPSK"/>
              </a:rPr>
              <a:t>ื</a:t>
            </a:r>
            <a:r>
              <a:rPr lang="th-TH" spc="-5" dirty="0" smtClean="0">
                <a:latin typeface="TH SarabunPSK"/>
                <a:cs typeface="TH SarabunPSK"/>
              </a:rPr>
              <a:t>่</a:t>
            </a:r>
            <a:r>
              <a:rPr lang="th-TH" spc="0" dirty="0" smtClean="0">
                <a:latin typeface="TH SarabunPSK"/>
                <a:cs typeface="TH SarabunPSK"/>
              </a:rPr>
              <a:t>น</a:t>
            </a:r>
            <a:r>
              <a:rPr lang="th-TH" spc="-10" dirty="0" smtClean="0">
                <a:latin typeface="TH SarabunPSK"/>
                <a:cs typeface="TH SarabunPSK"/>
              </a:rPr>
              <a:t>ๆ</a:t>
            </a:r>
            <a:r>
              <a:rPr lang="th-TH" spc="25" dirty="0" smtClean="0">
                <a:latin typeface="TH SarabunPSK"/>
                <a:cs typeface="TH SarabunPSK"/>
              </a:rPr>
              <a:t> </a:t>
            </a:r>
            <a:r>
              <a:rPr lang="th-TH" spc="-5" dirty="0" smtClean="0">
                <a:latin typeface="TH SarabunPSK"/>
                <a:cs typeface="TH SarabunPSK"/>
              </a:rPr>
              <a:t>วิธีก</a:t>
            </a:r>
            <a:r>
              <a:rPr lang="th-TH" spc="0" dirty="0" smtClean="0">
                <a:latin typeface="TH SarabunPSK"/>
                <a:cs typeface="TH SarabunPSK"/>
              </a:rPr>
              <a:t>าร</a:t>
            </a:r>
            <a:r>
              <a:rPr lang="th-TH" spc="-15" dirty="0" smtClean="0">
                <a:latin typeface="TH SarabunPSK"/>
                <a:cs typeface="TH SarabunPSK"/>
              </a:rPr>
              <a:t>ค</a:t>
            </a:r>
            <a:r>
              <a:rPr lang="th-TH" spc="-5" dirty="0" smtClean="0">
                <a:latin typeface="TH SarabunPSK"/>
                <a:cs typeface="TH SarabunPSK"/>
              </a:rPr>
              <a:t>ั</a:t>
            </a:r>
            <a:r>
              <a:rPr lang="th-TH" spc="0" dirty="0" smtClean="0">
                <a:latin typeface="TH SarabunPSK"/>
                <a:cs typeface="TH SarabunPSK"/>
              </a:rPr>
              <a:t>ด</a:t>
            </a:r>
            <a:r>
              <a:rPr lang="th-TH" spc="5" dirty="0" smtClean="0">
                <a:latin typeface="TH SarabunPSK"/>
                <a:cs typeface="TH SarabunPSK"/>
              </a:rPr>
              <a:t>เ</a:t>
            </a:r>
            <a:r>
              <a:rPr lang="th-TH" spc="-10" dirty="0" smtClean="0">
                <a:latin typeface="TH SarabunPSK"/>
                <a:cs typeface="TH SarabunPSK"/>
              </a:rPr>
              <a:t>ล</a:t>
            </a:r>
            <a:r>
              <a:rPr lang="th-TH" spc="-5" dirty="0" smtClean="0">
                <a:latin typeface="TH SarabunPSK"/>
                <a:cs typeface="TH SarabunPSK"/>
              </a:rPr>
              <a:t>ือ</a:t>
            </a:r>
            <a:r>
              <a:rPr lang="th-TH" spc="-10" dirty="0" smtClean="0">
                <a:latin typeface="TH SarabunPSK"/>
                <a:cs typeface="TH SarabunPSK"/>
              </a:rPr>
              <a:t>ก </a:t>
            </a:r>
            <a:r>
              <a:rPr lang="th-TH" spc="-5" dirty="0" smtClean="0">
                <a:latin typeface="TH SarabunPSK"/>
                <a:cs typeface="TH SarabunPSK"/>
              </a:rPr>
              <a:t>ผูรับจา</a:t>
            </a:r>
            <a:r>
              <a:rPr lang="th-TH" spc="-10" dirty="0" smtClean="0">
                <a:latin typeface="TH SarabunPSK"/>
                <a:cs typeface="TH SarabunPSK"/>
              </a:rPr>
              <a:t>ง</a:t>
            </a:r>
            <a:r>
              <a:rPr lang="th-TH" spc="-5" dirty="0" smtClean="0">
                <a:latin typeface="TH SarabunPSK"/>
                <a:cs typeface="TH SarabunPSK"/>
              </a:rPr>
              <a:t>ผลิตราย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5" dirty="0" smtClean="0">
                <a:latin typeface="TH SarabunPSK"/>
                <a:cs typeface="TH SarabunPSK"/>
              </a:rPr>
              <a:t>าร</a:t>
            </a:r>
            <a:r>
              <a:rPr lang="th-TH" spc="-20" dirty="0" smtClean="0">
                <a:latin typeface="TH SarabunPSK"/>
                <a:cs typeface="TH SarabunPSK"/>
              </a:rPr>
              <a:t>อ</a:t>
            </a:r>
            <a:r>
              <a:rPr lang="th-TH" spc="-10" dirty="0" smtClean="0">
                <a:latin typeface="TH SarabunPSK"/>
                <a:cs typeface="TH SarabunPSK"/>
              </a:rPr>
              <a:t>าจใ</a:t>
            </a:r>
            <a:r>
              <a:rPr lang="th-TH" spc="-5" dirty="0" smtClean="0">
                <a:latin typeface="TH SarabunPSK"/>
                <a:cs typeface="TH SarabunPSK"/>
              </a:rPr>
              <a:t>ชร</a:t>
            </a:r>
            <a:r>
              <a:rPr lang="th-TH" spc="-20" dirty="0" smtClean="0">
                <a:latin typeface="TH SarabunPSK"/>
                <a:cs typeface="TH SarabunPSK"/>
              </a:rPr>
              <a:t>ะ</a:t>
            </a:r>
            <a:r>
              <a:rPr lang="th-TH" spc="-10" dirty="0" smtClean="0">
                <a:latin typeface="TH SarabunPSK"/>
                <a:cs typeface="TH SarabunPSK"/>
              </a:rPr>
              <a:t>บบ</a:t>
            </a:r>
            <a:r>
              <a:rPr lang="th-TH" spc="-20" dirty="0" smtClean="0">
                <a:latin typeface="TH SarabunPSK"/>
                <a:cs typeface="TH SarabunPSK"/>
              </a:rPr>
              <a:t>อ</a:t>
            </a:r>
            <a:r>
              <a:rPr lang="th-TH" spc="-5" dirty="0" smtClean="0">
                <a:latin typeface="TH SarabunPSK"/>
                <a:cs typeface="TH SarabunPSK"/>
              </a:rPr>
              <a:t>ุป</a:t>
            </a:r>
            <a:r>
              <a:rPr lang="th-TH" spc="-15" dirty="0" smtClean="0">
                <a:latin typeface="TH SarabunPSK"/>
                <a:cs typeface="TH SarabunPSK"/>
              </a:rPr>
              <a:t>ถ</a:t>
            </a:r>
            <a:r>
              <a:rPr lang="th-TH" spc="0" dirty="0" smtClean="0">
                <a:latin typeface="TH SarabunPSK"/>
                <a:cs typeface="TH SarabunPSK"/>
              </a:rPr>
              <a:t>ั</a:t>
            </a:r>
            <a:r>
              <a:rPr lang="th-TH" spc="-15" dirty="0" smtClean="0">
                <a:latin typeface="TH SarabunPSK"/>
                <a:cs typeface="TH SarabunPSK"/>
              </a:rPr>
              <a:t>ม</a:t>
            </a:r>
            <a:r>
              <a:rPr lang="th-TH" spc="-5" dirty="0" smtClean="0">
                <a:latin typeface="TH SarabunPSK"/>
                <a:cs typeface="TH SarabunPSK"/>
              </a:rPr>
              <a:t>ภ</a:t>
            </a:r>
            <a:r>
              <a:rPr lang="th-TH" spc="0" dirty="0" smtClean="0">
                <a:latin typeface="TH SarabunPSK"/>
                <a:cs typeface="TH SarabunPSK"/>
              </a:rPr>
              <a:t></a:t>
            </a:r>
            <a:r>
              <a:rPr lang="th-TH" spc="20" dirty="0" smtClean="0">
                <a:latin typeface="TH SarabunPSK"/>
                <a:cs typeface="TH SarabunPSK"/>
              </a:rPr>
              <a:t> </a:t>
            </a:r>
            <a:r>
              <a:rPr lang="th-TH" spc="-5" dirty="0" smtClean="0">
                <a:latin typeface="TH SarabunPSK"/>
                <a:cs typeface="TH SarabunPSK"/>
              </a:rPr>
              <a:t>หรื</a:t>
            </a:r>
            <a:r>
              <a:rPr lang="th-TH" spc="-20" dirty="0" smtClean="0">
                <a:latin typeface="TH SarabunPSK"/>
                <a:cs typeface="TH SarabunPSK"/>
              </a:rPr>
              <a:t>อ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5" dirty="0" smtClean="0">
                <a:latin typeface="TH SarabunPSK"/>
                <a:cs typeface="TH SarabunPSK"/>
              </a:rPr>
              <a:t>าร</a:t>
            </a:r>
            <a:r>
              <a:rPr lang="th-TH" spc="-15" dirty="0" smtClean="0">
                <a:latin typeface="TH SarabunPSK"/>
                <a:cs typeface="TH SarabunPSK"/>
              </a:rPr>
              <a:t>ค</a:t>
            </a:r>
            <a:r>
              <a:rPr lang="th-TH" spc="-5" dirty="0" smtClean="0">
                <a:latin typeface="TH SarabunPSK"/>
                <a:cs typeface="TH SarabunPSK"/>
              </a:rPr>
              <a:t>ัดเลื</a:t>
            </a:r>
            <a:r>
              <a:rPr lang="th-TH" spc="-20" dirty="0" smtClean="0">
                <a:latin typeface="TH SarabunPSK"/>
                <a:cs typeface="TH SarabunPSK"/>
              </a:rPr>
              <a:t>อ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10" dirty="0" smtClean="0">
                <a:latin typeface="TH SarabunPSK"/>
                <a:cs typeface="TH SarabunPSK"/>
              </a:rPr>
              <a:t>ตา</a:t>
            </a:r>
            <a:r>
              <a:rPr lang="th-TH" spc="-15" dirty="0" smtClean="0">
                <a:latin typeface="TH SarabunPSK"/>
                <a:cs typeface="TH SarabunPSK"/>
              </a:rPr>
              <a:t>ม</a:t>
            </a:r>
            <a:r>
              <a:rPr lang="th-TH" spc="-5" dirty="0" smtClean="0">
                <a:latin typeface="TH SarabunPSK"/>
                <a:cs typeface="TH SarabunPSK"/>
              </a:rPr>
              <a:t>หลั</a:t>
            </a:r>
            <a:r>
              <a:rPr lang="th-TH" spc="-15" dirty="0" smtClean="0">
                <a:latin typeface="TH SarabunPSK"/>
                <a:cs typeface="TH SarabunPSK"/>
              </a:rPr>
              <a:t>กค</a:t>
            </a:r>
            <a:r>
              <a:rPr lang="th-TH" spc="-5" dirty="0" smtClean="0">
                <a:latin typeface="TH SarabunPSK"/>
                <a:cs typeface="TH SarabunPSK"/>
              </a:rPr>
              <a:t>วา</a:t>
            </a:r>
            <a:r>
              <a:rPr lang="th-TH" spc="-15" dirty="0" smtClean="0">
                <a:latin typeface="TH SarabunPSK"/>
                <a:cs typeface="TH SarabunPSK"/>
              </a:rPr>
              <a:t>ม</a:t>
            </a:r>
            <a:r>
              <a:rPr lang="th-TH" spc="-5" dirty="0" smtClean="0">
                <a:latin typeface="TH SarabunPSK"/>
                <a:cs typeface="TH SarabunPSK"/>
              </a:rPr>
              <a:t>รู</a:t>
            </a:r>
            <a:r>
              <a:rPr lang="th-TH" spc="-15" dirty="0" smtClean="0">
                <a:latin typeface="TH SarabunPSK"/>
                <a:cs typeface="TH SarabunPSK"/>
              </a:rPr>
              <a:t>ค</a:t>
            </a:r>
            <a:r>
              <a:rPr lang="th-TH" spc="-5" dirty="0" smtClean="0">
                <a:latin typeface="TH SarabunPSK"/>
                <a:cs typeface="TH SarabunPSK"/>
              </a:rPr>
              <a:t>วา</a:t>
            </a:r>
            <a:r>
              <a:rPr lang="th-TH" spc="-15" dirty="0" smtClean="0">
                <a:latin typeface="TH SarabunPSK"/>
                <a:cs typeface="TH SarabunPSK"/>
              </a:rPr>
              <a:t>ม</a:t>
            </a:r>
            <a:r>
              <a:rPr lang="th-TH" spc="-10" dirty="0" smtClean="0">
                <a:latin typeface="TH SarabunPSK"/>
                <a:cs typeface="TH SarabunPSK"/>
              </a:rPr>
              <a:t>สา</a:t>
            </a:r>
            <a:r>
              <a:rPr lang="th-TH" spc="-15" dirty="0" smtClean="0">
                <a:latin typeface="TH SarabunPSK"/>
                <a:cs typeface="TH SarabunPSK"/>
              </a:rPr>
              <a:t>ม</a:t>
            </a:r>
            <a:r>
              <a:rPr lang="th-TH" spc="-5" dirty="0" smtClean="0">
                <a:latin typeface="TH SarabunPSK"/>
                <a:cs typeface="TH SarabunPSK"/>
              </a:rPr>
              <a:t>าร</a:t>
            </a:r>
            <a:r>
              <a:rPr lang="th-TH" spc="-15" dirty="0" smtClean="0">
                <a:latin typeface="TH SarabunPSK"/>
                <a:cs typeface="TH SarabunPSK"/>
              </a:rPr>
              <a:t>ถก</a:t>
            </a:r>
            <a:r>
              <a:rPr lang="th-TH" spc="0" dirty="0" smtClean="0">
                <a:latin typeface="TH SarabunPSK"/>
                <a:cs typeface="TH SarabunPSK"/>
              </a:rPr>
              <a:t>็ไ</a:t>
            </a:r>
            <a:r>
              <a:rPr lang="th-TH" spc="-5" dirty="0" smtClean="0">
                <a:latin typeface="TH SarabunPSK"/>
                <a:cs typeface="TH SarabunPSK"/>
              </a:rPr>
              <a:t>ด</a:t>
            </a:r>
            <a:endParaRPr lang="th-TH" dirty="0" smtClean="0"/>
          </a:p>
          <a:p>
            <a:pPr marL="0" indent="0" algn="thaiDist">
              <a:buNone/>
            </a:pP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23263647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12700">
              <a:lnSpc>
                <a:spcPct val="100000"/>
              </a:lnSpc>
            </a:pPr>
            <a:r>
              <a:rPr lang="th-TH" b="1" spc="-15" dirty="0" smtClean="0">
                <a:latin typeface="TH SarabunPSK"/>
                <a:cs typeface="TH SarabunPSK"/>
              </a:rPr>
              <a:t>ธุรกิจโทรทัศน</a:t>
            </a:r>
            <a:br>
              <a:rPr lang="th-TH" b="1" spc="-15" dirty="0" smtClean="0">
                <a:latin typeface="TH SarabunPSK"/>
                <a:cs typeface="TH SarabunPSK"/>
              </a:rPr>
            </a:br>
            <a:endParaRPr lang="th-TH" dirty="0">
              <a:latin typeface="TH SarabunPSK"/>
              <a:cs typeface="TH SarabunPSK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12700" marR="15240" indent="0" algn="just">
              <a:lnSpc>
                <a:spcPct val="108100"/>
              </a:lnSpc>
              <a:buNone/>
            </a:pPr>
            <a:r>
              <a:rPr lang="th-TH" b="1" i="1" spc="-15" dirty="0" smtClean="0">
                <a:latin typeface="TH SarabunPSK"/>
                <a:cs typeface="TH SarabunPSK"/>
              </a:rPr>
              <a:t>(</a:t>
            </a:r>
            <a:r>
              <a:rPr lang="th-TH" b="1" i="1" spc="-10" dirty="0" smtClean="0">
                <a:latin typeface="TH SarabunPSK"/>
                <a:cs typeface="TH SarabunPSK"/>
              </a:rPr>
              <a:t>ค)  การ</a:t>
            </a:r>
            <a:r>
              <a:rPr lang="th-TH" b="1" i="1" spc="-5" dirty="0" smtClean="0">
                <a:latin typeface="TH SarabunPSK"/>
                <a:cs typeface="TH SarabunPSK"/>
              </a:rPr>
              <a:t>แ</a:t>
            </a:r>
            <a:r>
              <a:rPr lang="th-TH" b="1" i="1" spc="-15" dirty="0" smtClean="0">
                <a:latin typeface="TH SarabunPSK"/>
                <a:cs typeface="TH SarabunPSK"/>
              </a:rPr>
              <a:t>บ</a:t>
            </a:r>
            <a:r>
              <a:rPr lang="th-TH" b="1" i="1" spc="0" dirty="0" smtClean="0">
                <a:latin typeface="TH SarabunPSK"/>
                <a:cs typeface="TH SarabunPSK"/>
              </a:rPr>
              <a:t></a:t>
            </a:r>
            <a:r>
              <a:rPr lang="th-TH" b="1" i="1" spc="-15" dirty="0" smtClean="0">
                <a:latin typeface="TH SarabunPSK"/>
                <a:cs typeface="TH SarabunPSK"/>
              </a:rPr>
              <a:t>ง</a:t>
            </a:r>
            <a:r>
              <a:rPr lang="th-TH" b="1" i="1" spc="-5" dirty="0" smtClean="0">
                <a:latin typeface="TH SarabunPSK"/>
                <a:cs typeface="TH SarabunPSK"/>
              </a:rPr>
              <a:t>เ</a:t>
            </a:r>
            <a:r>
              <a:rPr lang="th-TH" b="1" i="1" spc="-15" dirty="0" smtClean="0">
                <a:latin typeface="TH SarabunPSK"/>
                <a:cs typeface="TH SarabunPSK"/>
              </a:rPr>
              <a:t>ช</a:t>
            </a:r>
            <a:r>
              <a:rPr lang="th-TH" b="1" i="1" spc="-5" dirty="0" smtClean="0">
                <a:latin typeface="TH SarabunPSK"/>
                <a:cs typeface="TH SarabunPSK"/>
              </a:rPr>
              <a:t>าเว</a:t>
            </a:r>
            <a:r>
              <a:rPr lang="th-TH" b="1" i="1" spc="0" dirty="0" smtClean="0">
                <a:latin typeface="TH SarabunPSK"/>
                <a:cs typeface="TH SarabunPSK"/>
              </a:rPr>
              <a:t>ล</a:t>
            </a:r>
            <a:r>
              <a:rPr lang="th-TH" b="1" i="1" spc="5" dirty="0" smtClean="0">
                <a:latin typeface="TH SarabunPSK"/>
                <a:cs typeface="TH SarabunPSK"/>
              </a:rPr>
              <a:t>าใ</a:t>
            </a:r>
            <a:r>
              <a:rPr lang="th-TH" b="1" i="1" spc="-15" dirty="0" smtClean="0">
                <a:latin typeface="TH SarabunPSK"/>
                <a:cs typeface="TH SarabunPSK"/>
              </a:rPr>
              <a:t>ห</a:t>
            </a:r>
            <a:r>
              <a:rPr lang="th-TH" b="1" i="1" spc="-5" dirty="0" smtClean="0">
                <a:latin typeface="TH SarabunPSK"/>
                <a:cs typeface="TH SarabunPSK"/>
              </a:rPr>
              <a:t></a:t>
            </a:r>
            <a:r>
              <a:rPr lang="th-TH" b="1" i="1" spc="-15" dirty="0" smtClean="0">
                <a:latin typeface="TH SarabunPSK"/>
                <a:cs typeface="TH SarabunPSK"/>
              </a:rPr>
              <a:t>ผ</a:t>
            </a:r>
            <a:r>
              <a:rPr lang="th-TH" b="1" i="1" spc="0" dirty="0" smtClean="0">
                <a:latin typeface="TH SarabunPSK"/>
                <a:cs typeface="TH SarabunPSK"/>
              </a:rPr>
              <a:t>ู</a:t>
            </a:r>
            <a:r>
              <a:rPr lang="th-TH" b="1" i="1" spc="-5" dirty="0" smtClean="0">
                <a:latin typeface="TH SarabunPSK"/>
                <a:cs typeface="TH SarabunPSK"/>
              </a:rPr>
              <a:t></a:t>
            </a:r>
            <a:r>
              <a:rPr lang="th-TH" b="1" i="1" spc="-15" dirty="0" smtClean="0">
                <a:latin typeface="TH SarabunPSK"/>
                <a:cs typeface="TH SarabunPSK"/>
              </a:rPr>
              <a:t>อ</a:t>
            </a:r>
            <a:r>
              <a:rPr lang="th-TH" b="1" i="1" spc="0" dirty="0" smtClean="0">
                <a:latin typeface="TH SarabunPSK"/>
                <a:cs typeface="TH SarabunPSK"/>
              </a:rPr>
              <a:t>ื</a:t>
            </a:r>
            <a:r>
              <a:rPr lang="th-TH" b="1" i="1" spc="-5" dirty="0" smtClean="0">
                <a:latin typeface="TH SarabunPSK"/>
                <a:cs typeface="TH SarabunPSK"/>
              </a:rPr>
              <a:t>่</a:t>
            </a:r>
            <a:r>
              <a:rPr lang="th-TH" b="1" i="1" spc="5" dirty="0" smtClean="0">
                <a:latin typeface="TH SarabunPSK"/>
                <a:cs typeface="TH SarabunPSK"/>
              </a:rPr>
              <a:t>น</a:t>
            </a:r>
            <a:r>
              <a:rPr lang="th-TH" b="1" i="1" spc="-10" dirty="0" smtClean="0">
                <a:latin typeface="TH SarabunPSK"/>
                <a:cs typeface="TH SarabunPSK"/>
              </a:rPr>
              <a:t>ด</a:t>
            </a:r>
            <a:r>
              <a:rPr lang="th-TH" b="1" i="1" spc="-5" dirty="0" smtClean="0">
                <a:latin typeface="TH SarabunPSK"/>
                <a:cs typeface="TH SarabunPSK"/>
              </a:rPr>
              <a:t>ํ</a:t>
            </a:r>
            <a:r>
              <a:rPr lang="th-TH" b="1" i="1" spc="10" dirty="0" smtClean="0">
                <a:latin typeface="TH SarabunPSK"/>
                <a:cs typeface="TH SarabunPSK"/>
              </a:rPr>
              <a:t>าเ</a:t>
            </a:r>
            <a:r>
              <a:rPr lang="th-TH" b="1" i="1" spc="-5" dirty="0" smtClean="0">
                <a:latin typeface="TH SarabunPSK"/>
                <a:cs typeface="TH SarabunPSK"/>
              </a:rPr>
              <a:t>นิ</a:t>
            </a:r>
            <a:r>
              <a:rPr lang="th-TH" b="1" i="1" spc="5" dirty="0" smtClean="0">
                <a:latin typeface="TH SarabunPSK"/>
                <a:cs typeface="TH SarabunPSK"/>
              </a:rPr>
              <a:t>นรา</a:t>
            </a:r>
            <a:r>
              <a:rPr lang="th-TH" b="1" i="1" spc="-5" dirty="0" smtClean="0">
                <a:latin typeface="TH SarabunPSK"/>
                <a:cs typeface="TH SarabunPSK"/>
              </a:rPr>
              <a:t>ย</a:t>
            </a:r>
            <a:r>
              <a:rPr lang="th-TH" b="1" i="1" spc="0" dirty="0" smtClean="0">
                <a:latin typeface="TH SarabunPSK"/>
                <a:cs typeface="TH SarabunPSK"/>
              </a:rPr>
              <a:t>ก</a:t>
            </a:r>
            <a:r>
              <a:rPr lang="th-TH" b="1" i="1" spc="5" dirty="0" smtClean="0">
                <a:latin typeface="TH SarabunPSK"/>
                <a:cs typeface="TH SarabunPSK"/>
              </a:rPr>
              <a:t>า</a:t>
            </a:r>
            <a:r>
              <a:rPr lang="th-TH" b="1" i="1" spc="0" dirty="0" smtClean="0">
                <a:latin typeface="TH SarabunPSK"/>
                <a:cs typeface="TH SarabunPSK"/>
              </a:rPr>
              <a:t>ร</a:t>
            </a:r>
            <a:r>
              <a:rPr lang="th-TH" b="1" i="1" spc="5" dirty="0" smtClean="0">
                <a:latin typeface="TH SarabunPSK"/>
                <a:cs typeface="TH SarabunPSK"/>
              </a:rPr>
              <a:t>แ</a:t>
            </a:r>
            <a:r>
              <a:rPr lang="th-TH" b="1" i="1" spc="-5" dirty="0" smtClean="0">
                <a:latin typeface="TH SarabunPSK"/>
                <a:cs typeface="TH SarabunPSK"/>
              </a:rPr>
              <a:t>ท</a:t>
            </a:r>
            <a:r>
              <a:rPr lang="th-TH" b="1" i="1" spc="-10" dirty="0" smtClean="0">
                <a:latin typeface="TH SarabunPSK"/>
                <a:cs typeface="TH SarabunPSK"/>
              </a:rPr>
              <a:t>น</a:t>
            </a:r>
            <a:r>
              <a:rPr lang="th-TH" b="1" i="1" spc="15" dirty="0" smtClean="0">
                <a:latin typeface="TH SarabunPSK"/>
                <a:cs typeface="TH SarabunPSK"/>
              </a:rPr>
              <a:t> </a:t>
            </a:r>
            <a:r>
              <a:rPr lang="th-TH" spc="5" dirty="0" smtClean="0">
                <a:latin typeface="TH SarabunPSK"/>
                <a:cs typeface="TH SarabunPSK"/>
              </a:rPr>
              <a:t>เ</a:t>
            </a:r>
            <a:r>
              <a:rPr lang="th-TH" spc="-10" dirty="0" smtClean="0">
                <a:latin typeface="TH SarabunPSK"/>
                <a:cs typeface="TH SarabunPSK"/>
              </a:rPr>
              <a:t>น</a:t>
            </a:r>
            <a:r>
              <a:rPr lang="th-TH" spc="-20" dirty="0" smtClean="0">
                <a:latin typeface="TH SarabunPSK"/>
                <a:cs typeface="TH SarabunPSK"/>
              </a:rPr>
              <a:t>ื</a:t>
            </a:r>
            <a:r>
              <a:rPr lang="th-TH" spc="-5" dirty="0" smtClean="0">
                <a:latin typeface="TH SarabunPSK"/>
                <a:cs typeface="TH SarabunPSK"/>
              </a:rPr>
              <a:t>่อ</a:t>
            </a:r>
            <a:r>
              <a:rPr lang="th-TH" spc="5" dirty="0" smtClean="0">
                <a:latin typeface="TH SarabunPSK"/>
                <a:cs typeface="TH SarabunPSK"/>
              </a:rPr>
              <a:t>ง</a:t>
            </a:r>
            <a:r>
              <a:rPr lang="th-TH" spc="0" dirty="0" smtClean="0">
                <a:latin typeface="TH SarabunPSK"/>
                <a:cs typeface="TH SarabunPSK"/>
              </a:rPr>
              <a:t>จา</a:t>
            </a:r>
            <a:r>
              <a:rPr lang="th-TH" spc="-5" dirty="0" smtClean="0">
                <a:latin typeface="TH SarabunPSK"/>
                <a:cs typeface="TH SarabunPSK"/>
              </a:rPr>
              <a:t>ก</a:t>
            </a:r>
            <a:r>
              <a:rPr lang="th-TH" spc="5" dirty="0" smtClean="0">
                <a:latin typeface="TH SarabunPSK"/>
                <a:cs typeface="TH SarabunPSK"/>
              </a:rPr>
              <a:t>ส</a:t>
            </a:r>
            <a:r>
              <a:rPr lang="th-TH" spc="-5" dirty="0" smtClean="0">
                <a:latin typeface="TH SarabunPSK"/>
                <a:cs typeface="TH SarabunPSK"/>
              </a:rPr>
              <a:t>ถ</a:t>
            </a:r>
            <a:r>
              <a:rPr lang="th-TH" spc="0" dirty="0" smtClean="0">
                <a:latin typeface="TH SarabunPSK"/>
                <a:cs typeface="TH SarabunPSK"/>
              </a:rPr>
              <a:t>า</a:t>
            </a:r>
            <a:r>
              <a:rPr lang="th-TH" spc="-10" dirty="0" smtClean="0">
                <a:latin typeface="TH SarabunPSK"/>
                <a:cs typeface="TH SarabunPSK"/>
              </a:rPr>
              <a:t>น</a:t>
            </a:r>
            <a:r>
              <a:rPr lang="th-TH" spc="-5" dirty="0" smtClean="0">
                <a:latin typeface="TH SarabunPSK"/>
                <a:cs typeface="TH SarabunPSK"/>
              </a:rPr>
              <a:t>ี</a:t>
            </a:r>
            <a:r>
              <a:rPr lang="th-TH" spc="10" dirty="0" smtClean="0">
                <a:latin typeface="TH SarabunPSK"/>
                <a:cs typeface="TH SarabunPSK"/>
              </a:rPr>
              <a:t>โ</a:t>
            </a:r>
            <a:r>
              <a:rPr lang="th-TH" spc="-5" dirty="0" smtClean="0">
                <a:latin typeface="TH SarabunPSK"/>
                <a:cs typeface="TH SarabunPSK"/>
              </a:rPr>
              <a:t>ท</a:t>
            </a:r>
            <a:r>
              <a:rPr lang="th-TH" spc="0" dirty="0" smtClean="0">
                <a:latin typeface="TH SarabunPSK"/>
                <a:cs typeface="TH SarabunPSK"/>
              </a:rPr>
              <a:t>ร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-5" dirty="0" smtClean="0">
                <a:latin typeface="TH SarabunPSK"/>
                <a:cs typeface="TH SarabunPSK"/>
              </a:rPr>
              <a:t>ัศ</a:t>
            </a:r>
            <a:r>
              <a:rPr lang="th-TH" spc="-10" dirty="0" smtClean="0">
                <a:latin typeface="TH SarabunPSK"/>
                <a:cs typeface="TH SarabunPSK"/>
              </a:rPr>
              <a:t>น</a:t>
            </a:r>
            <a:r>
              <a:rPr lang="th-TH" spc="10" dirty="0" smtClean="0">
                <a:latin typeface="TH SarabunPSK"/>
                <a:cs typeface="TH SarabunPSK"/>
              </a:rPr>
              <a:t></a:t>
            </a:r>
            <a:r>
              <a:rPr lang="th-TH" spc="-15" dirty="0" smtClean="0">
                <a:latin typeface="TH SarabunPSK"/>
                <a:cs typeface="TH SarabunPSK"/>
              </a:rPr>
              <a:t>ม</a:t>
            </a:r>
            <a:r>
              <a:rPr lang="th-TH" spc="-5" dirty="0" smtClean="0">
                <a:latin typeface="TH SarabunPSK"/>
                <a:cs typeface="TH SarabunPSK"/>
              </a:rPr>
              <a:t>ี</a:t>
            </a:r>
            <a:r>
              <a:rPr lang="th-TH" spc="5" dirty="0" smtClean="0">
                <a:latin typeface="TH SarabunPSK"/>
                <a:cs typeface="TH SarabunPSK"/>
              </a:rPr>
              <a:t>ภ</a:t>
            </a:r>
            <a:r>
              <a:rPr lang="th-TH" spc="0" dirty="0" smtClean="0">
                <a:latin typeface="TH SarabunPSK"/>
                <a:cs typeface="TH SarabunPSK"/>
              </a:rPr>
              <a:t>าร</a:t>
            </a:r>
            <a:r>
              <a:rPr lang="th-TH" spc="-5" dirty="0" smtClean="0">
                <a:latin typeface="TH SarabunPSK"/>
                <a:cs typeface="TH SarabunPSK"/>
              </a:rPr>
              <a:t>ะ</a:t>
            </a:r>
            <a:r>
              <a:rPr lang="th-TH" spc="0" dirty="0" smtClean="0">
                <a:latin typeface="TH SarabunPSK"/>
                <a:cs typeface="TH SarabunPSK"/>
              </a:rPr>
              <a:t>ห</a:t>
            </a:r>
            <a:r>
              <a:rPr lang="th-TH" spc="-10" dirty="0" smtClean="0">
                <a:latin typeface="TH SarabunPSK"/>
                <a:cs typeface="TH SarabunPSK"/>
              </a:rPr>
              <a:t>น</a:t>
            </a:r>
            <a:r>
              <a:rPr lang="th-TH" spc="-5" dirty="0" smtClean="0">
                <a:latin typeface="TH SarabunPSK"/>
                <a:cs typeface="TH SarabunPSK"/>
              </a:rPr>
              <a:t>ัก</a:t>
            </a:r>
            <a:r>
              <a:rPr lang="th-TH" spc="0" dirty="0" smtClean="0">
                <a:latin typeface="TH SarabunPSK"/>
                <a:cs typeface="TH SarabunPSK"/>
              </a:rPr>
              <a:t>ใน</a:t>
            </a:r>
            <a:r>
              <a:rPr lang="th-TH" spc="-5" dirty="0" smtClean="0">
                <a:latin typeface="TH SarabunPSK"/>
                <a:cs typeface="TH SarabunPSK"/>
              </a:rPr>
              <a:t>ก</a:t>
            </a:r>
            <a:r>
              <a:rPr lang="th-TH" spc="0" dirty="0" smtClean="0">
                <a:latin typeface="TH SarabunPSK"/>
                <a:cs typeface="TH SarabunPSK"/>
              </a:rPr>
              <a:t>าร</a:t>
            </a:r>
            <a:r>
              <a:rPr lang="th-TH" spc="-10" dirty="0" smtClean="0">
                <a:latin typeface="TH SarabunPSK"/>
                <a:cs typeface="TH SarabunPSK"/>
              </a:rPr>
              <a:t>จ</a:t>
            </a:r>
            <a:r>
              <a:rPr lang="th-TH" spc="-5" dirty="0" smtClean="0">
                <a:latin typeface="TH SarabunPSK"/>
                <a:cs typeface="TH SarabunPSK"/>
              </a:rPr>
              <a:t>ั</a:t>
            </a:r>
            <a:r>
              <a:rPr lang="th-TH" spc="0" dirty="0" smtClean="0">
                <a:latin typeface="TH SarabunPSK"/>
                <a:cs typeface="TH SarabunPSK"/>
              </a:rPr>
              <a:t>ดห</a:t>
            </a:r>
            <a:r>
              <a:rPr lang="th-TH" spc="-5" dirty="0" smtClean="0">
                <a:latin typeface="TH SarabunPSK"/>
                <a:cs typeface="TH SarabunPSK"/>
              </a:rPr>
              <a:t>า </a:t>
            </a:r>
            <a:r>
              <a:rPr lang="th-TH" spc="15" dirty="0" smtClean="0">
                <a:latin typeface="TH SarabunPSK"/>
                <a:cs typeface="TH SarabunPSK"/>
              </a:rPr>
              <a:t>ร</a:t>
            </a:r>
            <a:r>
              <a:rPr lang="th-TH" spc="10" dirty="0" smtClean="0">
                <a:latin typeface="TH SarabunPSK"/>
                <a:cs typeface="TH SarabunPSK"/>
              </a:rPr>
              <a:t>า</a:t>
            </a:r>
            <a:r>
              <a:rPr lang="th-TH" spc="25" dirty="0" smtClean="0">
                <a:latin typeface="TH SarabunPSK"/>
                <a:cs typeface="TH SarabunPSK"/>
              </a:rPr>
              <a:t>ย</a:t>
            </a:r>
            <a:r>
              <a:rPr lang="th-TH" spc="10" dirty="0" smtClean="0">
                <a:latin typeface="TH SarabunPSK"/>
                <a:cs typeface="TH SarabunPSK"/>
              </a:rPr>
              <a:t>ก</a:t>
            </a:r>
            <a:r>
              <a:rPr lang="th-TH" spc="25" dirty="0" smtClean="0">
                <a:latin typeface="TH SarabunPSK"/>
                <a:cs typeface="TH SarabunPSK"/>
              </a:rPr>
              <a:t>า</a:t>
            </a:r>
            <a:r>
              <a:rPr lang="th-TH" spc="15" dirty="0" smtClean="0">
                <a:latin typeface="TH SarabunPSK"/>
                <a:cs typeface="TH SarabunPSK"/>
              </a:rPr>
              <a:t>ร</a:t>
            </a:r>
            <a:r>
              <a:rPr lang="th-TH" spc="20" dirty="0" smtClean="0">
                <a:latin typeface="TH SarabunPSK"/>
                <a:cs typeface="TH SarabunPSK"/>
              </a:rPr>
              <a:t>ม</a:t>
            </a:r>
            <a:r>
              <a:rPr lang="th-TH" spc="10" dirty="0" smtClean="0">
                <a:latin typeface="TH SarabunPSK"/>
                <a:cs typeface="TH SarabunPSK"/>
              </a:rPr>
              <a:t>า</a:t>
            </a:r>
            <a:r>
              <a:rPr lang="th-TH" spc="-10" dirty="0" smtClean="0">
                <a:latin typeface="TH SarabunPSK"/>
                <a:cs typeface="TH SarabunPSK"/>
              </a:rPr>
              <a:t>น</a:t>
            </a:r>
            <a:r>
              <a:rPr lang="th-TH" spc="35" dirty="0" smtClean="0">
                <a:latin typeface="TH SarabunPSK"/>
                <a:cs typeface="TH SarabunPSK"/>
              </a:rPr>
              <a:t>ํ</a:t>
            </a:r>
            <a:r>
              <a:rPr lang="th-TH" spc="10" dirty="0" smtClean="0">
                <a:latin typeface="TH SarabunPSK"/>
                <a:cs typeface="TH SarabunPSK"/>
              </a:rPr>
              <a:t>า</a:t>
            </a:r>
            <a:r>
              <a:rPr lang="th-TH" spc="15" dirty="0" smtClean="0">
                <a:latin typeface="TH SarabunPSK"/>
                <a:cs typeface="TH SarabunPSK"/>
              </a:rPr>
              <a:t>เ</a:t>
            </a:r>
            <a:r>
              <a:rPr lang="th-TH" spc="25" dirty="0" smtClean="0">
                <a:latin typeface="TH SarabunPSK"/>
                <a:cs typeface="TH SarabunPSK"/>
              </a:rPr>
              <a:t>ส</a:t>
            </a:r>
            <a:r>
              <a:rPr lang="th-TH" spc="15" dirty="0" smtClean="0">
                <a:latin typeface="TH SarabunPSK"/>
                <a:cs typeface="TH SarabunPSK"/>
              </a:rPr>
              <a:t>น</a:t>
            </a:r>
            <a:r>
              <a:rPr lang="th-TH" spc="20" dirty="0" smtClean="0">
                <a:latin typeface="TH SarabunPSK"/>
                <a:cs typeface="TH SarabunPSK"/>
              </a:rPr>
              <a:t>อ</a:t>
            </a:r>
            <a:r>
              <a:rPr lang="th-TH" spc="-10" dirty="0" smtClean="0">
                <a:latin typeface="TH SarabunPSK"/>
                <a:cs typeface="TH SarabunPSK"/>
              </a:rPr>
              <a:t>ผ</a:t>
            </a:r>
            <a:r>
              <a:rPr lang="th-TH" spc="-20" dirty="0" smtClean="0">
                <a:latin typeface="TH SarabunPSK"/>
                <a:cs typeface="TH SarabunPSK"/>
              </a:rPr>
              <a:t>ู</a:t>
            </a:r>
            <a:r>
              <a:rPr lang="th-TH" spc="5" dirty="0" smtClean="0">
                <a:latin typeface="TH SarabunPSK"/>
                <a:cs typeface="TH SarabunPSK"/>
              </a:rPr>
              <a:t></a:t>
            </a:r>
            <a:r>
              <a:rPr lang="th-TH" spc="30" dirty="0" smtClean="0">
                <a:latin typeface="TH SarabunPSK"/>
                <a:cs typeface="TH SarabunPSK"/>
              </a:rPr>
              <a:t>ช</a:t>
            </a:r>
            <a:r>
              <a:rPr lang="th-TH" spc="10" dirty="0" smtClean="0">
                <a:latin typeface="TH SarabunPSK"/>
                <a:cs typeface="TH SarabunPSK"/>
              </a:rPr>
              <a:t>ม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20" dirty="0" smtClean="0">
                <a:latin typeface="TH SarabunPSK"/>
                <a:cs typeface="TH SarabunPSK"/>
              </a:rPr>
              <a:t>ุ</a:t>
            </a:r>
            <a:r>
              <a:rPr lang="th-TH" spc="10" dirty="0" smtClean="0">
                <a:latin typeface="TH SarabunPSK"/>
                <a:cs typeface="TH SarabunPSK"/>
              </a:rPr>
              <a:t>ก</a:t>
            </a:r>
            <a:r>
              <a:rPr lang="th-TH" spc="-5" dirty="0" smtClean="0">
                <a:latin typeface="TH SarabunPSK"/>
                <a:cs typeface="TH SarabunPSK"/>
              </a:rPr>
              <a:t>ว</a:t>
            </a:r>
            <a:r>
              <a:rPr lang="th-TH" spc="20" dirty="0" smtClean="0">
                <a:latin typeface="TH SarabunPSK"/>
                <a:cs typeface="TH SarabunPSK"/>
              </a:rPr>
              <a:t>ั</a:t>
            </a:r>
            <a:r>
              <a:rPr lang="th-TH" spc="-10" dirty="0" smtClean="0">
                <a:latin typeface="TH SarabunPSK"/>
                <a:cs typeface="TH SarabunPSK"/>
              </a:rPr>
              <a:t>น</a:t>
            </a:r>
            <a:r>
              <a:rPr lang="th-TH" spc="50" dirty="0" smtClean="0">
                <a:latin typeface="TH SarabunPSK"/>
                <a:cs typeface="TH SarabunPSK"/>
              </a:rPr>
              <a:t> </a:t>
            </a:r>
            <a:r>
              <a:rPr lang="th-TH" spc="-5" dirty="0" smtClean="0">
                <a:latin typeface="TH SarabunPSK"/>
                <a:cs typeface="TH SarabunPSK"/>
              </a:rPr>
              <a:t>ว</a:t>
            </a:r>
            <a:r>
              <a:rPr lang="th-TH" spc="20" dirty="0" smtClean="0">
                <a:latin typeface="TH SarabunPSK"/>
                <a:cs typeface="TH SarabunPSK"/>
              </a:rPr>
              <a:t>ั</a:t>
            </a:r>
            <a:r>
              <a:rPr lang="th-TH" spc="15" dirty="0" smtClean="0">
                <a:latin typeface="TH SarabunPSK"/>
                <a:cs typeface="TH SarabunPSK"/>
              </a:rPr>
              <a:t>น</a:t>
            </a:r>
            <a:r>
              <a:rPr lang="th-TH" spc="30" dirty="0" smtClean="0">
                <a:latin typeface="TH SarabunPSK"/>
                <a:cs typeface="TH SarabunPSK"/>
              </a:rPr>
              <a:t>ล</a:t>
            </a:r>
            <a:r>
              <a:rPr lang="th-TH" spc="5" dirty="0" smtClean="0">
                <a:latin typeface="TH SarabunPSK"/>
                <a:cs typeface="TH SarabunPSK"/>
              </a:rPr>
              <a:t>ะ</a:t>
            </a:r>
            <a:r>
              <a:rPr lang="th-TH" spc="25" dirty="0" smtClean="0">
                <a:latin typeface="TH SarabunPSK"/>
                <a:cs typeface="TH SarabunPSK"/>
              </a:rPr>
              <a:t>ห</a:t>
            </a:r>
            <a:r>
              <a:rPr lang="th-TH" spc="15" dirty="0" smtClean="0">
                <a:latin typeface="TH SarabunPSK"/>
                <a:cs typeface="TH SarabunPSK"/>
              </a:rPr>
              <a:t>ล</a:t>
            </a:r>
            <a:r>
              <a:rPr lang="th-TH" spc="25" dirty="0" smtClean="0">
                <a:latin typeface="TH SarabunPSK"/>
                <a:cs typeface="TH SarabunPSK"/>
              </a:rPr>
              <a:t>า</a:t>
            </a:r>
            <a:r>
              <a:rPr lang="th-TH" spc="15" dirty="0" smtClean="0">
                <a:latin typeface="TH SarabunPSK"/>
                <a:cs typeface="TH SarabunPSK"/>
              </a:rPr>
              <a:t>ย</a:t>
            </a:r>
            <a:r>
              <a:rPr lang="th-TH" spc="-5" dirty="0" smtClean="0">
                <a:latin typeface="TH SarabunPSK"/>
                <a:cs typeface="TH SarabunPSK"/>
              </a:rPr>
              <a:t>ช</a:t>
            </a:r>
            <a:r>
              <a:rPr lang="th-TH" spc="-20" dirty="0" smtClean="0">
                <a:latin typeface="TH SarabunPSK"/>
                <a:cs typeface="TH SarabunPSK"/>
              </a:rPr>
              <a:t>ั</a:t>
            </a:r>
            <a:r>
              <a:rPr lang="th-TH" spc="35" dirty="0" smtClean="0">
                <a:latin typeface="TH SarabunPSK"/>
                <a:cs typeface="TH SarabunPSK"/>
              </a:rPr>
              <a:t>่</a:t>
            </a:r>
            <a:r>
              <a:rPr lang="th-TH" spc="15" dirty="0" smtClean="0">
                <a:latin typeface="TH SarabunPSK"/>
                <a:cs typeface="TH SarabunPSK"/>
              </a:rPr>
              <a:t>ว</a:t>
            </a:r>
            <a:r>
              <a:rPr lang="th-TH" spc="20" dirty="0" smtClean="0">
                <a:latin typeface="TH SarabunPSK"/>
                <a:cs typeface="TH SarabunPSK"/>
              </a:rPr>
              <a:t>โม</a:t>
            </a:r>
            <a:r>
              <a:rPr lang="th-TH" spc="-5" dirty="0" smtClean="0">
                <a:latin typeface="TH SarabunPSK"/>
                <a:cs typeface="TH SarabunPSK"/>
              </a:rPr>
              <a:t>ง</a:t>
            </a:r>
            <a:r>
              <a:rPr lang="th-TH" spc="60" dirty="0" smtClean="0">
                <a:latin typeface="TH SarabunPSK"/>
                <a:cs typeface="TH SarabunPSK"/>
              </a:rPr>
              <a:t> </a:t>
            </a:r>
            <a:r>
              <a:rPr lang="th-TH" spc="10" dirty="0" smtClean="0">
                <a:latin typeface="TH SarabunPSK"/>
                <a:cs typeface="TH SarabunPSK"/>
              </a:rPr>
              <a:t>ก</a:t>
            </a:r>
            <a:r>
              <a:rPr lang="th-TH" spc="25" dirty="0" smtClean="0">
                <a:latin typeface="TH SarabunPSK"/>
                <a:cs typeface="TH SarabunPSK"/>
              </a:rPr>
              <a:t>า</a:t>
            </a:r>
            <a:r>
              <a:rPr lang="th-TH" spc="15" dirty="0" smtClean="0">
                <a:latin typeface="TH SarabunPSK"/>
                <a:cs typeface="TH SarabunPSK"/>
              </a:rPr>
              <a:t>ร</a:t>
            </a:r>
            <a:r>
              <a:rPr lang="th-TH" spc="30" dirty="0" smtClean="0">
                <a:latin typeface="TH SarabunPSK"/>
                <a:cs typeface="TH SarabunPSK"/>
              </a:rPr>
              <a:t>ผ</a:t>
            </a:r>
            <a:r>
              <a:rPr lang="th-TH" spc="-10" dirty="0" smtClean="0">
                <a:latin typeface="TH SarabunPSK"/>
                <a:cs typeface="TH SarabunPSK"/>
              </a:rPr>
              <a:t>ล</a:t>
            </a:r>
            <a:r>
              <a:rPr lang="th-TH" spc="5" dirty="0" smtClean="0">
                <a:latin typeface="TH SarabunPSK"/>
                <a:cs typeface="TH SarabunPSK"/>
              </a:rPr>
              <a:t>ิ</a:t>
            </a:r>
            <a:r>
              <a:rPr lang="th-TH" spc="25" dirty="0" smtClean="0">
                <a:latin typeface="TH SarabunPSK"/>
                <a:cs typeface="TH SarabunPSK"/>
              </a:rPr>
              <a:t>ต</a:t>
            </a:r>
            <a:r>
              <a:rPr lang="th-TH" spc="15" dirty="0" smtClean="0">
                <a:latin typeface="TH SarabunPSK"/>
                <a:cs typeface="TH SarabunPSK"/>
              </a:rPr>
              <a:t>ร</a:t>
            </a:r>
            <a:r>
              <a:rPr lang="th-TH" spc="10" dirty="0" smtClean="0">
                <a:latin typeface="TH SarabunPSK"/>
                <a:cs typeface="TH SarabunPSK"/>
              </a:rPr>
              <a:t>า</a:t>
            </a:r>
            <a:r>
              <a:rPr lang="th-TH" spc="25" dirty="0" smtClean="0">
                <a:latin typeface="TH SarabunPSK"/>
                <a:cs typeface="TH SarabunPSK"/>
              </a:rPr>
              <a:t>ย</a:t>
            </a:r>
            <a:r>
              <a:rPr lang="th-TH" spc="10" dirty="0" smtClean="0">
                <a:latin typeface="TH SarabunPSK"/>
                <a:cs typeface="TH SarabunPSK"/>
              </a:rPr>
              <a:t>ก</a:t>
            </a:r>
            <a:r>
              <a:rPr lang="th-TH" spc="25" dirty="0" smtClean="0">
                <a:latin typeface="TH SarabunPSK"/>
                <a:cs typeface="TH SarabunPSK"/>
              </a:rPr>
              <a:t>า</a:t>
            </a:r>
            <a:r>
              <a:rPr lang="th-TH" spc="15" dirty="0" smtClean="0">
                <a:latin typeface="TH SarabunPSK"/>
                <a:cs typeface="TH SarabunPSK"/>
              </a:rPr>
              <a:t>ร</a:t>
            </a:r>
            <a:r>
              <a:rPr lang="th-TH" spc="30" dirty="0" smtClean="0">
                <a:latin typeface="TH SarabunPSK"/>
                <a:cs typeface="TH SarabunPSK"/>
              </a:rPr>
              <a:t>เ</a:t>
            </a:r>
            <a:r>
              <a:rPr lang="th-TH" spc="5" dirty="0" smtClean="0">
                <a:latin typeface="TH SarabunPSK"/>
                <a:cs typeface="TH SarabunPSK"/>
              </a:rPr>
              <a:t>อ</a:t>
            </a:r>
            <a:r>
              <a:rPr lang="th-TH" spc="25" dirty="0" smtClean="0">
                <a:latin typeface="TH SarabunPSK"/>
                <a:cs typeface="TH SarabunPSK"/>
              </a:rPr>
              <a:t>ง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-20" dirty="0" smtClean="0">
                <a:latin typeface="TH SarabunPSK"/>
                <a:cs typeface="TH SarabunPSK"/>
              </a:rPr>
              <a:t>ั</a:t>
            </a:r>
            <a:r>
              <a:rPr lang="th-TH" spc="5" dirty="0" smtClean="0">
                <a:latin typeface="TH SarabunPSK"/>
                <a:cs typeface="TH SarabunPSK"/>
              </a:rPr>
              <a:t>้</a:t>
            </a:r>
            <a:r>
              <a:rPr lang="th-TH" spc="25" dirty="0" smtClean="0">
                <a:latin typeface="TH SarabunPSK"/>
                <a:cs typeface="TH SarabunPSK"/>
              </a:rPr>
              <a:t>ง</a:t>
            </a:r>
            <a:r>
              <a:rPr lang="th-TH" spc="15" dirty="0" smtClean="0">
                <a:latin typeface="TH SarabunPSK"/>
                <a:cs typeface="TH SarabunPSK"/>
              </a:rPr>
              <a:t>ห</a:t>
            </a:r>
            <a:r>
              <a:rPr lang="th-TH" spc="10" dirty="0" smtClean="0">
                <a:latin typeface="TH SarabunPSK"/>
                <a:cs typeface="TH SarabunPSK"/>
              </a:rPr>
              <a:t>ม</a:t>
            </a:r>
            <a:r>
              <a:rPr lang="th-TH" spc="25" dirty="0" smtClean="0">
                <a:latin typeface="TH SarabunPSK"/>
                <a:cs typeface="TH SarabunPSK"/>
              </a:rPr>
              <a:t>ด</a:t>
            </a:r>
            <a:r>
              <a:rPr lang="th-TH" spc="15" dirty="0" smtClean="0">
                <a:latin typeface="TH SarabunPSK"/>
                <a:cs typeface="TH SarabunPSK"/>
              </a:rPr>
              <a:t>เ</a:t>
            </a:r>
            <a:r>
              <a:rPr lang="th-TH" spc="-10" dirty="0" smtClean="0">
                <a:latin typeface="TH SarabunPSK"/>
                <a:cs typeface="TH SarabunPSK"/>
              </a:rPr>
              <a:t>ป</a:t>
            </a:r>
            <a:r>
              <a:rPr lang="th-TH" spc="35" dirty="0" smtClean="0">
                <a:latin typeface="TH SarabunPSK"/>
                <a:cs typeface="TH SarabunPSK"/>
              </a:rPr>
              <a:t></a:t>
            </a:r>
            <a:r>
              <a:rPr lang="th-TH" spc="15" dirty="0" smtClean="0">
                <a:latin typeface="TH SarabunPSK"/>
                <a:cs typeface="TH SarabunPSK"/>
              </a:rPr>
              <a:t>น</a:t>
            </a:r>
            <a:r>
              <a:rPr lang="th-TH" spc="-10" dirty="0" smtClean="0">
                <a:latin typeface="TH SarabunPSK"/>
                <a:cs typeface="TH SarabunPSK"/>
              </a:rPr>
              <a:t>ส</a:t>
            </a:r>
            <a:r>
              <a:rPr lang="th-TH" spc="-20" dirty="0" smtClean="0">
                <a:latin typeface="TH SarabunPSK"/>
                <a:cs typeface="TH SarabunPSK"/>
              </a:rPr>
              <a:t>ิ</a:t>
            </a:r>
            <a:r>
              <a:rPr lang="th-TH" spc="35" dirty="0" smtClean="0">
                <a:latin typeface="TH SarabunPSK"/>
                <a:cs typeface="TH SarabunPSK"/>
              </a:rPr>
              <a:t>่</a:t>
            </a:r>
            <a:r>
              <a:rPr lang="th-TH" spc="15" dirty="0" smtClean="0">
                <a:latin typeface="TH SarabunPSK"/>
                <a:cs typeface="TH SarabunPSK"/>
              </a:rPr>
              <a:t>ง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-20" dirty="0" smtClean="0">
                <a:latin typeface="TH SarabunPSK"/>
                <a:cs typeface="TH SarabunPSK"/>
              </a:rPr>
              <a:t>ี</a:t>
            </a:r>
            <a:r>
              <a:rPr lang="th-TH" spc="35" dirty="0" smtClean="0">
                <a:latin typeface="TH SarabunPSK"/>
                <a:cs typeface="TH SarabunPSK"/>
              </a:rPr>
              <a:t>่</a:t>
            </a:r>
            <a:r>
              <a:rPr lang="th-TH" spc="15" dirty="0" smtClean="0">
                <a:latin typeface="TH SarabunPSK"/>
                <a:cs typeface="TH SarabunPSK"/>
              </a:rPr>
              <a:t>เ</a:t>
            </a:r>
            <a:r>
              <a:rPr lang="th-TH" spc="25" dirty="0" smtClean="0">
                <a:latin typeface="TH SarabunPSK"/>
                <a:cs typeface="TH SarabunPSK"/>
              </a:rPr>
              <a:t>ห</a:t>
            </a:r>
            <a:r>
              <a:rPr lang="th-TH" spc="-10" dirty="0" smtClean="0">
                <a:latin typeface="TH SarabunPSK"/>
                <a:cs typeface="TH SarabunPSK"/>
              </a:rPr>
              <a:t>น</a:t>
            </a:r>
            <a:r>
              <a:rPr lang="th-TH" spc="5" dirty="0" smtClean="0">
                <a:latin typeface="TH SarabunPSK"/>
                <a:cs typeface="TH SarabunPSK"/>
              </a:rPr>
              <a:t>็</a:t>
            </a:r>
            <a:r>
              <a:rPr lang="th-TH" spc="10" dirty="0" smtClean="0">
                <a:latin typeface="TH SarabunPSK"/>
                <a:cs typeface="TH SarabunPSK"/>
              </a:rPr>
              <a:t>ด</a:t>
            </a:r>
            <a:r>
              <a:rPr lang="th-TH" spc="30" dirty="0" smtClean="0">
                <a:latin typeface="TH SarabunPSK"/>
                <a:cs typeface="TH SarabunPSK"/>
              </a:rPr>
              <a:t>เ</a:t>
            </a:r>
            <a:r>
              <a:rPr lang="th-TH" spc="15" dirty="0" smtClean="0">
                <a:latin typeface="TH SarabunPSK"/>
                <a:cs typeface="TH SarabunPSK"/>
              </a:rPr>
              <a:t>ห</a:t>
            </a:r>
            <a:r>
              <a:rPr lang="th-TH" spc="-10" dirty="0" smtClean="0">
                <a:latin typeface="TH SarabunPSK"/>
                <a:cs typeface="TH SarabunPSK"/>
              </a:rPr>
              <a:t>น</a:t>
            </a:r>
            <a:r>
              <a:rPr lang="th-TH" spc="-20" dirty="0" smtClean="0">
                <a:latin typeface="TH SarabunPSK"/>
                <a:cs typeface="TH SarabunPSK"/>
              </a:rPr>
              <a:t>ื</a:t>
            </a:r>
            <a:r>
              <a:rPr lang="th-TH" spc="20" dirty="0" smtClean="0">
                <a:latin typeface="TH SarabunPSK"/>
                <a:cs typeface="TH SarabunPSK"/>
              </a:rPr>
              <a:t>่</a:t>
            </a:r>
            <a:r>
              <a:rPr lang="th-TH" spc="5" dirty="0" smtClean="0">
                <a:latin typeface="TH SarabunPSK"/>
                <a:cs typeface="TH SarabunPSK"/>
              </a:rPr>
              <a:t>อ</a:t>
            </a:r>
            <a:r>
              <a:rPr lang="th-TH" spc="25" dirty="0" smtClean="0">
                <a:latin typeface="TH SarabunPSK"/>
                <a:cs typeface="TH SarabunPSK"/>
              </a:rPr>
              <a:t>ย</a:t>
            </a:r>
            <a:r>
              <a:rPr lang="th-TH" spc="10" dirty="0" smtClean="0">
                <a:latin typeface="TH SarabunPSK"/>
                <a:cs typeface="TH SarabunPSK"/>
              </a:rPr>
              <a:t>แ</a:t>
            </a:r>
            <a:r>
              <a:rPr lang="th-TH" spc="25" dirty="0" smtClean="0">
                <a:latin typeface="TH SarabunPSK"/>
                <a:cs typeface="TH SarabunPSK"/>
              </a:rPr>
              <a:t>ล</a:t>
            </a:r>
            <a:r>
              <a:rPr lang="th-TH" spc="5" dirty="0" smtClean="0">
                <a:latin typeface="TH SarabunPSK"/>
                <a:cs typeface="TH SarabunPSK"/>
              </a:rPr>
              <a:t>ะ</a:t>
            </a:r>
            <a:r>
              <a:rPr lang="th-TH" spc="25" dirty="0" smtClean="0">
                <a:latin typeface="TH SarabunPSK"/>
                <a:cs typeface="TH SarabunPSK"/>
              </a:rPr>
              <a:t>ใ</a:t>
            </a:r>
            <a:r>
              <a:rPr lang="th-TH" spc="-5" dirty="0" smtClean="0">
                <a:latin typeface="TH SarabunPSK"/>
                <a:cs typeface="TH SarabunPSK"/>
              </a:rPr>
              <a:t>ชตน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-5" dirty="0" smtClean="0">
                <a:latin typeface="TH SarabunPSK"/>
                <a:cs typeface="TH SarabunPSK"/>
              </a:rPr>
              <a:t>ุนสู</a:t>
            </a:r>
            <a:r>
              <a:rPr lang="th-TH" spc="-10" dirty="0" smtClean="0">
                <a:latin typeface="TH SarabunPSK"/>
                <a:cs typeface="TH SarabunPSK"/>
              </a:rPr>
              <a:t>ง</a:t>
            </a:r>
            <a:r>
              <a:rPr lang="th-TH" spc="-15" dirty="0" smtClean="0">
                <a:latin typeface="TH SarabunPSK"/>
                <a:cs typeface="TH SarabunPSK"/>
              </a:rPr>
              <a:t>ม</a:t>
            </a:r>
            <a:r>
              <a:rPr lang="th-TH" spc="-10" dirty="0" smtClean="0">
                <a:latin typeface="TH SarabunPSK"/>
                <a:cs typeface="TH SarabunPSK"/>
              </a:rPr>
              <a:t>าก</a:t>
            </a:r>
            <a:r>
              <a:rPr lang="th-TH" spc="-5" dirty="0" smtClean="0">
                <a:latin typeface="TH SarabunPSK"/>
                <a:cs typeface="TH SarabunPSK"/>
              </a:rPr>
              <a:t> </a:t>
            </a:r>
            <a:r>
              <a:rPr lang="th-TH" spc="-15" dirty="0" smtClean="0">
                <a:latin typeface="TH SarabunPSK"/>
                <a:cs typeface="TH SarabunPSK"/>
              </a:rPr>
              <a:t>ขณ</a:t>
            </a:r>
            <a:r>
              <a:rPr lang="th-TH" spc="-20" dirty="0" smtClean="0">
                <a:latin typeface="TH SarabunPSK"/>
                <a:cs typeface="TH SarabunPSK"/>
              </a:rPr>
              <a:t>ะ</a:t>
            </a:r>
            <a:r>
              <a:rPr lang="th-TH" spc="-5" dirty="0" smtClean="0">
                <a:latin typeface="TH SarabunPSK"/>
                <a:cs typeface="TH SarabunPSK"/>
              </a:rPr>
              <a:t>เดียว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5" dirty="0" smtClean="0">
                <a:latin typeface="TH SarabunPSK"/>
                <a:cs typeface="TH SarabunPSK"/>
              </a:rPr>
              <a:t>ันผูผลิตราย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5" dirty="0" smtClean="0">
                <a:latin typeface="TH SarabunPSK"/>
                <a:cs typeface="TH SarabunPSK"/>
              </a:rPr>
              <a:t>ารจํานว</a:t>
            </a:r>
            <a:r>
              <a:rPr lang="th-TH" spc="-10" dirty="0" smtClean="0">
                <a:latin typeface="TH SarabunPSK"/>
                <a:cs typeface="TH SarabunPSK"/>
              </a:rPr>
              <a:t>น</a:t>
            </a:r>
            <a:r>
              <a:rPr lang="th-TH" spc="-15" dirty="0" smtClean="0">
                <a:latin typeface="TH SarabunPSK"/>
                <a:cs typeface="TH SarabunPSK"/>
              </a:rPr>
              <a:t>ม</a:t>
            </a:r>
            <a:r>
              <a:rPr lang="th-TH" spc="-5" dirty="0" smtClean="0">
                <a:latin typeface="TH SarabunPSK"/>
                <a:cs typeface="TH SarabunPSK"/>
              </a:rPr>
              <a:t>า</a:t>
            </a:r>
            <a:r>
              <a:rPr lang="th-TH" spc="-15" dirty="0" smtClean="0">
                <a:latin typeface="TH SarabunPSK"/>
                <a:cs typeface="TH SarabunPSK"/>
              </a:rPr>
              <a:t>กไม</a:t>
            </a:r>
            <a:r>
              <a:rPr lang="th-TH" spc="0" dirty="0" smtClean="0">
                <a:latin typeface="TH SarabunPSK"/>
                <a:cs typeface="TH SarabunPSK"/>
              </a:rPr>
              <a:t></a:t>
            </a:r>
            <a:r>
              <a:rPr lang="th-TH" spc="-15" dirty="0" smtClean="0">
                <a:latin typeface="TH SarabunPSK"/>
                <a:cs typeface="TH SarabunPSK"/>
              </a:rPr>
              <a:t>ม</a:t>
            </a:r>
            <a:r>
              <a:rPr lang="th-TH" spc="-5" dirty="0" smtClean="0">
                <a:latin typeface="TH SarabunPSK"/>
                <a:cs typeface="TH SarabunPSK"/>
              </a:rPr>
              <a:t>ีเ</a:t>
            </a:r>
            <a:r>
              <a:rPr lang="th-TH" spc="-10" dirty="0" smtClean="0">
                <a:latin typeface="TH SarabunPSK"/>
                <a:cs typeface="TH SarabunPSK"/>
              </a:rPr>
              <a:t>ง</a:t>
            </a:r>
            <a:r>
              <a:rPr lang="th-TH" spc="-5" dirty="0" smtClean="0">
                <a:latin typeface="TH SarabunPSK"/>
                <a:cs typeface="TH SarabunPSK"/>
              </a:rPr>
              <a:t>ิน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-5" dirty="0" smtClean="0">
                <a:latin typeface="TH SarabunPSK"/>
                <a:cs typeface="TH SarabunPSK"/>
              </a:rPr>
              <a:t>ุน</a:t>
            </a:r>
            <a:r>
              <a:rPr lang="th-TH" spc="-15" dirty="0" smtClean="0">
                <a:latin typeface="TH SarabunPSK"/>
                <a:cs typeface="TH SarabunPSK"/>
              </a:rPr>
              <a:t>แ</a:t>
            </a:r>
            <a:r>
              <a:rPr lang="th-TH" spc="-10" dirty="0" smtClean="0">
                <a:latin typeface="TH SarabunPSK"/>
                <a:cs typeface="TH SarabunPSK"/>
              </a:rPr>
              <a:t>ล</a:t>
            </a:r>
            <a:r>
              <a:rPr lang="th-TH" spc="-20" dirty="0" smtClean="0">
                <a:latin typeface="TH SarabunPSK"/>
                <a:cs typeface="TH SarabunPSK"/>
              </a:rPr>
              <a:t>ะ</a:t>
            </a:r>
            <a:r>
              <a:rPr lang="th-TH" spc="-15" dirty="0" smtClean="0">
                <a:latin typeface="TH SarabunPSK"/>
                <a:cs typeface="TH SarabunPSK"/>
              </a:rPr>
              <a:t>ไม</a:t>
            </a:r>
            <a:r>
              <a:rPr lang="th-TH" spc="0" dirty="0" smtClean="0">
                <a:latin typeface="TH SarabunPSK"/>
                <a:cs typeface="TH SarabunPSK"/>
              </a:rPr>
              <a:t></a:t>
            </a:r>
            <a:r>
              <a:rPr lang="th-TH" spc="-15" dirty="0" smtClean="0">
                <a:latin typeface="TH SarabunPSK"/>
                <a:cs typeface="TH SarabunPSK"/>
              </a:rPr>
              <a:t>ม</a:t>
            </a:r>
            <a:r>
              <a:rPr lang="th-TH" spc="0" dirty="0" smtClean="0">
                <a:latin typeface="TH SarabunPSK"/>
                <a:cs typeface="TH SarabunPSK"/>
              </a:rPr>
              <a:t>ีโ</a:t>
            </a:r>
            <a:r>
              <a:rPr lang="th-TH" spc="-20" dirty="0" smtClean="0">
                <a:latin typeface="TH SarabunPSK"/>
                <a:cs typeface="TH SarabunPSK"/>
              </a:rPr>
              <a:t>อ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5" dirty="0" smtClean="0">
                <a:latin typeface="TH SarabunPSK"/>
                <a:cs typeface="TH SarabunPSK"/>
              </a:rPr>
              <a:t>าสจัดตั้</a:t>
            </a:r>
            <a:r>
              <a:rPr lang="th-TH" spc="-10" dirty="0" smtClean="0">
                <a:latin typeface="TH SarabunPSK"/>
                <a:cs typeface="TH SarabunPSK"/>
              </a:rPr>
              <a:t>งส</a:t>
            </a:r>
            <a:r>
              <a:rPr lang="th-TH" spc="-15" dirty="0" smtClean="0">
                <a:latin typeface="TH SarabunPSK"/>
                <a:cs typeface="TH SarabunPSK"/>
              </a:rPr>
              <a:t>ถ</a:t>
            </a:r>
            <a:r>
              <a:rPr lang="th-TH" spc="0" dirty="0" smtClean="0">
                <a:latin typeface="TH SarabunPSK"/>
                <a:cs typeface="TH SarabunPSK"/>
              </a:rPr>
              <a:t>า</a:t>
            </a:r>
            <a:r>
              <a:rPr lang="th-TH" spc="-10" dirty="0" smtClean="0">
                <a:latin typeface="TH SarabunPSK"/>
                <a:cs typeface="TH SarabunPSK"/>
              </a:rPr>
              <a:t>น</a:t>
            </a:r>
            <a:r>
              <a:rPr lang="th-TH" spc="-5" dirty="0" smtClean="0">
                <a:latin typeface="TH SarabunPSK"/>
                <a:cs typeface="TH SarabunPSK"/>
              </a:rPr>
              <a:t>ี</a:t>
            </a:r>
            <a:r>
              <a:rPr lang="th-TH" spc="10" dirty="0" smtClean="0">
                <a:latin typeface="TH SarabunPSK"/>
                <a:cs typeface="TH SarabunPSK"/>
              </a:rPr>
              <a:t>โ</a:t>
            </a:r>
            <a:r>
              <a:rPr lang="th-TH" spc="-5" dirty="0" smtClean="0">
                <a:latin typeface="TH SarabunPSK"/>
                <a:cs typeface="TH SarabunPSK"/>
              </a:rPr>
              <a:t>ท</a:t>
            </a:r>
            <a:r>
              <a:rPr lang="th-TH" spc="0" dirty="0" smtClean="0">
                <a:latin typeface="TH SarabunPSK"/>
                <a:cs typeface="TH SarabunPSK"/>
              </a:rPr>
              <a:t>ร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-5" dirty="0" smtClean="0">
                <a:latin typeface="TH SarabunPSK"/>
                <a:cs typeface="TH SarabunPSK"/>
              </a:rPr>
              <a:t>ัศ</a:t>
            </a:r>
            <a:r>
              <a:rPr lang="th-TH" spc="-10" dirty="0" smtClean="0">
                <a:latin typeface="TH SarabunPSK"/>
                <a:cs typeface="TH SarabunPSK"/>
              </a:rPr>
              <a:t>น</a:t>
            </a:r>
            <a:r>
              <a:rPr lang="th-TH" spc="-5" dirty="0" smtClean="0">
                <a:latin typeface="TH SarabunPSK"/>
                <a:cs typeface="TH SarabunPSK"/>
              </a:rPr>
              <a:t>ขอ</a:t>
            </a:r>
            <a:r>
              <a:rPr lang="th-TH" spc="5" dirty="0" smtClean="0">
                <a:latin typeface="TH SarabunPSK"/>
                <a:cs typeface="TH SarabunPSK"/>
              </a:rPr>
              <a:t>ง</a:t>
            </a:r>
            <a:r>
              <a:rPr lang="th-TH" spc="0" dirty="0" smtClean="0">
                <a:latin typeface="TH SarabunPSK"/>
                <a:cs typeface="TH SarabunPSK"/>
              </a:rPr>
              <a:t>ต</a:t>
            </a:r>
            <a:r>
              <a:rPr lang="th-TH" spc="-10" dirty="0" smtClean="0">
                <a:latin typeface="TH SarabunPSK"/>
                <a:cs typeface="TH SarabunPSK"/>
              </a:rPr>
              <a:t>น</a:t>
            </a:r>
            <a:r>
              <a:rPr lang="th-TH" spc="25" dirty="0" smtClean="0">
                <a:latin typeface="TH SarabunPSK"/>
                <a:cs typeface="TH SarabunPSK"/>
              </a:rPr>
              <a:t> </a:t>
            </a:r>
            <a:r>
              <a:rPr lang="th-TH" spc="-10" dirty="0" smtClean="0">
                <a:latin typeface="TH SarabunPSK"/>
                <a:cs typeface="TH SarabunPSK"/>
              </a:rPr>
              <a:t>จ</a:t>
            </a:r>
            <a:r>
              <a:rPr lang="th-TH" spc="-5" dirty="0" smtClean="0">
                <a:latin typeface="TH SarabunPSK"/>
                <a:cs typeface="TH SarabunPSK"/>
              </a:rPr>
              <a:t>ึง</a:t>
            </a:r>
            <a:r>
              <a:rPr lang="th-TH" spc="-10" dirty="0" smtClean="0">
                <a:latin typeface="TH SarabunPSK"/>
                <a:cs typeface="TH SarabunPSK"/>
              </a:rPr>
              <a:t>ต</a:t>
            </a:r>
            <a:r>
              <a:rPr lang="th-TH" spc="20" dirty="0" smtClean="0">
                <a:latin typeface="TH SarabunPSK"/>
                <a:cs typeface="TH SarabunPSK"/>
              </a:rPr>
              <a:t></a:t>
            </a:r>
            <a:r>
              <a:rPr lang="th-TH" spc="5" dirty="0" smtClean="0">
                <a:latin typeface="TH SarabunPSK"/>
                <a:cs typeface="TH SarabunPSK"/>
              </a:rPr>
              <a:t>อ</a:t>
            </a:r>
            <a:r>
              <a:rPr lang="th-TH" spc="15" dirty="0" smtClean="0">
                <a:latin typeface="TH SarabunPSK"/>
                <a:cs typeface="TH SarabunPSK"/>
              </a:rPr>
              <a:t>ง</a:t>
            </a:r>
            <a:r>
              <a:rPr lang="th-TH" spc="25" dirty="0" smtClean="0">
                <a:latin typeface="TH SarabunPSK"/>
                <a:cs typeface="TH SarabunPSK"/>
              </a:rPr>
              <a:t>ใ</a:t>
            </a:r>
            <a:r>
              <a:rPr lang="th-TH" spc="-5" dirty="0" smtClean="0">
                <a:latin typeface="TH SarabunPSK"/>
                <a:cs typeface="TH SarabunPSK"/>
              </a:rPr>
              <a:t>ช</a:t>
            </a:r>
            <a:r>
              <a:rPr lang="th-TH" spc="20" dirty="0" smtClean="0">
                <a:latin typeface="TH SarabunPSK"/>
                <a:cs typeface="TH SarabunPSK"/>
              </a:rPr>
              <a:t></a:t>
            </a:r>
            <a:r>
              <a:rPr lang="th-TH" spc="-5" dirty="0" smtClean="0">
                <a:latin typeface="TH SarabunPSK"/>
                <a:cs typeface="TH SarabunPSK"/>
              </a:rPr>
              <a:t>ว</a:t>
            </a:r>
            <a:r>
              <a:rPr lang="th-TH" spc="20" dirty="0" smtClean="0">
                <a:latin typeface="TH SarabunPSK"/>
                <a:cs typeface="TH SarabunPSK"/>
              </a:rPr>
              <a:t>ิ</a:t>
            </a:r>
            <a:r>
              <a:rPr lang="th-TH" spc="-5" dirty="0" smtClean="0">
                <a:latin typeface="TH SarabunPSK"/>
                <a:cs typeface="TH SarabunPSK"/>
              </a:rPr>
              <a:t>ธ</a:t>
            </a:r>
            <a:r>
              <a:rPr lang="th-TH" spc="20" dirty="0" smtClean="0">
                <a:latin typeface="TH SarabunPSK"/>
                <a:cs typeface="TH SarabunPSK"/>
              </a:rPr>
              <a:t>ี</a:t>
            </a:r>
            <a:r>
              <a:rPr lang="th-TH" spc="10" dirty="0" smtClean="0">
                <a:latin typeface="TH SarabunPSK"/>
                <a:cs typeface="TH SarabunPSK"/>
              </a:rPr>
              <a:t>ข</a:t>
            </a:r>
            <a:r>
              <a:rPr lang="th-TH" spc="5" dirty="0" smtClean="0">
                <a:latin typeface="TH SarabunPSK"/>
                <a:cs typeface="TH SarabunPSK"/>
              </a:rPr>
              <a:t>อ</a:t>
            </a:r>
            <a:r>
              <a:rPr lang="th-TH" spc="30" dirty="0" smtClean="0">
                <a:latin typeface="TH SarabunPSK"/>
                <a:cs typeface="TH SarabunPSK"/>
              </a:rPr>
              <a:t>เ</a:t>
            </a:r>
            <a:r>
              <a:rPr lang="th-TH" spc="-5" dirty="0" smtClean="0">
                <a:latin typeface="TH SarabunPSK"/>
                <a:cs typeface="TH SarabunPSK"/>
              </a:rPr>
              <a:t>ช</a:t>
            </a:r>
            <a:r>
              <a:rPr lang="th-TH" spc="15" dirty="0" smtClean="0">
                <a:latin typeface="TH SarabunPSK"/>
                <a:cs typeface="TH SarabunPSK"/>
              </a:rPr>
              <a:t>าเ</a:t>
            </a:r>
            <a:r>
              <a:rPr lang="th-TH" spc="30" dirty="0" smtClean="0">
                <a:latin typeface="TH SarabunPSK"/>
                <a:cs typeface="TH SarabunPSK"/>
              </a:rPr>
              <a:t>ว</a:t>
            </a:r>
            <a:r>
              <a:rPr lang="th-TH" spc="15" dirty="0" smtClean="0">
                <a:latin typeface="TH SarabunPSK"/>
                <a:cs typeface="TH SarabunPSK"/>
              </a:rPr>
              <a:t>ล</a:t>
            </a:r>
            <a:r>
              <a:rPr lang="th-TH" spc="10" dirty="0" smtClean="0">
                <a:latin typeface="TH SarabunPSK"/>
                <a:cs typeface="TH SarabunPSK"/>
              </a:rPr>
              <a:t>า</a:t>
            </a:r>
            <a:r>
              <a:rPr lang="th-TH" spc="20" dirty="0" smtClean="0">
                <a:latin typeface="TH SarabunPSK"/>
                <a:cs typeface="TH SarabunPSK"/>
              </a:rPr>
              <a:t>อ</a:t>
            </a:r>
            <a:r>
              <a:rPr lang="th-TH" spc="5" dirty="0" smtClean="0">
                <a:latin typeface="TH SarabunPSK"/>
                <a:cs typeface="TH SarabunPSK"/>
              </a:rPr>
              <a:t>อก</a:t>
            </a:r>
            <a:r>
              <a:rPr lang="th-TH" spc="20" dirty="0" smtClean="0">
                <a:latin typeface="TH SarabunPSK"/>
                <a:cs typeface="TH SarabunPSK"/>
              </a:rPr>
              <a:t>อ</a:t>
            </a:r>
            <a:r>
              <a:rPr lang="th-TH" spc="10" dirty="0" smtClean="0">
                <a:latin typeface="TH SarabunPSK"/>
                <a:cs typeface="TH SarabunPSK"/>
              </a:rPr>
              <a:t>าก</a:t>
            </a:r>
            <a:r>
              <a:rPr lang="th-TH" spc="25" dirty="0" smtClean="0">
                <a:latin typeface="TH SarabunPSK"/>
                <a:cs typeface="TH SarabunPSK"/>
              </a:rPr>
              <a:t>า</a:t>
            </a:r>
            <a:r>
              <a:rPr lang="th-TH" spc="10" dirty="0" smtClean="0">
                <a:latin typeface="TH SarabunPSK"/>
                <a:cs typeface="TH SarabunPSK"/>
              </a:rPr>
              <a:t>ศ</a:t>
            </a:r>
            <a:r>
              <a:rPr lang="th-TH" spc="15" dirty="0" smtClean="0">
                <a:latin typeface="TH SarabunPSK"/>
                <a:cs typeface="TH SarabunPSK"/>
              </a:rPr>
              <a:t>จ</a:t>
            </a:r>
            <a:r>
              <a:rPr lang="th-TH" spc="10" dirty="0" smtClean="0">
                <a:latin typeface="TH SarabunPSK"/>
                <a:cs typeface="TH SarabunPSK"/>
              </a:rPr>
              <a:t>า</a:t>
            </a:r>
            <a:r>
              <a:rPr lang="th-TH" spc="20" dirty="0" smtClean="0">
                <a:latin typeface="TH SarabunPSK"/>
                <a:cs typeface="TH SarabunPSK"/>
              </a:rPr>
              <a:t>ก</a:t>
            </a:r>
            <a:r>
              <a:rPr lang="th-TH" spc="15" dirty="0" smtClean="0">
                <a:latin typeface="TH SarabunPSK"/>
                <a:cs typeface="TH SarabunPSK"/>
              </a:rPr>
              <a:t>ส</a:t>
            </a:r>
            <a:r>
              <a:rPr lang="th-TH" spc="10" dirty="0" smtClean="0">
                <a:latin typeface="TH SarabunPSK"/>
                <a:cs typeface="TH SarabunPSK"/>
              </a:rPr>
              <a:t>ถ</a:t>
            </a:r>
            <a:r>
              <a:rPr lang="th-TH" spc="25" dirty="0" smtClean="0">
                <a:latin typeface="TH SarabunPSK"/>
                <a:cs typeface="TH SarabunPSK"/>
              </a:rPr>
              <a:t>า</a:t>
            </a:r>
            <a:r>
              <a:rPr lang="th-TH" spc="-10" dirty="0" smtClean="0">
                <a:latin typeface="TH SarabunPSK"/>
                <a:cs typeface="TH SarabunPSK"/>
              </a:rPr>
              <a:t>น</a:t>
            </a:r>
            <a:r>
              <a:rPr lang="th-TH" spc="20" dirty="0" smtClean="0">
                <a:latin typeface="TH SarabunPSK"/>
                <a:cs typeface="TH SarabunPSK"/>
              </a:rPr>
              <a:t>ีโท</a:t>
            </a:r>
            <a:r>
              <a:rPr lang="th-TH" spc="15" dirty="0" smtClean="0">
                <a:latin typeface="TH SarabunPSK"/>
                <a:cs typeface="TH SarabunPSK"/>
              </a:rPr>
              <a:t>ร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20" dirty="0" smtClean="0">
                <a:latin typeface="TH SarabunPSK"/>
                <a:cs typeface="TH SarabunPSK"/>
              </a:rPr>
              <a:t>ัศ</a:t>
            </a:r>
            <a:r>
              <a:rPr lang="th-TH" spc="-10" dirty="0" smtClean="0">
                <a:latin typeface="TH SarabunPSK"/>
                <a:cs typeface="TH SarabunPSK"/>
              </a:rPr>
              <a:t>น</a:t>
            </a:r>
            <a:r>
              <a:rPr lang="th-TH" spc="15" dirty="0" smtClean="0">
                <a:latin typeface="TH SarabunPSK"/>
                <a:cs typeface="TH SarabunPSK"/>
              </a:rPr>
              <a:t>แ</a:t>
            </a:r>
            <a:r>
              <a:rPr lang="th-TH" spc="10" dirty="0" smtClean="0">
                <a:latin typeface="TH SarabunPSK"/>
                <a:cs typeface="TH SarabunPSK"/>
              </a:rPr>
              <a:t>ท</a:t>
            </a:r>
            <a:r>
              <a:rPr lang="th-TH" spc="-10" dirty="0" smtClean="0">
                <a:latin typeface="TH SarabunPSK"/>
                <a:cs typeface="TH SarabunPSK"/>
              </a:rPr>
              <a:t>น</a:t>
            </a:r>
            <a:r>
              <a:rPr lang="th-TH" spc="60" dirty="0" smtClean="0">
                <a:latin typeface="TH SarabunPSK"/>
                <a:cs typeface="TH SarabunPSK"/>
              </a:rPr>
              <a:t> </a:t>
            </a:r>
            <a:r>
              <a:rPr lang="th-TH" spc="-15" dirty="0" smtClean="0">
                <a:latin typeface="TH SarabunPSK"/>
                <a:cs typeface="TH SarabunPSK"/>
              </a:rPr>
              <a:t>ข</a:t>
            </a:r>
            <a:r>
              <a:rPr lang="th-TH" spc="20" dirty="0" smtClean="0">
                <a:latin typeface="TH SarabunPSK"/>
                <a:cs typeface="TH SarabunPSK"/>
              </a:rPr>
              <a:t>อ</a:t>
            </a:r>
            <a:r>
              <a:rPr lang="th-TH" spc="10" dirty="0" smtClean="0">
                <a:latin typeface="TH SarabunPSK"/>
                <a:cs typeface="TH SarabunPSK"/>
              </a:rPr>
              <a:t>ตก</a:t>
            </a:r>
            <a:r>
              <a:rPr lang="th-TH" spc="25" dirty="0" smtClean="0">
                <a:latin typeface="TH SarabunPSK"/>
                <a:cs typeface="TH SarabunPSK"/>
              </a:rPr>
              <a:t>ล</a:t>
            </a:r>
            <a:r>
              <a:rPr lang="th-TH" spc="15" dirty="0" smtClean="0">
                <a:latin typeface="TH SarabunPSK"/>
                <a:cs typeface="TH SarabunPSK"/>
              </a:rPr>
              <a:t>ง</a:t>
            </a:r>
            <a:r>
              <a:rPr lang="th-TH" spc="10" dirty="0" smtClean="0">
                <a:latin typeface="TH SarabunPSK"/>
                <a:cs typeface="TH SarabunPSK"/>
              </a:rPr>
              <a:t>ก</a:t>
            </a:r>
            <a:r>
              <a:rPr lang="th-TH" spc="25" dirty="0" smtClean="0">
                <a:latin typeface="TH SarabunPSK"/>
                <a:cs typeface="TH SarabunPSK"/>
              </a:rPr>
              <a:t>า</a:t>
            </a:r>
            <a:r>
              <a:rPr lang="th-TH" spc="15" dirty="0" smtClean="0">
                <a:latin typeface="TH SarabunPSK"/>
                <a:cs typeface="TH SarabunPSK"/>
              </a:rPr>
              <a:t>รเ</a:t>
            </a:r>
            <a:r>
              <a:rPr lang="th-TH" spc="-5" dirty="0" smtClean="0">
                <a:latin typeface="TH SarabunPSK"/>
                <a:cs typeface="TH SarabunPSK"/>
              </a:rPr>
              <a:t>ช</a:t>
            </a:r>
            <a:r>
              <a:rPr lang="th-TH" spc="20" dirty="0" smtClean="0">
                <a:latin typeface="TH SarabunPSK"/>
                <a:cs typeface="TH SarabunPSK"/>
              </a:rPr>
              <a:t></a:t>
            </a:r>
            <a:r>
              <a:rPr lang="th-TH" spc="25" dirty="0" smtClean="0">
                <a:latin typeface="TH SarabunPSK"/>
                <a:cs typeface="TH SarabunPSK"/>
              </a:rPr>
              <a:t>า</a:t>
            </a:r>
            <a:r>
              <a:rPr lang="th-TH" spc="15" dirty="0" smtClean="0">
                <a:latin typeface="TH SarabunPSK"/>
                <a:cs typeface="TH SarabunPSK"/>
              </a:rPr>
              <a:t>เว</a:t>
            </a:r>
            <a:r>
              <a:rPr lang="th-TH" spc="25" dirty="0" smtClean="0">
                <a:latin typeface="TH SarabunPSK"/>
                <a:cs typeface="TH SarabunPSK"/>
              </a:rPr>
              <a:t>ล</a:t>
            </a:r>
            <a:r>
              <a:rPr lang="th-TH" spc="10" dirty="0" smtClean="0">
                <a:latin typeface="TH SarabunPSK"/>
                <a:cs typeface="TH SarabunPSK"/>
              </a:rPr>
              <a:t>าข</a:t>
            </a:r>
            <a:r>
              <a:rPr lang="th-TH" spc="20" dirty="0" smtClean="0">
                <a:latin typeface="TH SarabunPSK"/>
                <a:cs typeface="TH SarabunPSK"/>
              </a:rPr>
              <a:t>อ</a:t>
            </a:r>
            <a:r>
              <a:rPr lang="th-TH" spc="15" dirty="0" smtClean="0">
                <a:latin typeface="TH SarabunPSK"/>
                <a:cs typeface="TH SarabunPSK"/>
              </a:rPr>
              <a:t>งส</a:t>
            </a:r>
            <a:r>
              <a:rPr lang="th-TH" spc="20" dirty="0" smtClean="0">
                <a:latin typeface="TH SarabunPSK"/>
                <a:cs typeface="TH SarabunPSK"/>
              </a:rPr>
              <a:t>ถ</a:t>
            </a:r>
            <a:r>
              <a:rPr lang="th-TH" spc="10" dirty="0" smtClean="0">
                <a:latin typeface="TH SarabunPSK"/>
                <a:cs typeface="TH SarabunPSK"/>
              </a:rPr>
              <a:t>า</a:t>
            </a:r>
            <a:r>
              <a:rPr lang="th-TH" spc="-10" dirty="0" smtClean="0">
                <a:latin typeface="TH SarabunPSK"/>
                <a:cs typeface="TH SarabunPSK"/>
              </a:rPr>
              <a:t>น</a:t>
            </a:r>
            <a:r>
              <a:rPr lang="th-TH" spc="20" dirty="0" smtClean="0">
                <a:latin typeface="TH SarabunPSK"/>
                <a:cs typeface="TH SarabunPSK"/>
              </a:rPr>
              <a:t>ีโท</a:t>
            </a:r>
            <a:r>
              <a:rPr lang="th-TH" spc="15" dirty="0" smtClean="0">
                <a:latin typeface="TH SarabunPSK"/>
                <a:cs typeface="TH SarabunPSK"/>
              </a:rPr>
              <a:t>ร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20" dirty="0" smtClean="0">
                <a:latin typeface="TH SarabunPSK"/>
                <a:cs typeface="TH SarabunPSK"/>
              </a:rPr>
              <a:t>ัศ</a:t>
            </a:r>
            <a:r>
              <a:rPr lang="th-TH" spc="-10" dirty="0" smtClean="0">
                <a:latin typeface="TH SarabunPSK"/>
                <a:cs typeface="TH SarabunPSK"/>
              </a:rPr>
              <a:t>น</a:t>
            </a:r>
            <a:r>
              <a:rPr lang="th-TH" spc="20" dirty="0" smtClean="0">
                <a:latin typeface="TH SarabunPSK"/>
                <a:cs typeface="TH SarabunPSK"/>
              </a:rPr>
              <a:t></a:t>
            </a:r>
            <a:r>
              <a:rPr lang="th-TH" spc="-15" dirty="0" smtClean="0">
                <a:latin typeface="TH SarabunPSK"/>
                <a:cs typeface="TH SarabunPSK"/>
              </a:rPr>
              <a:t>ข</a:t>
            </a:r>
            <a:r>
              <a:rPr lang="th-TH" spc="-20" dirty="0" smtClean="0">
                <a:latin typeface="TH SarabunPSK"/>
                <a:cs typeface="TH SarabunPSK"/>
              </a:rPr>
              <a:t>ึ</a:t>
            </a:r>
            <a:r>
              <a:rPr lang="th-TH" spc="20" dirty="0" smtClean="0">
                <a:latin typeface="TH SarabunPSK"/>
                <a:cs typeface="TH SarabunPSK"/>
              </a:rPr>
              <a:t>้</a:t>
            </a:r>
            <a:r>
              <a:rPr lang="th-TH" spc="25" dirty="0" smtClean="0">
                <a:latin typeface="TH SarabunPSK"/>
                <a:cs typeface="TH SarabunPSK"/>
              </a:rPr>
              <a:t>น</a:t>
            </a:r>
            <a:r>
              <a:rPr lang="th-TH" spc="5" dirty="0" smtClean="0">
                <a:latin typeface="TH SarabunPSK"/>
                <a:cs typeface="TH SarabunPSK"/>
              </a:rPr>
              <a:t>อ</a:t>
            </a:r>
            <a:r>
              <a:rPr lang="th-TH" spc="-10" dirty="0" smtClean="0">
                <a:latin typeface="TH SarabunPSK"/>
                <a:cs typeface="TH SarabunPSK"/>
              </a:rPr>
              <a:t>ย</a:t>
            </a:r>
            <a:r>
              <a:rPr lang="th-TH" spc="-20" dirty="0" smtClean="0">
                <a:latin typeface="TH SarabunPSK"/>
                <a:cs typeface="TH SarabunPSK"/>
              </a:rPr>
              <a:t>ู</a:t>
            </a:r>
            <a:r>
              <a:rPr lang="th-TH" spc="20" dirty="0" smtClean="0">
                <a:latin typeface="TH SarabunPSK"/>
                <a:cs typeface="TH SarabunPSK"/>
              </a:rPr>
              <a:t>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20" dirty="0" smtClean="0">
                <a:latin typeface="TH SarabunPSK"/>
                <a:cs typeface="TH SarabunPSK"/>
              </a:rPr>
              <a:t>ั</a:t>
            </a:r>
            <a:r>
              <a:rPr lang="th-TH" spc="-10" dirty="0" smtClean="0">
                <a:latin typeface="TH SarabunPSK"/>
                <a:cs typeface="TH SarabunPSK"/>
              </a:rPr>
              <a:t>บ</a:t>
            </a:r>
            <a:r>
              <a:rPr lang="th-TH" spc="-5" dirty="0" smtClean="0">
                <a:latin typeface="TH SarabunPSK"/>
                <a:cs typeface="TH SarabunPSK"/>
              </a:rPr>
              <a:t> </a:t>
            </a:r>
            <a:r>
              <a:rPr lang="th-TH" spc="5" dirty="0" smtClean="0">
                <a:latin typeface="TH SarabunPSK"/>
                <a:cs typeface="TH SarabunPSK"/>
              </a:rPr>
              <a:t>เ</a:t>
            </a:r>
            <a:r>
              <a:rPr lang="th-TH" spc="-10" dirty="0" smtClean="0">
                <a:latin typeface="TH SarabunPSK"/>
                <a:cs typeface="TH SarabunPSK"/>
              </a:rPr>
              <a:t>ง</a:t>
            </a:r>
            <a:r>
              <a:rPr lang="th-TH" spc="-20" dirty="0" smtClean="0">
                <a:latin typeface="TH SarabunPSK"/>
                <a:cs typeface="TH SarabunPSK"/>
              </a:rPr>
              <a:t>ื</a:t>
            </a:r>
            <a:r>
              <a:rPr lang="th-TH" spc="20" dirty="0" smtClean="0">
                <a:latin typeface="TH SarabunPSK"/>
                <a:cs typeface="TH SarabunPSK"/>
              </a:rPr>
              <a:t>่</a:t>
            </a:r>
            <a:r>
              <a:rPr lang="th-TH" spc="-5" dirty="0" smtClean="0">
                <a:latin typeface="TH SarabunPSK"/>
                <a:cs typeface="TH SarabunPSK"/>
              </a:rPr>
              <a:t>อ</a:t>
            </a:r>
            <a:r>
              <a:rPr lang="th-TH" spc="15" dirty="0" smtClean="0">
                <a:latin typeface="TH SarabunPSK"/>
                <a:cs typeface="TH SarabunPSK"/>
              </a:rPr>
              <a:t>น</a:t>
            </a:r>
            <a:r>
              <a:rPr lang="th-TH" spc="0" dirty="0" smtClean="0">
                <a:latin typeface="TH SarabunPSK"/>
                <a:cs typeface="TH SarabunPSK"/>
              </a:rPr>
              <a:t>ไ</a:t>
            </a:r>
            <a:r>
              <a:rPr lang="th-TH" spc="10" dirty="0" smtClean="0">
                <a:latin typeface="TH SarabunPSK"/>
                <a:cs typeface="TH SarabunPSK"/>
              </a:rPr>
              <a:t>ข</a:t>
            </a:r>
            <a:r>
              <a:rPr lang="th-TH" spc="-10" dirty="0" smtClean="0">
                <a:latin typeface="TH SarabunPSK"/>
                <a:cs typeface="TH SarabunPSK"/>
              </a:rPr>
              <a:t>ส</a:t>
            </a:r>
            <a:r>
              <a:rPr lang="th-TH" spc="-5" dirty="0" smtClean="0">
                <a:latin typeface="TH SarabunPSK"/>
                <a:cs typeface="TH SarabunPSK"/>
              </a:rPr>
              <a:t>ั</a:t>
            </a:r>
            <a:r>
              <a:rPr lang="th-TH" spc="10" dirty="0" smtClean="0">
                <a:latin typeface="TH SarabunPSK"/>
                <a:cs typeface="TH SarabunPSK"/>
              </a:rPr>
              <a:t>ญ</a:t>
            </a:r>
            <a:r>
              <a:rPr lang="th-TH" spc="0" dirty="0" smtClean="0">
                <a:latin typeface="TH SarabunPSK"/>
                <a:cs typeface="TH SarabunPSK"/>
              </a:rPr>
              <a:t>ญ</a:t>
            </a:r>
            <a:r>
              <a:rPr lang="th-TH" spc="10" dirty="0" smtClean="0">
                <a:latin typeface="TH SarabunPSK"/>
                <a:cs typeface="TH SarabunPSK"/>
              </a:rPr>
              <a:t>า</a:t>
            </a:r>
            <a:r>
              <a:rPr lang="th-TH" spc="0" dirty="0" smtClean="0">
                <a:latin typeface="TH SarabunPSK"/>
                <a:cs typeface="TH SarabunPSK"/>
              </a:rPr>
              <a:t>แ</a:t>
            </a:r>
            <a:r>
              <a:rPr lang="th-TH" spc="-10" dirty="0" smtClean="0">
                <a:latin typeface="TH SarabunPSK"/>
                <a:cs typeface="TH SarabunPSK"/>
              </a:rPr>
              <a:t>ต</a:t>
            </a:r>
            <a:r>
              <a:rPr lang="th-TH" spc="20" dirty="0" smtClean="0">
                <a:latin typeface="TH SarabunPSK"/>
                <a:cs typeface="TH SarabunPSK"/>
              </a:rPr>
              <a:t></a:t>
            </a:r>
            <a:r>
              <a:rPr lang="th-TH" spc="5" dirty="0" smtClean="0">
                <a:latin typeface="TH SarabunPSK"/>
                <a:cs typeface="TH SarabunPSK"/>
              </a:rPr>
              <a:t>ละ</a:t>
            </a:r>
            <a:r>
              <a:rPr lang="th-TH" spc="0" dirty="0" smtClean="0">
                <a:latin typeface="TH SarabunPSK"/>
                <a:cs typeface="TH SarabunPSK"/>
              </a:rPr>
              <a:t>ฉ</a:t>
            </a:r>
            <a:r>
              <a:rPr lang="th-TH" spc="-10" dirty="0" smtClean="0">
                <a:latin typeface="TH SarabunPSK"/>
                <a:cs typeface="TH SarabunPSK"/>
              </a:rPr>
              <a:t>บ</a:t>
            </a:r>
            <a:r>
              <a:rPr lang="th-TH" spc="20" dirty="0" smtClean="0">
                <a:latin typeface="TH SarabunPSK"/>
                <a:cs typeface="TH SarabunPSK"/>
              </a:rPr>
              <a:t>ั</a:t>
            </a:r>
            <a:r>
              <a:rPr lang="th-TH" spc="0" dirty="0" smtClean="0">
                <a:latin typeface="TH SarabunPSK"/>
                <a:cs typeface="TH SarabunPSK"/>
              </a:rPr>
              <a:t>บ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-20" dirty="0" smtClean="0">
                <a:latin typeface="TH SarabunPSK"/>
                <a:cs typeface="TH SarabunPSK"/>
              </a:rPr>
              <a:t>ี</a:t>
            </a:r>
            <a:r>
              <a:rPr lang="th-TH" spc="20" dirty="0" smtClean="0">
                <a:latin typeface="TH SarabunPSK"/>
                <a:cs typeface="TH SarabunPSK"/>
              </a:rPr>
              <a:t>่</a:t>
            </a:r>
            <a:r>
              <a:rPr lang="th-TH" spc="-15" dirty="0" smtClean="0">
                <a:latin typeface="TH SarabunPSK"/>
                <a:cs typeface="TH SarabunPSK"/>
              </a:rPr>
              <a:t>ค</a:t>
            </a:r>
            <a:r>
              <a:rPr lang="th-TH" spc="-20" dirty="0" smtClean="0">
                <a:latin typeface="TH SarabunPSK"/>
                <a:cs typeface="TH SarabunPSK"/>
              </a:rPr>
              <a:t>ู</a:t>
            </a:r>
            <a:r>
              <a:rPr lang="th-TH" spc="-5" dirty="0" smtClean="0">
                <a:latin typeface="TH SarabunPSK"/>
                <a:cs typeface="TH SarabunPSK"/>
              </a:rPr>
              <a:t></a:t>
            </a:r>
            <a:r>
              <a:rPr lang="th-TH" spc="-10" dirty="0" smtClean="0">
                <a:latin typeface="TH SarabunPSK"/>
                <a:cs typeface="TH SarabunPSK"/>
              </a:rPr>
              <a:t>ส</a:t>
            </a:r>
            <a:r>
              <a:rPr lang="th-TH" spc="20" dirty="0" smtClean="0">
                <a:latin typeface="TH SarabunPSK"/>
                <a:cs typeface="TH SarabunPSK"/>
              </a:rPr>
              <a:t>ั</a:t>
            </a:r>
            <a:r>
              <a:rPr lang="th-TH" spc="0" dirty="0" smtClean="0">
                <a:latin typeface="TH SarabunPSK"/>
                <a:cs typeface="TH SarabunPSK"/>
              </a:rPr>
              <a:t>ญ</a:t>
            </a:r>
            <a:r>
              <a:rPr lang="th-TH" spc="10" dirty="0" smtClean="0">
                <a:latin typeface="TH SarabunPSK"/>
                <a:cs typeface="TH SarabunPSK"/>
              </a:rPr>
              <a:t>ญ</a:t>
            </a:r>
            <a:r>
              <a:rPr lang="th-TH" spc="0" dirty="0" smtClean="0">
                <a:latin typeface="TH SarabunPSK"/>
                <a:cs typeface="TH SarabunPSK"/>
              </a:rPr>
              <a:t>า</a:t>
            </a:r>
            <a:r>
              <a:rPr lang="th-TH" spc="15" dirty="0" smtClean="0">
                <a:latin typeface="TH SarabunPSK"/>
                <a:cs typeface="TH SarabunPSK"/>
              </a:rPr>
              <a:t>จ</a:t>
            </a:r>
            <a:r>
              <a:rPr lang="th-TH" spc="-5" dirty="0" smtClean="0">
                <a:latin typeface="TH SarabunPSK"/>
                <a:cs typeface="TH SarabunPSK"/>
              </a:rPr>
              <a:t>ะ</a:t>
            </a:r>
            <a:r>
              <a:rPr lang="th-TH" spc="10" dirty="0" smtClean="0">
                <a:latin typeface="TH SarabunPSK"/>
                <a:cs typeface="TH SarabunPSK"/>
              </a:rPr>
              <a:t>ต</a:t>
            </a:r>
            <a:r>
              <a:rPr lang="th-TH" spc="-5" dirty="0" smtClean="0">
                <a:latin typeface="TH SarabunPSK"/>
                <a:cs typeface="TH SarabunPSK"/>
              </a:rPr>
              <a:t>ก</a:t>
            </a:r>
            <a:r>
              <a:rPr lang="th-TH" spc="15" dirty="0" smtClean="0">
                <a:latin typeface="TH SarabunPSK"/>
                <a:cs typeface="TH SarabunPSK"/>
              </a:rPr>
              <a:t>ล</a:t>
            </a:r>
            <a:r>
              <a:rPr lang="th-TH" spc="5" dirty="0" smtClean="0">
                <a:latin typeface="TH SarabunPSK"/>
                <a:cs typeface="TH SarabunPSK"/>
              </a:rPr>
              <a:t>ง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20" dirty="0" smtClean="0">
                <a:latin typeface="TH SarabunPSK"/>
                <a:cs typeface="TH SarabunPSK"/>
              </a:rPr>
              <a:t>ั</a:t>
            </a:r>
            <a:r>
              <a:rPr lang="th-TH" spc="-10" dirty="0" smtClean="0">
                <a:latin typeface="TH SarabunPSK"/>
                <a:cs typeface="TH SarabunPSK"/>
              </a:rPr>
              <a:t>น</a:t>
            </a:r>
            <a:r>
              <a:rPr lang="th-TH" spc="40" dirty="0" smtClean="0">
                <a:latin typeface="TH SarabunPSK"/>
                <a:cs typeface="TH SarabunPSK"/>
              </a:rPr>
              <a:t> </a:t>
            </a:r>
            <a:r>
              <a:rPr lang="th-TH" spc="5" dirty="0" smtClean="0">
                <a:latin typeface="TH SarabunPSK"/>
                <a:cs typeface="TH SarabunPSK"/>
              </a:rPr>
              <a:t>เ</a:t>
            </a:r>
            <a:r>
              <a:rPr lang="th-TH" spc="-5" dirty="0" smtClean="0">
                <a:latin typeface="TH SarabunPSK"/>
                <a:cs typeface="TH SarabunPSK"/>
              </a:rPr>
              <a:t>ช</a:t>
            </a:r>
            <a:r>
              <a:rPr lang="th-TH" spc="20" dirty="0" smtClean="0">
                <a:latin typeface="TH SarabunPSK"/>
                <a:cs typeface="TH SarabunPSK"/>
              </a:rPr>
              <a:t></a:t>
            </a:r>
            <a:r>
              <a:rPr lang="th-TH" spc="-10" dirty="0" smtClean="0">
                <a:latin typeface="TH SarabunPSK"/>
                <a:cs typeface="TH SarabunPSK"/>
              </a:rPr>
              <a:t>น</a:t>
            </a:r>
            <a:r>
              <a:rPr lang="th-TH" spc="40" dirty="0" smtClean="0">
                <a:latin typeface="TH SarabunPSK"/>
                <a:cs typeface="TH SarabunPSK"/>
              </a:rPr>
              <a:t> </a:t>
            </a:r>
            <a:r>
              <a:rPr lang="th-TH" spc="-5" dirty="0" smtClean="0">
                <a:latin typeface="TH SarabunPSK"/>
                <a:cs typeface="TH SarabunPSK"/>
              </a:rPr>
              <a:t>ก</a:t>
            </a:r>
            <a:r>
              <a:rPr lang="th-TH" spc="10" dirty="0" smtClean="0">
                <a:latin typeface="TH SarabunPSK"/>
                <a:cs typeface="TH SarabunPSK"/>
              </a:rPr>
              <a:t>า</a:t>
            </a:r>
            <a:r>
              <a:rPr lang="th-TH" spc="15" dirty="0" smtClean="0">
                <a:latin typeface="TH SarabunPSK"/>
                <a:cs typeface="TH SarabunPSK"/>
              </a:rPr>
              <a:t>ร</a:t>
            </a:r>
            <a:r>
              <a:rPr lang="th-TH" spc="5" dirty="0" smtClean="0">
                <a:latin typeface="TH SarabunPSK"/>
                <a:cs typeface="TH SarabunPSK"/>
              </a:rPr>
              <a:t>เ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20" dirty="0" smtClean="0">
                <a:latin typeface="TH SarabunPSK"/>
                <a:cs typeface="TH SarabunPSK"/>
              </a:rPr>
              <a:t>็</a:t>
            </a:r>
            <a:r>
              <a:rPr lang="th-TH" spc="0" dirty="0" smtClean="0">
                <a:latin typeface="TH SarabunPSK"/>
                <a:cs typeface="TH SarabunPSK"/>
              </a:rPr>
              <a:t>บ</a:t>
            </a:r>
            <a:r>
              <a:rPr lang="th-TH" spc="-15" dirty="0" smtClean="0">
                <a:latin typeface="TH SarabunPSK"/>
                <a:cs typeface="TH SarabunPSK"/>
              </a:rPr>
              <a:t>ค</a:t>
            </a:r>
            <a:r>
              <a:rPr lang="th-TH" spc="20" dirty="0" smtClean="0">
                <a:latin typeface="TH SarabunPSK"/>
                <a:cs typeface="TH SarabunPSK"/>
              </a:rPr>
              <a:t></a:t>
            </a:r>
            <a:r>
              <a:rPr lang="th-TH" spc="0" dirty="0" smtClean="0">
                <a:latin typeface="TH SarabunPSK"/>
                <a:cs typeface="TH SarabunPSK"/>
              </a:rPr>
              <a:t>า</a:t>
            </a:r>
            <a:r>
              <a:rPr lang="th-TH" spc="15" dirty="0" smtClean="0">
                <a:latin typeface="TH SarabunPSK"/>
                <a:cs typeface="TH SarabunPSK"/>
              </a:rPr>
              <a:t>เ</a:t>
            </a:r>
            <a:r>
              <a:rPr lang="th-TH" spc="-5" dirty="0" smtClean="0">
                <a:latin typeface="TH SarabunPSK"/>
                <a:cs typeface="TH SarabunPSK"/>
              </a:rPr>
              <a:t>ช</a:t>
            </a:r>
            <a:r>
              <a:rPr lang="th-TH" spc="10" dirty="0" smtClean="0">
                <a:latin typeface="TH SarabunPSK"/>
                <a:cs typeface="TH SarabunPSK"/>
              </a:rPr>
              <a:t>า</a:t>
            </a:r>
            <a:r>
              <a:rPr lang="th-TH" spc="5" dirty="0" smtClean="0">
                <a:latin typeface="TH SarabunPSK"/>
                <a:cs typeface="TH SarabunPSK"/>
              </a:rPr>
              <a:t>เ</a:t>
            </a:r>
            <a:r>
              <a:rPr lang="th-TH" spc="15" dirty="0" smtClean="0">
                <a:latin typeface="TH SarabunPSK"/>
                <a:cs typeface="TH SarabunPSK"/>
              </a:rPr>
              <a:t>ว</a:t>
            </a:r>
            <a:r>
              <a:rPr lang="th-TH" spc="5" dirty="0" smtClean="0">
                <a:latin typeface="TH SarabunPSK"/>
                <a:cs typeface="TH SarabunPSK"/>
              </a:rPr>
              <a:t>ล</a:t>
            </a:r>
            <a:r>
              <a:rPr lang="th-TH" spc="-5" dirty="0" smtClean="0">
                <a:latin typeface="TH SarabunPSK"/>
                <a:cs typeface="TH SarabunPSK"/>
              </a:rPr>
              <a:t>า</a:t>
            </a:r>
            <a:r>
              <a:rPr lang="th-TH" spc="35" dirty="0" smtClean="0">
                <a:latin typeface="TH SarabunPSK"/>
                <a:cs typeface="TH SarabunPSK"/>
              </a:rPr>
              <a:t> </a:t>
            </a:r>
            <a:r>
              <a:rPr lang="th-TH" spc="10" dirty="0" smtClean="0">
                <a:latin typeface="TH SarabunPSK"/>
                <a:cs typeface="TH SarabunPSK"/>
              </a:rPr>
              <a:t>ก</a:t>
            </a:r>
            <a:r>
              <a:rPr lang="th-TH" spc="0" dirty="0" smtClean="0">
                <a:latin typeface="TH SarabunPSK"/>
                <a:cs typeface="TH SarabunPSK"/>
              </a:rPr>
              <a:t>า</a:t>
            </a:r>
            <a:r>
              <a:rPr lang="th-TH" spc="15" dirty="0" smtClean="0">
                <a:latin typeface="TH SarabunPSK"/>
                <a:cs typeface="TH SarabunPSK"/>
              </a:rPr>
              <a:t>ร</a:t>
            </a:r>
            <a:r>
              <a:rPr lang="th-TH" spc="-5" dirty="0" smtClean="0">
                <a:latin typeface="TH SarabunPSK"/>
                <a:cs typeface="TH SarabunPSK"/>
              </a:rPr>
              <a:t>ร</a:t>
            </a:r>
            <a:r>
              <a:rPr lang="th-TH" spc="15" dirty="0" smtClean="0">
                <a:latin typeface="TH SarabunPSK"/>
                <a:cs typeface="TH SarabunPSK"/>
              </a:rPr>
              <a:t>ว</a:t>
            </a:r>
            <a:r>
              <a:rPr lang="th-TH" spc="-5" dirty="0" smtClean="0">
                <a:latin typeface="TH SarabunPSK"/>
                <a:cs typeface="TH SarabunPSK"/>
              </a:rPr>
              <a:t>ม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20" dirty="0" smtClean="0">
                <a:latin typeface="TH SarabunPSK"/>
                <a:cs typeface="TH SarabunPSK"/>
              </a:rPr>
              <a:t>ั</a:t>
            </a:r>
            <a:r>
              <a:rPr lang="th-TH" spc="0" dirty="0" smtClean="0">
                <a:latin typeface="TH SarabunPSK"/>
                <a:cs typeface="TH SarabunPSK"/>
              </a:rPr>
              <a:t>น</a:t>
            </a:r>
            <a:r>
              <a:rPr lang="th-TH" spc="15" dirty="0" smtClean="0">
                <a:latin typeface="TH SarabunPSK"/>
                <a:cs typeface="TH SarabunPSK"/>
              </a:rPr>
              <a:t>ล</a:t>
            </a:r>
            <a:r>
              <a:rPr lang="th-TH" spc="5" dirty="0" smtClean="0">
                <a:latin typeface="TH SarabunPSK"/>
                <a:cs typeface="TH SarabunPSK"/>
              </a:rPr>
              <a:t>ง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20" dirty="0" smtClean="0">
                <a:latin typeface="TH SarabunPSK"/>
                <a:cs typeface="TH SarabunPSK"/>
              </a:rPr>
              <a:t>ุ</a:t>
            </a:r>
            <a:r>
              <a:rPr lang="th-TH" spc="0" dirty="0" smtClean="0">
                <a:latin typeface="TH SarabunPSK"/>
                <a:cs typeface="TH SarabunPSK"/>
              </a:rPr>
              <a:t>น</a:t>
            </a:r>
            <a:r>
              <a:rPr lang="th-TH" spc="15" dirty="0" smtClean="0">
                <a:latin typeface="TH SarabunPSK"/>
                <a:cs typeface="TH SarabunPSK"/>
              </a:rPr>
              <a:t>ผ</a:t>
            </a:r>
            <a:r>
              <a:rPr lang="th-TH" spc="-10" dirty="0" smtClean="0">
                <a:latin typeface="TH SarabunPSK"/>
                <a:cs typeface="TH SarabunPSK"/>
              </a:rPr>
              <a:t>ล</a:t>
            </a:r>
            <a:r>
              <a:rPr lang="th-TH" spc="-5" dirty="0" smtClean="0">
                <a:latin typeface="TH SarabunPSK"/>
                <a:cs typeface="TH SarabunPSK"/>
              </a:rPr>
              <a:t>ิ</a:t>
            </a:r>
            <a:r>
              <a:rPr lang="th-TH" spc="10" dirty="0" smtClean="0">
                <a:latin typeface="TH SarabunPSK"/>
                <a:cs typeface="TH SarabunPSK"/>
              </a:rPr>
              <a:t>ต</a:t>
            </a:r>
            <a:r>
              <a:rPr lang="th-TH" spc="0" dirty="0" smtClean="0">
                <a:latin typeface="TH SarabunPSK"/>
                <a:cs typeface="TH SarabunPSK"/>
              </a:rPr>
              <a:t>ร</a:t>
            </a:r>
            <a:r>
              <a:rPr lang="th-TH" spc="10" dirty="0" smtClean="0">
                <a:latin typeface="TH SarabunPSK"/>
                <a:cs typeface="TH SarabunPSK"/>
              </a:rPr>
              <a:t>า</a:t>
            </a:r>
            <a:r>
              <a:rPr lang="th-TH" spc="0" dirty="0" smtClean="0">
                <a:latin typeface="TH SarabunPSK"/>
                <a:cs typeface="TH SarabunPSK"/>
              </a:rPr>
              <a:t>ย</a:t>
            </a:r>
            <a:r>
              <a:rPr lang="th-TH" spc="10" dirty="0" smtClean="0">
                <a:latin typeface="TH SarabunPSK"/>
                <a:cs typeface="TH SarabunPSK"/>
              </a:rPr>
              <a:t>ก</a:t>
            </a:r>
            <a:r>
              <a:rPr lang="th-TH" spc="0" dirty="0" smtClean="0">
                <a:latin typeface="TH SarabunPSK"/>
                <a:cs typeface="TH SarabunPSK"/>
              </a:rPr>
              <a:t>า</a:t>
            </a:r>
            <a:r>
              <a:rPr lang="th-TH" spc="-5" dirty="0" smtClean="0">
                <a:latin typeface="TH SarabunPSK"/>
                <a:cs typeface="TH SarabunPSK"/>
              </a:rPr>
              <a:t>ร</a:t>
            </a:r>
            <a:r>
              <a:rPr lang="th-TH" spc="40" dirty="0" smtClean="0">
                <a:latin typeface="TH SarabunPSK"/>
                <a:cs typeface="TH SarabunPSK"/>
              </a:rPr>
              <a:t> </a:t>
            </a:r>
            <a:r>
              <a:rPr lang="th-TH" spc="10" dirty="0" smtClean="0">
                <a:latin typeface="TH SarabunPSK"/>
                <a:cs typeface="TH SarabunPSK"/>
              </a:rPr>
              <a:t>แ</a:t>
            </a:r>
            <a:r>
              <a:rPr lang="th-TH" spc="15" dirty="0" smtClean="0">
                <a:latin typeface="TH SarabunPSK"/>
                <a:cs typeface="TH SarabunPSK"/>
              </a:rPr>
              <a:t>ล</a:t>
            </a:r>
            <a:r>
              <a:rPr lang="th-TH" spc="-10" dirty="0" smtClean="0">
                <a:latin typeface="TH SarabunPSK"/>
                <a:cs typeface="TH SarabunPSK"/>
              </a:rPr>
              <a:t>ะ</a:t>
            </a:r>
            <a:r>
              <a:rPr lang="th-TH" spc="-5" dirty="0" smtClean="0">
                <a:latin typeface="TH SarabunPSK"/>
                <a:cs typeface="TH SarabunPSK"/>
              </a:rPr>
              <a:t> 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5" dirty="0" smtClean="0">
                <a:latin typeface="TH SarabunPSK"/>
                <a:cs typeface="TH SarabunPSK"/>
              </a:rPr>
              <a:t>าร</a:t>
            </a:r>
            <a:r>
              <a:rPr lang="th-TH" spc="-15" dirty="0" smtClean="0">
                <a:latin typeface="TH SarabunPSK"/>
                <a:cs typeface="TH SarabunPSK"/>
              </a:rPr>
              <a:t>แ</a:t>
            </a:r>
            <a:r>
              <a:rPr lang="th-TH" spc="-5" dirty="0" smtClean="0">
                <a:latin typeface="TH SarabunPSK"/>
                <a:cs typeface="TH SarabunPSK"/>
              </a:rPr>
              <a:t>บ</a:t>
            </a:r>
            <a:r>
              <a:rPr lang="th-TH" spc="-10" dirty="0" smtClean="0">
                <a:latin typeface="TH SarabunPSK"/>
                <a:cs typeface="TH SarabunPSK"/>
              </a:rPr>
              <a:t>ง</a:t>
            </a:r>
            <a:r>
              <a:rPr lang="th-TH" spc="-5" dirty="0" smtClean="0">
                <a:latin typeface="TH SarabunPSK"/>
                <a:cs typeface="TH SarabunPSK"/>
              </a:rPr>
              <a:t>เว</a:t>
            </a:r>
            <a:r>
              <a:rPr lang="th-TH" spc="-10" dirty="0" smtClean="0">
                <a:latin typeface="TH SarabunPSK"/>
                <a:cs typeface="TH SarabunPSK"/>
              </a:rPr>
              <a:t>ลาใ</a:t>
            </a:r>
            <a:r>
              <a:rPr lang="th-TH" spc="-5" dirty="0" smtClean="0">
                <a:latin typeface="TH SarabunPSK"/>
                <a:cs typeface="TH SarabunPSK"/>
              </a:rPr>
              <a:t>หเชา</a:t>
            </a:r>
            <a:r>
              <a:rPr lang="th-TH" spc="-10" dirty="0" smtClean="0">
                <a:latin typeface="TH SarabunPSK"/>
                <a:cs typeface="TH SarabunPSK"/>
              </a:rPr>
              <a:t>ใ</a:t>
            </a:r>
            <a:r>
              <a:rPr lang="th-TH" spc="-5" dirty="0" smtClean="0">
                <a:latin typeface="TH SarabunPSK"/>
                <a:cs typeface="TH SarabunPSK"/>
              </a:rPr>
              <a:t>นลั</a:t>
            </a:r>
            <a:r>
              <a:rPr lang="th-TH" spc="-15" dirty="0" smtClean="0">
                <a:latin typeface="TH SarabunPSK"/>
                <a:cs typeface="TH SarabunPSK"/>
              </a:rPr>
              <a:t>กษณ</a:t>
            </a:r>
            <a:r>
              <a:rPr lang="th-TH" spc="-20" dirty="0" smtClean="0">
                <a:latin typeface="TH SarabunPSK"/>
                <a:cs typeface="TH SarabunPSK"/>
              </a:rPr>
              <a:t>ะ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-5" dirty="0" smtClean="0">
                <a:latin typeface="TH SarabunPSK"/>
                <a:cs typeface="TH SarabunPSK"/>
              </a:rPr>
              <a:t>ี่เรีย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5" dirty="0" smtClean="0">
                <a:latin typeface="TH SarabunPSK"/>
                <a:cs typeface="TH SarabunPSK"/>
              </a:rPr>
              <a:t>วา </a:t>
            </a:r>
            <a:r>
              <a:rPr lang="th-TH" spc="-15" dirty="0" smtClean="0">
                <a:latin typeface="TH SarabunPSK"/>
                <a:cs typeface="TH SarabunPSK"/>
              </a:rPr>
              <a:t>“ไทม</a:t>
            </a:r>
            <a:r>
              <a:rPr lang="th-TH" spc="0" dirty="0" smtClean="0">
                <a:latin typeface="TH SarabunPSK"/>
                <a:cs typeface="TH SarabunPSK"/>
              </a:rPr>
              <a:t></a:t>
            </a:r>
            <a:r>
              <a:rPr lang="th-TH" spc="-15" dirty="0" smtClean="0">
                <a:latin typeface="TH SarabunPSK"/>
                <a:cs typeface="TH SarabunPSK"/>
              </a:rPr>
              <a:t> แ</a:t>
            </a:r>
            <a:r>
              <a:rPr lang="th-TH" spc="-5" dirty="0" smtClean="0">
                <a:latin typeface="TH SarabunPSK"/>
                <a:cs typeface="TH SarabunPSK"/>
              </a:rPr>
              <a:t>ชรริ่</a:t>
            </a:r>
            <a:r>
              <a:rPr lang="th-TH" spc="-10" dirty="0" smtClean="0">
                <a:latin typeface="TH SarabunPSK"/>
                <a:cs typeface="TH SarabunPSK"/>
              </a:rPr>
              <a:t>ง”</a:t>
            </a:r>
            <a:r>
              <a:rPr lang="th-TH" spc="-5" dirty="0" smtClean="0">
                <a:latin typeface="TH SarabunPSK"/>
                <a:cs typeface="TH SarabunPSK"/>
              </a:rPr>
              <a:t> </a:t>
            </a:r>
            <a:r>
              <a:rPr lang="th-TH" spc="-10" dirty="0" smtClean="0">
                <a:latin typeface="TH SarabunPSK"/>
                <a:cs typeface="TH SarabunPSK"/>
              </a:rPr>
              <a:t>(</a:t>
            </a:r>
            <a:r>
              <a:rPr lang="en-US" spc="-5" dirty="0" smtClean="0">
                <a:latin typeface="TH SarabunPSK"/>
                <a:cs typeface="TH SarabunPSK"/>
              </a:rPr>
              <a:t>t</a:t>
            </a:r>
            <a:r>
              <a:rPr lang="en-US" spc="-10" dirty="0" smtClean="0">
                <a:latin typeface="TH SarabunPSK"/>
                <a:cs typeface="TH SarabunPSK"/>
              </a:rPr>
              <a:t>ime</a:t>
            </a:r>
            <a:r>
              <a:rPr lang="en-US" spc="15" dirty="0" smtClean="0">
                <a:latin typeface="TH SarabunPSK"/>
                <a:cs typeface="TH SarabunPSK"/>
              </a:rPr>
              <a:t> </a:t>
            </a:r>
            <a:r>
              <a:rPr lang="en-US" spc="0" dirty="0" smtClean="0">
                <a:latin typeface="TH SarabunPSK"/>
                <a:cs typeface="TH SarabunPSK"/>
              </a:rPr>
              <a:t>s</a:t>
            </a:r>
            <a:r>
              <a:rPr lang="en-US" spc="-5" dirty="0" smtClean="0">
                <a:latin typeface="TH SarabunPSK"/>
                <a:cs typeface="TH SarabunPSK"/>
              </a:rPr>
              <a:t>har</a:t>
            </a:r>
            <a:r>
              <a:rPr lang="en-US" spc="-10" dirty="0" smtClean="0">
                <a:latin typeface="TH SarabunPSK"/>
                <a:cs typeface="TH SarabunPSK"/>
              </a:rPr>
              <a:t>ing</a:t>
            </a:r>
            <a:r>
              <a:rPr lang="en-US" spc="-5" dirty="0" smtClean="0">
                <a:latin typeface="TH SarabunPSK"/>
                <a:cs typeface="TH SarabunPSK"/>
              </a:rPr>
              <a:t>) </a:t>
            </a:r>
            <a:r>
              <a:rPr lang="th-TH" spc="-15" dirty="0" smtClean="0">
                <a:latin typeface="TH SarabunPSK"/>
                <a:cs typeface="TH SarabunPSK"/>
              </a:rPr>
              <a:t>ซ</a:t>
            </a:r>
            <a:r>
              <a:rPr lang="th-TH" spc="-20" dirty="0" smtClean="0">
                <a:latin typeface="TH SarabunPSK"/>
                <a:cs typeface="TH SarabunPSK"/>
              </a:rPr>
              <a:t>ึ่</a:t>
            </a:r>
            <a:r>
              <a:rPr lang="th-TH" spc="-10" dirty="0" smtClean="0">
                <a:latin typeface="TH SarabunPSK"/>
                <a:cs typeface="TH SarabunPSK"/>
              </a:rPr>
              <a:t>งส</a:t>
            </a:r>
            <a:r>
              <a:rPr lang="th-TH" spc="-15" dirty="0" smtClean="0">
                <a:latin typeface="TH SarabunPSK"/>
                <a:cs typeface="TH SarabunPSK"/>
              </a:rPr>
              <a:t>ถ</a:t>
            </a:r>
            <a:r>
              <a:rPr lang="th-TH" spc="-10" dirty="0" smtClean="0">
                <a:latin typeface="TH SarabunPSK"/>
                <a:cs typeface="TH SarabunPSK"/>
              </a:rPr>
              <a:t>าน</a:t>
            </a:r>
            <a:r>
              <a:rPr lang="th-TH" spc="-20" dirty="0" smtClean="0">
                <a:latin typeface="TH SarabunPSK"/>
                <a:cs typeface="TH SarabunPSK"/>
              </a:rPr>
              <a:t>ี</a:t>
            </a:r>
            <a:r>
              <a:rPr lang="th-TH" spc="0" dirty="0" smtClean="0">
                <a:latin typeface="TH SarabunPSK"/>
                <a:cs typeface="TH SarabunPSK"/>
              </a:rPr>
              <a:t>โ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-5" dirty="0" smtClean="0">
                <a:latin typeface="TH SarabunPSK"/>
                <a:cs typeface="TH SarabunPSK"/>
              </a:rPr>
              <a:t>ร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-5" dirty="0" smtClean="0">
                <a:latin typeface="TH SarabunPSK"/>
                <a:cs typeface="TH SarabunPSK"/>
              </a:rPr>
              <a:t>ัศ</a:t>
            </a:r>
            <a:r>
              <a:rPr lang="th-TH" spc="-10" dirty="0" smtClean="0">
                <a:latin typeface="TH SarabunPSK"/>
                <a:cs typeface="TH SarabunPSK"/>
              </a:rPr>
              <a:t>น</a:t>
            </a:r>
            <a:r>
              <a:rPr lang="th-TH" spc="-5" dirty="0" smtClean="0">
                <a:latin typeface="TH SarabunPSK"/>
                <a:cs typeface="TH SarabunPSK"/>
              </a:rPr>
              <a:t></a:t>
            </a:r>
            <a:r>
              <a:rPr lang="th-TH" spc="0" dirty="0" smtClean="0">
                <a:latin typeface="TH SarabunPSK"/>
                <a:cs typeface="TH SarabunPSK"/>
              </a:rPr>
              <a:t>ไ</a:t>
            </a:r>
            <a:r>
              <a:rPr lang="th-TH" spc="-15" dirty="0" smtClean="0">
                <a:latin typeface="TH SarabunPSK"/>
                <a:cs typeface="TH SarabunPSK"/>
              </a:rPr>
              <a:t>ม</a:t>
            </a:r>
            <a:r>
              <a:rPr lang="th-TH" spc="-5" dirty="0" smtClean="0">
                <a:latin typeface="TH SarabunPSK"/>
                <a:cs typeface="TH SarabunPSK"/>
              </a:rPr>
              <a:t></a:t>
            </a:r>
            <a:r>
              <a:rPr lang="th-TH" spc="-15" dirty="0" smtClean="0">
                <a:latin typeface="TH SarabunPSK"/>
                <a:cs typeface="TH SarabunPSK"/>
              </a:rPr>
              <a:t>ค</a:t>
            </a:r>
            <a:r>
              <a:rPr lang="th-TH" spc="-5" dirty="0" smtClean="0">
                <a:latin typeface="TH SarabunPSK"/>
                <a:cs typeface="TH SarabunPSK"/>
              </a:rPr>
              <a:t>ิ</a:t>
            </a:r>
            <a:r>
              <a:rPr lang="th-TH" spc="0" dirty="0" smtClean="0">
                <a:latin typeface="TH SarabunPSK"/>
                <a:cs typeface="TH SarabunPSK"/>
              </a:rPr>
              <a:t>ด</a:t>
            </a:r>
            <a:r>
              <a:rPr lang="th-TH" spc="-15" dirty="0" smtClean="0">
                <a:latin typeface="TH SarabunPSK"/>
                <a:cs typeface="TH SarabunPSK"/>
              </a:rPr>
              <a:t>ค</a:t>
            </a:r>
            <a:r>
              <a:rPr lang="th-TH" spc="-5" dirty="0" smtClean="0">
                <a:latin typeface="TH SarabunPSK"/>
                <a:cs typeface="TH SarabunPSK"/>
              </a:rPr>
              <a:t></a:t>
            </a:r>
            <a:r>
              <a:rPr lang="th-TH" spc="5" dirty="0" smtClean="0">
                <a:latin typeface="TH SarabunPSK"/>
                <a:cs typeface="TH SarabunPSK"/>
              </a:rPr>
              <a:t>าเ</a:t>
            </a:r>
            <a:r>
              <a:rPr lang="th-TH" spc="-5" dirty="0" smtClean="0">
                <a:latin typeface="TH SarabunPSK"/>
                <a:cs typeface="TH SarabunPSK"/>
              </a:rPr>
              <a:t>ช</a:t>
            </a:r>
            <a:r>
              <a:rPr lang="th-TH" spc="5" dirty="0" smtClean="0">
                <a:latin typeface="TH SarabunPSK"/>
                <a:cs typeface="TH SarabunPSK"/>
              </a:rPr>
              <a:t>าเวล</a:t>
            </a:r>
            <a:r>
              <a:rPr lang="th-TH" spc="-5" dirty="0" smtClean="0">
                <a:latin typeface="TH SarabunPSK"/>
                <a:cs typeface="TH SarabunPSK"/>
              </a:rPr>
              <a:t>า</a:t>
            </a:r>
            <a:r>
              <a:rPr lang="th-TH" spc="25" dirty="0" smtClean="0">
                <a:latin typeface="TH SarabunPSK"/>
                <a:cs typeface="TH SarabunPSK"/>
              </a:rPr>
              <a:t> </a:t>
            </a:r>
            <a:r>
              <a:rPr lang="th-TH" spc="0" dirty="0" smtClean="0">
                <a:latin typeface="TH SarabunPSK"/>
                <a:cs typeface="TH SarabunPSK"/>
              </a:rPr>
              <a:t>แ</a:t>
            </a:r>
            <a:r>
              <a:rPr lang="th-TH" spc="-5" dirty="0" smtClean="0">
                <a:latin typeface="TH SarabunPSK"/>
                <a:cs typeface="TH SarabunPSK"/>
              </a:rPr>
              <a:t>ต </a:t>
            </a:r>
            <a:r>
              <a:rPr lang="th-TH" spc="-15" dirty="0" smtClean="0">
                <a:latin typeface="TH SarabunPSK"/>
                <a:cs typeface="TH SarabunPSK"/>
              </a:rPr>
              <a:t>ข</a:t>
            </a:r>
            <a:r>
              <a:rPr lang="th-TH" spc="-20" dirty="0" smtClean="0">
                <a:latin typeface="TH SarabunPSK"/>
                <a:cs typeface="TH SarabunPSK"/>
              </a:rPr>
              <a:t>อ</a:t>
            </a:r>
            <a:r>
              <a:rPr lang="th-TH" spc="-15" dirty="0" smtClean="0">
                <a:latin typeface="TH SarabunPSK"/>
                <a:cs typeface="TH SarabunPSK"/>
              </a:rPr>
              <a:t>แ</a:t>
            </a:r>
            <a:r>
              <a:rPr lang="th-TH" spc="-10" dirty="0" smtClean="0">
                <a:latin typeface="TH SarabunPSK"/>
                <a:cs typeface="TH SarabunPSK"/>
              </a:rPr>
              <a:t>ล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5" dirty="0" smtClean="0">
                <a:latin typeface="TH SarabunPSK"/>
                <a:cs typeface="TH SarabunPSK"/>
              </a:rPr>
              <a:t>เปนสัดสวนเว</a:t>
            </a:r>
            <a:r>
              <a:rPr lang="th-TH" spc="-10" dirty="0" smtClean="0">
                <a:latin typeface="TH SarabunPSK"/>
                <a:cs typeface="TH SarabunPSK"/>
              </a:rPr>
              <a:t>ลาใน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5" dirty="0" smtClean="0">
                <a:latin typeface="TH SarabunPSK"/>
                <a:cs typeface="TH SarabunPSK"/>
              </a:rPr>
              <a:t>าร</a:t>
            </a:r>
            <a:r>
              <a:rPr lang="th-TH" spc="0" dirty="0" smtClean="0">
                <a:latin typeface="TH SarabunPSK"/>
                <a:cs typeface="TH SarabunPSK"/>
              </a:rPr>
              <a:t>โ</a:t>
            </a:r>
            <a:r>
              <a:rPr lang="th-TH" spc="-15" dirty="0" smtClean="0">
                <a:latin typeface="TH SarabunPSK"/>
                <a:cs typeface="TH SarabunPSK"/>
              </a:rPr>
              <a:t>ฆษณ</a:t>
            </a:r>
            <a:r>
              <a:rPr lang="th-TH" spc="-5" dirty="0" smtClean="0">
                <a:latin typeface="TH SarabunPSK"/>
                <a:cs typeface="TH SarabunPSK"/>
              </a:rPr>
              <a:t>า</a:t>
            </a:r>
            <a:endParaRPr lang="th-TH" dirty="0" smtClean="0">
              <a:latin typeface="TH SarabunPSK"/>
              <a:cs typeface="TH SarabunPSK"/>
            </a:endParaRPr>
          </a:p>
          <a:p>
            <a:pPr marL="0" indent="0" algn="thaiDist">
              <a:buNone/>
            </a:pP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231052559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12700">
              <a:lnSpc>
                <a:spcPct val="100000"/>
              </a:lnSpc>
            </a:pPr>
            <a:r>
              <a:rPr lang="th-TH" b="1" spc="-15" dirty="0" smtClean="0">
                <a:latin typeface="TH SarabunPSK"/>
                <a:cs typeface="TH SarabunPSK"/>
              </a:rPr>
              <a:t>ธุรกิจโทรทัศน</a:t>
            </a:r>
            <a:br>
              <a:rPr lang="th-TH" b="1" spc="-15" dirty="0" smtClean="0">
                <a:latin typeface="TH SarabunPSK"/>
                <a:cs typeface="TH SarabunPSK"/>
              </a:rPr>
            </a:br>
            <a:endParaRPr lang="th-TH" dirty="0">
              <a:latin typeface="TH SarabunPSK"/>
              <a:cs typeface="TH SarabunPSK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27050" marR="12700" indent="-514350" algn="just">
              <a:lnSpc>
                <a:spcPct val="108100"/>
              </a:lnSpc>
              <a:buAutoNum type="thaiAlphaParenBoth" startAt="4"/>
            </a:pPr>
            <a:r>
              <a:rPr lang="th-TH" b="1" i="1" spc="50" dirty="0" smtClean="0">
                <a:latin typeface="TH SarabunPSK"/>
                <a:cs typeface="TH SarabunPSK"/>
              </a:rPr>
              <a:t>กา</a:t>
            </a:r>
            <a:r>
              <a:rPr lang="th-TH" b="1" i="1" spc="65" dirty="0" smtClean="0">
                <a:latin typeface="TH SarabunPSK"/>
                <a:cs typeface="TH SarabunPSK"/>
              </a:rPr>
              <a:t>ร</a:t>
            </a:r>
            <a:r>
              <a:rPr lang="th-TH" b="1" i="1" spc="-15" dirty="0" smtClean="0">
                <a:latin typeface="TH SarabunPSK"/>
                <a:cs typeface="TH SarabunPSK"/>
              </a:rPr>
              <a:t>ซ</a:t>
            </a:r>
            <a:r>
              <a:rPr lang="th-TH" b="1" i="1" spc="-20" dirty="0" smtClean="0">
                <a:latin typeface="TH SarabunPSK"/>
                <a:cs typeface="TH SarabunPSK"/>
              </a:rPr>
              <a:t>ื</a:t>
            </a:r>
            <a:r>
              <a:rPr lang="th-TH" b="1" i="1" spc="60" dirty="0" smtClean="0">
                <a:latin typeface="TH SarabunPSK"/>
                <a:cs typeface="TH SarabunPSK"/>
              </a:rPr>
              <a:t>้</a:t>
            </a:r>
            <a:r>
              <a:rPr lang="th-TH" b="1" i="1" spc="45" dirty="0" smtClean="0">
                <a:latin typeface="TH SarabunPSK"/>
                <a:cs typeface="TH SarabunPSK"/>
              </a:rPr>
              <a:t>อ</a:t>
            </a:r>
            <a:r>
              <a:rPr lang="th-TH" b="1" i="1" spc="-15" dirty="0" smtClean="0">
                <a:latin typeface="TH SarabunPSK"/>
                <a:cs typeface="TH SarabunPSK"/>
              </a:rPr>
              <a:t>ส</a:t>
            </a:r>
            <a:r>
              <a:rPr lang="th-TH" b="1" i="1" spc="40" dirty="0" smtClean="0">
                <a:latin typeface="TH SarabunPSK"/>
                <a:cs typeface="TH SarabunPSK"/>
              </a:rPr>
              <a:t>ิ</a:t>
            </a:r>
            <a:r>
              <a:rPr lang="th-TH" b="1" i="1" spc="45" dirty="0" smtClean="0">
                <a:latin typeface="TH SarabunPSK"/>
                <a:cs typeface="TH SarabunPSK"/>
              </a:rPr>
              <a:t>ข</a:t>
            </a:r>
            <a:r>
              <a:rPr lang="th-TH" b="1" i="1" spc="-15" dirty="0" smtClean="0">
                <a:latin typeface="TH SarabunPSK"/>
                <a:cs typeface="TH SarabunPSK"/>
              </a:rPr>
              <a:t>ส</a:t>
            </a:r>
            <a:r>
              <a:rPr lang="th-TH" b="1" i="1" spc="60" dirty="0" smtClean="0">
                <a:latin typeface="TH SarabunPSK"/>
                <a:cs typeface="TH SarabunPSK"/>
              </a:rPr>
              <a:t>ิ</a:t>
            </a:r>
            <a:r>
              <a:rPr lang="th-TH" b="1" i="1" spc="45" dirty="0" smtClean="0">
                <a:latin typeface="TH SarabunPSK"/>
                <a:cs typeface="TH SarabunPSK"/>
              </a:rPr>
              <a:t>ท</a:t>
            </a:r>
            <a:r>
              <a:rPr lang="th-TH" b="1" i="1" spc="-10" dirty="0" smtClean="0">
                <a:latin typeface="TH SarabunPSK"/>
                <a:cs typeface="TH SarabunPSK"/>
              </a:rPr>
              <a:t>ธ</a:t>
            </a:r>
            <a:r>
              <a:rPr lang="th-TH" b="1" i="1" spc="-20" dirty="0" smtClean="0">
                <a:latin typeface="TH SarabunPSK"/>
                <a:cs typeface="TH SarabunPSK"/>
              </a:rPr>
              <a:t>ิ</a:t>
            </a:r>
            <a:r>
              <a:rPr lang="th-TH" b="1" i="1" spc="55" dirty="0" smtClean="0">
                <a:latin typeface="TH SarabunPSK"/>
                <a:cs typeface="TH SarabunPSK"/>
              </a:rPr>
              <a:t>์</a:t>
            </a:r>
            <a:r>
              <a:rPr lang="th-TH" b="1" i="1" spc="50" dirty="0" smtClean="0">
                <a:latin typeface="TH SarabunPSK"/>
                <a:cs typeface="TH SarabunPSK"/>
              </a:rPr>
              <a:t>รา</a:t>
            </a:r>
            <a:r>
              <a:rPr lang="th-TH" b="1" i="1" spc="45" dirty="0" smtClean="0">
                <a:latin typeface="TH SarabunPSK"/>
                <a:cs typeface="TH SarabunPSK"/>
              </a:rPr>
              <a:t>ย</a:t>
            </a:r>
            <a:r>
              <a:rPr lang="th-TH" b="1" i="1" spc="50" dirty="0" smtClean="0">
                <a:latin typeface="TH SarabunPSK"/>
                <a:cs typeface="TH SarabunPSK"/>
              </a:rPr>
              <a:t>การ</a:t>
            </a:r>
            <a:r>
              <a:rPr lang="th-TH" b="1" i="1" spc="60" dirty="0" smtClean="0">
                <a:latin typeface="TH SarabunPSK"/>
                <a:cs typeface="TH SarabunPSK"/>
              </a:rPr>
              <a:t>จ</a:t>
            </a:r>
            <a:r>
              <a:rPr lang="th-TH" b="1" i="1" spc="50" dirty="0" smtClean="0">
                <a:latin typeface="TH SarabunPSK"/>
                <a:cs typeface="TH SarabunPSK"/>
              </a:rPr>
              <a:t>าก</a:t>
            </a:r>
            <a:r>
              <a:rPr lang="th-TH" b="1" i="1" spc="-15" dirty="0" smtClean="0">
                <a:latin typeface="TH SarabunPSK"/>
                <a:cs typeface="TH SarabunPSK"/>
              </a:rPr>
              <a:t>ผ</a:t>
            </a:r>
            <a:r>
              <a:rPr lang="th-TH" b="1" i="1" spc="-20" dirty="0" smtClean="0">
                <a:latin typeface="TH SarabunPSK"/>
                <a:cs typeface="TH SarabunPSK"/>
              </a:rPr>
              <a:t>ู</a:t>
            </a:r>
            <a:r>
              <a:rPr lang="th-TH" b="1" i="1" spc="60" dirty="0" smtClean="0">
                <a:latin typeface="TH SarabunPSK"/>
                <a:cs typeface="TH SarabunPSK"/>
              </a:rPr>
              <a:t></a:t>
            </a:r>
            <a:r>
              <a:rPr lang="th-TH" b="1" i="1" spc="45" dirty="0" smtClean="0">
                <a:latin typeface="TH SarabunPSK"/>
                <a:cs typeface="TH SarabunPSK"/>
              </a:rPr>
              <a:t>ผ</a:t>
            </a:r>
            <a:r>
              <a:rPr lang="th-TH" b="1" i="1" spc="-15" dirty="0" smtClean="0">
                <a:latin typeface="TH SarabunPSK"/>
                <a:cs typeface="TH SarabunPSK"/>
              </a:rPr>
              <a:t>ล</a:t>
            </a:r>
            <a:r>
              <a:rPr lang="th-TH" b="1" i="1" spc="55" dirty="0" smtClean="0">
                <a:latin typeface="TH SarabunPSK"/>
                <a:cs typeface="TH SarabunPSK"/>
              </a:rPr>
              <a:t>ิต</a:t>
            </a:r>
            <a:r>
              <a:rPr lang="th-TH" b="1" i="1" spc="-15" dirty="0" smtClean="0">
                <a:latin typeface="TH SarabunPSK"/>
                <a:cs typeface="TH SarabunPSK"/>
              </a:rPr>
              <a:t>ท</a:t>
            </a:r>
            <a:r>
              <a:rPr lang="th-TH" b="1" i="1" spc="-20" dirty="0" smtClean="0">
                <a:latin typeface="TH SarabunPSK"/>
                <a:cs typeface="TH SarabunPSK"/>
              </a:rPr>
              <a:t>ั</a:t>
            </a:r>
            <a:r>
              <a:rPr lang="th-TH" b="1" i="1" spc="55" dirty="0" smtClean="0">
                <a:latin typeface="TH SarabunPSK"/>
                <a:cs typeface="TH SarabunPSK"/>
              </a:rPr>
              <a:t>้</a:t>
            </a:r>
            <a:r>
              <a:rPr lang="th-TH" b="1" i="1" spc="45" dirty="0" smtClean="0">
                <a:latin typeface="TH SarabunPSK"/>
                <a:cs typeface="TH SarabunPSK"/>
              </a:rPr>
              <a:t>ง</a:t>
            </a:r>
            <a:r>
              <a:rPr lang="th-TH" b="1" i="1" spc="55" dirty="0" smtClean="0">
                <a:latin typeface="TH SarabunPSK"/>
                <a:cs typeface="TH SarabunPSK"/>
              </a:rPr>
              <a:t>ในแ</a:t>
            </a:r>
            <a:r>
              <a:rPr lang="th-TH" b="1" i="1" spc="45" dirty="0" smtClean="0">
                <a:latin typeface="TH SarabunPSK"/>
                <a:cs typeface="TH SarabunPSK"/>
              </a:rPr>
              <a:t>ละ</a:t>
            </a:r>
            <a:r>
              <a:rPr lang="th-TH" b="1" i="1" spc="-10" dirty="0" smtClean="0">
                <a:latin typeface="TH SarabunPSK"/>
                <a:cs typeface="TH SarabunPSK"/>
              </a:rPr>
              <a:t>ต</a:t>
            </a:r>
            <a:r>
              <a:rPr lang="th-TH" b="1" i="1" spc="60" dirty="0" smtClean="0">
                <a:latin typeface="TH SarabunPSK"/>
                <a:cs typeface="TH SarabunPSK"/>
              </a:rPr>
              <a:t></a:t>
            </a:r>
            <a:r>
              <a:rPr lang="th-TH" b="1" i="1" spc="65" dirty="0" smtClean="0">
                <a:latin typeface="TH SarabunPSK"/>
                <a:cs typeface="TH SarabunPSK"/>
              </a:rPr>
              <a:t>า</a:t>
            </a:r>
            <a:r>
              <a:rPr lang="th-TH" b="1" i="1" spc="45" dirty="0" smtClean="0">
                <a:latin typeface="TH SarabunPSK"/>
                <a:cs typeface="TH SarabunPSK"/>
              </a:rPr>
              <a:t>งป</a:t>
            </a:r>
            <a:r>
              <a:rPr lang="th-TH" b="1" i="1" spc="50" dirty="0" smtClean="0">
                <a:latin typeface="TH SarabunPSK"/>
                <a:cs typeface="TH SarabunPSK"/>
              </a:rPr>
              <a:t>ร</a:t>
            </a:r>
            <a:r>
              <a:rPr lang="th-TH" b="1" i="1" spc="45" dirty="0" smtClean="0">
                <a:latin typeface="TH SarabunPSK"/>
                <a:cs typeface="TH SarabunPSK"/>
              </a:rPr>
              <a:t>ะ</a:t>
            </a:r>
            <a:r>
              <a:rPr lang="th-TH" b="1" i="1" spc="55" dirty="0" smtClean="0">
                <a:latin typeface="TH SarabunPSK"/>
                <a:cs typeface="TH SarabunPSK"/>
              </a:rPr>
              <a:t>เ</a:t>
            </a:r>
            <a:r>
              <a:rPr lang="th-TH" b="1" i="1" spc="45" dirty="0" smtClean="0">
                <a:latin typeface="TH SarabunPSK"/>
                <a:cs typeface="TH SarabunPSK"/>
              </a:rPr>
              <a:t>ท</a:t>
            </a:r>
            <a:r>
              <a:rPr lang="th-TH" b="1" i="1" spc="-10" dirty="0" smtClean="0">
                <a:latin typeface="TH SarabunPSK"/>
                <a:cs typeface="TH SarabunPSK"/>
              </a:rPr>
              <a:t>ศ</a:t>
            </a:r>
            <a:r>
              <a:rPr lang="th-TH" b="1" i="1" spc="114" dirty="0" smtClean="0">
                <a:latin typeface="TH SarabunPSK"/>
                <a:cs typeface="TH SarabunPSK"/>
              </a:rPr>
              <a:t> </a:t>
            </a:r>
          </a:p>
          <a:p>
            <a:pPr marL="12700" marR="12700" indent="0" algn="thaiDist">
              <a:lnSpc>
                <a:spcPct val="108100"/>
              </a:lnSpc>
              <a:buNone/>
            </a:pPr>
            <a:r>
              <a:rPr lang="th-TH" b="1" i="1" spc="114" dirty="0">
                <a:latin typeface="TH SarabunPSK"/>
                <a:cs typeface="TH SarabunPSK"/>
              </a:rPr>
              <a:t>	</a:t>
            </a:r>
            <a:r>
              <a:rPr lang="th-TH" spc="45" dirty="0" smtClean="0">
                <a:latin typeface="TH SarabunPSK"/>
                <a:cs typeface="TH SarabunPSK"/>
              </a:rPr>
              <a:t>ก</a:t>
            </a:r>
            <a:r>
              <a:rPr lang="th-TH" spc="50" dirty="0" smtClean="0">
                <a:latin typeface="TH SarabunPSK"/>
                <a:cs typeface="TH SarabunPSK"/>
              </a:rPr>
              <a:t>าร</a:t>
            </a:r>
            <a:r>
              <a:rPr lang="th-TH" spc="-15" dirty="0" smtClean="0">
                <a:latin typeface="TH SarabunPSK"/>
                <a:cs typeface="TH SarabunPSK"/>
              </a:rPr>
              <a:t>ซ</a:t>
            </a:r>
            <a:r>
              <a:rPr lang="th-TH" spc="0" dirty="0" smtClean="0">
                <a:latin typeface="TH SarabunPSK"/>
                <a:cs typeface="TH SarabunPSK"/>
              </a:rPr>
              <a:t>ื</a:t>
            </a:r>
            <a:r>
              <a:rPr lang="th-TH" spc="40" dirty="0" smtClean="0">
                <a:latin typeface="TH SarabunPSK"/>
                <a:cs typeface="TH SarabunPSK"/>
              </a:rPr>
              <a:t>้อ</a:t>
            </a:r>
            <a:r>
              <a:rPr lang="th-TH" spc="-10" dirty="0" smtClean="0">
                <a:latin typeface="TH SarabunPSK"/>
                <a:cs typeface="TH SarabunPSK"/>
              </a:rPr>
              <a:t>ล</a:t>
            </a:r>
            <a:r>
              <a:rPr lang="th-TH" spc="55" dirty="0" smtClean="0">
                <a:latin typeface="TH SarabunPSK"/>
                <a:cs typeface="TH SarabunPSK"/>
              </a:rPr>
              <a:t>ิ</a:t>
            </a:r>
            <a:r>
              <a:rPr lang="th-TH" spc="45" dirty="0" smtClean="0">
                <a:latin typeface="TH SarabunPSK"/>
                <a:cs typeface="TH SarabunPSK"/>
              </a:rPr>
              <a:t>ข</a:t>
            </a:r>
            <a:r>
              <a:rPr lang="th-TH" spc="-10" dirty="0" smtClean="0">
                <a:latin typeface="TH SarabunPSK"/>
                <a:cs typeface="TH SarabunPSK"/>
              </a:rPr>
              <a:t>ส</a:t>
            </a:r>
            <a:r>
              <a:rPr lang="th-TH" spc="40" dirty="0" smtClean="0">
                <a:latin typeface="TH SarabunPSK"/>
                <a:cs typeface="TH SarabunPSK"/>
              </a:rPr>
              <a:t>ิ</a:t>
            </a:r>
            <a:r>
              <a:rPr lang="th-TH" spc="45" dirty="0" smtClean="0">
                <a:latin typeface="TH SarabunPSK"/>
                <a:cs typeface="TH SarabunPSK"/>
              </a:rPr>
              <a:t>ท</a:t>
            </a:r>
            <a:r>
              <a:rPr lang="th-TH" spc="-5" dirty="0" smtClean="0">
                <a:latin typeface="TH SarabunPSK"/>
                <a:cs typeface="TH SarabunPSK"/>
              </a:rPr>
              <a:t>ธ</a:t>
            </a:r>
            <a:r>
              <a:rPr lang="th-TH" spc="0" dirty="0" smtClean="0">
                <a:latin typeface="TH SarabunPSK"/>
                <a:cs typeface="TH SarabunPSK"/>
              </a:rPr>
              <a:t>ิ</a:t>
            </a:r>
            <a:r>
              <a:rPr lang="th-TH" spc="40" dirty="0" smtClean="0">
                <a:latin typeface="TH SarabunPSK"/>
                <a:cs typeface="TH SarabunPSK"/>
              </a:rPr>
              <a:t>์</a:t>
            </a:r>
            <a:r>
              <a:rPr lang="th-TH" spc="50" dirty="0" smtClean="0">
                <a:latin typeface="TH SarabunPSK"/>
                <a:cs typeface="TH SarabunPSK"/>
              </a:rPr>
              <a:t>รา</a:t>
            </a:r>
            <a:r>
              <a:rPr lang="th-TH" spc="60" dirty="0" smtClean="0">
                <a:latin typeface="TH SarabunPSK"/>
                <a:cs typeface="TH SarabunPSK"/>
              </a:rPr>
              <a:t>ย</a:t>
            </a:r>
            <a:r>
              <a:rPr lang="th-TH" spc="45" dirty="0" smtClean="0">
                <a:latin typeface="TH SarabunPSK"/>
                <a:cs typeface="TH SarabunPSK"/>
              </a:rPr>
              <a:t>ก</a:t>
            </a:r>
            <a:r>
              <a:rPr lang="th-TH" spc="50" dirty="0" smtClean="0">
                <a:latin typeface="TH SarabunPSK"/>
                <a:cs typeface="TH SarabunPSK"/>
              </a:rPr>
              <a:t>าร</a:t>
            </a:r>
            <a:r>
              <a:rPr lang="th-TH" spc="-10" dirty="0" smtClean="0">
                <a:latin typeface="TH SarabunPSK"/>
                <a:cs typeface="TH SarabunPSK"/>
              </a:rPr>
              <a:t>ด</a:t>
            </a:r>
            <a:r>
              <a:rPr lang="th-TH" spc="60" dirty="0" smtClean="0">
                <a:latin typeface="TH SarabunPSK"/>
                <a:cs typeface="TH SarabunPSK"/>
              </a:rPr>
              <a:t>ี</a:t>
            </a:r>
            <a:r>
              <a:rPr lang="th-TH" spc="-10" dirty="0" smtClean="0">
                <a:latin typeface="TH SarabunPSK"/>
                <a:cs typeface="TH SarabunPSK"/>
              </a:rPr>
              <a:t>ๆ</a:t>
            </a:r>
            <a:r>
              <a:rPr lang="th-TH" spc="120" dirty="0" smtClean="0">
                <a:latin typeface="TH SarabunPSK"/>
                <a:cs typeface="TH SarabunPSK"/>
              </a:rPr>
              <a:t> </a:t>
            </a:r>
            <a:r>
              <a:rPr lang="th-TH" spc="55" dirty="0" smtClean="0">
                <a:latin typeface="TH SarabunPSK"/>
                <a:cs typeface="TH SarabunPSK"/>
              </a:rPr>
              <a:t>ม</a:t>
            </a:r>
            <a:r>
              <a:rPr lang="th-TH" spc="-5" dirty="0" smtClean="0">
                <a:latin typeface="TH SarabunPSK"/>
                <a:cs typeface="TH SarabunPSK"/>
              </a:rPr>
              <a:t>า อ</a:t>
            </a:r>
            <a:r>
              <a:rPr lang="th-TH" spc="5" dirty="0" smtClean="0">
                <a:latin typeface="TH SarabunPSK"/>
                <a:cs typeface="TH SarabunPSK"/>
              </a:rPr>
              <a:t>อ</a:t>
            </a:r>
            <a:r>
              <a:rPr lang="th-TH" spc="10" dirty="0" smtClean="0">
                <a:latin typeface="TH SarabunPSK"/>
                <a:cs typeface="TH SarabunPSK"/>
              </a:rPr>
              <a:t>ก</a:t>
            </a:r>
            <a:r>
              <a:rPr lang="th-TH" spc="5" dirty="0" smtClean="0">
                <a:latin typeface="TH SarabunPSK"/>
                <a:cs typeface="TH SarabunPSK"/>
              </a:rPr>
              <a:t>อ</a:t>
            </a:r>
            <a:r>
              <a:rPr lang="th-TH" spc="10" dirty="0" smtClean="0">
                <a:latin typeface="TH SarabunPSK"/>
                <a:cs typeface="TH SarabunPSK"/>
              </a:rPr>
              <a:t>ากาศเ</a:t>
            </a:r>
            <a:r>
              <a:rPr lang="th-TH" spc="-10" dirty="0" smtClean="0">
                <a:latin typeface="TH SarabunPSK"/>
                <a:cs typeface="TH SarabunPSK"/>
              </a:rPr>
              <a:t>ป</a:t>
            </a:r>
            <a:r>
              <a:rPr lang="th-TH" spc="20" dirty="0" smtClean="0">
                <a:latin typeface="TH SarabunPSK"/>
                <a:cs typeface="TH SarabunPSK"/>
              </a:rPr>
              <a:t></a:t>
            </a:r>
            <a:r>
              <a:rPr lang="th-TH" spc="15" dirty="0" smtClean="0">
                <a:latin typeface="TH SarabunPSK"/>
                <a:cs typeface="TH SarabunPSK"/>
              </a:rPr>
              <a:t>น</a:t>
            </a:r>
            <a:r>
              <a:rPr lang="th-TH" spc="10" dirty="0" smtClean="0">
                <a:latin typeface="TH SarabunPSK"/>
                <a:cs typeface="TH SarabunPSK"/>
              </a:rPr>
              <a:t>ก</a:t>
            </a:r>
            <a:r>
              <a:rPr lang="th-TH" spc="15" dirty="0" smtClean="0">
                <a:latin typeface="TH SarabunPSK"/>
                <a:cs typeface="TH SarabunPSK"/>
              </a:rPr>
              <a:t>ล</a:t>
            </a:r>
            <a:r>
              <a:rPr lang="th-TH" spc="-10" dirty="0" smtClean="0">
                <a:latin typeface="TH SarabunPSK"/>
                <a:cs typeface="TH SarabunPSK"/>
              </a:rPr>
              <a:t>ย</a:t>
            </a:r>
            <a:r>
              <a:rPr lang="th-TH" spc="20" dirty="0" smtClean="0">
                <a:latin typeface="TH SarabunPSK"/>
                <a:cs typeface="TH SarabunPSK"/>
              </a:rPr>
              <a:t>ุ</a:t>
            </a:r>
            <a:r>
              <a:rPr lang="th-TH" spc="-5" dirty="0" smtClean="0">
                <a:latin typeface="TH SarabunPSK"/>
                <a:cs typeface="TH SarabunPSK"/>
              </a:rPr>
              <a:t>ทธ</a:t>
            </a:r>
            <a:r>
              <a:rPr lang="th-TH" spc="20" dirty="0" smtClean="0">
                <a:latin typeface="TH SarabunPSK"/>
                <a:cs typeface="TH SarabunPSK"/>
              </a:rPr>
              <a:t></a:t>
            </a:r>
            <a:r>
              <a:rPr lang="th-TH" spc="15" dirty="0" smtClean="0">
                <a:latin typeface="TH SarabunPSK"/>
                <a:cs typeface="TH SarabunPSK"/>
              </a:rPr>
              <a:t>ห</a:t>
            </a:r>
            <a:r>
              <a:rPr lang="th-TH" spc="-10" dirty="0" smtClean="0">
                <a:latin typeface="TH SarabunPSK"/>
                <a:cs typeface="TH SarabunPSK"/>
              </a:rPr>
              <a:t>น</a:t>
            </a:r>
            <a:r>
              <a:rPr lang="th-TH" spc="-20" dirty="0" smtClean="0">
                <a:latin typeface="TH SarabunPSK"/>
                <a:cs typeface="TH SarabunPSK"/>
              </a:rPr>
              <a:t>ึ</a:t>
            </a:r>
            <a:r>
              <a:rPr lang="th-TH" spc="15" dirty="0" smtClean="0">
                <a:latin typeface="TH SarabunPSK"/>
                <a:cs typeface="TH SarabunPSK"/>
              </a:rPr>
              <a:t>่ง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-20" dirty="0" smtClean="0">
                <a:latin typeface="TH SarabunPSK"/>
                <a:cs typeface="TH SarabunPSK"/>
              </a:rPr>
              <a:t>ี</a:t>
            </a:r>
            <a:r>
              <a:rPr lang="th-TH" spc="20" dirty="0" smtClean="0">
                <a:latin typeface="TH SarabunPSK"/>
                <a:cs typeface="TH SarabunPSK"/>
              </a:rPr>
              <a:t>่</a:t>
            </a:r>
            <a:r>
              <a:rPr lang="th-TH" spc="15" dirty="0" smtClean="0">
                <a:latin typeface="TH SarabunPSK"/>
                <a:cs typeface="TH SarabunPSK"/>
              </a:rPr>
              <a:t>ส</a:t>
            </a:r>
            <a:r>
              <a:rPr lang="th-TH" spc="10" dirty="0" smtClean="0">
                <a:latin typeface="TH SarabunPSK"/>
                <a:cs typeface="TH SarabunPSK"/>
              </a:rPr>
              <a:t>ถา</a:t>
            </a:r>
            <a:r>
              <a:rPr lang="th-TH" spc="-10" dirty="0" smtClean="0">
                <a:latin typeface="TH SarabunPSK"/>
                <a:cs typeface="TH SarabunPSK"/>
              </a:rPr>
              <a:t>น</a:t>
            </a:r>
            <a:r>
              <a:rPr lang="th-TH" spc="20" dirty="0" smtClean="0">
                <a:latin typeface="TH SarabunPSK"/>
                <a:cs typeface="TH SarabunPSK"/>
              </a:rPr>
              <a:t>ีโ</a:t>
            </a:r>
            <a:r>
              <a:rPr lang="th-TH" spc="10" dirty="0" smtClean="0">
                <a:latin typeface="TH SarabunPSK"/>
                <a:cs typeface="TH SarabunPSK"/>
              </a:rPr>
              <a:t>ท</a:t>
            </a:r>
            <a:r>
              <a:rPr lang="th-TH" spc="15" dirty="0" smtClean="0">
                <a:latin typeface="TH SarabunPSK"/>
                <a:cs typeface="TH SarabunPSK"/>
              </a:rPr>
              <a:t>ร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15" dirty="0" smtClean="0">
                <a:latin typeface="TH SarabunPSK"/>
                <a:cs typeface="TH SarabunPSK"/>
              </a:rPr>
              <a:t>ัศ</a:t>
            </a:r>
            <a:r>
              <a:rPr lang="th-TH" spc="-10" dirty="0" smtClean="0">
                <a:latin typeface="TH SarabunPSK"/>
                <a:cs typeface="TH SarabunPSK"/>
              </a:rPr>
              <a:t>น</a:t>
            </a:r>
            <a:r>
              <a:rPr lang="th-TH" spc="-5" dirty="0" smtClean="0">
                <a:latin typeface="TH SarabunPSK"/>
                <a:cs typeface="TH SarabunPSK"/>
              </a:rPr>
              <a:t></a:t>
            </a:r>
            <a:r>
              <a:rPr lang="th-TH" spc="15" dirty="0" smtClean="0">
                <a:latin typeface="TH SarabunPSK"/>
                <a:cs typeface="TH SarabunPSK"/>
              </a:rPr>
              <a:t>หล</a:t>
            </a:r>
            <a:r>
              <a:rPr lang="th-TH" spc="10" dirty="0" smtClean="0">
                <a:latin typeface="TH SarabunPSK"/>
                <a:cs typeface="TH SarabunPSK"/>
              </a:rPr>
              <a:t>า</a:t>
            </a:r>
            <a:r>
              <a:rPr lang="th-TH" spc="15" dirty="0" smtClean="0">
                <a:latin typeface="TH SarabunPSK"/>
                <a:cs typeface="TH SarabunPSK"/>
              </a:rPr>
              <a:t>ย</a:t>
            </a:r>
            <a:r>
              <a:rPr lang="th-TH" spc="10" dirty="0" smtClean="0">
                <a:latin typeface="TH SarabunPSK"/>
                <a:cs typeface="TH SarabunPSK"/>
              </a:rPr>
              <a:t>แ</a:t>
            </a:r>
            <a:r>
              <a:rPr lang="th-TH" spc="-10" dirty="0" smtClean="0">
                <a:latin typeface="TH SarabunPSK"/>
                <a:cs typeface="TH SarabunPSK"/>
              </a:rPr>
              <a:t>ห</a:t>
            </a:r>
            <a:r>
              <a:rPr lang="th-TH" spc="15" dirty="0" smtClean="0">
                <a:latin typeface="TH SarabunPSK"/>
                <a:cs typeface="TH SarabunPSK"/>
              </a:rPr>
              <a:t>ง</a:t>
            </a:r>
            <a:r>
              <a:rPr lang="th-TH" spc="-10" dirty="0" smtClean="0">
                <a:latin typeface="TH SarabunPSK"/>
                <a:cs typeface="TH SarabunPSK"/>
              </a:rPr>
              <a:t>น</a:t>
            </a:r>
            <a:r>
              <a:rPr lang="th-TH" spc="20" dirty="0" smtClean="0">
                <a:latin typeface="TH SarabunPSK"/>
                <a:cs typeface="TH SarabunPSK"/>
              </a:rPr>
              <a:t>ิ</a:t>
            </a:r>
            <a:r>
              <a:rPr lang="th-TH" spc="15" dirty="0" smtClean="0">
                <a:latin typeface="TH SarabunPSK"/>
                <a:cs typeface="TH SarabunPSK"/>
              </a:rPr>
              <a:t>ย</a:t>
            </a:r>
            <a:r>
              <a:rPr lang="th-TH" spc="10" dirty="0" smtClean="0">
                <a:latin typeface="TH SarabunPSK"/>
                <a:cs typeface="TH SarabunPSK"/>
              </a:rPr>
              <a:t>ม</a:t>
            </a:r>
            <a:r>
              <a:rPr lang="th-TH" spc="15" dirty="0" smtClean="0">
                <a:latin typeface="TH SarabunPSK"/>
                <a:cs typeface="TH SarabunPSK"/>
              </a:rPr>
              <a:t>ใ</a:t>
            </a:r>
            <a:r>
              <a:rPr lang="th-TH" spc="-5" dirty="0" smtClean="0">
                <a:latin typeface="TH SarabunPSK"/>
                <a:cs typeface="TH SarabunPSK"/>
              </a:rPr>
              <a:t>ช</a:t>
            </a:r>
            <a:r>
              <a:rPr lang="th-TH" spc="0" dirty="0" smtClean="0">
                <a:latin typeface="TH SarabunPSK"/>
                <a:cs typeface="TH SarabunPSK"/>
              </a:rPr>
              <a:t></a:t>
            </a:r>
            <a:r>
              <a:rPr lang="th-TH" spc="30" dirty="0" smtClean="0">
                <a:latin typeface="TH SarabunPSK"/>
                <a:cs typeface="TH SarabunPSK"/>
              </a:rPr>
              <a:t> </a:t>
            </a:r>
            <a:r>
              <a:rPr lang="th-TH" spc="10" dirty="0" smtClean="0">
                <a:latin typeface="TH SarabunPSK"/>
                <a:cs typeface="TH SarabunPSK"/>
              </a:rPr>
              <a:t>ก</a:t>
            </a:r>
            <a:r>
              <a:rPr lang="th-TH" spc="0" dirty="0" smtClean="0">
                <a:latin typeface="TH SarabunPSK"/>
                <a:cs typeface="TH SarabunPSK"/>
              </a:rPr>
              <a:t>า</a:t>
            </a:r>
            <a:r>
              <a:rPr lang="th-TH" spc="15" dirty="0" smtClean="0">
                <a:latin typeface="TH SarabunPSK"/>
                <a:cs typeface="TH SarabunPSK"/>
              </a:rPr>
              <a:t>ร</a:t>
            </a:r>
            <a:r>
              <a:rPr lang="th-TH" spc="-15" dirty="0" smtClean="0">
                <a:latin typeface="TH SarabunPSK"/>
                <a:cs typeface="TH SarabunPSK"/>
              </a:rPr>
              <a:t>ซ</a:t>
            </a:r>
            <a:r>
              <a:rPr lang="th-TH" spc="-20" dirty="0" smtClean="0">
                <a:latin typeface="TH SarabunPSK"/>
                <a:cs typeface="TH SarabunPSK"/>
              </a:rPr>
              <a:t>ื</a:t>
            </a:r>
            <a:r>
              <a:rPr lang="th-TH" spc="20" dirty="0" smtClean="0">
                <a:latin typeface="TH SarabunPSK"/>
                <a:cs typeface="TH SarabunPSK"/>
              </a:rPr>
              <a:t>้</a:t>
            </a:r>
            <a:r>
              <a:rPr lang="th-TH" spc="5" dirty="0" smtClean="0">
                <a:latin typeface="TH SarabunPSK"/>
                <a:cs typeface="TH SarabunPSK"/>
              </a:rPr>
              <a:t>อ</a:t>
            </a:r>
            <a:r>
              <a:rPr lang="th-TH" spc="-10" dirty="0" smtClean="0">
                <a:latin typeface="TH SarabunPSK"/>
                <a:cs typeface="TH SarabunPSK"/>
              </a:rPr>
              <a:t>ส</a:t>
            </a:r>
            <a:r>
              <a:rPr lang="th-TH" spc="15" dirty="0" smtClean="0">
                <a:latin typeface="TH SarabunPSK"/>
                <a:cs typeface="TH SarabunPSK"/>
              </a:rPr>
              <a:t>ิข</a:t>
            </a:r>
            <a:r>
              <a:rPr lang="th-TH" spc="-10" dirty="0" smtClean="0">
                <a:latin typeface="TH SarabunPSK"/>
                <a:cs typeface="TH SarabunPSK"/>
              </a:rPr>
              <a:t>ส</a:t>
            </a:r>
            <a:r>
              <a:rPr lang="th-TH" spc="15" dirty="0" smtClean="0">
                <a:latin typeface="TH SarabunPSK"/>
                <a:cs typeface="TH SarabunPSK"/>
              </a:rPr>
              <a:t>ิท</a:t>
            </a:r>
            <a:r>
              <a:rPr lang="th-TH" spc="-5" dirty="0" smtClean="0">
                <a:latin typeface="TH SarabunPSK"/>
                <a:cs typeface="TH SarabunPSK"/>
              </a:rPr>
              <a:t>ธ</a:t>
            </a:r>
            <a:r>
              <a:rPr lang="th-TH" spc="-20" dirty="0" smtClean="0">
                <a:latin typeface="TH SarabunPSK"/>
                <a:cs typeface="TH SarabunPSK"/>
              </a:rPr>
              <a:t>ิ</a:t>
            </a:r>
            <a:r>
              <a:rPr lang="th-TH" spc="20" dirty="0" smtClean="0">
                <a:latin typeface="TH SarabunPSK"/>
                <a:cs typeface="TH SarabunPSK"/>
              </a:rPr>
              <a:t>์</a:t>
            </a:r>
            <a:r>
              <a:rPr lang="th-TH" spc="5" dirty="0" smtClean="0">
                <a:latin typeface="TH SarabunPSK"/>
                <a:cs typeface="TH SarabunPSK"/>
              </a:rPr>
              <a:t>อ</a:t>
            </a:r>
            <a:r>
              <a:rPr lang="th-TH" spc="10" dirty="0" smtClean="0">
                <a:latin typeface="TH SarabunPSK"/>
                <a:cs typeface="TH SarabunPSK"/>
              </a:rPr>
              <a:t>า</a:t>
            </a:r>
            <a:r>
              <a:rPr lang="th-TH" spc="15" dirty="0" smtClean="0">
                <a:latin typeface="TH SarabunPSK"/>
                <a:cs typeface="TH SarabunPSK"/>
              </a:rPr>
              <a:t>จ</a:t>
            </a:r>
            <a:r>
              <a:rPr lang="th-TH" spc="-15" dirty="0" smtClean="0">
                <a:latin typeface="TH SarabunPSK"/>
                <a:cs typeface="TH SarabunPSK"/>
              </a:rPr>
              <a:t>ซ</a:t>
            </a:r>
            <a:r>
              <a:rPr lang="th-TH" spc="-20" dirty="0" smtClean="0">
                <a:latin typeface="TH SarabunPSK"/>
                <a:cs typeface="TH SarabunPSK"/>
              </a:rPr>
              <a:t>ื</a:t>
            </a:r>
            <a:r>
              <a:rPr lang="th-TH" spc="20" dirty="0" smtClean="0">
                <a:latin typeface="TH SarabunPSK"/>
                <a:cs typeface="TH SarabunPSK"/>
              </a:rPr>
              <a:t>้</a:t>
            </a:r>
            <a:r>
              <a:rPr lang="th-TH" spc="5" dirty="0" smtClean="0">
                <a:latin typeface="TH SarabunPSK"/>
                <a:cs typeface="TH SarabunPSK"/>
              </a:rPr>
              <a:t>อ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-20" dirty="0" smtClean="0">
                <a:latin typeface="TH SarabunPSK"/>
                <a:cs typeface="TH SarabunPSK"/>
              </a:rPr>
              <a:t>ั</a:t>
            </a:r>
            <a:r>
              <a:rPr lang="th-TH" spc="20" dirty="0" smtClean="0">
                <a:latin typeface="TH SarabunPSK"/>
                <a:cs typeface="TH SarabunPSK"/>
              </a:rPr>
              <a:t>้</a:t>
            </a:r>
            <a:r>
              <a:rPr lang="th-TH" spc="5" dirty="0" smtClean="0">
                <a:latin typeface="TH SarabunPSK"/>
                <a:cs typeface="TH SarabunPSK"/>
              </a:rPr>
              <a:t>ง</a:t>
            </a:r>
            <a:r>
              <a:rPr lang="th-TH" spc="15" dirty="0" smtClean="0">
                <a:latin typeface="TH SarabunPSK"/>
                <a:cs typeface="TH SarabunPSK"/>
              </a:rPr>
              <a:t>ร</a:t>
            </a:r>
            <a:r>
              <a:rPr lang="th-TH" spc="10" dirty="0" smtClean="0">
                <a:latin typeface="TH SarabunPSK"/>
                <a:cs typeface="TH SarabunPSK"/>
              </a:rPr>
              <a:t>า</a:t>
            </a:r>
            <a:r>
              <a:rPr lang="th-TH" spc="15" dirty="0" smtClean="0">
                <a:latin typeface="TH SarabunPSK"/>
                <a:cs typeface="TH SarabunPSK"/>
              </a:rPr>
              <a:t>ย</a:t>
            </a:r>
            <a:r>
              <a:rPr lang="th-TH" spc="10" dirty="0" smtClean="0">
                <a:latin typeface="TH SarabunPSK"/>
                <a:cs typeface="TH SarabunPSK"/>
              </a:rPr>
              <a:t>กา</a:t>
            </a:r>
            <a:r>
              <a:rPr lang="th-TH" spc="15" dirty="0" smtClean="0">
                <a:latin typeface="TH SarabunPSK"/>
                <a:cs typeface="TH SarabunPSK"/>
              </a:rPr>
              <a:t>ร</a:t>
            </a:r>
            <a:r>
              <a:rPr lang="th-TH" spc="20" dirty="0" smtClean="0">
                <a:latin typeface="TH SarabunPSK"/>
                <a:cs typeface="TH SarabunPSK"/>
              </a:rPr>
              <a:t>โ</a:t>
            </a:r>
            <a:r>
              <a:rPr lang="th-TH" spc="10" dirty="0" smtClean="0">
                <a:latin typeface="TH SarabunPSK"/>
                <a:cs typeface="TH SarabunPSK"/>
              </a:rPr>
              <a:t>ด</a:t>
            </a:r>
            <a:r>
              <a:rPr lang="th-TH" spc="15" dirty="0" smtClean="0">
                <a:latin typeface="TH SarabunPSK"/>
                <a:cs typeface="TH SarabunPSK"/>
              </a:rPr>
              <a:t>ย</a:t>
            </a:r>
            <a:r>
              <a:rPr lang="th-TH" spc="10" dirty="0" smtClean="0">
                <a:latin typeface="TH SarabunPSK"/>
                <a:cs typeface="TH SarabunPSK"/>
              </a:rPr>
              <a:t>ไ</a:t>
            </a:r>
            <a:r>
              <a:rPr lang="th-TH" spc="-15" dirty="0" smtClean="0">
                <a:latin typeface="TH SarabunPSK"/>
                <a:cs typeface="TH SarabunPSK"/>
              </a:rPr>
              <a:t>ม</a:t>
            </a:r>
            <a:r>
              <a:rPr lang="th-TH" spc="20" dirty="0" smtClean="0">
                <a:latin typeface="TH SarabunPSK"/>
                <a:cs typeface="TH SarabunPSK"/>
              </a:rPr>
              <a:t></a:t>
            </a:r>
            <a:r>
              <a:rPr lang="th-TH" spc="-15" dirty="0" smtClean="0">
                <a:latin typeface="TH SarabunPSK"/>
                <a:cs typeface="TH SarabunPSK"/>
              </a:rPr>
              <a:t>ม</a:t>
            </a:r>
            <a:r>
              <a:rPr lang="th-TH" spc="15" dirty="0" smtClean="0">
                <a:latin typeface="TH SarabunPSK"/>
                <a:cs typeface="TH SarabunPSK"/>
              </a:rPr>
              <a:t>ีก</a:t>
            </a:r>
            <a:r>
              <a:rPr lang="th-TH" spc="10" dirty="0" smtClean="0">
                <a:latin typeface="TH SarabunPSK"/>
                <a:cs typeface="TH SarabunPSK"/>
              </a:rPr>
              <a:t>า</a:t>
            </a:r>
            <a:r>
              <a:rPr lang="th-TH" spc="-5" dirty="0" smtClean="0">
                <a:latin typeface="TH SarabunPSK"/>
                <a:cs typeface="TH SarabunPSK"/>
              </a:rPr>
              <a:t>ร </a:t>
            </a:r>
            <a:r>
              <a:rPr lang="th-TH" spc="15" dirty="0" smtClean="0">
                <a:latin typeface="TH SarabunPSK"/>
                <a:cs typeface="TH SarabunPSK"/>
              </a:rPr>
              <a:t>เ</a:t>
            </a:r>
            <a:r>
              <a:rPr lang="th-TH" spc="25" dirty="0" smtClean="0">
                <a:latin typeface="TH SarabunPSK"/>
                <a:cs typeface="TH SarabunPSK"/>
              </a:rPr>
              <a:t>ป</a:t>
            </a:r>
            <a:r>
              <a:rPr lang="th-TH" spc="-10" dirty="0" smtClean="0">
                <a:latin typeface="TH SarabunPSK"/>
                <a:cs typeface="TH SarabunPSK"/>
              </a:rPr>
              <a:t>ล</a:t>
            </a:r>
            <a:r>
              <a:rPr lang="th-TH" spc="-20" dirty="0" smtClean="0">
                <a:latin typeface="TH SarabunPSK"/>
                <a:cs typeface="TH SarabunPSK"/>
              </a:rPr>
              <a:t>ี</a:t>
            </a:r>
            <a:r>
              <a:rPr lang="th-TH" spc="20" dirty="0" smtClean="0">
                <a:latin typeface="TH SarabunPSK"/>
                <a:cs typeface="TH SarabunPSK"/>
              </a:rPr>
              <a:t>่</a:t>
            </a:r>
            <a:r>
              <a:rPr lang="th-TH" spc="25" dirty="0" smtClean="0">
                <a:latin typeface="TH SarabunPSK"/>
                <a:cs typeface="TH SarabunPSK"/>
              </a:rPr>
              <a:t>ยน</a:t>
            </a:r>
            <a:r>
              <a:rPr lang="th-TH" spc="20" dirty="0" smtClean="0">
                <a:latin typeface="TH SarabunPSK"/>
                <a:cs typeface="TH SarabunPSK"/>
              </a:rPr>
              <a:t>แ</a:t>
            </a:r>
            <a:r>
              <a:rPr lang="th-TH" spc="25" dirty="0" smtClean="0">
                <a:latin typeface="TH SarabunPSK"/>
                <a:cs typeface="TH SarabunPSK"/>
              </a:rPr>
              <a:t>ปลง</a:t>
            </a:r>
            <a:r>
              <a:rPr lang="th-TH" spc="15" dirty="0" smtClean="0">
                <a:latin typeface="TH SarabunPSK"/>
                <a:cs typeface="TH SarabunPSK"/>
              </a:rPr>
              <a:t>เ</a:t>
            </a:r>
            <a:r>
              <a:rPr lang="th-TH" spc="-10" dirty="0" smtClean="0">
                <a:latin typeface="TH SarabunPSK"/>
                <a:cs typeface="TH SarabunPSK"/>
              </a:rPr>
              <a:t>น</a:t>
            </a:r>
            <a:r>
              <a:rPr lang="th-TH" spc="-20" dirty="0" smtClean="0">
                <a:latin typeface="TH SarabunPSK"/>
                <a:cs typeface="TH SarabunPSK"/>
              </a:rPr>
              <a:t>ื</a:t>
            </a:r>
            <a:r>
              <a:rPr lang="th-TH" spc="35" dirty="0" smtClean="0">
                <a:latin typeface="TH SarabunPSK"/>
                <a:cs typeface="TH SarabunPSK"/>
              </a:rPr>
              <a:t>้</a:t>
            </a:r>
            <a:r>
              <a:rPr lang="th-TH" spc="20" dirty="0" smtClean="0">
                <a:latin typeface="TH SarabunPSK"/>
                <a:cs typeface="TH SarabunPSK"/>
              </a:rPr>
              <a:t>อ</a:t>
            </a:r>
            <a:r>
              <a:rPr lang="th-TH" spc="25" dirty="0" smtClean="0">
                <a:latin typeface="TH SarabunPSK"/>
                <a:cs typeface="TH SarabunPSK"/>
              </a:rPr>
              <a:t>หาใด</a:t>
            </a:r>
            <a:r>
              <a:rPr lang="th-TH" spc="-10" dirty="0" smtClean="0">
                <a:latin typeface="TH SarabunPSK"/>
                <a:cs typeface="TH SarabunPSK"/>
              </a:rPr>
              <a:t>ๆ</a:t>
            </a:r>
            <a:r>
              <a:rPr lang="th-TH" spc="70" dirty="0" smtClean="0">
                <a:latin typeface="TH SarabunPSK"/>
                <a:cs typeface="TH SarabunPSK"/>
              </a:rPr>
              <a:t> </a:t>
            </a:r>
            <a:r>
              <a:rPr lang="th-TH" spc="15" dirty="0" smtClean="0">
                <a:latin typeface="TH SarabunPSK"/>
                <a:cs typeface="TH SarabunPSK"/>
              </a:rPr>
              <a:t>เ</a:t>
            </a:r>
            <a:r>
              <a:rPr lang="th-TH" spc="-5" dirty="0" smtClean="0">
                <a:latin typeface="TH SarabunPSK"/>
                <a:cs typeface="TH SarabunPSK"/>
              </a:rPr>
              <a:t>ช</a:t>
            </a:r>
            <a:r>
              <a:rPr lang="th-TH" spc="35" dirty="0" smtClean="0">
                <a:latin typeface="TH SarabunPSK"/>
                <a:cs typeface="TH SarabunPSK"/>
              </a:rPr>
              <a:t></a:t>
            </a:r>
            <a:r>
              <a:rPr lang="th-TH" spc="-10" dirty="0" smtClean="0">
                <a:latin typeface="TH SarabunPSK"/>
                <a:cs typeface="TH SarabunPSK"/>
              </a:rPr>
              <a:t>น</a:t>
            </a:r>
            <a:r>
              <a:rPr lang="th-TH" spc="75" dirty="0" smtClean="0">
                <a:latin typeface="TH SarabunPSK"/>
                <a:cs typeface="TH SarabunPSK"/>
              </a:rPr>
              <a:t> </a:t>
            </a:r>
            <a:r>
              <a:rPr lang="th-TH" spc="25" dirty="0" smtClean="0">
                <a:latin typeface="TH SarabunPSK"/>
                <a:cs typeface="TH SarabunPSK"/>
              </a:rPr>
              <a:t>ล</a:t>
            </a:r>
            <a:r>
              <a:rPr lang="th-TH" spc="20" dirty="0" smtClean="0">
                <a:latin typeface="TH SarabunPSK"/>
                <a:cs typeface="TH SarabunPSK"/>
              </a:rPr>
              <a:t>ะค</a:t>
            </a:r>
            <a:r>
              <a:rPr lang="th-TH" spc="-5" dirty="0" smtClean="0">
                <a:latin typeface="TH SarabunPSK"/>
                <a:cs typeface="TH SarabunPSK"/>
              </a:rPr>
              <a:t>ร</a:t>
            </a:r>
            <a:r>
              <a:rPr lang="th-TH" spc="75" dirty="0" smtClean="0">
                <a:latin typeface="TH SarabunPSK"/>
                <a:cs typeface="TH SarabunPSK"/>
              </a:rPr>
              <a:t> </a:t>
            </a:r>
            <a:r>
              <a:rPr lang="th-TH" spc="-15" dirty="0" smtClean="0">
                <a:latin typeface="TH SarabunPSK"/>
                <a:cs typeface="TH SarabunPSK"/>
              </a:rPr>
              <a:t>ซ</a:t>
            </a:r>
            <a:r>
              <a:rPr lang="th-TH" spc="5" dirty="0" smtClean="0">
                <a:latin typeface="TH SarabunPSK"/>
                <a:cs typeface="TH SarabunPSK"/>
              </a:rPr>
              <a:t>ี</a:t>
            </a:r>
            <a:r>
              <a:rPr lang="th-TH" spc="-5" dirty="0" smtClean="0">
                <a:latin typeface="TH SarabunPSK"/>
                <a:cs typeface="TH SarabunPSK"/>
              </a:rPr>
              <a:t>ร</a:t>
            </a:r>
            <a:r>
              <a:rPr lang="th-TH" spc="35" dirty="0" smtClean="0">
                <a:latin typeface="TH SarabunPSK"/>
                <a:cs typeface="TH SarabunPSK"/>
              </a:rPr>
              <a:t>ี</a:t>
            </a:r>
            <a:r>
              <a:rPr lang="th-TH" spc="-5" dirty="0" smtClean="0">
                <a:latin typeface="TH SarabunPSK"/>
                <a:cs typeface="TH SarabunPSK"/>
              </a:rPr>
              <a:t>ส</a:t>
            </a:r>
            <a:r>
              <a:rPr lang="th-TH" spc="55" dirty="0" smtClean="0">
                <a:latin typeface="TH SarabunPSK"/>
                <a:cs typeface="TH SarabunPSK"/>
              </a:rPr>
              <a:t> </a:t>
            </a:r>
            <a:r>
              <a:rPr lang="th-TH" spc="30" dirty="0" smtClean="0">
                <a:latin typeface="TH SarabunPSK"/>
                <a:cs typeface="TH SarabunPSK"/>
              </a:rPr>
              <a:t>ภ</a:t>
            </a:r>
            <a:r>
              <a:rPr lang="th-TH" spc="25" dirty="0" smtClean="0">
                <a:latin typeface="TH SarabunPSK"/>
                <a:cs typeface="TH SarabunPSK"/>
              </a:rPr>
              <a:t>า</a:t>
            </a:r>
            <a:r>
              <a:rPr lang="th-TH" spc="20" dirty="0" smtClean="0">
                <a:latin typeface="TH SarabunPSK"/>
                <a:cs typeface="TH SarabunPSK"/>
              </a:rPr>
              <a:t>พ</a:t>
            </a:r>
            <a:r>
              <a:rPr lang="th-TH" spc="25" dirty="0" smtClean="0">
                <a:latin typeface="TH SarabunPSK"/>
                <a:cs typeface="TH SarabunPSK"/>
              </a:rPr>
              <a:t>ยน</a:t>
            </a:r>
            <a:r>
              <a:rPr lang="th-TH" spc="10" dirty="0" smtClean="0">
                <a:latin typeface="TH SarabunPSK"/>
                <a:cs typeface="TH SarabunPSK"/>
              </a:rPr>
              <a:t>ต</a:t>
            </a:r>
            <a:r>
              <a:rPr lang="th-TH" spc="-5" dirty="0" smtClean="0">
                <a:latin typeface="TH SarabunPSK"/>
                <a:cs typeface="TH SarabunPSK"/>
              </a:rPr>
              <a:t>ร</a:t>
            </a:r>
            <a:r>
              <a:rPr lang="th-TH" spc="55" dirty="0" smtClean="0">
                <a:latin typeface="TH SarabunPSK"/>
                <a:cs typeface="TH SarabunPSK"/>
              </a:rPr>
              <a:t> </a:t>
            </a:r>
            <a:r>
              <a:rPr lang="th-TH" spc="-20" dirty="0" smtClean="0">
                <a:latin typeface="TH SarabunPSK"/>
                <a:cs typeface="TH SarabunPSK"/>
              </a:rPr>
              <a:t>อ</a:t>
            </a:r>
            <a:r>
              <a:rPr lang="th-TH" spc="35" dirty="0" smtClean="0">
                <a:latin typeface="TH SarabunPSK"/>
                <a:cs typeface="TH SarabunPSK"/>
              </a:rPr>
              <a:t>ี</a:t>
            </a:r>
            <a:r>
              <a:rPr lang="th-TH" spc="20" dirty="0" smtClean="0">
                <a:latin typeface="TH SarabunPSK"/>
                <a:cs typeface="TH SarabunPSK"/>
              </a:rPr>
              <a:t>ก</a:t>
            </a:r>
            <a:r>
              <a:rPr lang="th-TH" spc="-5" dirty="0" smtClean="0">
                <a:latin typeface="TH SarabunPSK"/>
                <a:cs typeface="TH SarabunPSK"/>
              </a:rPr>
              <a:t>ร</a:t>
            </a:r>
            <a:r>
              <a:rPr lang="th-TH" spc="30" dirty="0" smtClean="0">
                <a:latin typeface="TH SarabunPSK"/>
                <a:cs typeface="TH SarabunPSK"/>
              </a:rPr>
              <a:t>ูป</a:t>
            </a:r>
            <a:r>
              <a:rPr lang="th-TH" spc="20" dirty="0" smtClean="0">
                <a:latin typeface="TH SarabunPSK"/>
                <a:cs typeface="TH SarabunPSK"/>
              </a:rPr>
              <a:t>แ</a:t>
            </a:r>
            <a:r>
              <a:rPr lang="th-TH" spc="25" dirty="0" smtClean="0">
                <a:latin typeface="TH SarabunPSK"/>
                <a:cs typeface="TH SarabunPSK"/>
              </a:rPr>
              <a:t>บ</a:t>
            </a:r>
            <a:r>
              <a:rPr lang="th-TH" spc="10" dirty="0" smtClean="0">
                <a:latin typeface="TH SarabunPSK"/>
                <a:cs typeface="TH SarabunPSK"/>
              </a:rPr>
              <a:t>บ</a:t>
            </a:r>
            <a:r>
              <a:rPr lang="th-TH" spc="25" dirty="0" smtClean="0">
                <a:latin typeface="TH SarabunPSK"/>
                <a:cs typeface="TH SarabunPSK"/>
              </a:rPr>
              <a:t>ห</a:t>
            </a:r>
            <a:r>
              <a:rPr lang="th-TH" spc="-10" dirty="0" smtClean="0">
                <a:latin typeface="TH SarabunPSK"/>
                <a:cs typeface="TH SarabunPSK"/>
              </a:rPr>
              <a:t>น</a:t>
            </a:r>
            <a:r>
              <a:rPr lang="th-TH" spc="-20" dirty="0" smtClean="0">
                <a:latin typeface="TH SarabunPSK"/>
                <a:cs typeface="TH SarabunPSK"/>
              </a:rPr>
              <a:t>ึ</a:t>
            </a:r>
            <a:r>
              <a:rPr lang="th-TH" spc="20" dirty="0" smtClean="0">
                <a:latin typeface="TH SarabunPSK"/>
                <a:cs typeface="TH SarabunPSK"/>
              </a:rPr>
              <a:t>่</a:t>
            </a:r>
            <a:r>
              <a:rPr lang="th-TH" spc="25" dirty="0" smtClean="0">
                <a:latin typeface="TH SarabunPSK"/>
                <a:cs typeface="TH SarabunPSK"/>
              </a:rPr>
              <a:t>ง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-20" dirty="0" smtClean="0">
                <a:latin typeface="TH SarabunPSK"/>
                <a:cs typeface="TH SarabunPSK"/>
              </a:rPr>
              <a:t>ี</a:t>
            </a:r>
            <a:r>
              <a:rPr lang="th-TH" spc="35" dirty="0" smtClean="0">
                <a:latin typeface="TH SarabunPSK"/>
                <a:cs typeface="TH SarabunPSK"/>
              </a:rPr>
              <a:t>่</a:t>
            </a:r>
            <a:r>
              <a:rPr lang="th-TH" spc="20" dirty="0" smtClean="0">
                <a:latin typeface="TH SarabunPSK"/>
                <a:cs typeface="TH SarabunPSK"/>
              </a:rPr>
              <a:t>พ</a:t>
            </a:r>
            <a:r>
              <a:rPr lang="th-TH" spc="25" dirty="0" smtClean="0">
                <a:latin typeface="TH SarabunPSK"/>
                <a:cs typeface="TH SarabunPSK"/>
              </a:rPr>
              <a:t>บ            </a:t>
            </a:r>
            <a:r>
              <a:rPr lang="th-TH" spc="-10" dirty="0" smtClean="0">
                <a:latin typeface="TH SarabunPSK"/>
                <a:cs typeface="TH SarabunPSK"/>
              </a:rPr>
              <a:t>บ</a:t>
            </a:r>
            <a:r>
              <a:rPr lang="th-TH" spc="20" dirty="0" smtClean="0">
                <a:latin typeface="TH SarabunPSK"/>
                <a:cs typeface="TH SarabunPSK"/>
              </a:rPr>
              <a:t>อ</a:t>
            </a:r>
            <a:r>
              <a:rPr lang="th-TH" spc="-10" dirty="0" smtClean="0">
                <a:latin typeface="TH SarabunPSK"/>
                <a:cs typeface="TH SarabunPSK"/>
              </a:rPr>
              <a:t>ย</a:t>
            </a:r>
            <a:r>
              <a:rPr lang="th-TH" spc="60" dirty="0" smtClean="0">
                <a:latin typeface="TH SarabunPSK"/>
                <a:cs typeface="TH SarabunPSK"/>
              </a:rPr>
              <a:t> </a:t>
            </a:r>
            <a:r>
              <a:rPr lang="th-TH" spc="-15" dirty="0" smtClean="0">
                <a:latin typeface="TH SarabunPSK"/>
                <a:cs typeface="TH SarabunPSK"/>
              </a:rPr>
              <a:t>ค</a:t>
            </a:r>
            <a:r>
              <a:rPr lang="th-TH" spc="35" dirty="0" smtClean="0">
                <a:latin typeface="TH SarabunPSK"/>
                <a:cs typeface="TH SarabunPSK"/>
              </a:rPr>
              <a:t>ื</a:t>
            </a:r>
            <a:r>
              <a:rPr lang="th-TH" spc="-10" dirty="0" smtClean="0">
                <a:latin typeface="TH SarabunPSK"/>
                <a:cs typeface="TH SarabunPSK"/>
              </a:rPr>
              <a:t>อ</a:t>
            </a:r>
            <a:r>
              <a:rPr lang="th-TH" spc="65" dirty="0" smtClean="0">
                <a:latin typeface="TH SarabunPSK"/>
                <a:cs typeface="TH SarabunPSK"/>
              </a:rPr>
              <a:t> </a:t>
            </a:r>
            <a:r>
              <a:rPr lang="th-TH" spc="20" dirty="0" smtClean="0">
                <a:latin typeface="TH SarabunPSK"/>
                <a:cs typeface="TH SarabunPSK"/>
              </a:rPr>
              <a:t>ก</a:t>
            </a:r>
            <a:r>
              <a:rPr lang="th-TH" spc="25" dirty="0" smtClean="0">
                <a:latin typeface="TH SarabunPSK"/>
                <a:cs typeface="TH SarabunPSK"/>
              </a:rPr>
              <a:t>าร</a:t>
            </a:r>
            <a:r>
              <a:rPr lang="th-TH" spc="-15" dirty="0" smtClean="0">
                <a:latin typeface="TH SarabunPSK"/>
                <a:cs typeface="TH SarabunPSK"/>
              </a:rPr>
              <a:t>ซ</a:t>
            </a:r>
            <a:r>
              <a:rPr lang="th-TH" spc="-20" dirty="0" smtClean="0">
                <a:latin typeface="TH SarabunPSK"/>
                <a:cs typeface="TH SarabunPSK"/>
              </a:rPr>
              <a:t>ื</a:t>
            </a:r>
            <a:r>
              <a:rPr lang="th-TH" spc="35" dirty="0" smtClean="0">
                <a:latin typeface="TH SarabunPSK"/>
                <a:cs typeface="TH SarabunPSK"/>
              </a:rPr>
              <a:t>้</a:t>
            </a:r>
            <a:r>
              <a:rPr lang="th-TH" spc="5" dirty="0" smtClean="0">
                <a:latin typeface="TH SarabunPSK"/>
                <a:cs typeface="TH SarabunPSK"/>
              </a:rPr>
              <a:t>อ</a:t>
            </a:r>
            <a:r>
              <a:rPr lang="th-TH" spc="-10" dirty="0" smtClean="0">
                <a:latin typeface="TH SarabunPSK"/>
                <a:cs typeface="TH SarabunPSK"/>
              </a:rPr>
              <a:t>ล</a:t>
            </a:r>
            <a:r>
              <a:rPr lang="th-TH" spc="35" dirty="0" smtClean="0">
                <a:latin typeface="TH SarabunPSK"/>
                <a:cs typeface="TH SarabunPSK"/>
              </a:rPr>
              <a:t>ิ</a:t>
            </a:r>
            <a:r>
              <a:rPr lang="th-TH" spc="20" dirty="0" smtClean="0">
                <a:latin typeface="TH SarabunPSK"/>
                <a:cs typeface="TH SarabunPSK"/>
              </a:rPr>
              <a:t>ข</a:t>
            </a:r>
            <a:r>
              <a:rPr lang="th-TH" spc="-10" dirty="0" smtClean="0">
                <a:latin typeface="TH SarabunPSK"/>
                <a:cs typeface="TH SarabunPSK"/>
              </a:rPr>
              <a:t>ส</a:t>
            </a:r>
            <a:r>
              <a:rPr lang="th-TH" spc="20" dirty="0" smtClean="0">
                <a:latin typeface="TH SarabunPSK"/>
                <a:cs typeface="TH SarabunPSK"/>
              </a:rPr>
              <a:t>ิท</a:t>
            </a:r>
            <a:r>
              <a:rPr lang="th-TH" spc="-5" dirty="0" smtClean="0">
                <a:latin typeface="TH SarabunPSK"/>
                <a:cs typeface="TH SarabunPSK"/>
              </a:rPr>
              <a:t>ธ</a:t>
            </a:r>
            <a:r>
              <a:rPr lang="th-TH" spc="-20" dirty="0" smtClean="0">
                <a:latin typeface="TH SarabunPSK"/>
                <a:cs typeface="TH SarabunPSK"/>
              </a:rPr>
              <a:t>ิ</a:t>
            </a:r>
            <a:r>
              <a:rPr lang="th-TH" spc="35" dirty="0" smtClean="0">
                <a:latin typeface="TH SarabunPSK"/>
                <a:cs typeface="TH SarabunPSK"/>
              </a:rPr>
              <a:t>์</a:t>
            </a:r>
            <a:r>
              <a:rPr lang="th-TH" spc="-5" dirty="0" smtClean="0">
                <a:latin typeface="TH SarabunPSK"/>
                <a:cs typeface="TH SarabunPSK"/>
              </a:rPr>
              <a:t>ร</a:t>
            </a:r>
            <a:r>
              <a:rPr lang="th-TH" spc="20" dirty="0" smtClean="0">
                <a:latin typeface="TH SarabunPSK"/>
                <a:cs typeface="TH SarabunPSK"/>
              </a:rPr>
              <a:t>ู</a:t>
            </a:r>
            <a:r>
              <a:rPr lang="th-TH" spc="25" dirty="0" smtClean="0">
                <a:latin typeface="TH SarabunPSK"/>
                <a:cs typeface="TH SarabunPSK"/>
              </a:rPr>
              <a:t>ป</a:t>
            </a:r>
            <a:r>
              <a:rPr lang="th-TH" spc="20" dirty="0" smtClean="0">
                <a:latin typeface="TH SarabunPSK"/>
                <a:cs typeface="TH SarabunPSK"/>
              </a:rPr>
              <a:t>แ</a:t>
            </a:r>
            <a:r>
              <a:rPr lang="th-TH" spc="25" dirty="0" smtClean="0">
                <a:latin typeface="TH SarabunPSK"/>
                <a:cs typeface="TH SarabunPSK"/>
              </a:rPr>
              <a:t>บบ</a:t>
            </a:r>
            <a:endParaRPr lang="th-TH" dirty="0" smtClean="0">
              <a:latin typeface="TH SarabunPSK"/>
              <a:cs typeface="TH SarabunPSK"/>
            </a:endParaRPr>
          </a:p>
          <a:p>
            <a:pPr marL="12700" marR="17145" algn="thaiDist">
              <a:lnSpc>
                <a:spcPct val="100000"/>
              </a:lnSpc>
              <a:spcBef>
                <a:spcPts val="165"/>
              </a:spcBef>
            </a:pPr>
            <a:r>
              <a:rPr lang="th-TH" spc="0" dirty="0" smtClean="0">
                <a:latin typeface="TH SarabunPSK"/>
                <a:cs typeface="TH SarabunPSK"/>
              </a:rPr>
              <a:t>ราย</a:t>
            </a:r>
            <a:r>
              <a:rPr lang="th-TH" spc="-5" dirty="0" smtClean="0">
                <a:latin typeface="TH SarabunPSK"/>
                <a:cs typeface="TH SarabunPSK"/>
              </a:rPr>
              <a:t>ก</a:t>
            </a:r>
            <a:r>
              <a:rPr lang="th-TH" spc="0" dirty="0" smtClean="0">
                <a:latin typeface="TH SarabunPSK"/>
                <a:cs typeface="TH SarabunPSK"/>
              </a:rPr>
              <a:t>ารจา</a:t>
            </a:r>
            <a:r>
              <a:rPr lang="th-TH" spc="-5" dirty="0" smtClean="0">
                <a:latin typeface="TH SarabunPSK"/>
                <a:cs typeface="TH SarabunPSK"/>
              </a:rPr>
              <a:t>ก</a:t>
            </a:r>
            <a:r>
              <a:rPr lang="th-TH" spc="-10" dirty="0" smtClean="0">
                <a:latin typeface="TH SarabunPSK"/>
                <a:cs typeface="TH SarabunPSK"/>
              </a:rPr>
              <a:t>ต</a:t>
            </a:r>
            <a:r>
              <a:rPr lang="th-TH" spc="-5" dirty="0" smtClean="0">
                <a:latin typeface="TH SarabunPSK"/>
                <a:cs typeface="TH SarabunPSK"/>
              </a:rPr>
              <a:t></a:t>
            </a:r>
            <a:r>
              <a:rPr lang="th-TH" spc="0" dirty="0" smtClean="0">
                <a:latin typeface="TH SarabunPSK"/>
                <a:cs typeface="TH SarabunPSK"/>
              </a:rPr>
              <a:t>างปร</a:t>
            </a:r>
            <a:r>
              <a:rPr lang="th-TH" spc="-5" dirty="0" smtClean="0">
                <a:latin typeface="TH SarabunPSK"/>
                <a:cs typeface="TH SarabunPSK"/>
              </a:rPr>
              <a:t>ะ</a:t>
            </a:r>
            <a:r>
              <a:rPr lang="th-TH" spc="5" dirty="0" smtClean="0">
                <a:latin typeface="TH SarabunPSK"/>
                <a:cs typeface="TH SarabunPSK"/>
              </a:rPr>
              <a:t>เ</a:t>
            </a:r>
            <a:r>
              <a:rPr lang="th-TH" spc="-5" dirty="0" smtClean="0">
                <a:latin typeface="TH SarabunPSK"/>
                <a:cs typeface="TH SarabunPSK"/>
              </a:rPr>
              <a:t>ท</a:t>
            </a:r>
            <a:r>
              <a:rPr lang="th-TH" spc="-10" dirty="0" smtClean="0">
                <a:latin typeface="TH SarabunPSK"/>
                <a:cs typeface="TH SarabunPSK"/>
              </a:rPr>
              <a:t>ศ</a:t>
            </a:r>
            <a:r>
              <a:rPr lang="th-TH" spc="20" dirty="0" smtClean="0">
                <a:latin typeface="TH SarabunPSK"/>
                <a:cs typeface="TH SarabunPSK"/>
              </a:rPr>
              <a:t> </a:t>
            </a:r>
            <a:r>
              <a:rPr lang="th-TH" spc="0" dirty="0" smtClean="0">
                <a:latin typeface="TH SarabunPSK"/>
                <a:cs typeface="TH SarabunPSK"/>
              </a:rPr>
              <a:t>ไ</a:t>
            </a:r>
            <a:r>
              <a:rPr lang="th-TH" spc="-10" dirty="0" smtClean="0">
                <a:latin typeface="TH SarabunPSK"/>
                <a:cs typeface="TH SarabunPSK"/>
              </a:rPr>
              <a:t>ด</a:t>
            </a:r>
            <a:r>
              <a:rPr lang="th-TH" spc="-5" dirty="0" smtClean="0">
                <a:latin typeface="TH SarabunPSK"/>
                <a:cs typeface="TH SarabunPSK"/>
              </a:rPr>
              <a:t></a:t>
            </a:r>
            <a:r>
              <a:rPr lang="th-TH" spc="0" dirty="0" smtClean="0">
                <a:latin typeface="TH SarabunPSK"/>
                <a:cs typeface="TH SarabunPSK"/>
              </a:rPr>
              <a:t>แ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0" dirty="0" smtClean="0">
                <a:latin typeface="TH SarabunPSK"/>
                <a:cs typeface="TH SarabunPSK"/>
              </a:rPr>
              <a:t></a:t>
            </a:r>
            <a:r>
              <a:rPr lang="th-TH" spc="10" dirty="0" smtClean="0">
                <a:latin typeface="TH SarabunPSK"/>
                <a:cs typeface="TH SarabunPSK"/>
              </a:rPr>
              <a:t> </a:t>
            </a:r>
            <a:r>
              <a:rPr lang="th-TH" spc="0" dirty="0" smtClean="0">
                <a:latin typeface="TH SarabunPSK"/>
                <a:cs typeface="TH SarabunPSK"/>
              </a:rPr>
              <a:t>ราย</a:t>
            </a:r>
            <a:r>
              <a:rPr lang="th-TH" spc="-5" dirty="0" smtClean="0">
                <a:latin typeface="TH SarabunPSK"/>
                <a:cs typeface="TH SarabunPSK"/>
              </a:rPr>
              <a:t>ก</a:t>
            </a:r>
            <a:r>
              <a:rPr lang="th-TH" spc="0" dirty="0" smtClean="0">
                <a:latin typeface="TH SarabunPSK"/>
                <a:cs typeface="TH SarabunPSK"/>
              </a:rPr>
              <a:t>าร</a:t>
            </a:r>
            <a:r>
              <a:rPr lang="th-TH" spc="5" dirty="0" smtClean="0">
                <a:latin typeface="TH SarabunPSK"/>
                <a:cs typeface="TH SarabunPSK"/>
              </a:rPr>
              <a:t>เ</a:t>
            </a:r>
            <a:r>
              <a:rPr lang="th-TH" spc="-5" dirty="0" smtClean="0">
                <a:latin typeface="TH SarabunPSK"/>
                <a:cs typeface="TH SarabunPSK"/>
              </a:rPr>
              <a:t>รี</a:t>
            </a:r>
            <a:r>
              <a:rPr lang="th-TH" spc="0" dirty="0" smtClean="0">
                <a:latin typeface="TH SarabunPSK"/>
                <a:cs typeface="TH SarabunPSK"/>
              </a:rPr>
              <a:t>ย</a:t>
            </a:r>
            <a:r>
              <a:rPr lang="th-TH" spc="-10" dirty="0" smtClean="0">
                <a:latin typeface="TH SarabunPSK"/>
                <a:cs typeface="TH SarabunPSK"/>
              </a:rPr>
              <a:t>ล</a:t>
            </a:r>
            <a:r>
              <a:rPr lang="th-TH" spc="10" dirty="0" smtClean="0">
                <a:latin typeface="TH SarabunPSK"/>
                <a:cs typeface="TH SarabunPSK"/>
              </a:rPr>
              <a:t>ิ</a:t>
            </a:r>
            <a:r>
              <a:rPr lang="th-TH" spc="-10" dirty="0" smtClean="0">
                <a:latin typeface="TH SarabunPSK"/>
                <a:cs typeface="TH SarabunPSK"/>
              </a:rPr>
              <a:t>ต</a:t>
            </a:r>
            <a:r>
              <a:rPr lang="th-TH" spc="-20" dirty="0" smtClean="0">
                <a:latin typeface="TH SarabunPSK"/>
                <a:cs typeface="TH SarabunPSK"/>
              </a:rPr>
              <a:t>ี</a:t>
            </a:r>
            <a:r>
              <a:rPr lang="th-TH" spc="0" dirty="0" smtClean="0">
                <a:latin typeface="TH SarabunPSK"/>
                <a:cs typeface="TH SarabunPSK"/>
              </a:rPr>
              <a:t>้</a:t>
            </a:r>
            <a:r>
              <a:rPr lang="th-TH" spc="10" dirty="0" smtClean="0">
                <a:latin typeface="TH SarabunPSK"/>
                <a:cs typeface="TH SarabunPSK"/>
              </a:rPr>
              <a:t> </a:t>
            </a:r>
            <a:r>
              <a:rPr lang="th-TH" spc="5" dirty="0" smtClean="0">
                <a:latin typeface="TH SarabunPSK"/>
                <a:cs typeface="TH SarabunPSK"/>
              </a:rPr>
              <a:t>เ</a:t>
            </a:r>
            <a:r>
              <a:rPr lang="th-TH" spc="-5" dirty="0" smtClean="0">
                <a:latin typeface="TH SarabunPSK"/>
                <a:cs typeface="TH SarabunPSK"/>
              </a:rPr>
              <a:t>ช</a:t>
            </a:r>
            <a:r>
              <a:rPr lang="th-TH" spc="10" dirty="0" smtClean="0">
                <a:latin typeface="TH SarabunPSK"/>
                <a:cs typeface="TH SarabunPSK"/>
              </a:rPr>
              <a:t></a:t>
            </a:r>
            <a:r>
              <a:rPr lang="th-TH" spc="-10" dirty="0" smtClean="0">
                <a:latin typeface="TH SarabunPSK"/>
                <a:cs typeface="TH SarabunPSK"/>
              </a:rPr>
              <a:t>น</a:t>
            </a:r>
            <a:r>
              <a:rPr lang="th-TH" spc="25" dirty="0" smtClean="0">
                <a:latin typeface="TH SarabunPSK"/>
                <a:cs typeface="TH SarabunPSK"/>
              </a:rPr>
              <a:t> </a:t>
            </a:r>
            <a:r>
              <a:rPr lang="en-US" spc="-15" dirty="0" smtClean="0">
                <a:latin typeface="TH SarabunPSK"/>
                <a:cs typeface="TH SarabunPSK"/>
              </a:rPr>
              <a:t>T</a:t>
            </a:r>
            <a:r>
              <a:rPr lang="en-US" spc="-10" dirty="0" smtClean="0">
                <a:latin typeface="TH SarabunPSK"/>
                <a:cs typeface="TH SarabunPSK"/>
              </a:rPr>
              <a:t>he Voi</a:t>
            </a:r>
            <a:r>
              <a:rPr lang="en-US" spc="-15" dirty="0" smtClean="0">
                <a:latin typeface="TH SarabunPSK"/>
                <a:cs typeface="TH SarabunPSK"/>
              </a:rPr>
              <a:t>c</a:t>
            </a:r>
            <a:r>
              <a:rPr lang="en-US" spc="-10" dirty="0" smtClean="0">
                <a:latin typeface="TH SarabunPSK"/>
                <a:cs typeface="TH SarabunPSK"/>
              </a:rPr>
              <a:t>e </a:t>
            </a:r>
            <a:r>
              <a:rPr lang="en-US" spc="-165" dirty="0" smtClean="0">
                <a:latin typeface="TH SarabunPSK"/>
                <a:cs typeface="TH SarabunPSK"/>
              </a:rPr>
              <a:t> </a:t>
            </a:r>
            <a:r>
              <a:rPr lang="en-US" spc="-15" dirty="0" smtClean="0">
                <a:latin typeface="TH SarabunPSK"/>
                <a:cs typeface="TH SarabunPSK"/>
              </a:rPr>
              <a:t>T</a:t>
            </a:r>
            <a:r>
              <a:rPr lang="en-US" spc="-10" dirty="0" smtClean="0">
                <a:latin typeface="TH SarabunPSK"/>
                <a:cs typeface="TH SarabunPSK"/>
              </a:rPr>
              <a:t>hai</a:t>
            </a:r>
            <a:r>
              <a:rPr lang="en-US" spc="-5" dirty="0" smtClean="0">
                <a:latin typeface="TH SarabunPSK"/>
                <a:cs typeface="TH SarabunPSK"/>
              </a:rPr>
              <a:t>lan</a:t>
            </a:r>
            <a:r>
              <a:rPr lang="en-US" spc="-15" dirty="0" smtClean="0">
                <a:latin typeface="TH SarabunPSK"/>
                <a:cs typeface="TH SarabunPSK"/>
              </a:rPr>
              <a:t>d</a:t>
            </a:r>
            <a:r>
              <a:rPr lang="en-US" spc="-5" dirty="0" smtClean="0">
                <a:latin typeface="TH SarabunPSK"/>
                <a:cs typeface="TH SarabunPSK"/>
              </a:rPr>
              <a:t>, </a:t>
            </a:r>
            <a:r>
              <a:rPr lang="en-US" spc="-170" dirty="0" smtClean="0">
                <a:latin typeface="TH SarabunPSK"/>
                <a:cs typeface="TH SarabunPSK"/>
              </a:rPr>
              <a:t> </a:t>
            </a:r>
            <a:r>
              <a:rPr lang="en-US" spc="-15" dirty="0" smtClean="0">
                <a:latin typeface="TH SarabunPSK"/>
                <a:cs typeface="TH SarabunPSK"/>
              </a:rPr>
              <a:t>T</a:t>
            </a:r>
            <a:r>
              <a:rPr lang="en-US" spc="-10" dirty="0" smtClean="0">
                <a:latin typeface="TH SarabunPSK"/>
                <a:cs typeface="TH SarabunPSK"/>
              </a:rPr>
              <a:t>hai</a:t>
            </a:r>
            <a:r>
              <a:rPr lang="en-US" spc="-5" dirty="0" smtClean="0">
                <a:latin typeface="TH SarabunPSK"/>
                <a:cs typeface="TH SarabunPSK"/>
              </a:rPr>
              <a:t>lan</a:t>
            </a:r>
            <a:r>
              <a:rPr lang="en-US" spc="-15" dirty="0" smtClean="0">
                <a:latin typeface="TH SarabunPSK"/>
                <a:cs typeface="TH SarabunPSK"/>
              </a:rPr>
              <a:t>d</a:t>
            </a:r>
            <a:r>
              <a:rPr lang="en-US" spc="-5" dirty="0" smtClean="0">
                <a:latin typeface="TH SarabunPSK"/>
                <a:cs typeface="TH SarabunPSK"/>
              </a:rPr>
              <a:t>’s </a:t>
            </a:r>
            <a:r>
              <a:rPr lang="en-US" spc="-160" dirty="0" smtClean="0">
                <a:latin typeface="TH SarabunPSK"/>
                <a:cs typeface="TH SarabunPSK"/>
              </a:rPr>
              <a:t> </a:t>
            </a:r>
            <a:r>
              <a:rPr lang="en-US" spc="-5" dirty="0" smtClean="0">
                <a:latin typeface="TH SarabunPSK"/>
                <a:cs typeface="TH SarabunPSK"/>
              </a:rPr>
              <a:t>Got </a:t>
            </a:r>
            <a:r>
              <a:rPr lang="en-US" spc="-175" dirty="0" smtClean="0">
                <a:latin typeface="TH SarabunPSK"/>
                <a:cs typeface="TH SarabunPSK"/>
              </a:rPr>
              <a:t> </a:t>
            </a:r>
            <a:r>
              <a:rPr lang="en-US" spc="-15" dirty="0" smtClean="0">
                <a:latin typeface="TH SarabunPSK"/>
                <a:cs typeface="TH SarabunPSK"/>
              </a:rPr>
              <a:t>T</a:t>
            </a:r>
            <a:r>
              <a:rPr lang="en-US" spc="-5" dirty="0" smtClean="0">
                <a:latin typeface="TH SarabunPSK"/>
                <a:cs typeface="TH SarabunPSK"/>
              </a:rPr>
              <a:t>alent </a:t>
            </a:r>
            <a:r>
              <a:rPr lang="en-US" spc="-160" dirty="0" smtClean="0">
                <a:latin typeface="TH SarabunPSK"/>
                <a:cs typeface="TH SarabunPSK"/>
              </a:rPr>
              <a:t> </a:t>
            </a:r>
            <a:r>
              <a:rPr lang="th-TH" spc="0" dirty="0" smtClean="0">
                <a:latin typeface="TH SarabunPSK"/>
                <a:cs typeface="TH SarabunPSK"/>
              </a:rPr>
              <a:t>แ</a:t>
            </a:r>
            <a:r>
              <a:rPr lang="th-TH" spc="5" dirty="0" smtClean="0">
                <a:latin typeface="TH SarabunPSK"/>
                <a:cs typeface="TH SarabunPSK"/>
              </a:rPr>
              <a:t>ล</a:t>
            </a:r>
            <a:r>
              <a:rPr lang="th-TH" spc="-10" dirty="0" smtClean="0">
                <a:latin typeface="TH SarabunPSK"/>
                <a:cs typeface="TH SarabunPSK"/>
              </a:rPr>
              <a:t>ะ</a:t>
            </a:r>
            <a:endParaRPr lang="th-TH" dirty="0" smtClean="0">
              <a:latin typeface="TH SarabunPSK"/>
              <a:cs typeface="TH SarabunPSK"/>
            </a:endParaRPr>
          </a:p>
          <a:p>
            <a:pPr marL="12700" marR="3899535" algn="thaiDist">
              <a:lnSpc>
                <a:spcPct val="100000"/>
              </a:lnSpc>
              <a:spcBef>
                <a:spcPts val="155"/>
              </a:spcBef>
            </a:pPr>
            <a:r>
              <a:rPr lang="en-US" spc="-15" dirty="0" smtClean="0">
                <a:latin typeface="TH SarabunPSK"/>
                <a:cs typeface="TH SarabunPSK"/>
              </a:rPr>
              <a:t>T</a:t>
            </a:r>
            <a:r>
              <a:rPr lang="en-US" spc="-10" dirty="0" smtClean="0">
                <a:latin typeface="TH SarabunPSK"/>
                <a:cs typeface="TH SarabunPSK"/>
              </a:rPr>
              <a:t>rue</a:t>
            </a:r>
            <a:r>
              <a:rPr lang="en-US" spc="5" dirty="0" smtClean="0">
                <a:latin typeface="TH SarabunPSK"/>
                <a:cs typeface="TH SarabunPSK"/>
              </a:rPr>
              <a:t> </a:t>
            </a:r>
            <a:r>
              <a:rPr lang="en-US" spc="-15" dirty="0" smtClean="0">
                <a:latin typeface="TH SarabunPSK"/>
                <a:cs typeface="TH SarabunPSK"/>
              </a:rPr>
              <a:t>Ac</a:t>
            </a:r>
            <a:r>
              <a:rPr lang="en-US" spc="-10" dirty="0" smtClean="0">
                <a:latin typeface="TH SarabunPSK"/>
                <a:cs typeface="TH SarabunPSK"/>
              </a:rPr>
              <a:t>a</a:t>
            </a:r>
            <a:r>
              <a:rPr lang="en-US" spc="-15" dirty="0" smtClean="0">
                <a:latin typeface="TH SarabunPSK"/>
                <a:cs typeface="TH SarabunPSK"/>
              </a:rPr>
              <a:t>d</a:t>
            </a:r>
            <a:r>
              <a:rPr lang="en-US" spc="-10" dirty="0" smtClean="0">
                <a:latin typeface="TH SarabunPSK"/>
                <a:cs typeface="TH SarabunPSK"/>
              </a:rPr>
              <a:t>emy</a:t>
            </a:r>
            <a:r>
              <a:rPr lang="en-US" spc="15" dirty="0" smtClean="0">
                <a:latin typeface="TH SarabunPSK"/>
                <a:cs typeface="TH SarabunPSK"/>
              </a:rPr>
              <a:t> </a:t>
            </a:r>
            <a:r>
              <a:rPr lang="en-US" spc="-10" dirty="0" smtClean="0">
                <a:latin typeface="TH SarabunPSK"/>
                <a:cs typeface="TH SarabunPSK"/>
              </a:rPr>
              <a:t>Fanta</a:t>
            </a:r>
            <a:r>
              <a:rPr lang="en-US" spc="0" dirty="0" smtClean="0">
                <a:latin typeface="TH SarabunPSK"/>
                <a:cs typeface="TH SarabunPSK"/>
              </a:rPr>
              <a:t>s</a:t>
            </a:r>
            <a:r>
              <a:rPr lang="en-US" spc="-10" dirty="0" smtClean="0">
                <a:latin typeface="TH SarabunPSK"/>
                <a:cs typeface="TH SarabunPSK"/>
              </a:rPr>
              <a:t>ia</a:t>
            </a:r>
            <a:r>
              <a:rPr lang="en-US" spc="5" dirty="0" smtClean="0">
                <a:latin typeface="TH SarabunPSK"/>
                <a:cs typeface="TH SarabunPSK"/>
              </a:rPr>
              <a:t> </a:t>
            </a:r>
            <a:r>
              <a:rPr lang="th-TH" spc="-5" dirty="0" smtClean="0">
                <a:latin typeface="TH SarabunPSK"/>
                <a:cs typeface="TH SarabunPSK"/>
              </a:rPr>
              <a:t>เปนตน</a:t>
            </a:r>
            <a:endParaRPr lang="th-TH" dirty="0" smtClean="0">
              <a:latin typeface="TH SarabunPSK"/>
              <a:cs typeface="TH SarabunPSK"/>
            </a:endParaRPr>
          </a:p>
          <a:p>
            <a:pPr marL="0" indent="0" algn="thaiDist">
              <a:buNone/>
            </a:pP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9996050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12700">
              <a:lnSpc>
                <a:spcPct val="100000"/>
              </a:lnSpc>
            </a:pPr>
            <a:r>
              <a:rPr lang="th-TH" b="1" spc="-15" dirty="0" smtClean="0">
                <a:latin typeface="TH SarabunPSK"/>
                <a:cs typeface="TH SarabunPSK"/>
              </a:rPr>
              <a:t>ธุรกิจโทรทัศน</a:t>
            </a:r>
            <a:br>
              <a:rPr lang="th-TH" b="1" spc="-15" dirty="0" smtClean="0">
                <a:latin typeface="TH SarabunPSK"/>
                <a:cs typeface="TH SarabunPSK"/>
              </a:rPr>
            </a:br>
            <a:endParaRPr lang="th-TH" dirty="0">
              <a:latin typeface="TH SarabunPSK"/>
              <a:cs typeface="TH SarabunPSK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3335" marR="17145" indent="0" algn="just">
              <a:lnSpc>
                <a:spcPct val="108100"/>
              </a:lnSpc>
              <a:buNone/>
            </a:pPr>
            <a:r>
              <a:rPr lang="th-TH" b="1" i="1" spc="-15" dirty="0" smtClean="0">
                <a:latin typeface="TH SarabunPSK"/>
                <a:cs typeface="TH SarabunPSK"/>
              </a:rPr>
              <a:t>(</a:t>
            </a:r>
            <a:r>
              <a:rPr lang="th-TH" b="1" i="1" spc="-5" dirty="0" smtClean="0">
                <a:latin typeface="TH SarabunPSK"/>
                <a:cs typeface="TH SarabunPSK"/>
              </a:rPr>
              <a:t>จ) </a:t>
            </a:r>
            <a:r>
              <a:rPr lang="th-TH" b="1" i="1" spc="-10" dirty="0" smtClean="0">
                <a:latin typeface="TH SarabunPSK"/>
                <a:cs typeface="TH SarabunPSK"/>
              </a:rPr>
              <a:t> </a:t>
            </a:r>
            <a:r>
              <a:rPr lang="th-TH" b="1" i="1" spc="-15" dirty="0" smtClean="0">
                <a:latin typeface="TH SarabunPSK"/>
                <a:cs typeface="TH SarabunPSK"/>
              </a:rPr>
              <a:t>ส</a:t>
            </a:r>
            <a:r>
              <a:rPr lang="th-TH" b="1" i="1" spc="-5" dirty="0" smtClean="0">
                <a:latin typeface="TH SarabunPSK"/>
                <a:cs typeface="TH SarabunPSK"/>
              </a:rPr>
              <a:t>ถานี</a:t>
            </a:r>
            <a:r>
              <a:rPr lang="th-TH" b="1" i="1" spc="0" dirty="0" smtClean="0">
                <a:latin typeface="TH SarabunPSK"/>
                <a:cs typeface="TH SarabunPSK"/>
              </a:rPr>
              <a:t>โ</a:t>
            </a:r>
            <a:r>
              <a:rPr lang="th-TH" b="1" i="1" spc="-15" dirty="0" smtClean="0">
                <a:latin typeface="TH SarabunPSK"/>
                <a:cs typeface="TH SarabunPSK"/>
              </a:rPr>
              <a:t>ท</a:t>
            </a:r>
            <a:r>
              <a:rPr lang="th-TH" b="1" i="1" spc="-10" dirty="0" smtClean="0">
                <a:latin typeface="TH SarabunPSK"/>
                <a:cs typeface="TH SarabunPSK"/>
              </a:rPr>
              <a:t>ร</a:t>
            </a:r>
            <a:r>
              <a:rPr lang="th-TH" b="1" i="1" spc="-15" dirty="0" smtClean="0">
                <a:latin typeface="TH SarabunPSK"/>
                <a:cs typeface="TH SarabunPSK"/>
              </a:rPr>
              <a:t>ท</a:t>
            </a:r>
            <a:r>
              <a:rPr lang="th-TH" b="1" i="1" spc="-5" dirty="0" smtClean="0">
                <a:latin typeface="TH SarabunPSK"/>
                <a:cs typeface="TH SarabunPSK"/>
              </a:rPr>
              <a:t>ัศน</a:t>
            </a:r>
            <a:r>
              <a:rPr lang="th-TH" b="1" i="1" spc="0" dirty="0" smtClean="0">
                <a:latin typeface="TH SarabunPSK"/>
                <a:cs typeface="TH SarabunPSK"/>
              </a:rPr>
              <a:t></a:t>
            </a:r>
            <a:r>
              <a:rPr lang="th-TH" b="1" i="1" spc="-5" dirty="0" smtClean="0">
                <a:latin typeface="TH SarabunPSK"/>
                <a:cs typeface="TH SarabunPSK"/>
              </a:rPr>
              <a:t>แ</a:t>
            </a:r>
            <a:r>
              <a:rPr lang="th-TH" b="1" i="1" spc="-20" dirty="0" smtClean="0">
                <a:latin typeface="TH SarabunPSK"/>
                <a:cs typeface="TH SarabunPSK"/>
              </a:rPr>
              <a:t>ม</a:t>
            </a:r>
            <a:r>
              <a:rPr lang="th-TH" b="1" i="1" spc="0" dirty="0" smtClean="0">
                <a:latin typeface="TH SarabunPSK"/>
                <a:cs typeface="TH SarabunPSK"/>
              </a:rPr>
              <a:t></a:t>
            </a:r>
            <a:r>
              <a:rPr lang="th-TH" b="1" i="1" spc="-15" dirty="0" smtClean="0">
                <a:latin typeface="TH SarabunPSK"/>
                <a:cs typeface="TH SarabunPSK"/>
              </a:rPr>
              <a:t>ข</a:t>
            </a:r>
            <a:r>
              <a:rPr lang="th-TH" b="1" i="1" spc="-5" dirty="0" smtClean="0">
                <a:latin typeface="TH SarabunPSK"/>
                <a:cs typeface="TH SarabunPSK"/>
              </a:rPr>
              <a:t>า</a:t>
            </a:r>
            <a:r>
              <a:rPr lang="th-TH" b="1" i="1" spc="-15" dirty="0" smtClean="0">
                <a:latin typeface="TH SarabunPSK"/>
                <a:cs typeface="TH SarabunPSK"/>
              </a:rPr>
              <a:t>ยห</a:t>
            </a:r>
            <a:r>
              <a:rPr lang="th-TH" b="1" i="1" spc="-5" dirty="0" smtClean="0">
                <a:latin typeface="TH SarabunPSK"/>
                <a:cs typeface="TH SarabunPSK"/>
              </a:rPr>
              <a:t>รื</a:t>
            </a:r>
            <a:r>
              <a:rPr lang="th-TH" b="1" i="1" spc="-15" dirty="0" smtClean="0">
                <a:latin typeface="TH SarabunPSK"/>
                <a:cs typeface="TH SarabunPSK"/>
              </a:rPr>
              <a:t>อบ</a:t>
            </a:r>
            <a:r>
              <a:rPr lang="th-TH" b="1" i="1" spc="-10" dirty="0" smtClean="0">
                <a:latin typeface="TH SarabunPSK"/>
                <a:cs typeface="TH SarabunPSK"/>
              </a:rPr>
              <a:t>ร</a:t>
            </a:r>
            <a:r>
              <a:rPr lang="th-TH" b="1" i="1" spc="-20" dirty="0" smtClean="0">
                <a:latin typeface="TH SarabunPSK"/>
                <a:cs typeface="TH SarabunPSK"/>
              </a:rPr>
              <a:t>ิ</a:t>
            </a:r>
            <a:r>
              <a:rPr lang="th-TH" b="1" i="1" spc="-15" dirty="0" smtClean="0">
                <a:latin typeface="TH SarabunPSK"/>
                <a:cs typeface="TH SarabunPSK"/>
              </a:rPr>
              <a:t>ษ</a:t>
            </a:r>
            <a:r>
              <a:rPr lang="th-TH" b="1" i="1" spc="0" dirty="0" smtClean="0">
                <a:latin typeface="TH SarabunPSK"/>
                <a:cs typeface="TH SarabunPSK"/>
              </a:rPr>
              <a:t>ั</a:t>
            </a:r>
            <a:r>
              <a:rPr lang="th-TH" b="1" i="1" spc="-15" dirty="0" smtClean="0">
                <a:latin typeface="TH SarabunPSK"/>
                <a:cs typeface="TH SarabunPSK"/>
              </a:rPr>
              <a:t>ท</a:t>
            </a:r>
            <a:r>
              <a:rPr lang="th-TH" b="1" i="1" spc="-5" dirty="0" smtClean="0">
                <a:latin typeface="TH SarabunPSK"/>
                <a:cs typeface="TH SarabunPSK"/>
              </a:rPr>
              <a:t>ในเครื</a:t>
            </a:r>
            <a:r>
              <a:rPr lang="th-TH" b="1" i="1" spc="-15" dirty="0" smtClean="0">
                <a:latin typeface="TH SarabunPSK"/>
                <a:cs typeface="TH SarabunPSK"/>
              </a:rPr>
              <a:t>อ</a:t>
            </a:r>
            <a:r>
              <a:rPr lang="th-TH" b="1" i="1" spc="-5" dirty="0" smtClean="0">
                <a:latin typeface="TH SarabunPSK"/>
                <a:cs typeface="TH SarabunPSK"/>
              </a:rPr>
              <a:t>เ</a:t>
            </a:r>
            <a:r>
              <a:rPr lang="th-TH" b="1" i="1" spc="-15" dirty="0" smtClean="0">
                <a:latin typeface="TH SarabunPSK"/>
                <a:cs typeface="TH SarabunPSK"/>
              </a:rPr>
              <a:t>ป</a:t>
            </a:r>
            <a:r>
              <a:rPr lang="th-TH" b="1" i="1" spc="0" dirty="0" smtClean="0">
                <a:latin typeface="TH SarabunPSK"/>
                <a:cs typeface="TH SarabunPSK"/>
              </a:rPr>
              <a:t></a:t>
            </a:r>
            <a:r>
              <a:rPr lang="th-TH" b="1" i="1" spc="-5" dirty="0" smtClean="0">
                <a:latin typeface="TH SarabunPSK"/>
                <a:cs typeface="TH SarabunPSK"/>
              </a:rPr>
              <a:t>น</a:t>
            </a:r>
            <a:r>
              <a:rPr lang="th-TH" b="1" i="1" spc="-15" dirty="0" smtClean="0">
                <a:latin typeface="TH SarabunPSK"/>
                <a:cs typeface="TH SarabunPSK"/>
              </a:rPr>
              <a:t>ผ</a:t>
            </a:r>
            <a:r>
              <a:rPr lang="th-TH" b="1" i="1" spc="-5" dirty="0" smtClean="0">
                <a:latin typeface="TH SarabunPSK"/>
                <a:cs typeface="TH SarabunPSK"/>
              </a:rPr>
              <a:t>ูจัด</a:t>
            </a:r>
            <a:r>
              <a:rPr lang="th-TH" b="1" i="1" spc="-15" dirty="0" smtClean="0">
                <a:latin typeface="TH SarabunPSK"/>
                <a:cs typeface="TH SarabunPSK"/>
              </a:rPr>
              <a:t>ส</a:t>
            </a:r>
            <a:r>
              <a:rPr lang="th-TH" b="1" i="1" spc="0" dirty="0" smtClean="0">
                <a:latin typeface="TH SarabunPSK"/>
                <a:cs typeface="TH SarabunPSK"/>
              </a:rPr>
              <a:t></a:t>
            </a:r>
            <a:r>
              <a:rPr lang="th-TH" b="1" i="1" spc="-15" dirty="0" smtClean="0">
                <a:latin typeface="TH SarabunPSK"/>
                <a:cs typeface="TH SarabunPSK"/>
              </a:rPr>
              <a:t>ง</a:t>
            </a:r>
            <a:r>
              <a:rPr lang="th-TH" b="1" i="1" spc="0" dirty="0" smtClean="0">
                <a:latin typeface="TH SarabunPSK"/>
                <a:cs typeface="TH SarabunPSK"/>
              </a:rPr>
              <a:t>ร</a:t>
            </a:r>
            <a:r>
              <a:rPr lang="th-TH" b="1" i="1" spc="5" dirty="0" smtClean="0">
                <a:latin typeface="TH SarabunPSK"/>
                <a:cs typeface="TH SarabunPSK"/>
              </a:rPr>
              <a:t>า</a:t>
            </a:r>
            <a:r>
              <a:rPr lang="th-TH" b="1" i="1" spc="-5" dirty="0" smtClean="0">
                <a:latin typeface="TH SarabunPSK"/>
                <a:cs typeface="TH SarabunPSK"/>
              </a:rPr>
              <a:t>ย</a:t>
            </a:r>
            <a:r>
              <a:rPr lang="th-TH" b="1" i="1" spc="0" dirty="0" smtClean="0">
                <a:latin typeface="TH SarabunPSK"/>
                <a:cs typeface="TH SarabunPSK"/>
              </a:rPr>
              <a:t>ก</a:t>
            </a:r>
            <a:r>
              <a:rPr lang="th-TH" b="1" i="1" spc="5" dirty="0" smtClean="0">
                <a:latin typeface="TH SarabunPSK"/>
                <a:cs typeface="TH SarabunPSK"/>
              </a:rPr>
              <a:t>า</a:t>
            </a:r>
            <a:r>
              <a:rPr lang="th-TH" b="1" i="1" spc="0" dirty="0" smtClean="0">
                <a:latin typeface="TH SarabunPSK"/>
                <a:cs typeface="TH SarabunPSK"/>
              </a:rPr>
              <a:t>ร</a:t>
            </a:r>
            <a:r>
              <a:rPr lang="th-TH" b="1" i="1" spc="5" dirty="0" smtClean="0">
                <a:latin typeface="TH SarabunPSK"/>
                <a:cs typeface="TH SarabunPSK"/>
              </a:rPr>
              <a:t>ใ</a:t>
            </a:r>
            <a:r>
              <a:rPr lang="th-TH" b="1" i="1" spc="-15" dirty="0" smtClean="0">
                <a:latin typeface="TH SarabunPSK"/>
                <a:cs typeface="TH SarabunPSK"/>
              </a:rPr>
              <a:t>ห</a:t>
            </a:r>
            <a:r>
              <a:rPr lang="th-TH" b="1" i="1" spc="0" dirty="0" smtClean="0">
                <a:latin typeface="TH SarabunPSK"/>
                <a:cs typeface="TH SarabunPSK"/>
              </a:rPr>
              <a:t></a:t>
            </a:r>
            <a:r>
              <a:rPr lang="th-TH" b="1" i="1" spc="-10" dirty="0" smtClean="0">
                <a:latin typeface="TH SarabunPSK"/>
                <a:cs typeface="TH SarabunPSK"/>
              </a:rPr>
              <a:t> </a:t>
            </a:r>
            <a:r>
              <a:rPr lang="th-TH" spc="0" dirty="0" smtClean="0">
                <a:latin typeface="TH SarabunPSK"/>
                <a:cs typeface="TH SarabunPSK"/>
              </a:rPr>
              <a:t>ใน</a:t>
            </a:r>
            <a:r>
              <a:rPr lang="th-TH" spc="5" dirty="0" smtClean="0">
                <a:latin typeface="TH SarabunPSK"/>
                <a:cs typeface="TH SarabunPSK"/>
              </a:rPr>
              <a:t>ส</a:t>
            </a:r>
            <a:r>
              <a:rPr lang="th-TH" spc="0" dirty="0" smtClean="0">
                <a:latin typeface="TH SarabunPSK"/>
                <a:cs typeface="TH SarabunPSK"/>
              </a:rPr>
              <a:t>ห</a:t>
            </a:r>
            <a:r>
              <a:rPr lang="th-TH" spc="-5" dirty="0" smtClean="0">
                <a:latin typeface="TH SarabunPSK"/>
                <a:cs typeface="TH SarabunPSK"/>
              </a:rPr>
              <a:t>รั</a:t>
            </a:r>
            <a:r>
              <a:rPr lang="th-TH" spc="5" dirty="0" smtClean="0">
                <a:latin typeface="TH SarabunPSK"/>
                <a:cs typeface="TH SarabunPSK"/>
              </a:rPr>
              <a:t>ฐ</a:t>
            </a:r>
            <a:r>
              <a:rPr lang="th-TH" spc="-10" dirty="0" smtClean="0">
                <a:latin typeface="TH SarabunPSK"/>
                <a:cs typeface="TH SarabunPSK"/>
              </a:rPr>
              <a:t>ฯ</a:t>
            </a:r>
            <a:r>
              <a:rPr lang="th-TH" spc="25" dirty="0" smtClean="0">
                <a:latin typeface="TH SarabunPSK"/>
                <a:cs typeface="TH SarabunPSK"/>
              </a:rPr>
              <a:t> </a:t>
            </a:r>
            <a:r>
              <a:rPr lang="th-TH" spc="5" dirty="0" smtClean="0">
                <a:latin typeface="TH SarabunPSK"/>
                <a:cs typeface="TH SarabunPSK"/>
              </a:rPr>
              <a:t>ส</a:t>
            </a:r>
            <a:r>
              <a:rPr lang="th-TH" spc="-5" dirty="0" smtClean="0">
                <a:latin typeface="TH SarabunPSK"/>
                <a:cs typeface="TH SarabunPSK"/>
              </a:rPr>
              <a:t>ถ</a:t>
            </a:r>
            <a:r>
              <a:rPr lang="th-TH" spc="0" dirty="0" smtClean="0">
                <a:latin typeface="TH SarabunPSK"/>
                <a:cs typeface="TH SarabunPSK"/>
              </a:rPr>
              <a:t>า</a:t>
            </a:r>
            <a:r>
              <a:rPr lang="th-TH" spc="-10" dirty="0" smtClean="0">
                <a:latin typeface="TH SarabunPSK"/>
                <a:cs typeface="TH SarabunPSK"/>
              </a:rPr>
              <a:t>น</a:t>
            </a:r>
            <a:r>
              <a:rPr lang="th-TH" spc="-5" dirty="0" smtClean="0">
                <a:latin typeface="TH SarabunPSK"/>
                <a:cs typeface="TH SarabunPSK"/>
              </a:rPr>
              <a:t>ี</a:t>
            </a:r>
            <a:r>
              <a:rPr lang="th-TH" spc="10" dirty="0" smtClean="0">
                <a:latin typeface="TH SarabunPSK"/>
                <a:cs typeface="TH SarabunPSK"/>
              </a:rPr>
              <a:t>โ</a:t>
            </a:r>
            <a:r>
              <a:rPr lang="th-TH" spc="-5" dirty="0" smtClean="0">
                <a:latin typeface="TH SarabunPSK"/>
                <a:cs typeface="TH SarabunPSK"/>
              </a:rPr>
              <a:t>ท</a:t>
            </a:r>
            <a:r>
              <a:rPr lang="th-TH" spc="0" dirty="0" smtClean="0">
                <a:latin typeface="TH SarabunPSK"/>
                <a:cs typeface="TH SarabunPSK"/>
              </a:rPr>
              <a:t>ร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-5" dirty="0" smtClean="0">
                <a:latin typeface="TH SarabunPSK"/>
                <a:cs typeface="TH SarabunPSK"/>
              </a:rPr>
              <a:t>ัศ</a:t>
            </a:r>
            <a:r>
              <a:rPr lang="th-TH" spc="-10" dirty="0" smtClean="0">
                <a:latin typeface="TH SarabunPSK"/>
                <a:cs typeface="TH SarabunPSK"/>
              </a:rPr>
              <a:t>น</a:t>
            </a:r>
            <a:r>
              <a:rPr lang="th-TH" spc="-5" dirty="0" smtClean="0">
                <a:latin typeface="TH SarabunPSK"/>
                <a:cs typeface="TH SarabunPSK"/>
              </a:rPr>
              <a:t></a:t>
            </a:r>
            <a:r>
              <a:rPr lang="th-TH" spc="0" dirty="0" smtClean="0">
                <a:latin typeface="TH SarabunPSK"/>
                <a:cs typeface="TH SarabunPSK"/>
              </a:rPr>
              <a:t>แบบ</a:t>
            </a:r>
            <a:r>
              <a:rPr lang="th-TH" spc="5" dirty="0" smtClean="0">
                <a:latin typeface="TH SarabunPSK"/>
                <a:cs typeface="TH SarabunPSK"/>
              </a:rPr>
              <a:t> </a:t>
            </a:r>
            <a:r>
              <a:rPr lang="th-TH" spc="40" dirty="0" smtClean="0">
                <a:latin typeface="TH SarabunPSK"/>
                <a:cs typeface="TH SarabunPSK"/>
              </a:rPr>
              <a:t>เ</a:t>
            </a:r>
            <a:r>
              <a:rPr lang="th-TH" spc="30" dirty="0" smtClean="0">
                <a:latin typeface="TH SarabunPSK"/>
                <a:cs typeface="TH SarabunPSK"/>
              </a:rPr>
              <a:t>ค</a:t>
            </a:r>
            <a:r>
              <a:rPr lang="th-TH" spc="-5" dirty="0" smtClean="0">
                <a:latin typeface="TH SarabunPSK"/>
                <a:cs typeface="TH SarabunPSK"/>
              </a:rPr>
              <a:t>ร</a:t>
            </a:r>
            <a:r>
              <a:rPr lang="th-TH" spc="45" dirty="0" smtClean="0">
                <a:latin typeface="TH SarabunPSK"/>
                <a:cs typeface="TH SarabunPSK"/>
              </a:rPr>
              <a:t>ื</a:t>
            </a:r>
            <a:r>
              <a:rPr lang="th-TH" spc="30" dirty="0" smtClean="0">
                <a:latin typeface="TH SarabunPSK"/>
                <a:cs typeface="TH SarabunPSK"/>
              </a:rPr>
              <a:t>อ</a:t>
            </a:r>
            <a:r>
              <a:rPr lang="th-TH" spc="-15" dirty="0" smtClean="0">
                <a:latin typeface="TH SarabunPSK"/>
                <a:cs typeface="TH SarabunPSK"/>
              </a:rPr>
              <a:t>ข</a:t>
            </a:r>
            <a:r>
              <a:rPr lang="th-TH" spc="40" dirty="0" smtClean="0">
                <a:latin typeface="TH SarabunPSK"/>
                <a:cs typeface="TH SarabunPSK"/>
              </a:rPr>
              <a:t>า</a:t>
            </a:r>
            <a:r>
              <a:rPr lang="th-TH" spc="50" dirty="0" smtClean="0">
                <a:latin typeface="TH SarabunPSK"/>
                <a:cs typeface="TH SarabunPSK"/>
              </a:rPr>
              <a:t>ย</a:t>
            </a:r>
            <a:r>
              <a:rPr lang="th-TH" spc="-15" dirty="0" smtClean="0">
                <a:latin typeface="TH SarabunPSK"/>
                <a:cs typeface="TH SarabunPSK"/>
              </a:rPr>
              <a:t>ถ</a:t>
            </a:r>
            <a:r>
              <a:rPr lang="th-TH" spc="45" dirty="0" smtClean="0">
                <a:latin typeface="TH SarabunPSK"/>
                <a:cs typeface="TH SarabunPSK"/>
              </a:rPr>
              <a:t>ื</a:t>
            </a:r>
            <a:r>
              <a:rPr lang="th-TH" spc="30" dirty="0" smtClean="0">
                <a:latin typeface="TH SarabunPSK"/>
                <a:cs typeface="TH SarabunPSK"/>
              </a:rPr>
              <a:t>อ</a:t>
            </a:r>
            <a:r>
              <a:rPr lang="th-TH" spc="40" dirty="0" smtClean="0">
                <a:latin typeface="TH SarabunPSK"/>
                <a:cs typeface="TH SarabunPSK"/>
              </a:rPr>
              <a:t>เ</a:t>
            </a:r>
            <a:r>
              <a:rPr lang="th-TH" spc="-10" dirty="0" smtClean="0">
                <a:latin typeface="TH SarabunPSK"/>
                <a:cs typeface="TH SarabunPSK"/>
              </a:rPr>
              <a:t>ป</a:t>
            </a:r>
            <a:r>
              <a:rPr lang="th-TH" spc="40" dirty="0" smtClean="0">
                <a:latin typeface="TH SarabunPSK"/>
                <a:cs typeface="TH SarabunPSK"/>
              </a:rPr>
              <a:t>น</a:t>
            </a:r>
            <a:r>
              <a:rPr lang="th-TH" spc="-10" dirty="0" smtClean="0">
                <a:latin typeface="TH SarabunPSK"/>
                <a:cs typeface="TH SarabunPSK"/>
              </a:rPr>
              <a:t>ห</a:t>
            </a:r>
            <a:r>
              <a:rPr lang="th-TH" spc="40" dirty="0" smtClean="0">
                <a:latin typeface="TH SarabunPSK"/>
                <a:cs typeface="TH SarabunPSK"/>
              </a:rPr>
              <a:t>ัวใจห</a:t>
            </a:r>
            <a:r>
              <a:rPr lang="th-TH" spc="-10" dirty="0" smtClean="0">
                <a:latin typeface="TH SarabunPSK"/>
                <a:cs typeface="TH SarabunPSK"/>
              </a:rPr>
              <a:t>ล</a:t>
            </a:r>
            <a:r>
              <a:rPr lang="th-TH" spc="45" dirty="0" smtClean="0">
                <a:latin typeface="TH SarabunPSK"/>
                <a:cs typeface="TH SarabunPSK"/>
              </a:rPr>
              <a:t>ัก</a:t>
            </a:r>
            <a:r>
              <a:rPr lang="th-TH" spc="40" dirty="0" smtClean="0">
                <a:latin typeface="TH SarabunPSK"/>
                <a:cs typeface="TH SarabunPSK"/>
              </a:rPr>
              <a:t>ใ</a:t>
            </a:r>
            <a:r>
              <a:rPr lang="th-TH" spc="35" dirty="0" smtClean="0">
                <a:latin typeface="TH SarabunPSK"/>
                <a:cs typeface="TH SarabunPSK"/>
              </a:rPr>
              <a:t>น</a:t>
            </a:r>
            <a:r>
              <a:rPr lang="th-TH" spc="30" dirty="0" smtClean="0">
                <a:latin typeface="TH SarabunPSK"/>
                <a:cs typeface="TH SarabunPSK"/>
              </a:rPr>
              <a:t>ก</a:t>
            </a:r>
            <a:r>
              <a:rPr lang="th-TH" spc="35" dirty="0" smtClean="0">
                <a:latin typeface="TH SarabunPSK"/>
                <a:cs typeface="TH SarabunPSK"/>
              </a:rPr>
              <a:t>า</a:t>
            </a:r>
            <a:r>
              <a:rPr lang="th-TH" spc="40" dirty="0" smtClean="0">
                <a:latin typeface="TH SarabunPSK"/>
                <a:cs typeface="TH SarabunPSK"/>
              </a:rPr>
              <a:t>ร</a:t>
            </a:r>
            <a:r>
              <a:rPr lang="th-TH" spc="-10" dirty="0" smtClean="0">
                <a:latin typeface="TH SarabunPSK"/>
                <a:cs typeface="TH SarabunPSK"/>
              </a:rPr>
              <a:t>ด</a:t>
            </a:r>
            <a:r>
              <a:rPr lang="th-TH" spc="40" dirty="0" smtClean="0">
                <a:latin typeface="TH SarabunPSK"/>
                <a:cs typeface="TH SarabunPSK"/>
              </a:rPr>
              <a:t>ําเ</a:t>
            </a:r>
            <a:r>
              <a:rPr lang="th-TH" spc="-10" dirty="0" smtClean="0">
                <a:latin typeface="TH SarabunPSK"/>
                <a:cs typeface="TH SarabunPSK"/>
              </a:rPr>
              <a:t>น</a:t>
            </a:r>
            <a:r>
              <a:rPr lang="th-TH" spc="40" dirty="0" smtClean="0">
                <a:latin typeface="TH SarabunPSK"/>
                <a:cs typeface="TH SarabunPSK"/>
              </a:rPr>
              <a:t>ิน</a:t>
            </a:r>
            <a:r>
              <a:rPr lang="th-TH" spc="-5" dirty="0" smtClean="0">
                <a:latin typeface="TH SarabunPSK"/>
                <a:cs typeface="TH SarabunPSK"/>
              </a:rPr>
              <a:t>ธ</a:t>
            </a:r>
            <a:r>
              <a:rPr lang="th-TH" spc="45" dirty="0" smtClean="0">
                <a:latin typeface="TH SarabunPSK"/>
                <a:cs typeface="TH SarabunPSK"/>
              </a:rPr>
              <a:t>ุ</a:t>
            </a:r>
            <a:r>
              <a:rPr lang="th-TH" spc="50" dirty="0" smtClean="0">
                <a:latin typeface="TH SarabunPSK"/>
                <a:cs typeface="TH SarabunPSK"/>
              </a:rPr>
              <a:t>ร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45" dirty="0" smtClean="0">
                <a:latin typeface="TH SarabunPSK"/>
                <a:cs typeface="TH SarabunPSK"/>
              </a:rPr>
              <a:t>ิ</a:t>
            </a:r>
            <a:r>
              <a:rPr lang="th-TH" spc="-10" dirty="0" smtClean="0">
                <a:latin typeface="TH SarabunPSK"/>
                <a:cs typeface="TH SarabunPSK"/>
              </a:rPr>
              <a:t>จ</a:t>
            </a:r>
            <a:r>
              <a:rPr lang="th-TH" spc="100" dirty="0" smtClean="0">
                <a:latin typeface="TH SarabunPSK"/>
                <a:cs typeface="TH SarabunPSK"/>
              </a:rPr>
              <a:t> </a:t>
            </a:r>
            <a:r>
              <a:rPr lang="th-TH" spc="45" dirty="0" smtClean="0">
                <a:latin typeface="TH SarabunPSK"/>
                <a:cs typeface="TH SarabunPSK"/>
              </a:rPr>
              <a:t>โ</a:t>
            </a:r>
            <a:r>
              <a:rPr lang="th-TH" spc="35" dirty="0" smtClean="0">
                <a:latin typeface="TH SarabunPSK"/>
                <a:cs typeface="TH SarabunPSK"/>
              </a:rPr>
              <a:t>ด</a:t>
            </a:r>
            <a:r>
              <a:rPr lang="th-TH" spc="50" dirty="0" smtClean="0">
                <a:latin typeface="TH SarabunPSK"/>
                <a:cs typeface="TH SarabunPSK"/>
              </a:rPr>
              <a:t>ย</a:t>
            </a:r>
            <a:r>
              <a:rPr lang="th-TH" spc="-10" dirty="0" smtClean="0">
                <a:latin typeface="TH SarabunPSK"/>
                <a:cs typeface="TH SarabunPSK"/>
              </a:rPr>
              <a:t>ส</a:t>
            </a:r>
            <a:r>
              <a:rPr lang="th-TH" spc="45" dirty="0" smtClean="0">
                <a:latin typeface="TH SarabunPSK"/>
                <a:cs typeface="TH SarabunPSK"/>
              </a:rPr>
              <a:t></a:t>
            </a:r>
            <a:r>
              <a:rPr lang="th-TH" spc="40" dirty="0" smtClean="0">
                <a:latin typeface="TH SarabunPSK"/>
                <a:cs typeface="TH SarabunPSK"/>
              </a:rPr>
              <a:t>ว</a:t>
            </a:r>
            <a:r>
              <a:rPr lang="th-TH" spc="35" dirty="0" smtClean="0">
                <a:latin typeface="TH SarabunPSK"/>
                <a:cs typeface="TH SarabunPSK"/>
              </a:rPr>
              <a:t>น</a:t>
            </a:r>
            <a:r>
              <a:rPr lang="th-TH" spc="40" dirty="0" smtClean="0">
                <a:latin typeface="TH SarabunPSK"/>
                <a:cs typeface="TH SarabunPSK"/>
              </a:rPr>
              <a:t>ให</a:t>
            </a:r>
            <a:r>
              <a:rPr lang="th-TH" spc="-15" dirty="0" smtClean="0">
                <a:latin typeface="TH SarabunPSK"/>
                <a:cs typeface="TH SarabunPSK"/>
              </a:rPr>
              <a:t>ญ</a:t>
            </a:r>
            <a:r>
              <a:rPr lang="th-TH" spc="40" dirty="0" smtClean="0">
                <a:latin typeface="TH SarabunPSK"/>
                <a:cs typeface="TH SarabunPSK"/>
              </a:rPr>
              <a:t>ส</a:t>
            </a:r>
            <a:r>
              <a:rPr lang="th-TH" spc="30" dirty="0" smtClean="0">
                <a:latin typeface="TH SarabunPSK"/>
                <a:cs typeface="TH SarabunPSK"/>
              </a:rPr>
              <a:t>ถ</a:t>
            </a:r>
            <a:r>
              <a:rPr lang="th-TH" spc="35" dirty="0" smtClean="0">
                <a:latin typeface="TH SarabunPSK"/>
                <a:cs typeface="TH SarabunPSK"/>
              </a:rPr>
              <a:t>า</a:t>
            </a:r>
            <a:r>
              <a:rPr lang="th-TH" spc="-10" dirty="0" smtClean="0">
                <a:latin typeface="TH SarabunPSK"/>
                <a:cs typeface="TH SarabunPSK"/>
              </a:rPr>
              <a:t>น</a:t>
            </a:r>
            <a:r>
              <a:rPr lang="th-TH" spc="45" dirty="0" smtClean="0">
                <a:latin typeface="TH SarabunPSK"/>
                <a:cs typeface="TH SarabunPSK"/>
              </a:rPr>
              <a:t>ีโท</a:t>
            </a:r>
            <a:r>
              <a:rPr lang="th-TH" spc="40" dirty="0" smtClean="0">
                <a:latin typeface="TH SarabunPSK"/>
                <a:cs typeface="TH SarabunPSK"/>
              </a:rPr>
              <a:t>ร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45" dirty="0" smtClean="0">
                <a:latin typeface="TH SarabunPSK"/>
                <a:cs typeface="TH SarabunPSK"/>
              </a:rPr>
              <a:t>ั</a:t>
            </a:r>
            <a:r>
              <a:rPr lang="th-TH" spc="30" dirty="0" smtClean="0">
                <a:latin typeface="TH SarabunPSK"/>
                <a:cs typeface="TH SarabunPSK"/>
              </a:rPr>
              <a:t>ศ</a:t>
            </a:r>
            <a:r>
              <a:rPr lang="th-TH" spc="-10" dirty="0" smtClean="0">
                <a:latin typeface="TH SarabunPSK"/>
                <a:cs typeface="TH SarabunPSK"/>
              </a:rPr>
              <a:t>น</a:t>
            </a:r>
            <a:r>
              <a:rPr lang="th-TH" spc="40" dirty="0" smtClean="0">
                <a:latin typeface="TH SarabunPSK"/>
                <a:cs typeface="TH SarabunPSK"/>
              </a:rPr>
              <a:t>แ</a:t>
            </a:r>
            <a:r>
              <a:rPr lang="th-TH" spc="-15" dirty="0" smtClean="0">
                <a:latin typeface="TH SarabunPSK"/>
                <a:cs typeface="TH SarabunPSK"/>
              </a:rPr>
              <a:t>ม</a:t>
            </a:r>
            <a:r>
              <a:rPr lang="th-TH" spc="40" dirty="0" smtClean="0">
                <a:latin typeface="TH SarabunPSK"/>
                <a:cs typeface="TH SarabunPSK"/>
              </a:rPr>
              <a:t></a:t>
            </a:r>
            <a:r>
              <a:rPr lang="th-TH" spc="-15" dirty="0" smtClean="0">
                <a:latin typeface="TH SarabunPSK"/>
                <a:cs typeface="TH SarabunPSK"/>
              </a:rPr>
              <a:t>ข</a:t>
            </a:r>
            <a:r>
              <a:rPr lang="th-TH" spc="40" dirty="0" smtClean="0">
                <a:latin typeface="TH SarabunPSK"/>
                <a:cs typeface="TH SarabunPSK"/>
              </a:rPr>
              <a:t>ายร</a:t>
            </a:r>
            <a:r>
              <a:rPr lang="th-TH" spc="30" dirty="0" smtClean="0">
                <a:latin typeface="TH SarabunPSK"/>
                <a:cs typeface="TH SarabunPSK"/>
              </a:rPr>
              <a:t>ะ</a:t>
            </a:r>
            <a:r>
              <a:rPr lang="th-TH" spc="-10" dirty="0" smtClean="0">
                <a:latin typeface="TH SarabunPSK"/>
                <a:cs typeface="TH SarabunPSK"/>
              </a:rPr>
              <a:t>ด</a:t>
            </a:r>
            <a:r>
              <a:rPr lang="th-TH" spc="40" dirty="0" smtClean="0">
                <a:latin typeface="TH SarabunPSK"/>
                <a:cs typeface="TH SarabunPSK"/>
              </a:rPr>
              <a:t>ั</a:t>
            </a:r>
            <a:r>
              <a:rPr lang="th-TH" spc="35" dirty="0" smtClean="0">
                <a:latin typeface="TH SarabunPSK"/>
                <a:cs typeface="TH SarabunPSK"/>
              </a:rPr>
              <a:t>บ</a:t>
            </a:r>
            <a:r>
              <a:rPr lang="th-TH" spc="40" dirty="0" smtClean="0">
                <a:latin typeface="TH SarabunPSK"/>
                <a:cs typeface="TH SarabunPSK"/>
              </a:rPr>
              <a:t>ช</a:t>
            </a:r>
            <a:r>
              <a:rPr lang="th-TH" spc="35" dirty="0" smtClean="0">
                <a:latin typeface="TH SarabunPSK"/>
                <a:cs typeface="TH SarabunPSK"/>
              </a:rPr>
              <a:t>า</a:t>
            </a:r>
            <a:r>
              <a:rPr lang="th-TH" spc="-5" dirty="0" smtClean="0">
                <a:latin typeface="TH SarabunPSK"/>
                <a:cs typeface="TH SarabunPSK"/>
              </a:rPr>
              <a:t>ติ</a:t>
            </a:r>
            <a:r>
              <a:rPr lang="th-TH" spc="80" dirty="0" smtClean="0">
                <a:latin typeface="TH SarabunPSK"/>
                <a:cs typeface="TH SarabunPSK"/>
              </a:rPr>
              <a:t> </a:t>
            </a:r>
            <a:r>
              <a:rPr lang="th-TH" spc="50" dirty="0" smtClean="0">
                <a:latin typeface="TH SarabunPSK"/>
                <a:cs typeface="TH SarabunPSK"/>
              </a:rPr>
              <a:t>(</a:t>
            </a:r>
            <a:r>
              <a:rPr lang="en-US" spc="-10" dirty="0" smtClean="0">
                <a:latin typeface="TH SarabunPSK"/>
                <a:cs typeface="TH SarabunPSK"/>
              </a:rPr>
              <a:t>national</a:t>
            </a:r>
            <a:r>
              <a:rPr lang="en-US" dirty="0">
                <a:latin typeface="TH SarabunPSK"/>
                <a:cs typeface="TH SarabunPSK"/>
              </a:rPr>
              <a:t> </a:t>
            </a:r>
            <a:r>
              <a:rPr lang="en-US" spc="-10" dirty="0" smtClean="0">
                <a:latin typeface="TH SarabunPSK"/>
                <a:cs typeface="TH SarabunPSK"/>
              </a:rPr>
              <a:t>net</a:t>
            </a:r>
            <a:r>
              <a:rPr lang="en-US" spc="-20" dirty="0" smtClean="0">
                <a:latin typeface="TH SarabunPSK"/>
                <a:cs typeface="TH SarabunPSK"/>
              </a:rPr>
              <a:t>w</a:t>
            </a:r>
            <a:r>
              <a:rPr lang="en-US" spc="-5" dirty="0" smtClean="0">
                <a:latin typeface="TH SarabunPSK"/>
                <a:cs typeface="TH SarabunPSK"/>
              </a:rPr>
              <a:t>ork</a:t>
            </a:r>
            <a:r>
              <a:rPr lang="en-US" spc="145" dirty="0" smtClean="0">
                <a:latin typeface="TH SarabunPSK"/>
                <a:cs typeface="TH SarabunPSK"/>
              </a:rPr>
              <a:t> </a:t>
            </a:r>
            <a:r>
              <a:rPr lang="en-US" spc="0" dirty="0" smtClean="0">
                <a:latin typeface="TH SarabunPSK"/>
                <a:cs typeface="TH SarabunPSK"/>
              </a:rPr>
              <a:t>s</a:t>
            </a:r>
            <a:r>
              <a:rPr lang="en-US" spc="-5" dirty="0" smtClean="0">
                <a:latin typeface="TH SarabunPSK"/>
                <a:cs typeface="TH SarabunPSK"/>
              </a:rPr>
              <a:t>tat</a:t>
            </a:r>
            <a:r>
              <a:rPr lang="en-US" spc="-10" dirty="0" smtClean="0">
                <a:latin typeface="TH SarabunPSK"/>
                <a:cs typeface="TH SarabunPSK"/>
              </a:rPr>
              <a:t>ion</a:t>
            </a:r>
            <a:r>
              <a:rPr lang="en-US" spc="0" dirty="0" smtClean="0">
                <a:latin typeface="TH SarabunPSK"/>
                <a:cs typeface="TH SarabunPSK"/>
              </a:rPr>
              <a:t>)</a:t>
            </a:r>
            <a:r>
              <a:rPr lang="th-TH" spc="-5" dirty="0" smtClean="0">
                <a:latin typeface="TH SarabunPSK"/>
                <a:cs typeface="TH SarabunPSK"/>
              </a:rPr>
              <a:t>อ</a:t>
            </a:r>
            <a:r>
              <a:rPr lang="th-TH" spc="-10" dirty="0" smtClean="0">
                <a:latin typeface="TH SarabunPSK"/>
                <a:cs typeface="TH SarabunPSK"/>
              </a:rPr>
              <a:t>ย</a:t>
            </a:r>
            <a:r>
              <a:rPr lang="th-TH" spc="5" dirty="0" smtClean="0">
                <a:latin typeface="TH SarabunPSK"/>
                <a:cs typeface="TH SarabunPSK"/>
              </a:rPr>
              <a:t>า</a:t>
            </a:r>
            <a:r>
              <a:rPr lang="th-TH" spc="-5" dirty="0" smtClean="0">
                <a:latin typeface="TH SarabunPSK"/>
                <a:cs typeface="TH SarabunPSK"/>
              </a:rPr>
              <a:t>ง</a:t>
            </a:r>
            <a:r>
              <a:rPr lang="th-TH" spc="25" dirty="0" smtClean="0">
                <a:latin typeface="TH SarabunPSK"/>
                <a:cs typeface="TH SarabunPSK"/>
              </a:rPr>
              <a:t> </a:t>
            </a:r>
            <a:r>
              <a:rPr lang="en-US" spc="-10" dirty="0" smtClean="0">
                <a:latin typeface="TH SarabunPSK"/>
                <a:cs typeface="TH SarabunPSK"/>
              </a:rPr>
              <a:t>N</a:t>
            </a:r>
            <a:r>
              <a:rPr lang="en-US" spc="-15" dirty="0" smtClean="0">
                <a:latin typeface="TH SarabunPSK"/>
                <a:cs typeface="TH SarabunPSK"/>
              </a:rPr>
              <a:t>B</a:t>
            </a:r>
            <a:r>
              <a:rPr lang="en-US" spc="-5" dirty="0" smtClean="0">
                <a:latin typeface="TH SarabunPSK"/>
                <a:cs typeface="TH SarabunPSK"/>
              </a:rPr>
              <a:t>C,</a:t>
            </a:r>
            <a:r>
              <a:rPr lang="en-US" spc="150" dirty="0" smtClean="0">
                <a:latin typeface="TH SarabunPSK"/>
                <a:cs typeface="TH SarabunPSK"/>
              </a:rPr>
              <a:t> </a:t>
            </a:r>
            <a:r>
              <a:rPr lang="en-US" spc="-15" dirty="0" smtClean="0">
                <a:latin typeface="TH SarabunPSK"/>
                <a:cs typeface="TH SarabunPSK"/>
              </a:rPr>
              <a:t>AB</a:t>
            </a:r>
            <a:r>
              <a:rPr lang="en-US" spc="-5" dirty="0" smtClean="0">
                <a:latin typeface="TH SarabunPSK"/>
                <a:cs typeface="TH SarabunPSK"/>
              </a:rPr>
              <a:t>C,</a:t>
            </a:r>
            <a:r>
              <a:rPr lang="en-US" spc="160" dirty="0" smtClean="0">
                <a:latin typeface="TH SarabunPSK"/>
                <a:cs typeface="TH SarabunPSK"/>
              </a:rPr>
              <a:t> </a:t>
            </a:r>
            <a:r>
              <a:rPr lang="th-TH" spc="0" dirty="0" smtClean="0">
                <a:latin typeface="TH SarabunPSK"/>
                <a:cs typeface="TH SarabunPSK"/>
              </a:rPr>
              <a:t>แ</a:t>
            </a:r>
            <a:r>
              <a:rPr lang="th-TH" spc="5" dirty="0" smtClean="0">
                <a:latin typeface="TH SarabunPSK"/>
                <a:cs typeface="TH SarabunPSK"/>
              </a:rPr>
              <a:t>ล</a:t>
            </a:r>
            <a:r>
              <a:rPr lang="th-TH" spc="-10" dirty="0" smtClean="0">
                <a:latin typeface="TH SarabunPSK"/>
                <a:cs typeface="TH SarabunPSK"/>
              </a:rPr>
              <a:t>ะ</a:t>
            </a:r>
            <a:r>
              <a:rPr lang="th-TH" spc="20" dirty="0" smtClean="0">
                <a:latin typeface="TH SarabunPSK"/>
                <a:cs typeface="TH SarabunPSK"/>
              </a:rPr>
              <a:t> </a:t>
            </a:r>
            <a:r>
              <a:rPr lang="en-US" spc="-10" dirty="0" smtClean="0">
                <a:latin typeface="TH SarabunPSK"/>
                <a:cs typeface="TH SarabunPSK"/>
              </a:rPr>
              <a:t>C</a:t>
            </a:r>
            <a:r>
              <a:rPr lang="en-US" spc="-15" dirty="0" smtClean="0">
                <a:latin typeface="TH SarabunPSK"/>
                <a:cs typeface="TH SarabunPSK"/>
              </a:rPr>
              <a:t>B</a:t>
            </a:r>
            <a:r>
              <a:rPr lang="en-US" spc="-10" dirty="0" smtClean="0">
                <a:latin typeface="TH SarabunPSK"/>
                <a:cs typeface="TH SarabunPSK"/>
              </a:rPr>
              <a:t>S</a:t>
            </a:r>
            <a:r>
              <a:rPr lang="en-US" spc="15" dirty="0" smtClean="0">
                <a:latin typeface="TH SarabunPSK"/>
                <a:cs typeface="TH SarabunPSK"/>
              </a:rPr>
              <a:t> </a:t>
            </a:r>
            <a:r>
              <a:rPr lang="th-TH" spc="0" dirty="0" smtClean="0">
                <a:latin typeface="TH SarabunPSK"/>
                <a:cs typeface="TH SarabunPSK"/>
              </a:rPr>
              <a:t>จ</a:t>
            </a:r>
            <a:r>
              <a:rPr lang="th-TH" spc="-5" dirty="0" smtClean="0">
                <a:latin typeface="TH SarabunPSK"/>
                <a:cs typeface="TH SarabunPSK"/>
              </a:rPr>
              <a:t>ะ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5" dirty="0" smtClean="0">
                <a:latin typeface="TH SarabunPSK"/>
                <a:cs typeface="TH SarabunPSK"/>
              </a:rPr>
              <a:t>ํา</a:t>
            </a:r>
            <a:r>
              <a:rPr lang="th-TH" spc="-10" dirty="0" smtClean="0">
                <a:latin typeface="TH SarabunPSK"/>
                <a:cs typeface="TH SarabunPSK"/>
              </a:rPr>
              <a:t>ส</a:t>
            </a:r>
            <a:r>
              <a:rPr lang="th-TH" spc="0" dirty="0" smtClean="0">
                <a:latin typeface="TH SarabunPSK"/>
                <a:cs typeface="TH SarabunPSK"/>
              </a:rPr>
              <a:t>ัญญา</a:t>
            </a:r>
            <a:r>
              <a:rPr lang="th-TH" spc="-10" dirty="0" smtClean="0">
                <a:latin typeface="TH SarabunPSK"/>
                <a:cs typeface="TH SarabunPSK"/>
              </a:rPr>
              <a:t>จ</a:t>
            </a:r>
            <a:r>
              <a:rPr lang="th-TH" spc="-5" dirty="0" smtClean="0">
                <a:latin typeface="TH SarabunPSK"/>
                <a:cs typeface="TH SarabunPSK"/>
              </a:rPr>
              <a:t>ั</a:t>
            </a:r>
            <a:r>
              <a:rPr lang="th-TH" spc="0" dirty="0" smtClean="0">
                <a:latin typeface="TH SarabunPSK"/>
                <a:cs typeface="TH SarabunPSK"/>
              </a:rPr>
              <a:t>ด</a:t>
            </a:r>
            <a:r>
              <a:rPr lang="th-TH" spc="-10" dirty="0" smtClean="0">
                <a:latin typeface="TH SarabunPSK"/>
                <a:cs typeface="TH SarabunPSK"/>
              </a:rPr>
              <a:t>ส</a:t>
            </a:r>
            <a:r>
              <a:rPr lang="th-TH" spc="5" dirty="0" smtClean="0">
                <a:latin typeface="TH SarabunPSK"/>
                <a:cs typeface="TH SarabunPSK"/>
              </a:rPr>
              <a:t>งราย</a:t>
            </a:r>
            <a:r>
              <a:rPr lang="th-TH" spc="-5" dirty="0" smtClean="0">
                <a:latin typeface="TH SarabunPSK"/>
                <a:cs typeface="TH SarabunPSK"/>
              </a:rPr>
              <a:t>ก</a:t>
            </a:r>
            <a:r>
              <a:rPr lang="th-TH" spc="0" dirty="0" smtClean="0">
                <a:latin typeface="TH SarabunPSK"/>
                <a:cs typeface="TH SarabunPSK"/>
              </a:rPr>
              <a:t>ารห</a:t>
            </a:r>
            <a:r>
              <a:rPr lang="th-TH" spc="-5" dirty="0" smtClean="0">
                <a:latin typeface="TH SarabunPSK"/>
                <a:cs typeface="TH SarabunPSK"/>
              </a:rPr>
              <a:t>รือท</a:t>
            </a:r>
            <a:r>
              <a:rPr lang="th-TH" spc="5" dirty="0" smtClean="0">
                <a:latin typeface="TH SarabunPSK"/>
                <a:cs typeface="TH SarabunPSK"/>
              </a:rPr>
              <a:t>ว</a:t>
            </a:r>
            <a:r>
              <a:rPr lang="th-TH" spc="0" dirty="0" smtClean="0">
                <a:latin typeface="TH SarabunPSK"/>
                <a:cs typeface="TH SarabunPSK"/>
              </a:rPr>
              <a:t>น</a:t>
            </a:r>
            <a:r>
              <a:rPr lang="th-TH" spc="-10" dirty="0" smtClean="0">
                <a:latin typeface="TH SarabunPSK"/>
                <a:cs typeface="TH SarabunPSK"/>
              </a:rPr>
              <a:t>ส</a:t>
            </a:r>
            <a:r>
              <a:rPr lang="th-TH" spc="0" dirty="0" smtClean="0">
                <a:latin typeface="TH SarabunPSK"/>
                <a:cs typeface="TH SarabunPSK"/>
              </a:rPr>
              <a:t>ัญญา</a:t>
            </a:r>
            <a:r>
              <a:rPr lang="th-TH" spc="-5" dirty="0" smtClean="0">
                <a:latin typeface="TH SarabunPSK"/>
                <a:cs typeface="TH SarabunPSK"/>
              </a:rPr>
              <a:t>ณออกอ</a:t>
            </a:r>
            <a:r>
              <a:rPr lang="th-TH" spc="0" dirty="0" smtClean="0">
                <a:latin typeface="TH SarabunPSK"/>
                <a:cs typeface="TH SarabunPSK"/>
              </a:rPr>
              <a:t>า</a:t>
            </a:r>
            <a:r>
              <a:rPr lang="th-TH" spc="-5" dirty="0" smtClean="0">
                <a:latin typeface="TH SarabunPSK"/>
                <a:cs typeface="TH SarabunPSK"/>
              </a:rPr>
              <a:t>ก</a:t>
            </a:r>
            <a:r>
              <a:rPr lang="th-TH" spc="0" dirty="0" smtClean="0">
                <a:latin typeface="TH SarabunPSK"/>
                <a:cs typeface="TH SarabunPSK"/>
              </a:rPr>
              <a:t>า</a:t>
            </a:r>
            <a:r>
              <a:rPr lang="th-TH" spc="-5" dirty="0" smtClean="0">
                <a:latin typeface="TH SarabunPSK"/>
                <a:cs typeface="TH SarabunPSK"/>
              </a:rPr>
              <a:t>ศ</a:t>
            </a:r>
            <a:r>
              <a:rPr lang="th-TH" spc="0" dirty="0" smtClean="0">
                <a:latin typeface="TH SarabunPSK"/>
                <a:cs typeface="TH SarabunPSK"/>
              </a:rPr>
              <a:t>จาก</a:t>
            </a:r>
            <a:r>
              <a:rPr lang="th-TH" spc="5" dirty="0" smtClean="0">
                <a:latin typeface="TH SarabunPSK"/>
                <a:cs typeface="TH SarabunPSK"/>
              </a:rPr>
              <a:t> </a:t>
            </a:r>
            <a:r>
              <a:rPr lang="th-TH" spc="-10" dirty="0" smtClean="0">
                <a:latin typeface="TH SarabunPSK"/>
                <a:cs typeface="TH SarabunPSK"/>
              </a:rPr>
              <a:t>ส</a:t>
            </a:r>
            <a:r>
              <a:rPr lang="th-TH" spc="-15" dirty="0" smtClean="0">
                <a:latin typeface="TH SarabunPSK"/>
                <a:cs typeface="TH SarabunPSK"/>
              </a:rPr>
              <a:t>ถ</a:t>
            </a:r>
            <a:r>
              <a:rPr lang="th-TH" spc="-5" dirty="0" smtClean="0">
                <a:latin typeface="TH SarabunPSK"/>
                <a:cs typeface="TH SarabunPSK"/>
              </a:rPr>
              <a:t>านี</a:t>
            </a:r>
            <a:r>
              <a:rPr lang="th-TH" spc="-15" dirty="0" smtClean="0">
                <a:latin typeface="TH SarabunPSK"/>
                <a:cs typeface="TH SarabunPSK"/>
              </a:rPr>
              <a:t>แม</a:t>
            </a:r>
            <a:r>
              <a:rPr lang="th-TH" spc="0" dirty="0" smtClean="0">
                <a:latin typeface="TH SarabunPSK"/>
                <a:cs typeface="TH SarabunPSK"/>
              </a:rPr>
              <a:t></a:t>
            </a:r>
            <a:r>
              <a:rPr lang="th-TH" spc="-15" dirty="0" smtClean="0">
                <a:latin typeface="TH SarabunPSK"/>
                <a:cs typeface="TH SarabunPSK"/>
              </a:rPr>
              <a:t>ไ</a:t>
            </a:r>
            <a:r>
              <a:rPr lang="th-TH" spc="-5" dirty="0" smtClean="0">
                <a:latin typeface="TH SarabunPSK"/>
                <a:cs typeface="TH SarabunPSK"/>
              </a:rPr>
              <a:t>ปยั</a:t>
            </a:r>
            <a:r>
              <a:rPr lang="th-TH" spc="-10" dirty="0" smtClean="0">
                <a:latin typeface="TH SarabunPSK"/>
                <a:cs typeface="TH SarabunPSK"/>
              </a:rPr>
              <a:t>งส</a:t>
            </a:r>
            <a:r>
              <a:rPr lang="th-TH" spc="-15" dirty="0" smtClean="0">
                <a:latin typeface="TH SarabunPSK"/>
                <a:cs typeface="TH SarabunPSK"/>
              </a:rPr>
              <a:t>ถ</a:t>
            </a:r>
            <a:r>
              <a:rPr lang="th-TH" spc="-5" dirty="0" smtClean="0">
                <a:latin typeface="TH SarabunPSK"/>
                <a:cs typeface="TH SarabunPSK"/>
              </a:rPr>
              <a:t>านีล</a:t>
            </a:r>
            <a:r>
              <a:rPr lang="th-TH" spc="-20" dirty="0" smtClean="0">
                <a:latin typeface="TH SarabunPSK"/>
                <a:cs typeface="TH SarabunPSK"/>
              </a:rPr>
              <a:t>ู</a:t>
            </a:r>
            <a:r>
              <a:rPr lang="th-TH" spc="-10" dirty="0" smtClean="0">
                <a:latin typeface="TH SarabunPSK"/>
                <a:cs typeface="TH SarabunPSK"/>
              </a:rPr>
              <a:t>ก</a:t>
            </a:r>
            <a:r>
              <a:rPr lang="th-TH" spc="20" dirty="0" smtClean="0">
                <a:latin typeface="TH SarabunPSK"/>
                <a:cs typeface="TH SarabunPSK"/>
              </a:rPr>
              <a:t> </a:t>
            </a:r>
            <a:r>
              <a:rPr lang="th-TH" spc="-10" dirty="0" smtClean="0">
                <a:latin typeface="TH SarabunPSK"/>
                <a:cs typeface="TH SarabunPSK"/>
              </a:rPr>
              <a:t>(</a:t>
            </a:r>
            <a:r>
              <a:rPr lang="en-US" spc="-10" dirty="0" smtClean="0">
                <a:latin typeface="TH SarabunPSK"/>
                <a:cs typeface="TH SarabunPSK"/>
              </a:rPr>
              <a:t>affi</a:t>
            </a:r>
            <a:r>
              <a:rPr lang="en-US" spc="-5" dirty="0" smtClean="0">
                <a:latin typeface="TH SarabunPSK"/>
                <a:cs typeface="TH SarabunPSK"/>
              </a:rPr>
              <a:t>l</a:t>
            </a:r>
            <a:r>
              <a:rPr lang="en-US" spc="-10" dirty="0" smtClean="0">
                <a:latin typeface="TH SarabunPSK"/>
                <a:cs typeface="TH SarabunPSK"/>
              </a:rPr>
              <a:t>i</a:t>
            </a:r>
            <a:r>
              <a:rPr lang="en-US" spc="-5" dirty="0" smtClean="0">
                <a:latin typeface="TH SarabunPSK"/>
                <a:cs typeface="TH SarabunPSK"/>
              </a:rPr>
              <a:t>ate)</a:t>
            </a:r>
            <a:r>
              <a:rPr lang="en-US" spc="10" dirty="0" smtClean="0">
                <a:latin typeface="TH SarabunPSK"/>
                <a:cs typeface="TH SarabunPSK"/>
              </a:rPr>
              <a:t> 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0" dirty="0" smtClean="0">
                <a:latin typeface="TH SarabunPSK"/>
                <a:cs typeface="TH SarabunPSK"/>
              </a:rPr>
              <a:t>ี่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5" dirty="0" smtClean="0">
                <a:latin typeface="TH SarabunPSK"/>
                <a:cs typeface="TH SarabunPSK"/>
              </a:rPr>
              <a:t>ร</a:t>
            </a:r>
            <a:r>
              <a:rPr lang="th-TH" spc="-20" dirty="0" smtClean="0">
                <a:latin typeface="TH SarabunPSK"/>
                <a:cs typeface="TH SarabunPSK"/>
              </a:rPr>
              <a:t>ะ</a:t>
            </a:r>
            <a:r>
              <a:rPr lang="th-TH" spc="-10" dirty="0" smtClean="0">
                <a:latin typeface="TH SarabunPSK"/>
                <a:cs typeface="TH SarabunPSK"/>
              </a:rPr>
              <a:t>จาย</a:t>
            </a:r>
            <a:r>
              <a:rPr lang="th-TH" spc="-20" dirty="0" smtClean="0">
                <a:latin typeface="TH SarabunPSK"/>
                <a:cs typeface="TH SarabunPSK"/>
              </a:rPr>
              <a:t>อ</a:t>
            </a:r>
            <a:r>
              <a:rPr lang="th-TH" spc="-5" dirty="0" smtClean="0">
                <a:latin typeface="TH SarabunPSK"/>
                <a:cs typeface="TH SarabunPSK"/>
              </a:rPr>
              <a:t>ยู</a:t>
            </a:r>
            <a:r>
              <a:rPr lang="th-TH" spc="-10" dirty="0" smtClean="0">
                <a:latin typeface="TH SarabunPSK"/>
                <a:cs typeface="TH SarabunPSK"/>
              </a:rPr>
              <a:t>ใน</a:t>
            </a:r>
            <a:r>
              <a:rPr lang="th-TH" spc="-20" dirty="0" smtClean="0">
                <a:latin typeface="TH SarabunPSK"/>
                <a:cs typeface="TH SarabunPSK"/>
              </a:rPr>
              <a:t>พ</a:t>
            </a:r>
            <a:r>
              <a:rPr lang="th-TH" spc="-5" dirty="0" smtClean="0">
                <a:latin typeface="TH SarabunPSK"/>
                <a:cs typeface="TH SarabunPSK"/>
              </a:rPr>
              <a:t>ื้น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-5" dirty="0" smtClean="0">
                <a:latin typeface="TH SarabunPSK"/>
                <a:cs typeface="TH SarabunPSK"/>
              </a:rPr>
              <a:t>ี่ตา</a:t>
            </a:r>
            <a:r>
              <a:rPr lang="th-TH" spc="-10" dirty="0" smtClean="0">
                <a:latin typeface="TH SarabunPSK"/>
                <a:cs typeface="TH SarabunPSK"/>
              </a:rPr>
              <a:t>งๆ</a:t>
            </a:r>
            <a:r>
              <a:rPr lang="th-TH" spc="35" dirty="0" smtClean="0">
                <a:latin typeface="TH SarabunPSK"/>
                <a:cs typeface="TH SarabunPSK"/>
              </a:rPr>
              <a:t> 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0" dirty="0" smtClean="0">
                <a:latin typeface="TH SarabunPSK"/>
                <a:cs typeface="TH SarabunPSK"/>
              </a:rPr>
              <a:t>ั่</a:t>
            </a:r>
            <a:r>
              <a:rPr lang="th-TH" spc="-5" dirty="0" smtClean="0">
                <a:latin typeface="TH SarabunPSK"/>
                <a:cs typeface="TH SarabunPSK"/>
              </a:rPr>
              <a:t>ว</a:t>
            </a:r>
            <a:r>
              <a:rPr lang="th-TH" spc="-10" dirty="0" smtClean="0">
                <a:latin typeface="TH SarabunPSK"/>
                <a:cs typeface="TH SarabunPSK"/>
              </a:rPr>
              <a:t>ปร</a:t>
            </a:r>
            <a:r>
              <a:rPr lang="th-TH" spc="-20" dirty="0" smtClean="0">
                <a:latin typeface="TH SarabunPSK"/>
                <a:cs typeface="TH SarabunPSK"/>
              </a:rPr>
              <a:t>ะ</a:t>
            </a:r>
            <a:r>
              <a:rPr lang="th-TH" spc="-5" dirty="0" smtClean="0">
                <a:latin typeface="TH SarabunPSK"/>
                <a:cs typeface="TH SarabunPSK"/>
              </a:rPr>
              <a:t>เ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-10" dirty="0" smtClean="0">
                <a:latin typeface="TH SarabunPSK"/>
                <a:cs typeface="TH SarabunPSK"/>
              </a:rPr>
              <a:t>ศ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157441755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12700">
              <a:lnSpc>
                <a:spcPct val="100000"/>
              </a:lnSpc>
            </a:pPr>
            <a:r>
              <a:rPr lang="th-TH" b="1" spc="-15" dirty="0" smtClean="0">
                <a:latin typeface="TH SarabunPSK"/>
                <a:cs typeface="TH SarabunPSK"/>
              </a:rPr>
              <a:t>ธุรกิจโทรทัศน</a:t>
            </a:r>
            <a:br>
              <a:rPr lang="th-TH" b="1" spc="-15" dirty="0" smtClean="0">
                <a:latin typeface="TH SarabunPSK"/>
                <a:cs typeface="TH SarabunPSK"/>
              </a:rPr>
            </a:br>
            <a:endParaRPr lang="th-TH" dirty="0">
              <a:latin typeface="TH SarabunPSK"/>
              <a:cs typeface="TH SarabunPSK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27634" indent="0">
              <a:spcBef>
                <a:spcPts val="155"/>
              </a:spcBef>
              <a:buNone/>
            </a:pPr>
            <a:r>
              <a:rPr lang="th-TH" b="1" spc="-15" dirty="0" smtClean="0">
                <a:latin typeface="TH SarabunPSK"/>
                <a:cs typeface="TH SarabunPSK"/>
              </a:rPr>
              <a:t>2</a:t>
            </a:r>
            <a:r>
              <a:rPr lang="th-TH" b="1" spc="-5" dirty="0" smtClean="0">
                <a:latin typeface="TH SarabunPSK"/>
                <a:cs typeface="TH SarabunPSK"/>
              </a:rPr>
              <a:t>.3 </a:t>
            </a:r>
            <a:r>
              <a:rPr lang="th-TH" b="1" spc="5" dirty="0" smtClean="0">
                <a:latin typeface="TH SarabunPSK"/>
                <a:cs typeface="TH SarabunPSK"/>
              </a:rPr>
              <a:t> </a:t>
            </a:r>
            <a:r>
              <a:rPr lang="th-TH" b="1" spc="-15" dirty="0" smtClean="0">
                <a:latin typeface="TH SarabunPSK"/>
                <a:cs typeface="TH SarabunPSK"/>
              </a:rPr>
              <a:t>ผ</a:t>
            </a:r>
            <a:r>
              <a:rPr lang="th-TH" b="1" spc="-5" dirty="0" smtClean="0">
                <a:latin typeface="TH SarabunPSK"/>
                <a:cs typeface="TH SarabunPSK"/>
              </a:rPr>
              <a:t>ูใ</a:t>
            </a:r>
            <a:r>
              <a:rPr lang="th-TH" b="1" spc="-15" dirty="0" smtClean="0">
                <a:latin typeface="TH SarabunPSK"/>
                <a:cs typeface="TH SarabunPSK"/>
              </a:rPr>
              <a:t>ห</a:t>
            </a:r>
            <a:r>
              <a:rPr lang="th-TH" b="1" spc="-5" dirty="0" smtClean="0">
                <a:latin typeface="TH SarabunPSK"/>
                <a:cs typeface="TH SarabunPSK"/>
              </a:rPr>
              <a:t>เ</a:t>
            </a:r>
            <a:r>
              <a:rPr lang="th-TH" b="1" spc="-10" dirty="0" smtClean="0">
                <a:latin typeface="TH SarabunPSK"/>
                <a:cs typeface="TH SarabunPSK"/>
              </a:rPr>
              <a:t>ง</a:t>
            </a:r>
            <a:r>
              <a:rPr lang="th-TH" b="1" spc="0" dirty="0" smtClean="0">
                <a:latin typeface="TH SarabunPSK"/>
                <a:cs typeface="TH SarabunPSK"/>
              </a:rPr>
              <a:t>ิ</a:t>
            </a:r>
            <a:r>
              <a:rPr lang="th-TH" b="1" spc="-5" dirty="0" smtClean="0">
                <a:latin typeface="TH SarabunPSK"/>
                <a:cs typeface="TH SarabunPSK"/>
              </a:rPr>
              <a:t>น</a:t>
            </a:r>
            <a:r>
              <a:rPr lang="th-TH" b="1" spc="-15" dirty="0" smtClean="0">
                <a:latin typeface="TH SarabunPSK"/>
                <a:cs typeface="TH SarabunPSK"/>
              </a:rPr>
              <a:t>ส</a:t>
            </a:r>
            <a:r>
              <a:rPr lang="th-TH" b="1" spc="-5" dirty="0" smtClean="0">
                <a:latin typeface="TH SarabunPSK"/>
                <a:cs typeface="TH SarabunPSK"/>
              </a:rPr>
              <a:t>น</a:t>
            </a:r>
            <a:r>
              <a:rPr lang="th-TH" b="1" spc="0" dirty="0" smtClean="0">
                <a:latin typeface="TH SarabunPSK"/>
                <a:cs typeface="TH SarabunPSK"/>
              </a:rPr>
              <a:t>ั</a:t>
            </a:r>
            <a:r>
              <a:rPr lang="th-TH" b="1" spc="-15" dirty="0" smtClean="0">
                <a:latin typeface="TH SarabunPSK"/>
                <a:cs typeface="TH SarabunPSK"/>
              </a:rPr>
              <a:t>บส</a:t>
            </a:r>
            <a:r>
              <a:rPr lang="th-TH" b="1" spc="-5" dirty="0" smtClean="0">
                <a:latin typeface="TH SarabunPSK"/>
                <a:cs typeface="TH SarabunPSK"/>
              </a:rPr>
              <a:t>น</a:t>
            </a:r>
            <a:r>
              <a:rPr lang="th-TH" b="1" spc="0" dirty="0" smtClean="0">
                <a:latin typeface="TH SarabunPSK"/>
                <a:cs typeface="TH SarabunPSK"/>
              </a:rPr>
              <a:t>ุ</a:t>
            </a:r>
            <a:r>
              <a:rPr lang="th-TH" b="1" spc="-5" dirty="0" smtClean="0">
                <a:latin typeface="TH SarabunPSK"/>
                <a:cs typeface="TH SarabunPSK"/>
              </a:rPr>
              <a:t>นการจัดรา</a:t>
            </a:r>
            <a:r>
              <a:rPr lang="th-TH" b="1" spc="-15" dirty="0" smtClean="0">
                <a:latin typeface="TH SarabunPSK"/>
                <a:cs typeface="TH SarabunPSK"/>
              </a:rPr>
              <a:t>ย</a:t>
            </a:r>
            <a:r>
              <a:rPr lang="th-TH" b="1" spc="-10" dirty="0" smtClean="0">
                <a:latin typeface="TH SarabunPSK"/>
                <a:cs typeface="TH SarabunPSK"/>
              </a:rPr>
              <a:t>การ</a:t>
            </a:r>
            <a:endParaRPr lang="th-TH" dirty="0" smtClean="0">
              <a:latin typeface="TH SarabunPSK"/>
              <a:cs typeface="TH SarabunPSK"/>
            </a:endParaRPr>
          </a:p>
          <a:p>
            <a:pPr marL="13335" marR="14604" indent="0" algn="just">
              <a:spcBef>
                <a:spcPts val="85"/>
              </a:spcBef>
              <a:buNone/>
            </a:pPr>
            <a:r>
              <a:rPr lang="th-TH" spc="-5" dirty="0" smtClean="0">
                <a:latin typeface="TH SarabunPSK"/>
                <a:cs typeface="TH SarabunPSK"/>
              </a:rPr>
              <a:t>	วิ</a:t>
            </a:r>
            <a:r>
              <a:rPr lang="th-TH" spc="5" dirty="0" smtClean="0">
                <a:latin typeface="TH SarabunPSK"/>
                <a:cs typeface="TH SarabunPSK"/>
              </a:rPr>
              <a:t>ภ</a:t>
            </a:r>
            <a:r>
              <a:rPr lang="th-TH" spc="-5" dirty="0" smtClean="0">
                <a:latin typeface="TH SarabunPSK"/>
                <a:cs typeface="TH SarabunPSK"/>
              </a:rPr>
              <a:t>า </a:t>
            </a:r>
            <a:r>
              <a:rPr lang="th-TH" spc="40" dirty="0" smtClean="0">
                <a:latin typeface="TH SarabunPSK"/>
                <a:cs typeface="TH SarabunPSK"/>
              </a:rPr>
              <a:t> </a:t>
            </a:r>
            <a:r>
              <a:rPr lang="th-TH" spc="-20" dirty="0" smtClean="0">
                <a:latin typeface="TH SarabunPSK"/>
                <a:cs typeface="TH SarabunPSK"/>
              </a:rPr>
              <a:t>อ</a:t>
            </a:r>
            <a:r>
              <a:rPr lang="th-TH" spc="-5" dirty="0" smtClean="0">
                <a:latin typeface="TH SarabunPSK"/>
                <a:cs typeface="TH SarabunPSK"/>
              </a:rPr>
              <a:t>ุ</a:t>
            </a:r>
            <a:r>
              <a:rPr lang="th-TH" spc="0" dirty="0" smtClean="0">
                <a:latin typeface="TH SarabunPSK"/>
                <a:cs typeface="TH SarabunPSK"/>
              </a:rPr>
              <a:t>ต</a:t>
            </a:r>
            <a:r>
              <a:rPr lang="th-TH" spc="-5" dirty="0" smtClean="0">
                <a:latin typeface="TH SarabunPSK"/>
                <a:cs typeface="TH SarabunPSK"/>
              </a:rPr>
              <a:t>ม</a:t>
            </a:r>
            <a:r>
              <a:rPr lang="th-TH" spc="-15" dirty="0" smtClean="0">
                <a:latin typeface="TH SarabunPSK"/>
                <a:cs typeface="TH SarabunPSK"/>
              </a:rPr>
              <a:t>ฉ</a:t>
            </a:r>
            <a:r>
              <a:rPr lang="th-TH" spc="-5" dirty="0" smtClean="0">
                <a:latin typeface="TH SarabunPSK"/>
                <a:cs typeface="TH SarabunPSK"/>
              </a:rPr>
              <a:t>ั</a:t>
            </a:r>
            <a:r>
              <a:rPr lang="th-TH" spc="0" dirty="0" smtClean="0">
                <a:latin typeface="TH SarabunPSK"/>
                <a:cs typeface="TH SarabunPSK"/>
              </a:rPr>
              <a:t>น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0" dirty="0" smtClean="0">
                <a:latin typeface="TH SarabunPSK"/>
                <a:cs typeface="TH SarabunPSK"/>
              </a:rPr>
              <a:t></a:t>
            </a:r>
            <a:r>
              <a:rPr lang="th-TH" spc="10" dirty="0" smtClean="0">
                <a:latin typeface="TH SarabunPSK"/>
                <a:cs typeface="TH SarabunPSK"/>
              </a:rPr>
              <a:t> </a:t>
            </a:r>
            <a:r>
              <a:rPr lang="th-TH" spc="-5" dirty="0" smtClean="0">
                <a:latin typeface="TH SarabunPSK"/>
                <a:cs typeface="TH SarabunPSK"/>
              </a:rPr>
              <a:t>(2546: </a:t>
            </a:r>
            <a:r>
              <a:rPr lang="th-TH" spc="-100" dirty="0" smtClean="0">
                <a:latin typeface="TH SarabunPSK"/>
                <a:cs typeface="TH SarabunPSK"/>
              </a:rPr>
              <a:t> </a:t>
            </a:r>
            <a:r>
              <a:rPr lang="th-TH" spc="-15" dirty="0" smtClean="0">
                <a:latin typeface="TH SarabunPSK"/>
                <a:cs typeface="TH SarabunPSK"/>
              </a:rPr>
              <a:t>169</a:t>
            </a:r>
            <a:r>
              <a:rPr lang="th-TH" spc="0" dirty="0" smtClean="0">
                <a:latin typeface="TH SarabunPSK"/>
                <a:cs typeface="TH SarabunPSK"/>
              </a:rPr>
              <a:t>-</a:t>
            </a:r>
            <a:r>
              <a:rPr lang="th-TH" spc="-15" dirty="0" smtClean="0">
                <a:latin typeface="TH SarabunPSK"/>
                <a:cs typeface="TH SarabunPSK"/>
              </a:rPr>
              <a:t>18</a:t>
            </a:r>
            <a:r>
              <a:rPr lang="th-TH" spc="-10" dirty="0" smtClean="0">
                <a:latin typeface="TH SarabunPSK"/>
                <a:cs typeface="TH SarabunPSK"/>
              </a:rPr>
              <a:t>3</a:t>
            </a:r>
            <a:r>
              <a:rPr lang="th-TH" spc="10" dirty="0" smtClean="0">
                <a:latin typeface="TH SarabunPSK"/>
                <a:cs typeface="TH SarabunPSK"/>
              </a:rPr>
              <a:t> </a:t>
            </a:r>
            <a:r>
              <a:rPr lang="th-TH" spc="-20" dirty="0" smtClean="0">
                <a:latin typeface="TH SarabunPSK"/>
                <a:cs typeface="TH SarabunPSK"/>
              </a:rPr>
              <a:t>อ</a:t>
            </a:r>
            <a:r>
              <a:rPr lang="th-TH" spc="5" dirty="0" smtClean="0">
                <a:latin typeface="TH SarabunPSK"/>
                <a:cs typeface="TH SarabunPSK"/>
              </a:rPr>
              <a:t>าง</a:t>
            </a:r>
            <a:r>
              <a:rPr lang="th-TH" spc="-15" dirty="0" smtClean="0">
                <a:latin typeface="TH SarabunPSK"/>
                <a:cs typeface="TH SarabunPSK"/>
              </a:rPr>
              <a:t>ถ</a:t>
            </a:r>
            <a:r>
              <a:rPr lang="th-TH" spc="5" dirty="0" smtClean="0">
                <a:latin typeface="TH SarabunPSK"/>
                <a:cs typeface="TH SarabunPSK"/>
              </a:rPr>
              <a:t>ึง</a:t>
            </a:r>
            <a:r>
              <a:rPr lang="th-TH" spc="0" dirty="0" smtClean="0">
                <a:latin typeface="TH SarabunPSK"/>
                <a:cs typeface="TH SarabunPSK"/>
              </a:rPr>
              <a:t>ใ</a:t>
            </a:r>
            <a:r>
              <a:rPr lang="th-TH" spc="5" dirty="0" smtClean="0">
                <a:latin typeface="TH SarabunPSK"/>
                <a:cs typeface="TH SarabunPSK"/>
              </a:rPr>
              <a:t>น</a:t>
            </a:r>
            <a:r>
              <a:rPr lang="th-TH" spc="-15" dirty="0" smtClean="0">
                <a:latin typeface="TH SarabunPSK"/>
                <a:cs typeface="TH SarabunPSK"/>
              </a:rPr>
              <a:t>ศ</a:t>
            </a:r>
            <a:r>
              <a:rPr lang="th-TH" spc="-5" dirty="0" smtClean="0">
                <a:latin typeface="TH SarabunPSK"/>
                <a:cs typeface="TH SarabunPSK"/>
              </a:rPr>
              <a:t>ิริ</a:t>
            </a:r>
            <a:r>
              <a:rPr lang="th-TH" spc="-15" dirty="0" smtClean="0">
                <a:latin typeface="TH SarabunPSK"/>
                <a:cs typeface="TH SarabunPSK"/>
              </a:rPr>
              <a:t>ม</a:t>
            </a:r>
            <a:r>
              <a:rPr lang="th-TH" spc="5" dirty="0" smtClean="0">
                <a:latin typeface="TH SarabunPSK"/>
                <a:cs typeface="TH SarabunPSK"/>
              </a:rPr>
              <a:t>ิต</a:t>
            </a:r>
            <a:r>
              <a:rPr lang="th-TH" spc="-5" dirty="0" smtClean="0">
                <a:latin typeface="TH SarabunPSK"/>
                <a:cs typeface="TH SarabunPSK"/>
              </a:rPr>
              <a:t>ร </a:t>
            </a:r>
            <a:r>
              <a:rPr lang="th-TH" spc="40" dirty="0" smtClean="0">
                <a:latin typeface="TH SarabunPSK"/>
                <a:cs typeface="TH SarabunPSK"/>
              </a:rPr>
              <a:t> </a:t>
            </a:r>
            <a:r>
              <a:rPr lang="th-TH" spc="0" dirty="0" smtClean="0">
                <a:latin typeface="TH SarabunPSK"/>
                <a:cs typeface="TH SarabunPSK"/>
              </a:rPr>
              <a:t>ปร</a:t>
            </a:r>
            <a:r>
              <a:rPr lang="th-TH" spc="-5" dirty="0" smtClean="0">
                <a:latin typeface="TH SarabunPSK"/>
                <a:cs typeface="TH SarabunPSK"/>
              </a:rPr>
              <a:t>ะ</a:t>
            </a:r>
            <a:r>
              <a:rPr lang="th-TH" spc="-20" dirty="0" smtClean="0">
                <a:latin typeface="TH SarabunPSK"/>
                <a:cs typeface="TH SarabunPSK"/>
              </a:rPr>
              <a:t>พ</a:t>
            </a:r>
            <a:r>
              <a:rPr lang="th-TH" spc="-5" dirty="0" smtClean="0">
                <a:latin typeface="TH SarabunPSK"/>
                <a:cs typeface="TH SarabunPSK"/>
              </a:rPr>
              <a:t>ั</a:t>
            </a:r>
            <a:r>
              <a:rPr lang="th-TH" spc="0" dirty="0" smtClean="0">
                <a:latin typeface="TH SarabunPSK"/>
                <a:cs typeface="TH SarabunPSK"/>
              </a:rPr>
              <a:t>น</a:t>
            </a:r>
            <a:r>
              <a:rPr lang="th-TH" spc="-5" dirty="0" smtClean="0">
                <a:latin typeface="TH SarabunPSK"/>
                <a:cs typeface="TH SarabunPSK"/>
              </a:rPr>
              <a:t>ธ</a:t>
            </a:r>
            <a:r>
              <a:rPr lang="th-TH" spc="10" dirty="0" smtClean="0">
                <a:latin typeface="TH SarabunPSK"/>
                <a:cs typeface="TH SarabunPSK"/>
              </a:rPr>
              <a:t></a:t>
            </a:r>
            <a:r>
              <a:rPr lang="th-TH" spc="-5" dirty="0" smtClean="0">
                <a:latin typeface="TH SarabunPSK"/>
                <a:cs typeface="TH SarabunPSK"/>
              </a:rPr>
              <a:t>ธุ</a:t>
            </a:r>
            <a:r>
              <a:rPr lang="th-TH" spc="0" dirty="0" smtClean="0">
                <a:latin typeface="TH SarabunPSK"/>
                <a:cs typeface="TH SarabunPSK"/>
              </a:rPr>
              <a:t>ร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5" dirty="0" smtClean="0">
                <a:latin typeface="TH SarabunPSK"/>
                <a:cs typeface="TH SarabunPSK"/>
              </a:rPr>
              <a:t>ิ</a:t>
            </a:r>
            <a:r>
              <a:rPr lang="th-TH" spc="0" dirty="0" smtClean="0">
                <a:latin typeface="TH SarabunPSK"/>
                <a:cs typeface="TH SarabunPSK"/>
              </a:rPr>
              <a:t>จ</a:t>
            </a:r>
            <a:r>
              <a:rPr lang="th-TH" spc="-5" dirty="0" smtClean="0">
                <a:latin typeface="TH SarabunPSK"/>
                <a:cs typeface="TH SarabunPSK"/>
              </a:rPr>
              <a:t>,</a:t>
            </a:r>
            <a:r>
              <a:rPr lang="th-TH" spc="30" dirty="0" smtClean="0">
                <a:latin typeface="TH SarabunPSK"/>
                <a:cs typeface="TH SarabunPSK"/>
              </a:rPr>
              <a:t> </a:t>
            </a:r>
            <a:r>
              <a:rPr lang="th-TH" spc="0" dirty="0" smtClean="0">
                <a:latin typeface="TH SarabunPSK"/>
                <a:cs typeface="TH SarabunPSK"/>
              </a:rPr>
              <a:t>น</a:t>
            </a:r>
            <a:r>
              <a:rPr lang="th-TH" spc="10" dirty="0" smtClean="0">
                <a:latin typeface="TH SarabunPSK"/>
                <a:cs typeface="TH SarabunPSK"/>
              </a:rPr>
              <a:t>.</a:t>
            </a:r>
            <a:r>
              <a:rPr lang="th-TH" spc="0" dirty="0" smtClean="0">
                <a:latin typeface="TH SarabunPSK"/>
                <a:cs typeface="TH SarabunPSK"/>
              </a:rPr>
              <a:t>383</a:t>
            </a:r>
            <a:r>
              <a:rPr lang="th-TH" spc="-5" dirty="0" smtClean="0">
                <a:latin typeface="TH SarabunPSK"/>
                <a:cs typeface="TH SarabunPSK"/>
              </a:rPr>
              <a:t>)</a:t>
            </a:r>
            <a:r>
              <a:rPr lang="th-TH" spc="20" dirty="0" smtClean="0">
                <a:latin typeface="TH SarabunPSK"/>
                <a:cs typeface="TH SarabunPSK"/>
              </a:rPr>
              <a:t> </a:t>
            </a:r>
            <a:r>
              <a:rPr lang="th-TH" spc="0" dirty="0" smtClean="0">
                <a:latin typeface="TH SarabunPSK"/>
                <a:cs typeface="TH SarabunPSK"/>
              </a:rPr>
              <a:t>ไ</a:t>
            </a:r>
            <a:r>
              <a:rPr lang="th-TH" spc="-15" dirty="0" smtClean="0">
                <a:latin typeface="TH SarabunPSK"/>
                <a:cs typeface="TH SarabunPSK"/>
              </a:rPr>
              <a:t>ด</a:t>
            </a:r>
            <a:r>
              <a:rPr lang="th-TH" spc="10" dirty="0" smtClean="0">
                <a:latin typeface="TH SarabunPSK"/>
                <a:cs typeface="TH SarabunPSK"/>
              </a:rPr>
              <a:t></a:t>
            </a:r>
            <a:r>
              <a:rPr lang="th-TH" spc="-5" dirty="0" smtClean="0">
                <a:latin typeface="TH SarabunPSK"/>
                <a:cs typeface="TH SarabunPSK"/>
              </a:rPr>
              <a:t>ก</a:t>
            </a:r>
            <a:r>
              <a:rPr lang="th-TH" spc="-10" dirty="0" smtClean="0">
                <a:latin typeface="TH SarabunPSK"/>
                <a:cs typeface="TH SarabunPSK"/>
              </a:rPr>
              <a:t>ล</a:t>
            </a:r>
            <a:r>
              <a:rPr lang="th-TH" spc="-5" dirty="0" smtClean="0">
                <a:latin typeface="TH SarabunPSK"/>
                <a:cs typeface="TH SarabunPSK"/>
              </a:rPr>
              <a:t></a:t>
            </a:r>
            <a:r>
              <a:rPr lang="th-TH" spc="0" dirty="0" smtClean="0">
                <a:latin typeface="TH SarabunPSK"/>
                <a:cs typeface="TH SarabunPSK"/>
              </a:rPr>
              <a:t>า</a:t>
            </a:r>
            <a:r>
              <a:rPr lang="th-TH" spc="5" dirty="0" smtClean="0">
                <a:latin typeface="TH SarabunPSK"/>
                <a:cs typeface="TH SarabunPSK"/>
              </a:rPr>
              <a:t>ว</a:t>
            </a:r>
            <a:r>
              <a:rPr lang="th-TH" spc="-15" dirty="0" smtClean="0">
                <a:latin typeface="TH SarabunPSK"/>
                <a:cs typeface="TH SarabunPSK"/>
              </a:rPr>
              <a:t>ถ</a:t>
            </a:r>
            <a:r>
              <a:rPr lang="th-TH" spc="-5" dirty="0" smtClean="0">
                <a:latin typeface="TH SarabunPSK"/>
                <a:cs typeface="TH SarabunPSK"/>
              </a:rPr>
              <a:t>ึ</a:t>
            </a:r>
            <a:r>
              <a:rPr lang="th-TH" spc="5" dirty="0" smtClean="0">
                <a:latin typeface="TH SarabunPSK"/>
                <a:cs typeface="TH SarabunPSK"/>
              </a:rPr>
              <a:t>ง</a:t>
            </a:r>
            <a:r>
              <a:rPr lang="th-TH" spc="0" dirty="0" smtClean="0">
                <a:latin typeface="TH SarabunPSK"/>
                <a:cs typeface="TH SarabunPSK"/>
              </a:rPr>
              <a:t>แห</a:t>
            </a:r>
            <a:r>
              <a:rPr lang="th-TH" spc="-10" dirty="0" smtClean="0">
                <a:latin typeface="TH SarabunPSK"/>
                <a:cs typeface="TH SarabunPSK"/>
              </a:rPr>
              <a:t>ล</a:t>
            </a:r>
            <a:r>
              <a:rPr lang="th-TH" spc="-5" dirty="0" smtClean="0">
                <a:latin typeface="TH SarabunPSK"/>
                <a:cs typeface="TH SarabunPSK"/>
              </a:rPr>
              <a:t></a:t>
            </a:r>
            <a:r>
              <a:rPr lang="th-TH" spc="5" dirty="0" smtClean="0">
                <a:latin typeface="TH SarabunPSK"/>
                <a:cs typeface="TH SarabunPSK"/>
              </a:rPr>
              <a:t>ง</a:t>
            </a:r>
            <a:r>
              <a:rPr lang="th-TH" spc="0" dirty="0" smtClean="0">
                <a:latin typeface="TH SarabunPSK"/>
                <a:cs typeface="TH SarabunPSK"/>
              </a:rPr>
              <a:t>รายไ</a:t>
            </a:r>
            <a:r>
              <a:rPr lang="th-TH" spc="-5" dirty="0" smtClean="0">
                <a:latin typeface="TH SarabunPSK"/>
                <a:cs typeface="TH SarabunPSK"/>
              </a:rPr>
              <a:t>ด หลั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10" dirty="0" smtClean="0">
                <a:latin typeface="TH SarabunPSK"/>
                <a:cs typeface="TH SarabunPSK"/>
              </a:rPr>
              <a:t>ๆ </a:t>
            </a:r>
            <a:r>
              <a:rPr lang="th-TH" spc="-15" dirty="0" smtClean="0">
                <a:latin typeface="TH SarabunPSK"/>
                <a:cs typeface="TH SarabunPSK"/>
              </a:rPr>
              <a:t>ข</a:t>
            </a:r>
            <a:r>
              <a:rPr lang="th-TH" spc="-20" dirty="0" smtClean="0">
                <a:latin typeface="TH SarabunPSK"/>
                <a:cs typeface="TH SarabunPSK"/>
              </a:rPr>
              <a:t>อ</a:t>
            </a:r>
            <a:r>
              <a:rPr lang="th-TH" spc="-10" dirty="0" smtClean="0">
                <a:latin typeface="TH SarabunPSK"/>
                <a:cs typeface="TH SarabunPSK"/>
              </a:rPr>
              <a:t>ง</a:t>
            </a:r>
            <a:r>
              <a:rPr lang="th-TH" spc="-5" dirty="0" smtClean="0">
                <a:latin typeface="TH SarabunPSK"/>
                <a:cs typeface="TH SarabunPSK"/>
              </a:rPr>
              <a:t>ผูจัดราย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5" dirty="0" smtClean="0">
                <a:latin typeface="TH SarabunPSK"/>
                <a:cs typeface="TH SarabunPSK"/>
              </a:rPr>
              <a:t>าร</a:t>
            </a:r>
            <a:r>
              <a:rPr lang="th-TH" spc="0" dirty="0" smtClean="0">
                <a:latin typeface="TH SarabunPSK"/>
                <a:cs typeface="TH SarabunPSK"/>
              </a:rPr>
              <a:t>โ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-5" dirty="0" smtClean="0">
                <a:latin typeface="TH SarabunPSK"/>
                <a:cs typeface="TH SarabunPSK"/>
              </a:rPr>
              <a:t>ร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0" dirty="0" smtClean="0">
                <a:latin typeface="TH SarabunPSK"/>
                <a:cs typeface="TH SarabunPSK"/>
              </a:rPr>
              <a:t>ั</a:t>
            </a:r>
            <a:r>
              <a:rPr lang="th-TH" spc="-15" dirty="0" smtClean="0">
                <a:latin typeface="TH SarabunPSK"/>
                <a:cs typeface="TH SarabunPSK"/>
              </a:rPr>
              <a:t>ศ</a:t>
            </a:r>
            <a:r>
              <a:rPr lang="th-TH" spc="-5" dirty="0" smtClean="0">
                <a:latin typeface="TH SarabunPSK"/>
                <a:cs typeface="TH SarabunPSK"/>
              </a:rPr>
              <a:t>นวาสว</a:t>
            </a:r>
            <a:r>
              <a:rPr lang="th-TH" spc="-10" dirty="0" smtClean="0">
                <a:latin typeface="TH SarabunPSK"/>
                <a:cs typeface="TH SarabunPSK"/>
              </a:rPr>
              <a:t>นใ</a:t>
            </a:r>
            <a:r>
              <a:rPr lang="th-TH" spc="-5" dirty="0" smtClean="0">
                <a:latin typeface="TH SarabunPSK"/>
                <a:cs typeface="TH SarabunPSK"/>
              </a:rPr>
              <a:t>หญ</a:t>
            </a:r>
            <a:r>
              <a:rPr lang="th-TH" spc="-15" dirty="0" smtClean="0">
                <a:latin typeface="TH SarabunPSK"/>
                <a:cs typeface="TH SarabunPSK"/>
              </a:rPr>
              <a:t>ไ</a:t>
            </a:r>
            <a:r>
              <a:rPr lang="th-TH" spc="-5" dirty="0" smtClean="0">
                <a:latin typeface="TH SarabunPSK"/>
                <a:cs typeface="TH SarabunPSK"/>
              </a:rPr>
              <a:t>ด</a:t>
            </a:r>
            <a:r>
              <a:rPr lang="th-TH" spc="-15" dirty="0" smtClean="0">
                <a:latin typeface="TH SarabunPSK"/>
                <a:cs typeface="TH SarabunPSK"/>
              </a:rPr>
              <a:t>ม</a:t>
            </a:r>
            <a:r>
              <a:rPr lang="th-TH" spc="-10" dirty="0" smtClean="0">
                <a:latin typeface="TH SarabunPSK"/>
                <a:cs typeface="TH SarabunPSK"/>
              </a:rPr>
              <a:t>าจาก</a:t>
            </a:r>
            <a:r>
              <a:rPr lang="th-TH" spc="45" dirty="0" smtClean="0">
                <a:latin typeface="TH SarabunPSK"/>
                <a:cs typeface="TH SarabunPSK"/>
              </a:rPr>
              <a:t> </a:t>
            </a:r>
            <a:r>
              <a:rPr lang="th-TH" spc="-10" dirty="0" smtClean="0">
                <a:latin typeface="TH SarabunPSK"/>
                <a:cs typeface="TH SarabunPSK"/>
              </a:rPr>
              <a:t>5 </a:t>
            </a:r>
            <a:r>
              <a:rPr lang="th-TH" spc="-15" dirty="0" smtClean="0">
                <a:latin typeface="TH SarabunPSK"/>
                <a:cs typeface="TH SarabunPSK"/>
              </a:rPr>
              <a:t>แ</a:t>
            </a:r>
            <a:r>
              <a:rPr lang="th-TH" spc="-5" dirty="0" smtClean="0">
                <a:latin typeface="TH SarabunPSK"/>
                <a:cs typeface="TH SarabunPSK"/>
              </a:rPr>
              <a:t>หลง ดั</a:t>
            </a:r>
            <a:r>
              <a:rPr lang="th-TH" spc="-10" dirty="0" smtClean="0">
                <a:latin typeface="TH SarabunPSK"/>
                <a:cs typeface="TH SarabunPSK"/>
              </a:rPr>
              <a:t>ง</a:t>
            </a:r>
            <a:r>
              <a:rPr lang="th-TH" spc="-5" dirty="0" smtClean="0">
                <a:latin typeface="TH SarabunPSK"/>
                <a:cs typeface="TH SarabunPSK"/>
              </a:rPr>
              <a:t>นี้</a:t>
            </a:r>
          </a:p>
          <a:p>
            <a:pPr marL="527685" marR="14604" indent="-514350" algn="just">
              <a:spcBef>
                <a:spcPts val="85"/>
              </a:spcBef>
              <a:buAutoNum type="thaiAlphaParenBoth"/>
            </a:pPr>
            <a:r>
              <a:rPr lang="th-TH" b="1" i="1" spc="5" dirty="0" smtClean="0">
                <a:latin typeface="TH SarabunPSK"/>
                <a:cs typeface="TH SarabunPSK"/>
              </a:rPr>
              <a:t>ง</a:t>
            </a:r>
            <a:r>
              <a:rPr lang="th-TH" b="1" i="1" spc="-5" dirty="0" smtClean="0">
                <a:latin typeface="TH SarabunPSK"/>
                <a:cs typeface="TH SarabunPSK"/>
              </a:rPr>
              <a:t>บ</a:t>
            </a:r>
            <a:r>
              <a:rPr lang="th-TH" b="1" i="1" spc="10" dirty="0" smtClean="0">
                <a:latin typeface="TH SarabunPSK"/>
                <a:cs typeface="TH SarabunPSK"/>
              </a:rPr>
              <a:t>ป</a:t>
            </a:r>
            <a:r>
              <a:rPr lang="th-TH" b="1" i="1" spc="15" dirty="0" smtClean="0">
                <a:latin typeface="TH SarabunPSK"/>
                <a:cs typeface="TH SarabunPSK"/>
              </a:rPr>
              <a:t>ร</a:t>
            </a:r>
            <a:r>
              <a:rPr lang="th-TH" b="1" i="1" spc="10" dirty="0" smtClean="0">
                <a:latin typeface="TH SarabunPSK"/>
                <a:cs typeface="TH SarabunPSK"/>
              </a:rPr>
              <a:t>ะ</a:t>
            </a:r>
            <a:r>
              <a:rPr lang="th-TH" b="1" i="1" spc="5" dirty="0" smtClean="0">
                <a:latin typeface="TH SarabunPSK"/>
                <a:cs typeface="TH SarabunPSK"/>
              </a:rPr>
              <a:t>ม</a:t>
            </a:r>
            <a:r>
              <a:rPr lang="th-TH" b="1" i="1" spc="15" dirty="0" smtClean="0">
                <a:latin typeface="TH SarabunPSK"/>
                <a:cs typeface="TH SarabunPSK"/>
              </a:rPr>
              <a:t>า</a:t>
            </a:r>
            <a:r>
              <a:rPr lang="th-TH" b="1" i="1" spc="5" dirty="0" smtClean="0">
                <a:latin typeface="TH SarabunPSK"/>
                <a:cs typeface="TH SarabunPSK"/>
              </a:rPr>
              <a:t>ณ</a:t>
            </a:r>
            <a:r>
              <a:rPr lang="th-TH" b="1" i="1" spc="15" dirty="0" smtClean="0">
                <a:latin typeface="TH SarabunPSK"/>
                <a:cs typeface="TH SarabunPSK"/>
              </a:rPr>
              <a:t>จา</a:t>
            </a:r>
            <a:r>
              <a:rPr lang="th-TH" b="1" i="1" spc="10" dirty="0" smtClean="0">
                <a:latin typeface="TH SarabunPSK"/>
                <a:cs typeface="TH SarabunPSK"/>
              </a:rPr>
              <a:t>ก</a:t>
            </a:r>
            <a:r>
              <a:rPr lang="th-TH" b="1" i="1" spc="15" dirty="0" smtClean="0">
                <a:latin typeface="TH SarabunPSK"/>
                <a:cs typeface="TH SarabunPSK"/>
              </a:rPr>
              <a:t>รา</a:t>
            </a:r>
            <a:r>
              <a:rPr lang="th-TH" b="1" i="1" spc="-5" dirty="0" smtClean="0">
                <a:latin typeface="TH SarabunPSK"/>
                <a:cs typeface="TH SarabunPSK"/>
              </a:rPr>
              <a:t>ย</a:t>
            </a:r>
            <a:r>
              <a:rPr lang="th-TH" b="1" i="1" spc="20" dirty="0" smtClean="0">
                <a:latin typeface="TH SarabunPSK"/>
                <a:cs typeface="TH SarabunPSK"/>
              </a:rPr>
              <a:t>ไ</a:t>
            </a:r>
            <a:r>
              <a:rPr lang="th-TH" b="1" i="1" spc="-10" dirty="0" smtClean="0">
                <a:latin typeface="TH SarabunPSK"/>
                <a:cs typeface="TH SarabunPSK"/>
              </a:rPr>
              <a:t>ด</a:t>
            </a:r>
            <a:r>
              <a:rPr lang="th-TH" b="1" i="1" spc="20" dirty="0" smtClean="0">
                <a:latin typeface="TH SarabunPSK"/>
                <a:cs typeface="TH SarabunPSK"/>
              </a:rPr>
              <a:t></a:t>
            </a:r>
            <a:r>
              <a:rPr lang="th-TH" b="1" i="1" spc="15" dirty="0" smtClean="0">
                <a:latin typeface="TH SarabunPSK"/>
                <a:cs typeface="TH SarabunPSK"/>
              </a:rPr>
              <a:t>แ</a:t>
            </a:r>
            <a:r>
              <a:rPr lang="th-TH" b="1" i="1" spc="-15" dirty="0" smtClean="0">
                <a:latin typeface="TH SarabunPSK"/>
                <a:cs typeface="TH SarabunPSK"/>
              </a:rPr>
              <a:t>ผ</a:t>
            </a:r>
            <a:r>
              <a:rPr lang="th-TH" b="1" i="1" spc="20" dirty="0" smtClean="0">
                <a:latin typeface="TH SarabunPSK"/>
                <a:cs typeface="TH SarabunPSK"/>
              </a:rPr>
              <a:t></a:t>
            </a:r>
            <a:r>
              <a:rPr lang="th-TH" b="1" i="1" spc="15" dirty="0" smtClean="0">
                <a:latin typeface="TH SarabunPSK"/>
                <a:cs typeface="TH SarabunPSK"/>
              </a:rPr>
              <a:t>น</a:t>
            </a:r>
            <a:r>
              <a:rPr lang="th-TH" b="1" i="1" spc="-10" dirty="0" smtClean="0">
                <a:latin typeface="TH SarabunPSK"/>
                <a:cs typeface="TH SarabunPSK"/>
              </a:rPr>
              <a:t>ด</a:t>
            </a:r>
            <a:r>
              <a:rPr lang="th-TH" b="1" i="1" spc="20" dirty="0" smtClean="0">
                <a:latin typeface="TH SarabunPSK"/>
                <a:cs typeface="TH SarabunPSK"/>
              </a:rPr>
              <a:t>ิ</a:t>
            </a:r>
            <a:r>
              <a:rPr lang="th-TH" b="1" i="1" spc="-10" dirty="0" smtClean="0">
                <a:latin typeface="TH SarabunPSK"/>
                <a:cs typeface="TH SarabunPSK"/>
              </a:rPr>
              <a:t>น</a:t>
            </a:r>
          </a:p>
          <a:p>
            <a:pPr marL="527685" marR="14604" indent="-514350" algn="just">
              <a:spcBef>
                <a:spcPts val="85"/>
              </a:spcBef>
              <a:buAutoNum type="thaiAlphaParenBoth"/>
            </a:pPr>
            <a:r>
              <a:rPr lang="th-TH" b="1" i="1" spc="-5" dirty="0" smtClean="0">
                <a:latin typeface="TH SarabunPSK"/>
                <a:cs typeface="TH SarabunPSK"/>
              </a:rPr>
              <a:t>ค</a:t>
            </a:r>
            <a:r>
              <a:rPr lang="th-TH" b="1" i="1" spc="20" dirty="0" smtClean="0">
                <a:latin typeface="TH SarabunPSK"/>
                <a:cs typeface="TH SarabunPSK"/>
              </a:rPr>
              <a:t></a:t>
            </a:r>
            <a:r>
              <a:rPr lang="th-TH" b="1" i="1" spc="30" dirty="0" smtClean="0">
                <a:latin typeface="TH SarabunPSK"/>
                <a:cs typeface="TH SarabunPSK"/>
              </a:rPr>
              <a:t>า</a:t>
            </a:r>
            <a:r>
              <a:rPr lang="th-TH" b="1" i="1" spc="20" dirty="0" smtClean="0">
                <a:latin typeface="TH SarabunPSK"/>
                <a:cs typeface="TH SarabunPSK"/>
              </a:rPr>
              <a:t>โ</a:t>
            </a:r>
            <a:r>
              <a:rPr lang="th-TH" b="1" i="1" spc="10" dirty="0" smtClean="0">
                <a:latin typeface="TH SarabunPSK"/>
                <a:cs typeface="TH SarabunPSK"/>
              </a:rPr>
              <a:t>ฆษ</a:t>
            </a:r>
            <a:r>
              <a:rPr lang="th-TH" b="1" i="1" spc="15" dirty="0" smtClean="0">
                <a:latin typeface="TH SarabunPSK"/>
                <a:cs typeface="TH SarabunPSK"/>
              </a:rPr>
              <a:t>ณ</a:t>
            </a:r>
            <a:r>
              <a:rPr lang="th-TH" b="1" i="1" spc="-10" dirty="0" smtClean="0">
                <a:latin typeface="TH SarabunPSK"/>
                <a:cs typeface="TH SarabunPSK"/>
              </a:rPr>
              <a:t>า</a:t>
            </a:r>
          </a:p>
          <a:p>
            <a:pPr marL="527685" marR="14604" indent="-514350" algn="just">
              <a:spcBef>
                <a:spcPts val="85"/>
              </a:spcBef>
              <a:buAutoNum type="thaiAlphaParenBoth"/>
            </a:pPr>
            <a:r>
              <a:rPr lang="th-TH" b="1" i="1" spc="10" dirty="0" smtClean="0">
                <a:latin typeface="TH SarabunPSK"/>
                <a:cs typeface="TH SarabunPSK"/>
              </a:rPr>
              <a:t>เ</a:t>
            </a:r>
            <a:r>
              <a:rPr lang="th-TH" b="1" i="1" spc="-15" dirty="0" smtClean="0">
                <a:latin typeface="TH SarabunPSK"/>
                <a:cs typeface="TH SarabunPSK"/>
              </a:rPr>
              <a:t>ง</a:t>
            </a:r>
            <a:r>
              <a:rPr lang="th-TH" b="1" i="1" spc="5" dirty="0" smtClean="0">
                <a:latin typeface="TH SarabunPSK"/>
                <a:cs typeface="TH SarabunPSK"/>
              </a:rPr>
              <a:t>ิน</a:t>
            </a:r>
            <a:r>
              <a:rPr lang="th-TH" b="1" i="1" spc="-10" dirty="0" smtClean="0">
                <a:latin typeface="TH SarabunPSK"/>
                <a:cs typeface="TH SarabunPSK"/>
              </a:rPr>
              <a:t>ค</a:t>
            </a:r>
            <a:r>
              <a:rPr lang="th-TH" b="1" i="1" spc="-5" dirty="0" smtClean="0">
                <a:latin typeface="TH SarabunPSK"/>
                <a:cs typeface="TH SarabunPSK"/>
              </a:rPr>
              <a:t></a:t>
            </a:r>
            <a:r>
              <a:rPr lang="th-TH" b="1" i="1" spc="15" dirty="0" smtClean="0">
                <a:latin typeface="TH SarabunPSK"/>
                <a:cs typeface="TH SarabunPSK"/>
              </a:rPr>
              <a:t>า</a:t>
            </a:r>
            <a:r>
              <a:rPr lang="th-TH" b="1" i="1" spc="5" dirty="0" smtClean="0">
                <a:latin typeface="TH SarabunPSK"/>
                <a:cs typeface="TH SarabunPSK"/>
              </a:rPr>
              <a:t>ธร</a:t>
            </a:r>
            <a:r>
              <a:rPr lang="th-TH" b="1" i="1" spc="0" dirty="0" smtClean="0">
                <a:latin typeface="TH SarabunPSK"/>
                <a:cs typeface="TH SarabunPSK"/>
              </a:rPr>
              <a:t>ร</a:t>
            </a:r>
            <a:r>
              <a:rPr lang="th-TH" b="1" i="1" spc="5" dirty="0" smtClean="0">
                <a:latin typeface="TH SarabunPSK"/>
                <a:cs typeface="TH SarabunPSK"/>
              </a:rPr>
              <a:t>ม</a:t>
            </a:r>
            <a:r>
              <a:rPr lang="th-TH" b="1" i="1" spc="10" dirty="0" smtClean="0">
                <a:latin typeface="TH SarabunPSK"/>
                <a:cs typeface="TH SarabunPSK"/>
              </a:rPr>
              <a:t>เ</a:t>
            </a:r>
            <a:r>
              <a:rPr lang="th-TH" b="1" i="1" spc="-5" dirty="0" smtClean="0">
                <a:latin typeface="TH SarabunPSK"/>
                <a:cs typeface="TH SarabunPSK"/>
              </a:rPr>
              <a:t>นี</a:t>
            </a:r>
            <a:r>
              <a:rPr lang="th-TH" b="1" i="1" spc="10" dirty="0" smtClean="0">
                <a:latin typeface="TH SarabunPSK"/>
                <a:cs typeface="TH SarabunPSK"/>
              </a:rPr>
              <a:t>ย</a:t>
            </a:r>
            <a:r>
              <a:rPr lang="th-TH" b="1" i="1" spc="-5" dirty="0" smtClean="0">
                <a:latin typeface="TH SarabunPSK"/>
                <a:cs typeface="TH SarabunPSK"/>
              </a:rPr>
              <a:t>ม</a:t>
            </a:r>
            <a:r>
              <a:rPr lang="th-TH" b="1" i="1" spc="10" dirty="0" smtClean="0">
                <a:latin typeface="TH SarabunPSK"/>
                <a:cs typeface="TH SarabunPSK"/>
              </a:rPr>
              <a:t>เ</a:t>
            </a:r>
            <a:r>
              <a:rPr lang="th-TH" b="1" i="1" spc="15" dirty="0" smtClean="0">
                <a:latin typeface="TH SarabunPSK"/>
                <a:cs typeface="TH SarabunPSK"/>
              </a:rPr>
              <a:t>ค</a:t>
            </a:r>
            <a:r>
              <a:rPr lang="th-TH" b="1" i="1" spc="-10" dirty="0" smtClean="0">
                <a:latin typeface="TH SarabunPSK"/>
                <a:cs typeface="TH SarabunPSK"/>
              </a:rPr>
              <a:t>รื่อ</a:t>
            </a:r>
            <a:r>
              <a:rPr lang="th-TH" b="1" i="1" spc="5" dirty="0" smtClean="0">
                <a:latin typeface="TH SarabunPSK"/>
                <a:cs typeface="TH SarabunPSK"/>
              </a:rPr>
              <a:t>ง</a:t>
            </a:r>
            <a:r>
              <a:rPr lang="th-TH" b="1" i="1" spc="-10" dirty="0" smtClean="0">
                <a:latin typeface="TH SarabunPSK"/>
                <a:cs typeface="TH SarabunPSK"/>
              </a:rPr>
              <a:t>ร</a:t>
            </a:r>
            <a:r>
              <a:rPr lang="th-TH" b="1" i="1" spc="-5" dirty="0" smtClean="0">
                <a:latin typeface="TH SarabunPSK"/>
                <a:cs typeface="TH SarabunPSK"/>
              </a:rPr>
              <a:t>ับช</a:t>
            </a:r>
            <a:r>
              <a:rPr lang="th-TH" b="1" i="1" spc="5" dirty="0" smtClean="0">
                <a:latin typeface="TH SarabunPSK"/>
                <a:cs typeface="TH SarabunPSK"/>
              </a:rPr>
              <a:t>ม</a:t>
            </a:r>
            <a:r>
              <a:rPr lang="th-TH" b="1" i="1" spc="10" dirty="0" smtClean="0">
                <a:latin typeface="TH SarabunPSK"/>
                <a:cs typeface="TH SarabunPSK"/>
              </a:rPr>
              <a:t>โ</a:t>
            </a:r>
            <a:r>
              <a:rPr lang="th-TH" b="1" i="1" spc="-5" dirty="0" smtClean="0">
                <a:latin typeface="TH SarabunPSK"/>
                <a:cs typeface="TH SarabunPSK"/>
              </a:rPr>
              <a:t>ท</a:t>
            </a:r>
            <a:r>
              <a:rPr lang="th-TH" b="1" i="1" spc="15" dirty="0" smtClean="0">
                <a:latin typeface="TH SarabunPSK"/>
                <a:cs typeface="TH SarabunPSK"/>
              </a:rPr>
              <a:t>ร</a:t>
            </a:r>
            <a:r>
              <a:rPr lang="th-TH" b="1" i="1" spc="-15" dirty="0" smtClean="0">
                <a:latin typeface="TH SarabunPSK"/>
                <a:cs typeface="TH SarabunPSK"/>
              </a:rPr>
              <a:t>ท</a:t>
            </a:r>
            <a:r>
              <a:rPr lang="th-TH" b="1" i="1" spc="5" dirty="0" smtClean="0">
                <a:latin typeface="TH SarabunPSK"/>
                <a:cs typeface="TH SarabunPSK"/>
              </a:rPr>
              <a:t>ัศ</a:t>
            </a:r>
            <a:r>
              <a:rPr lang="th-TH" b="1" i="1" spc="-5" dirty="0" smtClean="0">
                <a:latin typeface="TH SarabunPSK"/>
                <a:cs typeface="TH SarabunPSK"/>
              </a:rPr>
              <a:t>น</a:t>
            </a:r>
            <a:r>
              <a:rPr lang="th-TH" b="1" i="1" spc="0" dirty="0" smtClean="0">
                <a:latin typeface="TH SarabunPSK"/>
                <a:cs typeface="TH SarabunPSK"/>
              </a:rPr>
              <a:t></a:t>
            </a:r>
          </a:p>
          <a:p>
            <a:pPr marL="527685" marR="14604" indent="-514350" algn="just">
              <a:spcBef>
                <a:spcPts val="85"/>
              </a:spcBef>
              <a:buAutoNum type="thaiAlphaParenBoth"/>
            </a:pPr>
            <a:r>
              <a:rPr lang="th-TH" b="1" i="1" spc="45" dirty="0" smtClean="0">
                <a:latin typeface="TH SarabunPSK"/>
                <a:cs typeface="TH SarabunPSK"/>
              </a:rPr>
              <a:t>เ</a:t>
            </a:r>
            <a:r>
              <a:rPr lang="th-TH" b="1" i="1" spc="-15" dirty="0" smtClean="0">
                <a:latin typeface="TH SarabunPSK"/>
                <a:cs typeface="TH SarabunPSK"/>
              </a:rPr>
              <a:t>ง</a:t>
            </a:r>
            <a:r>
              <a:rPr lang="th-TH" b="1" i="1" spc="45" dirty="0" smtClean="0">
                <a:latin typeface="TH SarabunPSK"/>
                <a:cs typeface="TH SarabunPSK"/>
              </a:rPr>
              <a:t>ิ</a:t>
            </a:r>
            <a:r>
              <a:rPr lang="th-TH" b="1" i="1" spc="40" dirty="0" smtClean="0">
                <a:latin typeface="TH SarabunPSK"/>
                <a:cs typeface="TH SarabunPSK"/>
              </a:rPr>
              <a:t>น</a:t>
            </a:r>
            <a:r>
              <a:rPr lang="th-TH" b="1" i="1" spc="-10" dirty="0" smtClean="0">
                <a:latin typeface="TH SarabunPSK"/>
                <a:cs typeface="TH SarabunPSK"/>
              </a:rPr>
              <a:t>ค</a:t>
            </a:r>
            <a:r>
              <a:rPr lang="th-TH" b="1" i="1" spc="20" dirty="0" smtClean="0">
                <a:latin typeface="TH SarabunPSK"/>
                <a:cs typeface="TH SarabunPSK"/>
              </a:rPr>
              <a:t></a:t>
            </a:r>
            <a:r>
              <a:rPr lang="th-TH" b="1" i="1" spc="40" dirty="0" smtClean="0">
                <a:latin typeface="TH SarabunPSK"/>
                <a:cs typeface="TH SarabunPSK"/>
              </a:rPr>
              <a:t>า</a:t>
            </a:r>
            <a:r>
              <a:rPr lang="th-TH" b="1" i="1" spc="35" dirty="0" smtClean="0">
                <a:latin typeface="TH SarabunPSK"/>
                <a:cs typeface="TH SarabunPSK"/>
              </a:rPr>
              <a:t>บ</a:t>
            </a:r>
            <a:r>
              <a:rPr lang="th-TH" b="1" i="1" spc="-10" dirty="0" smtClean="0">
                <a:latin typeface="TH SarabunPSK"/>
                <a:cs typeface="TH SarabunPSK"/>
              </a:rPr>
              <a:t>ร</a:t>
            </a:r>
            <a:r>
              <a:rPr lang="th-TH" b="1" i="1" spc="40" dirty="0" smtClean="0">
                <a:latin typeface="TH SarabunPSK"/>
                <a:cs typeface="TH SarabunPSK"/>
              </a:rPr>
              <a:t>ิการ</a:t>
            </a:r>
            <a:r>
              <a:rPr lang="th-TH" b="1" i="1" spc="35" dirty="0" smtClean="0">
                <a:latin typeface="TH SarabunPSK"/>
                <a:cs typeface="TH SarabunPSK"/>
              </a:rPr>
              <a:t>ส</a:t>
            </a:r>
            <a:r>
              <a:rPr lang="th-TH" b="1" i="1" spc="30" dirty="0" smtClean="0">
                <a:latin typeface="TH SarabunPSK"/>
                <a:cs typeface="TH SarabunPSK"/>
              </a:rPr>
              <a:t>มา</a:t>
            </a:r>
            <a:r>
              <a:rPr lang="th-TH" b="1" i="1" spc="-15" dirty="0" smtClean="0">
                <a:latin typeface="TH SarabunPSK"/>
                <a:cs typeface="TH SarabunPSK"/>
              </a:rPr>
              <a:t>ช</a:t>
            </a:r>
            <a:r>
              <a:rPr lang="th-TH" b="1" i="1" spc="45" dirty="0" smtClean="0">
                <a:latin typeface="TH SarabunPSK"/>
                <a:cs typeface="TH SarabunPSK"/>
              </a:rPr>
              <a:t>ิ</a:t>
            </a:r>
            <a:r>
              <a:rPr lang="th-TH" b="1" i="1" spc="-10" dirty="0" smtClean="0">
                <a:latin typeface="TH SarabunPSK"/>
                <a:cs typeface="TH SarabunPSK"/>
              </a:rPr>
              <a:t>ก</a:t>
            </a:r>
          </a:p>
          <a:p>
            <a:pPr marL="527685" marR="14604" indent="-514350" algn="just">
              <a:spcBef>
                <a:spcPts val="85"/>
              </a:spcBef>
              <a:buAutoNum type="thaiAlphaParenBoth"/>
            </a:pPr>
            <a:r>
              <a:rPr lang="th-TH" b="1" i="1" spc="20" dirty="0" smtClean="0">
                <a:latin typeface="TH SarabunPSK"/>
                <a:cs typeface="TH SarabunPSK"/>
              </a:rPr>
              <a:t>เ</a:t>
            </a:r>
            <a:r>
              <a:rPr lang="th-TH" b="1" i="1" spc="-15" dirty="0" smtClean="0">
                <a:latin typeface="TH SarabunPSK"/>
                <a:cs typeface="TH SarabunPSK"/>
              </a:rPr>
              <a:t>ง</a:t>
            </a:r>
            <a:r>
              <a:rPr lang="th-TH" b="1" i="1" spc="-5" dirty="0" smtClean="0">
                <a:latin typeface="TH SarabunPSK"/>
                <a:cs typeface="TH SarabunPSK"/>
              </a:rPr>
              <a:t>ิ</a:t>
            </a:r>
            <a:r>
              <a:rPr lang="th-TH" b="1" i="1" spc="15" dirty="0" smtClean="0">
                <a:latin typeface="TH SarabunPSK"/>
                <a:cs typeface="TH SarabunPSK"/>
              </a:rPr>
              <a:t>น</a:t>
            </a:r>
            <a:r>
              <a:rPr lang="th-TH" b="1" i="1" spc="-15" dirty="0" smtClean="0">
                <a:latin typeface="TH SarabunPSK"/>
                <a:cs typeface="TH SarabunPSK"/>
              </a:rPr>
              <a:t>อ</a:t>
            </a:r>
            <a:r>
              <a:rPr lang="th-TH" b="1" i="1" spc="-5" dirty="0" smtClean="0">
                <a:latin typeface="TH SarabunPSK"/>
                <a:cs typeface="TH SarabunPSK"/>
              </a:rPr>
              <a:t>ุ</a:t>
            </a:r>
            <a:r>
              <a:rPr lang="th-TH" b="1" i="1" spc="15" dirty="0" smtClean="0">
                <a:latin typeface="TH SarabunPSK"/>
                <a:cs typeface="TH SarabunPSK"/>
              </a:rPr>
              <a:t>ด</a:t>
            </a:r>
            <a:r>
              <a:rPr lang="th-TH" b="1" i="1" spc="-5" dirty="0" smtClean="0">
                <a:latin typeface="TH SarabunPSK"/>
                <a:cs typeface="TH SarabunPSK"/>
              </a:rPr>
              <a:t>หน</a:t>
            </a:r>
            <a:r>
              <a:rPr lang="th-TH" b="1" i="1" spc="20" dirty="0" smtClean="0">
                <a:latin typeface="TH SarabunPSK"/>
                <a:cs typeface="TH SarabunPSK"/>
              </a:rPr>
              <a:t>ุ</a:t>
            </a:r>
            <a:r>
              <a:rPr lang="th-TH" b="1" i="1" spc="5" dirty="0" smtClean="0">
                <a:latin typeface="TH SarabunPSK"/>
                <a:cs typeface="TH SarabunPSK"/>
              </a:rPr>
              <a:t>น</a:t>
            </a:r>
            <a:r>
              <a:rPr lang="th-TH" b="1" i="1" spc="-15" dirty="0" smtClean="0">
                <a:latin typeface="TH SarabunPSK"/>
                <a:cs typeface="TH SarabunPSK"/>
              </a:rPr>
              <a:t>อื่นๆจากผู้จัดรายการ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4121088731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12700">
              <a:lnSpc>
                <a:spcPct val="100000"/>
              </a:lnSpc>
            </a:pPr>
            <a:r>
              <a:rPr lang="th-TH" b="1" spc="-15" dirty="0" smtClean="0">
                <a:latin typeface="TH SarabunPSK"/>
                <a:cs typeface="TH SarabunPSK"/>
              </a:rPr>
              <a:t>ธุรกิจโทรทัศน</a:t>
            </a:r>
            <a:br>
              <a:rPr lang="th-TH" b="1" spc="-15" dirty="0" smtClean="0">
                <a:latin typeface="TH SarabunPSK"/>
                <a:cs typeface="TH SarabunPSK"/>
              </a:rPr>
            </a:br>
            <a:endParaRPr lang="th-TH" dirty="0">
              <a:latin typeface="TH SarabunPSK"/>
              <a:cs typeface="TH SarabunPSK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thaiDist">
              <a:buNone/>
            </a:pPr>
            <a:r>
              <a:rPr lang="th-TH" b="1" spc="-15" dirty="0" smtClean="0">
                <a:latin typeface="TH SarabunPSK"/>
                <a:cs typeface="TH SarabunPSK"/>
              </a:rPr>
              <a:t>2</a:t>
            </a:r>
            <a:r>
              <a:rPr lang="th-TH" b="1" spc="-5" dirty="0" smtClean="0">
                <a:latin typeface="TH SarabunPSK"/>
                <a:cs typeface="TH SarabunPSK"/>
              </a:rPr>
              <a:t>.4 </a:t>
            </a:r>
            <a:r>
              <a:rPr lang="th-TH" b="1" spc="5" dirty="0" smtClean="0">
                <a:latin typeface="TH SarabunPSK"/>
                <a:cs typeface="TH SarabunPSK"/>
              </a:rPr>
              <a:t> </a:t>
            </a:r>
            <a:r>
              <a:rPr lang="th-TH" b="1" spc="-5" dirty="0" smtClean="0">
                <a:latin typeface="TH SarabunPSK"/>
                <a:cs typeface="TH SarabunPSK"/>
              </a:rPr>
              <a:t>ผู</a:t>
            </a:r>
            <a:r>
              <a:rPr lang="th-TH" b="1" spc="-15" dirty="0" smtClean="0">
                <a:latin typeface="TH SarabunPSK"/>
                <a:cs typeface="TH SarabunPSK"/>
              </a:rPr>
              <a:t>ช</a:t>
            </a:r>
            <a:r>
              <a:rPr lang="th-TH" b="1" spc="-10" dirty="0" smtClean="0">
                <a:latin typeface="TH SarabunPSK"/>
                <a:cs typeface="TH SarabunPSK"/>
              </a:rPr>
              <a:t>ม</a:t>
            </a:r>
            <a:endParaRPr lang="th-TH" dirty="0" smtClean="0">
              <a:latin typeface="TH SarabunPSK"/>
              <a:cs typeface="TH SarabunPSK"/>
            </a:endParaRPr>
          </a:p>
          <a:p>
            <a:pPr marL="12700" marR="19050" indent="0" algn="thaiDist">
              <a:lnSpc>
                <a:spcPct val="108100"/>
              </a:lnSpc>
              <a:buNone/>
            </a:pPr>
            <a:r>
              <a:rPr lang="th-TH" spc="-10" dirty="0" smtClean="0">
                <a:latin typeface="TH SarabunPSK"/>
                <a:cs typeface="TH SarabunPSK"/>
              </a:rPr>
              <a:t>	ผ</a:t>
            </a:r>
            <a:r>
              <a:rPr lang="th-TH" spc="20" dirty="0" smtClean="0">
                <a:latin typeface="TH SarabunPSK"/>
                <a:cs typeface="TH SarabunPSK"/>
              </a:rPr>
              <a:t>ู้ช</a:t>
            </a:r>
            <a:r>
              <a:rPr lang="th-TH" spc="10" dirty="0" smtClean="0">
                <a:latin typeface="TH SarabunPSK"/>
                <a:cs typeface="TH SarabunPSK"/>
              </a:rPr>
              <a:t>ม</a:t>
            </a:r>
            <a:r>
              <a:rPr lang="th-TH" spc="15" dirty="0" smtClean="0">
                <a:latin typeface="TH SarabunPSK"/>
                <a:cs typeface="TH SarabunPSK"/>
              </a:rPr>
              <a:t>ร</a:t>
            </a:r>
            <a:r>
              <a:rPr lang="th-TH" spc="25" dirty="0" smtClean="0">
                <a:latin typeface="TH SarabunPSK"/>
                <a:cs typeface="TH SarabunPSK"/>
              </a:rPr>
              <a:t>า</a:t>
            </a:r>
            <a:r>
              <a:rPr lang="th-TH" spc="15" dirty="0" smtClean="0">
                <a:latin typeface="TH SarabunPSK"/>
                <a:cs typeface="TH SarabunPSK"/>
              </a:rPr>
              <a:t>ย</a:t>
            </a:r>
            <a:r>
              <a:rPr lang="th-TH" spc="10" dirty="0" smtClean="0">
                <a:latin typeface="TH SarabunPSK"/>
                <a:cs typeface="TH SarabunPSK"/>
              </a:rPr>
              <a:t>กา</a:t>
            </a:r>
            <a:r>
              <a:rPr lang="th-TH" spc="15" dirty="0" smtClean="0">
                <a:latin typeface="TH SarabunPSK"/>
                <a:cs typeface="TH SarabunPSK"/>
              </a:rPr>
              <a:t>ร</a:t>
            </a:r>
            <a:r>
              <a:rPr lang="th-TH" spc="35" dirty="0" smtClean="0">
                <a:latin typeface="TH SarabunPSK"/>
                <a:cs typeface="TH SarabunPSK"/>
              </a:rPr>
              <a:t>โ</a:t>
            </a:r>
            <a:r>
              <a:rPr lang="th-TH" spc="10" dirty="0" smtClean="0">
                <a:latin typeface="TH SarabunPSK"/>
                <a:cs typeface="TH SarabunPSK"/>
              </a:rPr>
              <a:t>ท</a:t>
            </a:r>
            <a:r>
              <a:rPr lang="th-TH" spc="15" dirty="0" smtClean="0">
                <a:latin typeface="TH SarabunPSK"/>
                <a:cs typeface="TH SarabunPSK"/>
              </a:rPr>
              <a:t>ร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20" dirty="0" smtClean="0">
                <a:latin typeface="TH SarabunPSK"/>
                <a:cs typeface="TH SarabunPSK"/>
              </a:rPr>
              <a:t>ัศ</a:t>
            </a:r>
            <a:r>
              <a:rPr lang="th-TH" spc="-10" dirty="0" smtClean="0">
                <a:latin typeface="TH SarabunPSK"/>
                <a:cs typeface="TH SarabunPSK"/>
              </a:rPr>
              <a:t>น</a:t>
            </a:r>
            <a:r>
              <a:rPr lang="th-TH" spc="20" dirty="0" smtClean="0">
                <a:latin typeface="TH SarabunPSK"/>
                <a:cs typeface="TH SarabunPSK"/>
              </a:rPr>
              <a:t></a:t>
            </a:r>
            <a:r>
              <a:rPr lang="th-TH" spc="-15" dirty="0" smtClean="0">
                <a:latin typeface="TH SarabunPSK"/>
                <a:cs typeface="TH SarabunPSK"/>
              </a:rPr>
              <a:t>ม</a:t>
            </a:r>
            <a:r>
              <a:rPr lang="th-TH" spc="15" dirty="0" smtClean="0">
                <a:latin typeface="TH SarabunPSK"/>
                <a:cs typeface="TH SarabunPSK"/>
              </a:rPr>
              <a:t>ีคว</a:t>
            </a:r>
            <a:r>
              <a:rPr lang="th-TH" spc="25" dirty="0" smtClean="0">
                <a:latin typeface="TH SarabunPSK"/>
                <a:cs typeface="TH SarabunPSK"/>
              </a:rPr>
              <a:t>า</a:t>
            </a:r>
            <a:r>
              <a:rPr lang="th-TH" spc="10" dirty="0" smtClean="0">
                <a:latin typeface="TH SarabunPSK"/>
                <a:cs typeface="TH SarabunPSK"/>
              </a:rPr>
              <a:t>ม</a:t>
            </a:r>
            <a:r>
              <a:rPr lang="th-TH" spc="-10" dirty="0" smtClean="0">
                <a:latin typeface="TH SarabunPSK"/>
                <a:cs typeface="TH SarabunPSK"/>
              </a:rPr>
              <a:t>ส</a:t>
            </a:r>
            <a:r>
              <a:rPr lang="th-TH" spc="15" dirty="0" smtClean="0">
                <a:latin typeface="TH SarabunPSK"/>
                <a:cs typeface="TH SarabunPSK"/>
              </a:rPr>
              <a:t>ํา</a:t>
            </a:r>
            <a:r>
              <a:rPr lang="th-TH" spc="-15" dirty="0" smtClean="0">
                <a:latin typeface="TH SarabunPSK"/>
                <a:cs typeface="TH SarabunPSK"/>
              </a:rPr>
              <a:t>ค</a:t>
            </a:r>
            <a:r>
              <a:rPr lang="th-TH" spc="15" dirty="0" smtClean="0">
                <a:latin typeface="TH SarabunPSK"/>
                <a:cs typeface="TH SarabunPSK"/>
              </a:rPr>
              <a:t>ัญ</a:t>
            </a:r>
            <a:r>
              <a:rPr lang="th-TH" spc="-10" dirty="0" smtClean="0">
                <a:latin typeface="TH SarabunPSK"/>
                <a:cs typeface="TH SarabunPSK"/>
              </a:rPr>
              <a:t>ต</a:t>
            </a:r>
            <a:r>
              <a:rPr lang="th-TH" spc="20" dirty="0" smtClean="0">
                <a:latin typeface="TH SarabunPSK"/>
                <a:cs typeface="TH SarabunPSK"/>
              </a:rPr>
              <a:t></a:t>
            </a:r>
            <a:r>
              <a:rPr lang="th-TH" spc="5" dirty="0" smtClean="0">
                <a:latin typeface="TH SarabunPSK"/>
                <a:cs typeface="TH SarabunPSK"/>
              </a:rPr>
              <a:t>อ</a:t>
            </a:r>
            <a:r>
              <a:rPr lang="th-TH" spc="10" dirty="0" smtClean="0">
                <a:latin typeface="TH SarabunPSK"/>
                <a:cs typeface="TH SarabunPSK"/>
              </a:rPr>
              <a:t>ค</a:t>
            </a:r>
            <a:r>
              <a:rPr lang="th-TH" spc="30" dirty="0" smtClean="0">
                <a:latin typeface="TH SarabunPSK"/>
                <a:cs typeface="TH SarabunPSK"/>
              </a:rPr>
              <a:t>ว</a:t>
            </a:r>
            <a:r>
              <a:rPr lang="th-TH" spc="10" dirty="0" smtClean="0">
                <a:latin typeface="TH SarabunPSK"/>
                <a:cs typeface="TH SarabunPSK"/>
              </a:rPr>
              <a:t>าม</a:t>
            </a:r>
            <a:r>
              <a:rPr lang="th-TH" spc="5" dirty="0" smtClean="0">
                <a:latin typeface="TH SarabunPSK"/>
                <a:cs typeface="TH SarabunPSK"/>
              </a:rPr>
              <a:t>อ</a:t>
            </a:r>
            <a:r>
              <a:rPr lang="th-TH" spc="-10" dirty="0" smtClean="0">
                <a:latin typeface="TH SarabunPSK"/>
                <a:cs typeface="TH SarabunPSK"/>
              </a:rPr>
              <a:t>ย</a:t>
            </a:r>
            <a:r>
              <a:rPr lang="th-TH" spc="-20" dirty="0" smtClean="0">
                <a:latin typeface="TH SarabunPSK"/>
                <a:cs typeface="TH SarabunPSK"/>
              </a:rPr>
              <a:t></a:t>
            </a:r>
            <a:r>
              <a:rPr lang="th-TH" spc="20" dirty="0" smtClean="0">
                <a:latin typeface="TH SarabunPSK"/>
                <a:cs typeface="TH SarabunPSK"/>
              </a:rPr>
              <a:t>ู</a:t>
            </a:r>
            <a:r>
              <a:rPr lang="th-TH" spc="15" dirty="0" smtClean="0">
                <a:latin typeface="TH SarabunPSK"/>
                <a:cs typeface="TH SarabunPSK"/>
              </a:rPr>
              <a:t>ร</a:t>
            </a:r>
            <a:r>
              <a:rPr lang="th-TH" spc="5" dirty="0" smtClean="0">
                <a:latin typeface="TH SarabunPSK"/>
                <a:cs typeface="TH SarabunPSK"/>
              </a:rPr>
              <a:t>อ</a:t>
            </a:r>
            <a:r>
              <a:rPr lang="th-TH" spc="10" dirty="0" smtClean="0">
                <a:latin typeface="TH SarabunPSK"/>
                <a:cs typeface="TH SarabunPSK"/>
              </a:rPr>
              <a:t>ดข</a:t>
            </a:r>
            <a:r>
              <a:rPr lang="th-TH" spc="20" dirty="0" smtClean="0">
                <a:latin typeface="TH SarabunPSK"/>
                <a:cs typeface="TH SarabunPSK"/>
              </a:rPr>
              <a:t>อ</a:t>
            </a:r>
            <a:r>
              <a:rPr lang="th-TH" spc="15" dirty="0" smtClean="0">
                <a:latin typeface="TH SarabunPSK"/>
                <a:cs typeface="TH SarabunPSK"/>
              </a:rPr>
              <a:t>ง</a:t>
            </a:r>
            <a:r>
              <a:rPr lang="th-TH" spc="-5" dirty="0" smtClean="0">
                <a:latin typeface="TH SarabunPSK"/>
                <a:cs typeface="TH SarabunPSK"/>
              </a:rPr>
              <a:t>ธ</a:t>
            </a:r>
            <a:r>
              <a:rPr lang="th-TH" spc="20" dirty="0" smtClean="0">
                <a:latin typeface="TH SarabunPSK"/>
                <a:cs typeface="TH SarabunPSK"/>
              </a:rPr>
              <a:t>ุ</a:t>
            </a:r>
            <a:r>
              <a:rPr lang="th-TH" spc="15" dirty="0" smtClean="0">
                <a:latin typeface="TH SarabunPSK"/>
                <a:cs typeface="TH SarabunPSK"/>
              </a:rPr>
              <a:t>ร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20" dirty="0" smtClean="0">
                <a:latin typeface="TH SarabunPSK"/>
                <a:cs typeface="TH SarabunPSK"/>
              </a:rPr>
              <a:t>ิ</a:t>
            </a:r>
            <a:r>
              <a:rPr lang="th-TH" spc="15" dirty="0" smtClean="0">
                <a:latin typeface="TH SarabunPSK"/>
                <a:cs typeface="TH SarabunPSK"/>
              </a:rPr>
              <a:t>จ               </a:t>
            </a:r>
            <a:r>
              <a:rPr lang="th-TH" spc="20" dirty="0" smtClean="0">
                <a:latin typeface="TH SarabunPSK"/>
                <a:cs typeface="TH SarabunPSK"/>
              </a:rPr>
              <a:t>โ</a:t>
            </a:r>
            <a:r>
              <a:rPr lang="th-TH" spc="10" dirty="0" smtClean="0">
                <a:latin typeface="TH SarabunPSK"/>
                <a:cs typeface="TH SarabunPSK"/>
              </a:rPr>
              <a:t>ท</a:t>
            </a:r>
            <a:r>
              <a:rPr lang="th-TH" spc="15" dirty="0" smtClean="0">
                <a:latin typeface="TH SarabunPSK"/>
                <a:cs typeface="TH SarabunPSK"/>
              </a:rPr>
              <a:t>ร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20" dirty="0" smtClean="0">
                <a:latin typeface="TH SarabunPSK"/>
                <a:cs typeface="TH SarabunPSK"/>
              </a:rPr>
              <a:t>ั</a:t>
            </a:r>
            <a:r>
              <a:rPr lang="th-TH" spc="10" dirty="0" smtClean="0">
                <a:latin typeface="TH SarabunPSK"/>
                <a:cs typeface="TH SarabunPSK"/>
              </a:rPr>
              <a:t>ศ</a:t>
            </a:r>
            <a:r>
              <a:rPr lang="th-TH" spc="-10" dirty="0" smtClean="0">
                <a:latin typeface="TH SarabunPSK"/>
                <a:cs typeface="TH SarabunPSK"/>
              </a:rPr>
              <a:t>น</a:t>
            </a:r>
            <a:r>
              <a:rPr lang="th-TH" spc="15" dirty="0" smtClean="0">
                <a:latin typeface="TH SarabunPSK"/>
                <a:cs typeface="TH SarabunPSK"/>
              </a:rPr>
              <a:t>เ</a:t>
            </a:r>
            <a:r>
              <a:rPr lang="th-TH" spc="-10" dirty="0" smtClean="0">
                <a:latin typeface="TH SarabunPSK"/>
                <a:cs typeface="TH SarabunPSK"/>
              </a:rPr>
              <a:t>ป</a:t>
            </a:r>
            <a:r>
              <a:rPr lang="th-TH" spc="20" dirty="0" smtClean="0">
                <a:latin typeface="TH SarabunPSK"/>
                <a:cs typeface="TH SarabunPSK"/>
              </a:rPr>
              <a:t></a:t>
            </a:r>
            <a:r>
              <a:rPr lang="th-TH" spc="15" dirty="0" smtClean="0">
                <a:latin typeface="TH SarabunPSK"/>
                <a:cs typeface="TH SarabunPSK"/>
              </a:rPr>
              <a:t>น</a:t>
            </a:r>
            <a:r>
              <a:rPr lang="th-TH" spc="5" dirty="0" smtClean="0">
                <a:latin typeface="TH SarabunPSK"/>
                <a:cs typeface="TH SarabunPSK"/>
              </a:rPr>
              <a:t>อ</a:t>
            </a:r>
            <a:r>
              <a:rPr lang="th-TH" spc="-10" dirty="0" smtClean="0">
                <a:latin typeface="TH SarabunPSK"/>
                <a:cs typeface="TH SarabunPSK"/>
              </a:rPr>
              <a:t>ย</a:t>
            </a:r>
            <a:r>
              <a:rPr lang="th-TH" spc="15" dirty="0" smtClean="0">
                <a:latin typeface="TH SarabunPSK"/>
                <a:cs typeface="TH SarabunPSK"/>
              </a:rPr>
              <a:t>า</a:t>
            </a:r>
            <a:r>
              <a:rPr lang="th-TH" spc="25" dirty="0" smtClean="0">
                <a:latin typeface="TH SarabunPSK"/>
                <a:cs typeface="TH SarabunPSK"/>
              </a:rPr>
              <a:t>ง</a:t>
            </a:r>
            <a:r>
              <a:rPr lang="th-TH" spc="10" dirty="0" smtClean="0">
                <a:latin typeface="TH SarabunPSK"/>
                <a:cs typeface="TH SarabunPSK"/>
              </a:rPr>
              <a:t>มา</a:t>
            </a:r>
            <a:r>
              <a:rPr lang="th-TH" spc="-10" dirty="0" smtClean="0">
                <a:latin typeface="TH SarabunPSK"/>
                <a:cs typeface="TH SarabunPSK"/>
              </a:rPr>
              <a:t>ก</a:t>
            </a:r>
            <a:r>
              <a:rPr lang="th-TH" spc="55" dirty="0" smtClean="0">
                <a:latin typeface="TH SarabunPSK"/>
                <a:cs typeface="TH SarabunPSK"/>
              </a:rPr>
              <a:t>ผู้ช</a:t>
            </a:r>
            <a:r>
              <a:rPr lang="th-TH" spc="10" dirty="0" smtClean="0">
                <a:latin typeface="TH SarabunPSK"/>
                <a:cs typeface="TH SarabunPSK"/>
              </a:rPr>
              <a:t>มไ</a:t>
            </a:r>
            <a:r>
              <a:rPr lang="th-TH" spc="-15" dirty="0" smtClean="0">
                <a:latin typeface="TH SarabunPSK"/>
                <a:cs typeface="TH SarabunPSK"/>
              </a:rPr>
              <a:t>ม</a:t>
            </a:r>
            <a:r>
              <a:rPr lang="th-TH" spc="20" dirty="0" smtClean="0">
                <a:latin typeface="TH SarabunPSK"/>
                <a:cs typeface="TH SarabunPSK"/>
              </a:rPr>
              <a:t></a:t>
            </a:r>
            <a:r>
              <a:rPr lang="th-TH" spc="10" dirty="0" smtClean="0">
                <a:latin typeface="TH SarabunPSK"/>
                <a:cs typeface="TH SarabunPSK"/>
              </a:rPr>
              <a:t>ไ</a:t>
            </a:r>
            <a:r>
              <a:rPr lang="th-TH" spc="-10" dirty="0" smtClean="0">
                <a:latin typeface="TH SarabunPSK"/>
                <a:cs typeface="TH SarabunPSK"/>
              </a:rPr>
              <a:t>ด</a:t>
            </a:r>
            <a:r>
              <a:rPr lang="th-TH" spc="15" dirty="0" smtClean="0">
                <a:latin typeface="TH SarabunPSK"/>
                <a:cs typeface="TH SarabunPSK"/>
              </a:rPr>
              <a:t>เ</a:t>
            </a:r>
            <a:r>
              <a:rPr lang="th-TH" spc="-10" dirty="0" smtClean="0">
                <a:latin typeface="TH SarabunPSK"/>
                <a:cs typeface="TH SarabunPSK"/>
              </a:rPr>
              <a:t>ป</a:t>
            </a:r>
            <a:r>
              <a:rPr lang="th-TH" spc="20" dirty="0" smtClean="0">
                <a:latin typeface="TH SarabunPSK"/>
                <a:cs typeface="TH SarabunPSK"/>
              </a:rPr>
              <a:t></a:t>
            </a:r>
            <a:r>
              <a:rPr lang="th-TH" spc="-10" dirty="0" smtClean="0">
                <a:latin typeface="TH SarabunPSK"/>
                <a:cs typeface="TH SarabunPSK"/>
              </a:rPr>
              <a:t>น</a:t>
            </a:r>
            <a:r>
              <a:rPr lang="th-TH" spc="-5" dirty="0" smtClean="0">
                <a:latin typeface="TH SarabunPSK"/>
                <a:cs typeface="TH SarabunPSK"/>
              </a:rPr>
              <a:t> </a:t>
            </a:r>
            <a:r>
              <a:rPr lang="th-TH" spc="5" dirty="0" smtClean="0">
                <a:latin typeface="TH SarabunPSK"/>
                <a:cs typeface="TH SarabunPSK"/>
              </a:rPr>
              <a:t>เ</a:t>
            </a:r>
            <a:r>
              <a:rPr lang="th-TH" spc="-20" dirty="0" smtClean="0">
                <a:latin typeface="TH SarabunPSK"/>
                <a:cs typeface="TH SarabunPSK"/>
              </a:rPr>
              <a:t>พ</a:t>
            </a:r>
            <a:r>
              <a:rPr lang="th-TH" spc="-5" dirty="0" smtClean="0">
                <a:latin typeface="TH SarabunPSK"/>
                <a:cs typeface="TH SarabunPSK"/>
              </a:rPr>
              <a:t>ี</a:t>
            </a:r>
            <a:r>
              <a:rPr lang="th-TH" spc="0" dirty="0" smtClean="0">
                <a:latin typeface="TH SarabunPSK"/>
                <a:cs typeface="TH SarabunPSK"/>
              </a:rPr>
              <a:t>ยง</a:t>
            </a:r>
            <a:r>
              <a:rPr lang="th-TH" spc="-10" dirty="0" smtClean="0">
                <a:latin typeface="TH SarabunPSK"/>
                <a:cs typeface="TH SarabunPSK"/>
              </a:rPr>
              <a:t>ผ</a:t>
            </a:r>
            <a:r>
              <a:rPr lang="th-TH" spc="-5" dirty="0" smtClean="0">
                <a:latin typeface="TH SarabunPSK"/>
                <a:cs typeface="TH SarabunPSK"/>
              </a:rPr>
              <a:t></a:t>
            </a:r>
            <a:r>
              <a:rPr lang="th-TH" spc="5" dirty="0" smtClean="0">
                <a:latin typeface="TH SarabunPSK"/>
                <a:cs typeface="TH SarabunPSK"/>
              </a:rPr>
              <a:t>ูดู</a:t>
            </a:r>
            <a:r>
              <a:rPr lang="th-TH" spc="0" dirty="0" smtClean="0">
                <a:latin typeface="TH SarabunPSK"/>
                <a:cs typeface="TH SarabunPSK"/>
              </a:rPr>
              <a:t>ราย</a:t>
            </a:r>
            <a:r>
              <a:rPr lang="th-TH" spc="-5" dirty="0" smtClean="0">
                <a:latin typeface="TH SarabunPSK"/>
                <a:cs typeface="TH SarabunPSK"/>
              </a:rPr>
              <a:t>ก</a:t>
            </a:r>
            <a:r>
              <a:rPr lang="th-TH" spc="10" dirty="0" smtClean="0">
                <a:latin typeface="TH SarabunPSK"/>
                <a:cs typeface="TH SarabunPSK"/>
              </a:rPr>
              <a:t>า</a:t>
            </a:r>
            <a:r>
              <a:rPr lang="th-TH" spc="0" dirty="0" smtClean="0">
                <a:latin typeface="TH SarabunPSK"/>
                <a:cs typeface="TH SarabunPSK"/>
              </a:rPr>
              <a:t>ร</a:t>
            </a:r>
            <a:r>
              <a:rPr lang="th-TH" spc="5" dirty="0" smtClean="0">
                <a:latin typeface="TH SarabunPSK"/>
                <a:cs typeface="TH SarabunPSK"/>
              </a:rPr>
              <a:t>เ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-5" dirty="0" smtClean="0">
                <a:latin typeface="TH SarabunPSK"/>
                <a:cs typeface="TH SarabunPSK"/>
              </a:rPr>
              <a:t></a:t>
            </a:r>
            <a:r>
              <a:rPr lang="th-TH" spc="0" dirty="0" smtClean="0">
                <a:latin typeface="TH SarabunPSK"/>
                <a:cs typeface="TH SarabunPSK"/>
              </a:rPr>
              <a:t>า</a:t>
            </a:r>
            <a:r>
              <a:rPr lang="th-TH" spc="-10" dirty="0" smtClean="0">
                <a:latin typeface="TH SarabunPSK"/>
                <a:cs typeface="TH SarabunPSK"/>
              </a:rPr>
              <a:t>น</a:t>
            </a:r>
            <a:r>
              <a:rPr lang="th-TH" spc="-5" dirty="0" smtClean="0">
                <a:latin typeface="TH SarabunPSK"/>
                <a:cs typeface="TH SarabunPSK"/>
              </a:rPr>
              <a:t>ั้น</a:t>
            </a:r>
            <a:r>
              <a:rPr lang="th-TH" spc="0" dirty="0" smtClean="0">
                <a:latin typeface="TH SarabunPSK"/>
                <a:cs typeface="TH SarabunPSK"/>
              </a:rPr>
              <a:t>แ</a:t>
            </a:r>
            <a:r>
              <a:rPr lang="th-TH" spc="-10" dirty="0" smtClean="0">
                <a:latin typeface="TH SarabunPSK"/>
                <a:cs typeface="TH SarabunPSK"/>
              </a:rPr>
              <a:t>ต</a:t>
            </a:r>
            <a:r>
              <a:rPr lang="th-TH" spc="-5" dirty="0" smtClean="0">
                <a:latin typeface="TH SarabunPSK"/>
                <a:cs typeface="TH SarabunPSK"/>
              </a:rPr>
              <a:t></a:t>
            </a:r>
            <a:r>
              <a:rPr lang="th-TH" spc="0" dirty="0" smtClean="0">
                <a:latin typeface="TH SarabunPSK"/>
                <a:cs typeface="TH SarabunPSK"/>
              </a:rPr>
              <a:t>แ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5" dirty="0" smtClean="0">
                <a:latin typeface="TH SarabunPSK"/>
                <a:cs typeface="TH SarabunPSK"/>
              </a:rPr>
              <a:t></a:t>
            </a:r>
            <a:r>
              <a:rPr lang="th-TH" spc="0" dirty="0" smtClean="0">
                <a:latin typeface="TH SarabunPSK"/>
                <a:cs typeface="TH SarabunPSK"/>
              </a:rPr>
              <a:t>จ</a:t>
            </a:r>
            <a:r>
              <a:rPr lang="th-TH" spc="-5" dirty="0" smtClean="0">
                <a:latin typeface="TH SarabunPSK"/>
                <a:cs typeface="TH SarabunPSK"/>
              </a:rPr>
              <a:t>ริ</a:t>
            </a:r>
            <a:r>
              <a:rPr lang="th-TH" spc="5" dirty="0" smtClean="0">
                <a:latin typeface="TH SarabunPSK"/>
                <a:cs typeface="TH SarabunPSK"/>
              </a:rPr>
              <a:t>ง</a:t>
            </a:r>
            <a:r>
              <a:rPr lang="th-TH" spc="0" dirty="0" smtClean="0">
                <a:latin typeface="TH SarabunPSK"/>
                <a:cs typeface="TH SarabunPSK"/>
              </a:rPr>
              <a:t>แ</a:t>
            </a:r>
            <a:r>
              <a:rPr lang="th-TH" spc="-10" dirty="0" smtClean="0">
                <a:latin typeface="TH SarabunPSK"/>
                <a:cs typeface="TH SarabunPSK"/>
              </a:rPr>
              <a:t>ล</a:t>
            </a:r>
            <a:r>
              <a:rPr lang="th-TH" spc="-5" dirty="0" smtClean="0">
                <a:latin typeface="TH SarabunPSK"/>
                <a:cs typeface="TH SarabunPSK"/>
              </a:rPr>
              <a:t></a:t>
            </a:r>
            <a:r>
              <a:rPr lang="th-TH" spc="15" dirty="0" smtClean="0">
                <a:latin typeface="TH SarabunPSK"/>
                <a:cs typeface="TH SarabunPSK"/>
              </a:rPr>
              <a:t>ว </a:t>
            </a:r>
            <a:r>
              <a:rPr lang="th-TH" spc="-10" dirty="0" smtClean="0">
                <a:latin typeface="TH SarabunPSK"/>
                <a:cs typeface="TH SarabunPSK"/>
              </a:rPr>
              <a:t>ผู้ชม</a:t>
            </a:r>
            <a:r>
              <a:rPr lang="th-TH" spc="-15" dirty="0" smtClean="0">
                <a:latin typeface="TH SarabunPSK"/>
                <a:cs typeface="TH SarabunPSK"/>
              </a:rPr>
              <a:t>ม</a:t>
            </a:r>
            <a:r>
              <a:rPr lang="th-TH" spc="-5" dirty="0" smtClean="0">
                <a:latin typeface="TH SarabunPSK"/>
                <a:cs typeface="TH SarabunPSK"/>
              </a:rPr>
              <a:t>ี</a:t>
            </a:r>
            <a:r>
              <a:rPr lang="th-TH" spc="-10" dirty="0" smtClean="0">
                <a:latin typeface="TH SarabunPSK"/>
                <a:cs typeface="TH SarabunPSK"/>
              </a:rPr>
              <a:t>ส</a:t>
            </a:r>
            <a:r>
              <a:rPr lang="th-TH" spc="5" dirty="0" smtClean="0">
                <a:latin typeface="TH SarabunPSK"/>
                <a:cs typeface="TH SarabunPSK"/>
              </a:rPr>
              <a:t>ว</a:t>
            </a:r>
            <a:r>
              <a:rPr lang="th-TH" spc="0" dirty="0" smtClean="0">
                <a:latin typeface="TH SarabunPSK"/>
                <a:cs typeface="TH SarabunPSK"/>
              </a:rPr>
              <a:t>น</a:t>
            </a:r>
            <a:r>
              <a:rPr lang="th-TH" spc="-10" dirty="0" smtClean="0">
                <a:latin typeface="TH SarabunPSK"/>
                <a:cs typeface="TH SarabunPSK"/>
              </a:rPr>
              <a:t>จ</a:t>
            </a:r>
            <a:r>
              <a:rPr lang="th-TH" spc="-5" dirty="0" smtClean="0">
                <a:latin typeface="TH SarabunPSK"/>
                <a:cs typeface="TH SarabunPSK"/>
              </a:rPr>
              <a:t></a:t>
            </a:r>
            <a:r>
              <a:rPr lang="th-TH" spc="0" dirty="0" smtClean="0">
                <a:latin typeface="TH SarabunPSK"/>
                <a:cs typeface="TH SarabunPSK"/>
              </a:rPr>
              <a:t>าย</a:t>
            </a:r>
            <a:r>
              <a:rPr lang="th-TH" spc="15" dirty="0" smtClean="0">
                <a:latin typeface="TH SarabunPSK"/>
                <a:cs typeface="TH SarabunPSK"/>
              </a:rPr>
              <a:t>เ</a:t>
            </a:r>
            <a:r>
              <a:rPr lang="th-TH" spc="-10" dirty="0" smtClean="0">
                <a:latin typeface="TH SarabunPSK"/>
                <a:cs typeface="TH SarabunPSK"/>
              </a:rPr>
              <a:t>ง</a:t>
            </a:r>
            <a:r>
              <a:rPr lang="th-TH" spc="-5" dirty="0" smtClean="0">
                <a:latin typeface="TH SarabunPSK"/>
                <a:cs typeface="TH SarabunPSK"/>
              </a:rPr>
              <a:t>ิ</a:t>
            </a:r>
            <a:r>
              <a:rPr lang="th-TH" spc="0" dirty="0" smtClean="0">
                <a:latin typeface="TH SarabunPSK"/>
                <a:cs typeface="TH SarabunPSK"/>
              </a:rPr>
              <a:t>นใ</a:t>
            </a:r>
            <a:r>
              <a:rPr lang="th-TH" spc="-10" dirty="0" smtClean="0">
                <a:latin typeface="TH SarabunPSK"/>
                <a:cs typeface="TH SarabunPSK"/>
              </a:rPr>
              <a:t>ห</a:t>
            </a:r>
            <a:r>
              <a:rPr lang="th-TH" spc="10" dirty="0" smtClean="0">
                <a:latin typeface="TH SarabunPSK"/>
                <a:cs typeface="TH SarabunPSK"/>
              </a:rPr>
              <a:t>ก</a:t>
            </a:r>
            <a:r>
              <a:rPr lang="th-TH" spc="0" dirty="0" smtClean="0">
                <a:latin typeface="TH SarabunPSK"/>
                <a:cs typeface="TH SarabunPSK"/>
              </a:rPr>
              <a:t>าร</a:t>
            </a:r>
            <a:r>
              <a:rPr lang="th-TH" spc="-10" dirty="0" smtClean="0">
                <a:latin typeface="TH SarabunPSK"/>
                <a:cs typeface="TH SarabunPSK"/>
              </a:rPr>
              <a:t>ด</a:t>
            </a:r>
            <a:r>
              <a:rPr lang="th-TH" spc="-5" dirty="0" smtClean="0">
                <a:latin typeface="TH SarabunPSK"/>
                <a:cs typeface="TH SarabunPSK"/>
              </a:rPr>
              <a:t>ํ</a:t>
            </a:r>
            <a:r>
              <a:rPr lang="th-TH" spc="5" dirty="0" smtClean="0">
                <a:latin typeface="TH SarabunPSK"/>
                <a:cs typeface="TH SarabunPSK"/>
              </a:rPr>
              <a:t>าเ</a:t>
            </a:r>
            <a:r>
              <a:rPr lang="th-TH" spc="-10" dirty="0" smtClean="0">
                <a:latin typeface="TH SarabunPSK"/>
                <a:cs typeface="TH SarabunPSK"/>
              </a:rPr>
              <a:t>น</a:t>
            </a:r>
            <a:r>
              <a:rPr lang="th-TH" spc="5" dirty="0" smtClean="0">
                <a:latin typeface="TH SarabunPSK"/>
                <a:cs typeface="TH SarabunPSK"/>
              </a:rPr>
              <a:t>ิ</a:t>
            </a:r>
            <a:r>
              <a:rPr lang="th-TH" spc="0" dirty="0" smtClean="0">
                <a:latin typeface="TH SarabunPSK"/>
                <a:cs typeface="TH SarabunPSK"/>
              </a:rPr>
              <a:t>น</a:t>
            </a:r>
            <a:r>
              <a:rPr lang="th-TH" spc="-5" dirty="0" smtClean="0">
                <a:latin typeface="TH SarabunPSK"/>
                <a:cs typeface="TH SarabunPSK"/>
              </a:rPr>
              <a:t>ธุ</a:t>
            </a:r>
            <a:r>
              <a:rPr lang="th-TH" spc="0" dirty="0" smtClean="0">
                <a:latin typeface="TH SarabunPSK"/>
                <a:cs typeface="TH SarabunPSK"/>
              </a:rPr>
              <a:t>ร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5" dirty="0" smtClean="0">
                <a:latin typeface="TH SarabunPSK"/>
                <a:cs typeface="TH SarabunPSK"/>
              </a:rPr>
              <a:t>ิ</a:t>
            </a:r>
            <a:r>
              <a:rPr lang="th-TH" spc="15" dirty="0" smtClean="0">
                <a:latin typeface="TH SarabunPSK"/>
                <a:cs typeface="TH SarabunPSK"/>
              </a:rPr>
              <a:t>จ</a:t>
            </a:r>
            <a:r>
              <a:rPr lang="th-TH" spc="10" dirty="0" smtClean="0">
                <a:latin typeface="TH SarabunPSK"/>
                <a:cs typeface="TH SarabunPSK"/>
              </a:rPr>
              <a:t>โ</a:t>
            </a:r>
            <a:r>
              <a:rPr lang="th-TH" spc="-5" dirty="0" smtClean="0">
                <a:latin typeface="TH SarabunPSK"/>
                <a:cs typeface="TH SarabunPSK"/>
              </a:rPr>
              <a:t>ท</a:t>
            </a:r>
            <a:r>
              <a:rPr lang="th-TH" spc="0" dirty="0" smtClean="0">
                <a:latin typeface="TH SarabunPSK"/>
                <a:cs typeface="TH SarabunPSK"/>
              </a:rPr>
              <a:t>ร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-5" dirty="0" smtClean="0">
                <a:latin typeface="TH SarabunPSK"/>
                <a:cs typeface="TH SarabunPSK"/>
              </a:rPr>
              <a:t>ัศ</a:t>
            </a:r>
            <a:r>
              <a:rPr lang="th-TH" spc="-10" dirty="0" smtClean="0">
                <a:latin typeface="TH SarabunPSK"/>
                <a:cs typeface="TH SarabunPSK"/>
              </a:rPr>
              <a:t>น</a:t>
            </a:r>
            <a:r>
              <a:rPr lang="th-TH" spc="5" dirty="0" smtClean="0">
                <a:latin typeface="TH SarabunPSK"/>
                <a:cs typeface="TH SarabunPSK"/>
              </a:rPr>
              <a:t>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-5" dirty="0" smtClean="0">
                <a:latin typeface="TH SarabunPSK"/>
                <a:cs typeface="TH SarabunPSK"/>
              </a:rPr>
              <a:t>ุก</a:t>
            </a:r>
            <a:r>
              <a:rPr lang="th-TH" spc="0" dirty="0" smtClean="0">
                <a:latin typeface="TH SarabunPSK"/>
                <a:cs typeface="TH SarabunPSK"/>
              </a:rPr>
              <a:t>ปร</a:t>
            </a:r>
            <a:r>
              <a:rPr lang="th-TH" spc="5" dirty="0" smtClean="0">
                <a:latin typeface="TH SarabunPSK"/>
                <a:cs typeface="TH SarabunPSK"/>
              </a:rPr>
              <a:t>ะเภ</a:t>
            </a:r>
            <a:r>
              <a:rPr lang="th-TH" spc="-10" dirty="0" smtClean="0">
                <a:latin typeface="TH SarabunPSK"/>
                <a:cs typeface="TH SarabunPSK"/>
              </a:rPr>
              <a:t>ท</a:t>
            </a:r>
            <a:r>
              <a:rPr lang="th-TH" spc="20" dirty="0" smtClean="0">
                <a:latin typeface="TH SarabunPSK"/>
                <a:cs typeface="TH SarabunPSK"/>
              </a:rPr>
              <a:t> </a:t>
            </a:r>
            <a:r>
              <a:rPr lang="th-TH" spc="10" dirty="0" smtClean="0">
                <a:latin typeface="TH SarabunPSK"/>
                <a:cs typeface="TH SarabunPSK"/>
              </a:rPr>
              <a:t>โด</a:t>
            </a:r>
            <a:r>
              <a:rPr lang="th-TH" spc="0" dirty="0" smtClean="0">
                <a:latin typeface="TH SarabunPSK"/>
                <a:cs typeface="TH SarabunPSK"/>
              </a:rPr>
              <a:t>ย</a:t>
            </a:r>
            <a:r>
              <a:rPr lang="th-TH" spc="-5" dirty="0" smtClean="0">
                <a:latin typeface="TH SarabunPSK"/>
                <a:cs typeface="TH SarabunPSK"/>
              </a:rPr>
              <a:t>อ</a:t>
            </a:r>
            <a:r>
              <a:rPr lang="th-TH" spc="0" dirty="0" smtClean="0">
                <a:latin typeface="TH SarabunPSK"/>
                <a:cs typeface="TH SarabunPSK"/>
              </a:rPr>
              <a:t>าจ</a:t>
            </a:r>
            <a:r>
              <a:rPr lang="th-TH" spc="5" dirty="0" smtClean="0">
                <a:latin typeface="TH SarabunPSK"/>
                <a:cs typeface="TH SarabunPSK"/>
              </a:rPr>
              <a:t>อ</a:t>
            </a:r>
            <a:r>
              <a:rPr lang="th-TH" spc="-10" dirty="0" smtClean="0">
                <a:latin typeface="TH SarabunPSK"/>
                <a:cs typeface="TH SarabunPSK"/>
              </a:rPr>
              <a:t>ย</a:t>
            </a:r>
            <a:r>
              <a:rPr lang="th-TH" spc="-20" dirty="0" smtClean="0">
                <a:latin typeface="TH SarabunPSK"/>
                <a:cs typeface="TH SarabunPSK"/>
              </a:rPr>
              <a:t>ู</a:t>
            </a:r>
            <a:r>
              <a:rPr lang="th-TH" spc="0" dirty="0" smtClean="0">
                <a:latin typeface="TH SarabunPSK"/>
                <a:cs typeface="TH SarabunPSK"/>
              </a:rPr>
              <a:t></a:t>
            </a:r>
            <a:endParaRPr lang="th-TH" dirty="0" smtClean="0">
              <a:latin typeface="TH SarabunPSK"/>
              <a:cs typeface="TH SarabunPSK"/>
            </a:endParaRPr>
          </a:p>
          <a:p>
            <a:pPr marL="12700" marR="22225" algn="thaiDist">
              <a:lnSpc>
                <a:spcPct val="108100"/>
              </a:lnSpc>
              <a:spcBef>
                <a:spcPts val="10"/>
              </a:spcBef>
              <a:tabLst>
                <a:tab pos="4911725" algn="l"/>
              </a:tabLst>
            </a:pPr>
            <a:r>
              <a:rPr lang="th-TH" spc="-10" dirty="0" smtClean="0">
                <a:latin typeface="TH SarabunPSK"/>
                <a:cs typeface="TH SarabunPSK"/>
              </a:rPr>
              <a:t>ใ</a:t>
            </a:r>
            <a:r>
              <a:rPr lang="th-TH" spc="-5" dirty="0" smtClean="0">
                <a:latin typeface="TH SarabunPSK"/>
                <a:cs typeface="TH SarabunPSK"/>
              </a:rPr>
              <a:t>นรูป</a:t>
            </a:r>
            <a:r>
              <a:rPr lang="th-TH" spc="-15" dirty="0" smtClean="0">
                <a:latin typeface="TH SarabunPSK"/>
                <a:cs typeface="TH SarabunPSK"/>
              </a:rPr>
              <a:t>แ</a:t>
            </a:r>
            <a:r>
              <a:rPr lang="th-TH" spc="-10" dirty="0" smtClean="0">
                <a:latin typeface="TH SarabunPSK"/>
                <a:cs typeface="TH SarabunPSK"/>
              </a:rPr>
              <a:t>บบ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10" dirty="0" smtClean="0">
                <a:latin typeface="TH SarabunPSK"/>
                <a:cs typeface="TH SarabunPSK"/>
              </a:rPr>
              <a:t>า</a:t>
            </a:r>
            <a:r>
              <a:rPr lang="th-TH" spc="-5" dirty="0" smtClean="0">
                <a:latin typeface="TH SarabunPSK"/>
                <a:cs typeface="TH SarabunPSK"/>
              </a:rPr>
              <a:t>รจ</a:t>
            </a:r>
            <a:r>
              <a:rPr lang="th-TH" spc="-10" dirty="0" smtClean="0">
                <a:latin typeface="TH SarabunPSK"/>
                <a:cs typeface="TH SarabunPSK"/>
              </a:rPr>
              <a:t>า</a:t>
            </a:r>
            <a:r>
              <a:rPr lang="th-TH" spc="-5" dirty="0" smtClean="0">
                <a:latin typeface="TH SarabunPSK"/>
                <a:cs typeface="TH SarabunPSK"/>
              </a:rPr>
              <a:t>ยเ</a:t>
            </a:r>
            <a:r>
              <a:rPr lang="th-TH" spc="-10" dirty="0" smtClean="0">
                <a:latin typeface="TH SarabunPSK"/>
                <a:cs typeface="TH SarabunPSK"/>
              </a:rPr>
              <a:t>ง</a:t>
            </a:r>
            <a:r>
              <a:rPr lang="th-TH" spc="-20" dirty="0" smtClean="0">
                <a:latin typeface="TH SarabunPSK"/>
                <a:cs typeface="TH SarabunPSK"/>
              </a:rPr>
              <a:t>ิ</a:t>
            </a:r>
            <a:r>
              <a:rPr lang="th-TH" spc="-10" dirty="0" smtClean="0">
                <a:latin typeface="TH SarabunPSK"/>
                <a:cs typeface="TH SarabunPSK"/>
              </a:rPr>
              <a:t>น</a:t>
            </a:r>
            <a:r>
              <a:rPr lang="th-TH" spc="-5" dirty="0" smtClean="0">
                <a:latin typeface="TH SarabunPSK"/>
                <a:cs typeface="TH SarabunPSK"/>
              </a:rPr>
              <a:t>ภ</a:t>
            </a:r>
            <a:r>
              <a:rPr lang="th-TH" spc="-10" dirty="0" smtClean="0">
                <a:latin typeface="TH SarabunPSK"/>
                <a:cs typeface="TH SarabunPSK"/>
              </a:rPr>
              <a:t>า</a:t>
            </a:r>
            <a:r>
              <a:rPr lang="th-TH" spc="-15" dirty="0" smtClean="0">
                <a:latin typeface="TH SarabunPSK"/>
                <a:cs typeface="TH SarabunPSK"/>
              </a:rPr>
              <a:t>ษ</a:t>
            </a:r>
            <a:r>
              <a:rPr lang="th-TH" spc="0" dirty="0" smtClean="0">
                <a:latin typeface="TH SarabunPSK"/>
                <a:cs typeface="TH SarabunPSK"/>
              </a:rPr>
              <a:t>ี</a:t>
            </a:r>
            <a:r>
              <a:rPr lang="th-TH" spc="-15" dirty="0" smtClean="0">
                <a:latin typeface="TH SarabunPSK"/>
                <a:cs typeface="TH SarabunPSK"/>
              </a:rPr>
              <a:t> การจ่ายค่า</a:t>
            </a:r>
            <a:r>
              <a:rPr lang="th-TH" spc="-5" dirty="0" smtClean="0">
                <a:latin typeface="TH SarabunPSK"/>
                <a:cs typeface="TH SarabunPSK"/>
              </a:rPr>
              <a:t>ธรร</a:t>
            </a:r>
            <a:r>
              <a:rPr lang="th-TH" spc="-15" dirty="0" smtClean="0">
                <a:latin typeface="TH SarabunPSK"/>
                <a:cs typeface="TH SarabunPSK"/>
              </a:rPr>
              <a:t>ม</a:t>
            </a:r>
            <a:r>
              <a:rPr lang="th-TH" spc="-5" dirty="0" smtClean="0">
                <a:latin typeface="TH SarabunPSK"/>
                <a:cs typeface="TH SarabunPSK"/>
              </a:rPr>
              <a:t>เน</a:t>
            </a:r>
            <a:r>
              <a:rPr lang="th-TH" spc="5" dirty="0" smtClean="0">
                <a:latin typeface="TH SarabunPSK"/>
                <a:cs typeface="TH SarabunPSK"/>
              </a:rPr>
              <a:t>ีย</a:t>
            </a:r>
            <a:r>
              <a:rPr lang="th-TH" spc="-5" dirty="0" smtClean="0">
                <a:latin typeface="TH SarabunPSK"/>
                <a:cs typeface="TH SarabunPSK"/>
              </a:rPr>
              <a:t>มก</a:t>
            </a:r>
            <a:r>
              <a:rPr lang="th-TH" spc="0" dirty="0" smtClean="0">
                <a:latin typeface="TH SarabunPSK"/>
                <a:cs typeface="TH SarabunPSK"/>
              </a:rPr>
              <a:t>าร</a:t>
            </a:r>
            <a:r>
              <a:rPr lang="th-TH" spc="-5" dirty="0" smtClean="0">
                <a:latin typeface="TH SarabunPSK"/>
                <a:cs typeface="TH SarabunPSK"/>
              </a:rPr>
              <a:t>ร</a:t>
            </a:r>
            <a:r>
              <a:rPr lang="th-TH" spc="5" dirty="0" smtClean="0">
                <a:latin typeface="TH SarabunPSK"/>
                <a:cs typeface="TH SarabunPSK"/>
              </a:rPr>
              <a:t>ับช</a:t>
            </a:r>
            <a:r>
              <a:rPr lang="th-TH" spc="-5" dirty="0" smtClean="0">
                <a:latin typeface="TH SarabunPSK"/>
                <a:cs typeface="TH SarabunPSK"/>
              </a:rPr>
              <a:t>ม</a:t>
            </a:r>
            <a:r>
              <a:rPr lang="th-TH" spc="0" dirty="0" smtClean="0">
                <a:latin typeface="TH SarabunPSK"/>
                <a:cs typeface="TH SarabunPSK"/>
              </a:rPr>
              <a:t>ราย</a:t>
            </a:r>
            <a:r>
              <a:rPr lang="th-TH" spc="-5" dirty="0" smtClean="0">
                <a:latin typeface="TH SarabunPSK"/>
                <a:cs typeface="TH SarabunPSK"/>
              </a:rPr>
              <a:t>ก</a:t>
            </a:r>
            <a:r>
              <a:rPr lang="th-TH" spc="0" dirty="0" smtClean="0">
                <a:latin typeface="TH SarabunPSK"/>
                <a:cs typeface="TH SarabunPSK"/>
              </a:rPr>
              <a:t>า</a:t>
            </a:r>
            <a:r>
              <a:rPr lang="th-TH" spc="-5" dirty="0" smtClean="0">
                <a:latin typeface="TH SarabunPSK"/>
                <a:cs typeface="TH SarabunPSK"/>
              </a:rPr>
              <a:t>ร</a:t>
            </a:r>
            <a:r>
              <a:rPr lang="th-TH" spc="25" dirty="0" smtClean="0">
                <a:latin typeface="TH SarabunPSK"/>
                <a:cs typeface="TH SarabunPSK"/>
              </a:rPr>
              <a:t> </a:t>
            </a:r>
            <a:r>
              <a:rPr lang="th-TH" spc="0" dirty="0" smtClean="0">
                <a:latin typeface="TH SarabunPSK"/>
                <a:cs typeface="TH SarabunPSK"/>
              </a:rPr>
              <a:t>แ</a:t>
            </a:r>
            <a:r>
              <a:rPr lang="th-TH" spc="5" dirty="0" smtClean="0">
                <a:latin typeface="TH SarabunPSK"/>
                <a:cs typeface="TH SarabunPSK"/>
              </a:rPr>
              <a:t>ล</a:t>
            </a:r>
            <a:r>
              <a:rPr lang="th-TH" spc="-5" dirty="0" smtClean="0">
                <a:latin typeface="TH SarabunPSK"/>
                <a:cs typeface="TH SarabunPSK"/>
              </a:rPr>
              <a:t>ะก</a:t>
            </a:r>
            <a:r>
              <a:rPr lang="th-TH" spc="0" dirty="0" smtClean="0">
                <a:latin typeface="TH SarabunPSK"/>
                <a:cs typeface="TH SarabunPSK"/>
              </a:rPr>
              <a:t>าร</a:t>
            </a:r>
            <a:r>
              <a:rPr lang="th-TH" spc="-10" dirty="0" smtClean="0">
                <a:latin typeface="TH SarabunPSK"/>
                <a:cs typeface="TH SarabunPSK"/>
              </a:rPr>
              <a:t>จ</a:t>
            </a:r>
            <a:r>
              <a:rPr lang="th-TH" spc="5" dirty="0" smtClean="0">
                <a:latin typeface="TH SarabunPSK"/>
                <a:cs typeface="TH SarabunPSK"/>
              </a:rPr>
              <a:t>าย</a:t>
            </a:r>
            <a:r>
              <a:rPr lang="th-TH" spc="-10" dirty="0" smtClean="0">
                <a:latin typeface="TH SarabunPSK"/>
                <a:cs typeface="TH SarabunPSK"/>
              </a:rPr>
              <a:t>ผ</a:t>
            </a:r>
            <a:r>
              <a:rPr lang="th-TH" spc="5" dirty="0" smtClean="0">
                <a:latin typeface="TH SarabunPSK"/>
                <a:cs typeface="TH SarabunPSK"/>
              </a:rPr>
              <a:t>าน</a:t>
            </a:r>
            <a:r>
              <a:rPr lang="th-TH" spc="-5" dirty="0" smtClean="0">
                <a:latin typeface="TH SarabunPSK"/>
                <a:cs typeface="TH SarabunPSK"/>
              </a:rPr>
              <a:t>ก</a:t>
            </a:r>
            <a:r>
              <a:rPr lang="th-TH" spc="0" dirty="0" smtClean="0">
                <a:latin typeface="TH SarabunPSK"/>
                <a:cs typeface="TH SarabunPSK"/>
              </a:rPr>
              <a:t>าร</a:t>
            </a:r>
            <a:r>
              <a:rPr lang="th-TH" spc="-15" dirty="0" smtClean="0">
                <a:latin typeface="TH SarabunPSK"/>
                <a:cs typeface="TH SarabunPSK"/>
              </a:rPr>
              <a:t>ซ</a:t>
            </a:r>
            <a:r>
              <a:rPr lang="th-TH" spc="10" dirty="0" smtClean="0">
                <a:latin typeface="TH SarabunPSK"/>
                <a:cs typeface="TH SarabunPSK"/>
              </a:rPr>
              <a:t>ื้อสิน</a:t>
            </a:r>
            <a:r>
              <a:rPr lang="th-TH" spc="-15" dirty="0" smtClean="0">
                <a:latin typeface="TH SarabunPSK"/>
                <a:cs typeface="TH SarabunPSK"/>
              </a:rPr>
              <a:t>ค</a:t>
            </a:r>
            <a:r>
              <a:rPr lang="th-TH" spc="5" dirty="0" smtClean="0">
                <a:latin typeface="TH SarabunPSK"/>
                <a:cs typeface="TH SarabunPSK"/>
              </a:rPr>
              <a:t>าแล</a:t>
            </a:r>
            <a:r>
              <a:rPr lang="th-TH" spc="-5" dirty="0" smtClean="0">
                <a:latin typeface="TH SarabunPSK"/>
                <a:cs typeface="TH SarabunPSK"/>
              </a:rPr>
              <a:t>ะ</a:t>
            </a:r>
            <a:r>
              <a:rPr lang="th-TH" spc="0" dirty="0" smtClean="0">
                <a:latin typeface="TH SarabunPSK"/>
                <a:cs typeface="TH SarabunPSK"/>
              </a:rPr>
              <a:t>บ</a:t>
            </a:r>
            <a:r>
              <a:rPr lang="th-TH" spc="-5" dirty="0" smtClean="0">
                <a:latin typeface="TH SarabunPSK"/>
                <a:cs typeface="TH SarabunPSK"/>
              </a:rPr>
              <a:t>ร</a:t>
            </a:r>
            <a:r>
              <a:rPr lang="th-TH" spc="10" dirty="0" smtClean="0">
                <a:latin typeface="TH SarabunPSK"/>
                <a:cs typeface="TH SarabunPSK"/>
              </a:rPr>
              <a:t>ิ</a:t>
            </a:r>
            <a:r>
              <a:rPr lang="th-TH" spc="-5" dirty="0" smtClean="0">
                <a:latin typeface="TH SarabunPSK"/>
                <a:cs typeface="TH SarabunPSK"/>
              </a:rPr>
              <a:t>ก</a:t>
            </a:r>
            <a:r>
              <a:rPr lang="th-TH" spc="0" dirty="0" smtClean="0">
                <a:latin typeface="TH SarabunPSK"/>
                <a:cs typeface="TH SarabunPSK"/>
              </a:rPr>
              <a:t>าร</a:t>
            </a:r>
            <a:r>
              <a:rPr lang="th-TH" spc="5" dirty="0" smtClean="0">
                <a:latin typeface="TH SarabunPSK"/>
                <a:cs typeface="TH SarabunPSK"/>
              </a:rPr>
              <a:t> </a:t>
            </a:r>
            <a:r>
              <a:rPr lang="th-TH" spc="-10" dirty="0" smtClean="0">
                <a:latin typeface="TH SarabunPSK"/>
                <a:cs typeface="TH SarabunPSK"/>
              </a:rPr>
              <a:t>ใ</a:t>
            </a:r>
            <a:r>
              <a:rPr lang="th-TH" spc="-5" dirty="0" smtClean="0">
                <a:latin typeface="TH SarabunPSK"/>
                <a:cs typeface="TH SarabunPSK"/>
              </a:rPr>
              <a:t>ห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5" dirty="0" smtClean="0">
                <a:latin typeface="TH SarabunPSK"/>
                <a:cs typeface="TH SarabunPSK"/>
              </a:rPr>
              <a:t>ับเจา</a:t>
            </a:r>
            <a:r>
              <a:rPr lang="th-TH" spc="-15" dirty="0" smtClean="0">
                <a:latin typeface="TH SarabunPSK"/>
                <a:cs typeface="TH SarabunPSK"/>
              </a:rPr>
              <a:t>ข</a:t>
            </a:r>
            <a:r>
              <a:rPr lang="th-TH" spc="-20" dirty="0" smtClean="0">
                <a:latin typeface="TH SarabunPSK"/>
                <a:cs typeface="TH SarabunPSK"/>
              </a:rPr>
              <a:t>อ</a:t>
            </a:r>
            <a:r>
              <a:rPr lang="th-TH" spc="-10" dirty="0" smtClean="0">
                <a:latin typeface="TH SarabunPSK"/>
                <a:cs typeface="TH SarabunPSK"/>
              </a:rPr>
              <a:t>ง</a:t>
            </a:r>
            <a:r>
              <a:rPr lang="th-TH" spc="-5" dirty="0" smtClean="0">
                <a:latin typeface="TH SarabunPSK"/>
                <a:cs typeface="TH SarabunPSK"/>
              </a:rPr>
              <a:t>ผลิตภ</a:t>
            </a:r>
            <a:r>
              <a:rPr lang="th-TH" spc="0" dirty="0" smtClean="0">
                <a:latin typeface="TH SarabunPSK"/>
                <a:cs typeface="TH SarabunPSK"/>
              </a:rPr>
              <a:t>ั</a:t>
            </a:r>
            <a:r>
              <a:rPr lang="th-TH" spc="-15" dirty="0" smtClean="0">
                <a:latin typeface="TH SarabunPSK"/>
                <a:cs typeface="TH SarabunPSK"/>
              </a:rPr>
              <a:t>ณฑ</a:t>
            </a:r>
            <a:r>
              <a:rPr lang="th-TH" spc="0" dirty="0" smtClean="0">
                <a:latin typeface="TH SarabunPSK"/>
                <a:cs typeface="TH SarabunPSK"/>
              </a:rPr>
              <a:t>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-5" dirty="0" smtClean="0">
                <a:latin typeface="TH SarabunPSK"/>
                <a:cs typeface="TH SarabunPSK"/>
              </a:rPr>
              <a:t>ี่เปนผู</a:t>
            </a:r>
            <a:r>
              <a:rPr lang="th-TH" spc="-20" dirty="0" smtClean="0">
                <a:latin typeface="TH SarabunPSK"/>
                <a:cs typeface="TH SarabunPSK"/>
              </a:rPr>
              <a:t>อ</a:t>
            </a:r>
            <a:r>
              <a:rPr lang="th-TH" spc="-5" dirty="0" smtClean="0">
                <a:latin typeface="TH SarabunPSK"/>
                <a:cs typeface="TH SarabunPSK"/>
              </a:rPr>
              <a:t>ุป</a:t>
            </a:r>
            <a:r>
              <a:rPr lang="th-TH" spc="-15" dirty="0" smtClean="0">
                <a:latin typeface="TH SarabunPSK"/>
                <a:cs typeface="TH SarabunPSK"/>
              </a:rPr>
              <a:t>ถ</a:t>
            </a:r>
            <a:r>
              <a:rPr lang="th-TH" spc="0" dirty="0" smtClean="0">
                <a:latin typeface="TH SarabunPSK"/>
                <a:cs typeface="TH SarabunPSK"/>
              </a:rPr>
              <a:t>ั</a:t>
            </a:r>
            <a:r>
              <a:rPr lang="th-TH" spc="-15" dirty="0" smtClean="0">
                <a:latin typeface="TH SarabunPSK"/>
                <a:cs typeface="TH SarabunPSK"/>
              </a:rPr>
              <a:t>ม</a:t>
            </a:r>
            <a:r>
              <a:rPr lang="th-TH" spc="-5" dirty="0" smtClean="0">
                <a:latin typeface="TH SarabunPSK"/>
                <a:cs typeface="TH SarabunPSK"/>
              </a:rPr>
              <a:t>ภราย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5" dirty="0" smtClean="0">
                <a:latin typeface="TH SarabunPSK"/>
                <a:cs typeface="TH SarabunPSK"/>
              </a:rPr>
              <a:t>าร</a:t>
            </a:r>
            <a:r>
              <a:rPr lang="th-TH" spc="50" dirty="0" smtClean="0">
                <a:latin typeface="TH SarabunPSK"/>
                <a:cs typeface="TH SarabunPSK"/>
              </a:rPr>
              <a:t> </a:t>
            </a:r>
            <a:r>
              <a:rPr lang="th-TH" spc="-5" dirty="0" smtClean="0">
                <a:latin typeface="TH SarabunPSK"/>
                <a:cs typeface="TH SarabunPSK"/>
              </a:rPr>
              <a:t>เปนตน</a:t>
            </a:r>
            <a:endParaRPr lang="th-TH" dirty="0" smtClean="0">
              <a:latin typeface="TH SarabunPSK"/>
              <a:cs typeface="TH SarabunPSK"/>
            </a:endParaRPr>
          </a:p>
          <a:p>
            <a:pPr>
              <a:lnSpc>
                <a:spcPts val="1000"/>
              </a:lnSpc>
            </a:pPr>
            <a:endParaRPr lang="th-TH" sz="1600" dirty="0" smtClean="0"/>
          </a:p>
          <a:p>
            <a:pPr marL="0" indent="0" algn="thaiDist">
              <a:buNone/>
            </a:pP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98299644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12700">
              <a:lnSpc>
                <a:spcPct val="100000"/>
              </a:lnSpc>
            </a:pPr>
            <a:r>
              <a:rPr lang="th-TH" b="1" spc="-15" dirty="0" smtClean="0">
                <a:latin typeface="TH SarabunPSK"/>
                <a:cs typeface="TH SarabunPSK"/>
              </a:rPr>
              <a:t>ธุรกิจโทรทัศน</a:t>
            </a:r>
            <a:br>
              <a:rPr lang="th-TH" b="1" spc="-15" dirty="0" smtClean="0">
                <a:latin typeface="TH SarabunPSK"/>
                <a:cs typeface="TH SarabunPSK"/>
              </a:rPr>
            </a:br>
            <a:endParaRPr lang="th-TH" dirty="0">
              <a:latin typeface="TH SarabunPSK"/>
              <a:cs typeface="TH SarabunPSK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2700">
              <a:lnSpc>
                <a:spcPct val="100000"/>
              </a:lnSpc>
              <a:tabLst>
                <a:tab pos="855344" algn="l"/>
                <a:tab pos="1732914" algn="l"/>
                <a:tab pos="1891030" algn="l"/>
              </a:tabLst>
            </a:pPr>
            <a:r>
              <a:rPr lang="th-TH" b="1" dirty="0" smtClean="0">
                <a:latin typeface="TH SarabunPSK"/>
                <a:cs typeface="TH SarabunPSK"/>
              </a:rPr>
              <a:t>3. </a:t>
            </a:r>
            <a:r>
              <a:rPr lang="th-TH" b="1" spc="5" dirty="0" smtClean="0">
                <a:latin typeface="TH SarabunPSK"/>
                <a:cs typeface="TH SarabunPSK"/>
              </a:rPr>
              <a:t> </a:t>
            </a:r>
            <a:r>
              <a:rPr lang="th-TH" b="1" spc="0" dirty="0" smtClean="0">
                <a:latin typeface="TH SarabunPSK"/>
                <a:cs typeface="TH SarabunPSK"/>
              </a:rPr>
              <a:t>โ</a:t>
            </a:r>
            <a:r>
              <a:rPr lang="th-TH" b="1" spc="-10" dirty="0" smtClean="0">
                <a:latin typeface="TH SarabunPSK"/>
                <a:cs typeface="TH SarabunPSK"/>
              </a:rPr>
              <a:t>ค</a:t>
            </a:r>
            <a:r>
              <a:rPr lang="th-TH" b="1" spc="-5" dirty="0" smtClean="0">
                <a:latin typeface="TH SarabunPSK"/>
                <a:cs typeface="TH SarabunPSK"/>
              </a:rPr>
              <a:t>ร</a:t>
            </a:r>
            <a:r>
              <a:rPr lang="th-TH" b="1" spc="0" dirty="0" smtClean="0">
                <a:latin typeface="TH SarabunPSK"/>
                <a:cs typeface="TH SarabunPSK"/>
              </a:rPr>
              <a:t>งส</a:t>
            </a:r>
            <a:r>
              <a:rPr lang="th-TH" b="1" spc="-5" dirty="0" smtClean="0">
                <a:latin typeface="TH SarabunPSK"/>
                <a:cs typeface="TH SarabunPSK"/>
              </a:rPr>
              <a:t>ร้าง</a:t>
            </a:r>
            <a:r>
              <a:rPr lang="th-TH" b="1" spc="0" dirty="0" smtClean="0">
                <a:latin typeface="TH SarabunPSK"/>
                <a:cs typeface="TH SarabunPSK"/>
              </a:rPr>
              <a:t>ตล</a:t>
            </a:r>
            <a:r>
              <a:rPr lang="th-TH" b="1" spc="-5" dirty="0" smtClean="0">
                <a:latin typeface="TH SarabunPSK"/>
                <a:cs typeface="TH SarabunPSK"/>
              </a:rPr>
              <a:t>า</a:t>
            </a:r>
            <a:r>
              <a:rPr lang="th-TH" b="1" spc="0" dirty="0" smtClean="0">
                <a:latin typeface="TH SarabunPSK"/>
                <a:cs typeface="TH SarabunPSK"/>
              </a:rPr>
              <a:t>ดโท</a:t>
            </a:r>
            <a:r>
              <a:rPr lang="th-TH" b="1" spc="-5" dirty="0" smtClean="0">
                <a:latin typeface="TH SarabunPSK"/>
                <a:cs typeface="TH SarabunPSK"/>
              </a:rPr>
              <a:t>ร</a:t>
            </a:r>
            <a:r>
              <a:rPr lang="th-TH" b="1" spc="0" dirty="0" smtClean="0">
                <a:latin typeface="TH SarabunPSK"/>
                <a:cs typeface="TH SarabunPSK"/>
              </a:rPr>
              <a:t>ทัศน์ของประเทศไทย</a:t>
            </a:r>
            <a:endParaRPr lang="th-TH" dirty="0" smtClean="0">
              <a:latin typeface="TH SarabunPSK"/>
              <a:cs typeface="TH SarabunPSK"/>
            </a:endParaRPr>
          </a:p>
          <a:p>
            <a:pPr marL="12700" marR="12700" indent="457200" algn="just">
              <a:lnSpc>
                <a:spcPct val="108300"/>
              </a:lnSpc>
              <a:spcBef>
                <a:spcPts val="40"/>
              </a:spcBef>
            </a:pPr>
            <a:r>
              <a:rPr lang="th-TH" sz="2800" spc="-15" dirty="0" smtClean="0">
                <a:latin typeface="TH SarabunPSK"/>
                <a:cs typeface="TH SarabunPSK"/>
              </a:rPr>
              <a:t>ก</a:t>
            </a:r>
            <a:r>
              <a:rPr lang="th-TH" sz="2800" spc="45" dirty="0" smtClean="0">
                <a:latin typeface="TH SarabunPSK"/>
                <a:cs typeface="TH SarabunPSK"/>
              </a:rPr>
              <a:t>ิ</a:t>
            </a:r>
            <a:r>
              <a:rPr lang="th-TH" sz="2800" spc="40" dirty="0" smtClean="0">
                <a:latin typeface="TH SarabunPSK"/>
                <a:cs typeface="TH SarabunPSK"/>
              </a:rPr>
              <a:t>จ</a:t>
            </a:r>
            <a:r>
              <a:rPr lang="th-TH" sz="2800" spc="30" dirty="0" smtClean="0">
                <a:latin typeface="TH SarabunPSK"/>
                <a:cs typeface="TH SarabunPSK"/>
              </a:rPr>
              <a:t>ก</a:t>
            </a:r>
            <a:r>
              <a:rPr lang="th-TH" sz="2800" spc="35" dirty="0" smtClean="0">
                <a:latin typeface="TH SarabunPSK"/>
                <a:cs typeface="TH SarabunPSK"/>
              </a:rPr>
              <a:t>า</a:t>
            </a:r>
            <a:r>
              <a:rPr lang="th-TH" sz="2800" spc="40" dirty="0" smtClean="0">
                <a:latin typeface="TH SarabunPSK"/>
                <a:cs typeface="TH SarabunPSK"/>
              </a:rPr>
              <a:t>ร</a:t>
            </a:r>
            <a:r>
              <a:rPr lang="th-TH" sz="2800" spc="45" dirty="0" smtClean="0">
                <a:latin typeface="TH SarabunPSK"/>
                <a:cs typeface="TH SarabunPSK"/>
              </a:rPr>
              <a:t>โท</a:t>
            </a:r>
            <a:r>
              <a:rPr lang="th-TH" sz="2800" spc="40" dirty="0" smtClean="0">
                <a:latin typeface="TH SarabunPSK"/>
                <a:cs typeface="TH SarabunPSK"/>
              </a:rPr>
              <a:t>ร</a:t>
            </a:r>
            <a:r>
              <a:rPr lang="th-TH" sz="2800" spc="-15" dirty="0" smtClean="0">
                <a:latin typeface="TH SarabunPSK"/>
                <a:cs typeface="TH SarabunPSK"/>
              </a:rPr>
              <a:t>ท</a:t>
            </a:r>
            <a:r>
              <a:rPr lang="th-TH" sz="2800" spc="45" dirty="0" smtClean="0">
                <a:latin typeface="TH SarabunPSK"/>
                <a:cs typeface="TH SarabunPSK"/>
              </a:rPr>
              <a:t>ั</a:t>
            </a:r>
            <a:r>
              <a:rPr lang="th-TH" sz="2800" spc="30" dirty="0" smtClean="0">
                <a:latin typeface="TH SarabunPSK"/>
                <a:cs typeface="TH SarabunPSK"/>
              </a:rPr>
              <a:t>ศ</a:t>
            </a:r>
            <a:r>
              <a:rPr lang="th-TH" sz="2800" spc="-10" dirty="0" smtClean="0">
                <a:latin typeface="TH SarabunPSK"/>
                <a:cs typeface="TH SarabunPSK"/>
              </a:rPr>
              <a:t>น</a:t>
            </a:r>
            <a:r>
              <a:rPr lang="th-TH" sz="2800" spc="40" dirty="0" smtClean="0">
                <a:latin typeface="TH SarabunPSK"/>
                <a:cs typeface="TH SarabunPSK"/>
              </a:rPr>
              <a:t>ใ</a:t>
            </a:r>
            <a:r>
              <a:rPr lang="th-TH" sz="2800" spc="50" dirty="0" smtClean="0">
                <a:latin typeface="TH SarabunPSK"/>
                <a:cs typeface="TH SarabunPSK"/>
              </a:rPr>
              <a:t>น</a:t>
            </a:r>
            <a:r>
              <a:rPr lang="th-TH" sz="2800" spc="35" dirty="0" smtClean="0">
                <a:latin typeface="TH SarabunPSK"/>
                <a:cs typeface="TH SarabunPSK"/>
              </a:rPr>
              <a:t>ป</a:t>
            </a:r>
            <a:r>
              <a:rPr lang="th-TH" sz="2800" spc="40" dirty="0" smtClean="0">
                <a:latin typeface="TH SarabunPSK"/>
                <a:cs typeface="TH SarabunPSK"/>
              </a:rPr>
              <a:t>ร</a:t>
            </a:r>
            <a:r>
              <a:rPr lang="th-TH" sz="2800" spc="30" dirty="0" smtClean="0">
                <a:latin typeface="TH SarabunPSK"/>
                <a:cs typeface="TH SarabunPSK"/>
              </a:rPr>
              <a:t>ะ</a:t>
            </a:r>
            <a:r>
              <a:rPr lang="th-TH" sz="2800" spc="35" dirty="0" smtClean="0">
                <a:latin typeface="TH SarabunPSK"/>
                <a:cs typeface="TH SarabunPSK"/>
              </a:rPr>
              <a:t>เท</a:t>
            </a:r>
            <a:r>
              <a:rPr lang="th-TH" sz="2800" spc="45" dirty="0" smtClean="0">
                <a:latin typeface="TH SarabunPSK"/>
                <a:cs typeface="TH SarabunPSK"/>
              </a:rPr>
              <a:t>ศ</a:t>
            </a:r>
            <a:r>
              <a:rPr lang="th-TH" sz="2800" spc="35" dirty="0" smtClean="0">
                <a:latin typeface="TH SarabunPSK"/>
                <a:cs typeface="TH SarabunPSK"/>
              </a:rPr>
              <a:t>ไทย</a:t>
            </a:r>
            <a:r>
              <a:rPr lang="th-TH" sz="2800" spc="-10" dirty="0" smtClean="0">
                <a:latin typeface="TH SarabunPSK"/>
                <a:cs typeface="TH SarabunPSK"/>
              </a:rPr>
              <a:t>ผ</a:t>
            </a:r>
            <a:r>
              <a:rPr lang="th-TH" sz="2800" spc="40" dirty="0" smtClean="0">
                <a:latin typeface="TH SarabunPSK"/>
                <a:cs typeface="TH SarabunPSK"/>
              </a:rPr>
              <a:t>า</a:t>
            </a:r>
            <a:r>
              <a:rPr lang="th-TH" sz="2800" spc="50" dirty="0" smtClean="0">
                <a:latin typeface="TH SarabunPSK"/>
                <a:cs typeface="TH SarabunPSK"/>
              </a:rPr>
              <a:t>น</a:t>
            </a:r>
            <a:r>
              <a:rPr lang="th-TH" sz="2800" spc="-5" dirty="0" smtClean="0">
                <a:latin typeface="TH SarabunPSK"/>
                <a:cs typeface="TH SarabunPSK"/>
              </a:rPr>
              <a:t>ร</a:t>
            </a:r>
            <a:r>
              <a:rPr lang="th-TH" sz="2800" spc="45" dirty="0" smtClean="0">
                <a:latin typeface="TH SarabunPSK"/>
                <a:cs typeface="TH SarabunPSK"/>
              </a:rPr>
              <a:t></a:t>
            </a:r>
            <a:r>
              <a:rPr lang="th-TH" sz="2800" spc="30" dirty="0" smtClean="0">
                <a:latin typeface="TH SarabunPSK"/>
                <a:cs typeface="TH SarabunPSK"/>
              </a:rPr>
              <a:t>อ</a:t>
            </a:r>
            <a:r>
              <a:rPr lang="th-TH" sz="2800" spc="35" dirty="0" smtClean="0">
                <a:latin typeface="TH SarabunPSK"/>
                <a:cs typeface="TH SarabunPSK"/>
              </a:rPr>
              <a:t>น</a:t>
            </a:r>
            <a:r>
              <a:rPr lang="th-TH" sz="2800" spc="-10" dirty="0" smtClean="0">
                <a:latin typeface="TH SarabunPSK"/>
                <a:cs typeface="TH SarabunPSK"/>
              </a:rPr>
              <a:t>ผ</a:t>
            </a:r>
            <a:r>
              <a:rPr lang="th-TH" sz="2800" spc="40" dirty="0" smtClean="0">
                <a:latin typeface="TH SarabunPSK"/>
                <a:cs typeface="TH SarabunPSK"/>
              </a:rPr>
              <a:t>า</a:t>
            </a:r>
            <a:r>
              <a:rPr lang="th-TH" sz="2800" spc="50" dirty="0" smtClean="0">
                <a:latin typeface="TH SarabunPSK"/>
                <a:cs typeface="TH SarabunPSK"/>
              </a:rPr>
              <a:t>น</a:t>
            </a:r>
            <a:r>
              <a:rPr lang="th-TH" sz="2800" spc="40" dirty="0" smtClean="0">
                <a:latin typeface="TH SarabunPSK"/>
                <a:cs typeface="TH SarabunPSK"/>
              </a:rPr>
              <a:t>ห</a:t>
            </a:r>
            <a:r>
              <a:rPr lang="th-TH" sz="2800" spc="35" dirty="0" smtClean="0">
                <a:latin typeface="TH SarabunPSK"/>
                <a:cs typeface="TH SarabunPSK"/>
              </a:rPr>
              <a:t>นา</a:t>
            </a:r>
            <a:r>
              <a:rPr lang="th-TH" sz="2800" spc="40" dirty="0" smtClean="0">
                <a:latin typeface="TH SarabunPSK"/>
                <a:cs typeface="TH SarabunPSK"/>
              </a:rPr>
              <a:t>ว</a:t>
            </a:r>
            <a:r>
              <a:rPr lang="th-TH" sz="2800" spc="35" dirty="0" smtClean="0">
                <a:latin typeface="TH SarabunPSK"/>
                <a:cs typeface="TH SarabunPSK"/>
              </a:rPr>
              <a:t>ม</a:t>
            </a:r>
            <a:r>
              <a:rPr lang="th-TH" sz="2800" spc="50" dirty="0" smtClean="0">
                <a:latin typeface="TH SarabunPSK"/>
                <a:cs typeface="TH SarabunPSK"/>
              </a:rPr>
              <a:t>า</a:t>
            </a:r>
            <a:r>
              <a:rPr lang="th-TH" sz="2800" spc="40" dirty="0" smtClean="0">
                <a:latin typeface="TH SarabunPSK"/>
                <a:cs typeface="TH SarabunPSK"/>
              </a:rPr>
              <a:t>เ</a:t>
            </a:r>
            <a:r>
              <a:rPr lang="th-TH" sz="2800" spc="-15" dirty="0" smtClean="0">
                <a:latin typeface="TH SarabunPSK"/>
                <a:cs typeface="TH SarabunPSK"/>
              </a:rPr>
              <a:t>ก</a:t>
            </a:r>
            <a:r>
              <a:rPr lang="th-TH" sz="2800" spc="45" dirty="0" smtClean="0">
                <a:latin typeface="TH SarabunPSK"/>
                <a:cs typeface="TH SarabunPSK"/>
              </a:rPr>
              <a:t>ื</a:t>
            </a:r>
            <a:r>
              <a:rPr lang="th-TH" sz="2800" spc="30" dirty="0" smtClean="0">
                <a:latin typeface="TH SarabunPSK"/>
                <a:cs typeface="TH SarabunPSK"/>
              </a:rPr>
              <a:t>อ</a:t>
            </a:r>
            <a:r>
              <a:rPr lang="th-TH" sz="2800" spc="-10" dirty="0" smtClean="0">
                <a:latin typeface="TH SarabunPSK"/>
                <a:cs typeface="TH SarabunPSK"/>
              </a:rPr>
              <a:t>บ</a:t>
            </a:r>
            <a:r>
              <a:rPr lang="th-TH" sz="2800" spc="95" dirty="0" smtClean="0">
                <a:latin typeface="TH SarabunPSK"/>
                <a:cs typeface="TH SarabunPSK"/>
              </a:rPr>
              <a:t> </a:t>
            </a:r>
            <a:r>
              <a:rPr lang="th-TH" sz="2800" spc="45" dirty="0" smtClean="0">
                <a:latin typeface="TH SarabunPSK"/>
                <a:cs typeface="TH SarabunPSK"/>
              </a:rPr>
              <a:t>6</a:t>
            </a:r>
            <a:r>
              <a:rPr lang="th-TH" sz="2800" spc="-10" dirty="0" smtClean="0">
                <a:latin typeface="TH SarabunPSK"/>
                <a:cs typeface="TH SarabunPSK"/>
              </a:rPr>
              <a:t>0</a:t>
            </a:r>
            <a:r>
              <a:rPr lang="th-TH" sz="2800" spc="95" dirty="0" smtClean="0">
                <a:latin typeface="TH SarabunPSK"/>
                <a:cs typeface="TH SarabunPSK"/>
              </a:rPr>
              <a:t> </a:t>
            </a:r>
            <a:r>
              <a:rPr lang="th-TH" sz="2800" spc="-5" dirty="0" smtClean="0">
                <a:latin typeface="TH SarabunPSK"/>
                <a:cs typeface="TH SarabunPSK"/>
              </a:rPr>
              <a:t>ป</a:t>
            </a:r>
            <a:r>
              <a:rPr lang="th-TH" sz="2800" spc="80" dirty="0" smtClean="0">
                <a:latin typeface="TH SarabunPSK"/>
                <a:cs typeface="TH SarabunPSK"/>
              </a:rPr>
              <a:t> </a:t>
            </a:r>
            <a:r>
              <a:rPr lang="th-TH" sz="2800" spc="45" dirty="0" smtClean="0">
                <a:latin typeface="TH SarabunPSK"/>
                <a:cs typeface="TH SarabunPSK"/>
              </a:rPr>
              <a:t>โ</a:t>
            </a:r>
            <a:r>
              <a:rPr lang="th-TH" sz="2800" spc="50" dirty="0" smtClean="0">
                <a:latin typeface="TH SarabunPSK"/>
                <a:cs typeface="TH SarabunPSK"/>
              </a:rPr>
              <a:t>ด</a:t>
            </a:r>
            <a:r>
              <a:rPr lang="th-TH" sz="2800" spc="40" dirty="0" smtClean="0">
                <a:latin typeface="TH SarabunPSK"/>
                <a:cs typeface="TH SarabunPSK"/>
              </a:rPr>
              <a:t>ยเ</a:t>
            </a:r>
            <a:r>
              <a:rPr lang="th-TH" sz="2800" spc="-5" dirty="0" smtClean="0">
                <a:latin typeface="TH SarabunPSK"/>
                <a:cs typeface="TH SarabunPSK"/>
              </a:rPr>
              <a:t>ริ่มอ</a:t>
            </a:r>
            <a:r>
              <a:rPr lang="th-TH" sz="2800" spc="40" dirty="0" smtClean="0">
                <a:latin typeface="TH SarabunPSK"/>
                <a:cs typeface="TH SarabunPSK"/>
              </a:rPr>
              <a:t>อ</a:t>
            </a:r>
            <a:r>
              <a:rPr lang="th-TH" sz="2800" spc="30" dirty="0" smtClean="0">
                <a:latin typeface="TH SarabunPSK"/>
                <a:cs typeface="TH SarabunPSK"/>
              </a:rPr>
              <a:t>กอ</a:t>
            </a:r>
            <a:r>
              <a:rPr lang="th-TH" sz="2800" spc="35" dirty="0" smtClean="0">
                <a:latin typeface="TH SarabunPSK"/>
                <a:cs typeface="TH SarabunPSK"/>
              </a:rPr>
              <a:t>า</a:t>
            </a:r>
            <a:r>
              <a:rPr lang="th-TH" sz="2800" spc="30" dirty="0" smtClean="0">
                <a:latin typeface="TH SarabunPSK"/>
                <a:cs typeface="TH SarabunPSK"/>
              </a:rPr>
              <a:t>ก</a:t>
            </a:r>
            <a:r>
              <a:rPr lang="th-TH" sz="2800" spc="35" dirty="0" smtClean="0">
                <a:latin typeface="TH SarabunPSK"/>
                <a:cs typeface="TH SarabunPSK"/>
              </a:rPr>
              <a:t>า</a:t>
            </a:r>
            <a:r>
              <a:rPr lang="th-TH" sz="2800" spc="45" dirty="0" smtClean="0">
                <a:latin typeface="TH SarabunPSK"/>
                <a:cs typeface="TH SarabunPSK"/>
              </a:rPr>
              <a:t>ศ</a:t>
            </a:r>
            <a:r>
              <a:rPr lang="th-TH" sz="2800" spc="30" dirty="0" smtClean="0">
                <a:latin typeface="TH SarabunPSK"/>
                <a:cs typeface="TH SarabunPSK"/>
              </a:rPr>
              <a:t>อ</a:t>
            </a:r>
            <a:r>
              <a:rPr lang="th-TH" sz="2800" spc="-10" dirty="0" smtClean="0">
                <a:latin typeface="TH SarabunPSK"/>
                <a:cs typeface="TH SarabunPSK"/>
              </a:rPr>
              <a:t>ย</a:t>
            </a:r>
            <a:r>
              <a:rPr lang="th-TH" sz="2800" spc="40" dirty="0" smtClean="0">
                <a:latin typeface="TH SarabunPSK"/>
                <a:cs typeface="TH SarabunPSK"/>
              </a:rPr>
              <a:t>างเ</a:t>
            </a:r>
            <a:r>
              <a:rPr lang="th-TH" sz="2800" spc="-10" dirty="0" smtClean="0">
                <a:latin typeface="TH SarabunPSK"/>
                <a:cs typeface="TH SarabunPSK"/>
              </a:rPr>
              <a:t>ป</a:t>
            </a:r>
            <a:r>
              <a:rPr lang="th-TH" sz="2800" spc="40" dirty="0" smtClean="0">
                <a:latin typeface="TH SarabunPSK"/>
                <a:cs typeface="TH SarabunPSK"/>
              </a:rPr>
              <a:t></a:t>
            </a:r>
            <a:r>
              <a:rPr lang="th-TH" sz="2800" spc="-10" dirty="0" smtClean="0">
                <a:latin typeface="TH SarabunPSK"/>
                <a:cs typeface="TH SarabunPSK"/>
              </a:rPr>
              <a:t>น</a:t>
            </a:r>
            <a:r>
              <a:rPr lang="th-TH" sz="2800" spc="45" dirty="0" smtClean="0">
                <a:latin typeface="TH SarabunPSK"/>
                <a:cs typeface="TH SarabunPSK"/>
              </a:rPr>
              <a:t>ท</a:t>
            </a:r>
            <a:r>
              <a:rPr lang="th-TH" sz="2800" spc="65" dirty="0" smtClean="0">
                <a:latin typeface="TH SarabunPSK"/>
                <a:cs typeface="TH SarabunPSK"/>
              </a:rPr>
              <a:t>าง</a:t>
            </a:r>
            <a:r>
              <a:rPr lang="th-TH" sz="2800" spc="55" dirty="0" smtClean="0">
                <a:latin typeface="TH SarabunPSK"/>
                <a:cs typeface="TH SarabunPSK"/>
              </a:rPr>
              <a:t>ก</a:t>
            </a:r>
            <a:r>
              <a:rPr lang="th-TH" sz="2800" spc="60" dirty="0" smtClean="0">
                <a:latin typeface="TH SarabunPSK"/>
                <a:cs typeface="TH SarabunPSK"/>
              </a:rPr>
              <a:t>าร</a:t>
            </a:r>
            <a:r>
              <a:rPr lang="th-TH" sz="2800" spc="55" dirty="0" smtClean="0">
                <a:latin typeface="TH SarabunPSK"/>
                <a:cs typeface="TH SarabunPSK"/>
              </a:rPr>
              <a:t>ค</a:t>
            </a:r>
            <a:r>
              <a:rPr lang="th-TH" sz="2800" spc="-5" dirty="0" smtClean="0">
                <a:latin typeface="TH SarabunPSK"/>
                <a:cs typeface="TH SarabunPSK"/>
              </a:rPr>
              <a:t>ร</a:t>
            </a:r>
            <a:r>
              <a:rPr lang="th-TH" sz="2800" spc="-20" dirty="0" smtClean="0">
                <a:latin typeface="TH SarabunPSK"/>
                <a:cs typeface="TH SarabunPSK"/>
              </a:rPr>
              <a:t>ั้ง</a:t>
            </a:r>
            <a:r>
              <a:rPr lang="th-TH" sz="2800" spc="60" dirty="0" smtClean="0">
                <a:latin typeface="TH SarabunPSK"/>
                <a:cs typeface="TH SarabunPSK"/>
              </a:rPr>
              <a:t>แร</a:t>
            </a:r>
            <a:r>
              <a:rPr lang="th-TH" sz="2800" spc="55" dirty="0" smtClean="0">
                <a:latin typeface="TH SarabunPSK"/>
                <a:cs typeface="TH SarabunPSK"/>
              </a:rPr>
              <a:t>ก</a:t>
            </a:r>
            <a:r>
              <a:rPr lang="th-TH" sz="2800" spc="65" dirty="0" smtClean="0">
                <a:latin typeface="TH SarabunPSK"/>
                <a:cs typeface="TH SarabunPSK"/>
              </a:rPr>
              <a:t>เ</a:t>
            </a:r>
            <a:r>
              <a:rPr lang="th-TH" sz="2800" spc="-15" dirty="0" smtClean="0">
                <a:latin typeface="TH SarabunPSK"/>
                <a:cs typeface="TH SarabunPSK"/>
              </a:rPr>
              <a:t>ม</a:t>
            </a:r>
            <a:r>
              <a:rPr lang="th-TH" sz="2800" spc="70" dirty="0" smtClean="0">
                <a:latin typeface="TH SarabunPSK"/>
                <a:cs typeface="TH SarabunPSK"/>
              </a:rPr>
              <a:t>ื่อวันที่ </a:t>
            </a:r>
            <a:r>
              <a:rPr lang="th-TH" sz="2800" spc="60" dirty="0" smtClean="0">
                <a:latin typeface="TH SarabunPSK"/>
                <a:cs typeface="TH SarabunPSK"/>
              </a:rPr>
              <a:t>2</a:t>
            </a:r>
            <a:r>
              <a:rPr lang="th-TH" sz="2800" spc="-10" dirty="0" smtClean="0">
                <a:latin typeface="TH SarabunPSK"/>
                <a:cs typeface="TH SarabunPSK"/>
              </a:rPr>
              <a:t>4</a:t>
            </a:r>
            <a:r>
              <a:rPr lang="th-TH" sz="2800" spc="140" dirty="0" smtClean="0">
                <a:latin typeface="TH SarabunPSK"/>
                <a:cs typeface="TH SarabunPSK"/>
              </a:rPr>
              <a:t> </a:t>
            </a:r>
            <a:r>
              <a:rPr lang="th-TH" sz="2800" spc="-15" dirty="0" smtClean="0">
                <a:latin typeface="TH SarabunPSK"/>
                <a:cs typeface="TH SarabunPSK"/>
              </a:rPr>
              <a:t>ม</a:t>
            </a:r>
            <a:r>
              <a:rPr lang="th-TH" sz="2800" spc="70" dirty="0" smtClean="0">
                <a:latin typeface="TH SarabunPSK"/>
                <a:cs typeface="TH SarabunPSK"/>
              </a:rPr>
              <a:t>ิ</a:t>
            </a:r>
            <a:r>
              <a:rPr lang="th-TH" sz="2800" spc="45" dirty="0" smtClean="0">
                <a:latin typeface="TH SarabunPSK"/>
                <a:cs typeface="TH SarabunPSK"/>
              </a:rPr>
              <a:t>ถุนาย</a:t>
            </a:r>
            <a:r>
              <a:rPr lang="th-TH" sz="2800" spc="-10" dirty="0" smtClean="0">
                <a:latin typeface="TH SarabunPSK"/>
                <a:cs typeface="TH SarabunPSK"/>
              </a:rPr>
              <a:t>น</a:t>
            </a:r>
            <a:r>
              <a:rPr lang="th-TH" sz="2800" spc="145" dirty="0" smtClean="0">
                <a:latin typeface="TH SarabunPSK"/>
                <a:cs typeface="TH SarabunPSK"/>
              </a:rPr>
              <a:t> </a:t>
            </a:r>
            <a:r>
              <a:rPr lang="th-TH" sz="2800" spc="60" dirty="0" smtClean="0">
                <a:latin typeface="TH SarabunPSK"/>
                <a:cs typeface="TH SarabunPSK"/>
              </a:rPr>
              <a:t>249</a:t>
            </a:r>
            <a:r>
              <a:rPr lang="th-TH" sz="2800" spc="-10" dirty="0" smtClean="0">
                <a:latin typeface="TH SarabunPSK"/>
                <a:cs typeface="TH SarabunPSK"/>
              </a:rPr>
              <a:t>8</a:t>
            </a:r>
            <a:r>
              <a:rPr lang="th-TH" sz="2800" spc="140" dirty="0" smtClean="0">
                <a:latin typeface="TH SarabunPSK"/>
                <a:cs typeface="TH SarabunPSK"/>
              </a:rPr>
              <a:t> </a:t>
            </a:r>
            <a:r>
              <a:rPr lang="th-TH" sz="2800" spc="65" dirty="0" smtClean="0">
                <a:latin typeface="TH SarabunPSK"/>
                <a:cs typeface="TH SarabunPSK"/>
              </a:rPr>
              <a:t>ส</a:t>
            </a:r>
            <a:r>
              <a:rPr lang="th-TH" sz="2800" spc="-15" dirty="0" smtClean="0">
                <a:latin typeface="TH SarabunPSK"/>
                <a:cs typeface="TH SarabunPSK"/>
              </a:rPr>
              <a:t>ม</a:t>
            </a:r>
            <a:r>
              <a:rPr lang="th-TH" sz="2800" spc="65" dirty="0" smtClean="0">
                <a:latin typeface="TH SarabunPSK"/>
                <a:cs typeface="TH SarabunPSK"/>
              </a:rPr>
              <a:t>ัย</a:t>
            </a:r>
            <a:r>
              <a:rPr lang="th-TH" sz="2800" spc="60" dirty="0" smtClean="0">
                <a:latin typeface="TH SarabunPSK"/>
                <a:cs typeface="TH SarabunPSK"/>
              </a:rPr>
              <a:t>จ</a:t>
            </a:r>
            <a:r>
              <a:rPr lang="th-TH" sz="2800" spc="55" dirty="0" smtClean="0">
                <a:latin typeface="TH SarabunPSK"/>
                <a:cs typeface="TH SarabunPSK"/>
              </a:rPr>
              <a:t>อมพ</a:t>
            </a:r>
            <a:r>
              <a:rPr lang="th-TH" sz="2800" spc="65" dirty="0" smtClean="0">
                <a:latin typeface="TH SarabunPSK"/>
                <a:cs typeface="TH SarabunPSK"/>
              </a:rPr>
              <a:t>ล</a:t>
            </a:r>
            <a:r>
              <a:rPr lang="th-TH" sz="2800" spc="60" dirty="0" smtClean="0">
                <a:latin typeface="TH SarabunPSK"/>
                <a:cs typeface="TH SarabunPSK"/>
              </a:rPr>
              <a:t>แป</a:t>
            </a:r>
            <a:r>
              <a:rPr lang="th-TH" sz="2800" spc="65" dirty="0" smtClean="0">
                <a:latin typeface="TH SarabunPSK"/>
                <a:cs typeface="TH SarabunPSK"/>
              </a:rPr>
              <a:t>ล</a:t>
            </a:r>
            <a:r>
              <a:rPr lang="th-TH" sz="2800" spc="-10" dirty="0" smtClean="0">
                <a:latin typeface="TH SarabunPSK"/>
                <a:cs typeface="TH SarabunPSK"/>
              </a:rPr>
              <a:t>ก  </a:t>
            </a:r>
            <a:r>
              <a:rPr lang="th-TH" sz="2800" spc="-145" dirty="0" smtClean="0">
                <a:latin typeface="TH SarabunPSK"/>
                <a:cs typeface="TH SarabunPSK"/>
              </a:rPr>
              <a:t> </a:t>
            </a:r>
            <a:r>
              <a:rPr lang="th-TH" sz="2800" spc="-20" dirty="0" smtClean="0">
                <a:latin typeface="TH SarabunPSK"/>
                <a:cs typeface="TH SarabunPSK"/>
              </a:rPr>
              <a:t>พ</a:t>
            </a:r>
            <a:r>
              <a:rPr lang="th-TH" sz="2800" spc="70" dirty="0" smtClean="0">
                <a:latin typeface="TH SarabunPSK"/>
                <a:cs typeface="TH SarabunPSK"/>
              </a:rPr>
              <a:t>ิ</a:t>
            </a:r>
            <a:r>
              <a:rPr lang="th-TH" sz="2800" spc="-10" dirty="0" smtClean="0">
                <a:latin typeface="TH SarabunPSK"/>
                <a:cs typeface="TH SarabunPSK"/>
              </a:rPr>
              <a:t>บ</a:t>
            </a:r>
            <a:r>
              <a:rPr lang="th-TH" sz="2800" spc="70" dirty="0" smtClean="0">
                <a:latin typeface="TH SarabunPSK"/>
                <a:cs typeface="TH SarabunPSK"/>
              </a:rPr>
              <a:t>ู</a:t>
            </a:r>
            <a:r>
              <a:rPr lang="th-TH" sz="2800" spc="65" dirty="0" smtClean="0">
                <a:latin typeface="TH SarabunPSK"/>
                <a:cs typeface="TH SarabunPSK"/>
              </a:rPr>
              <a:t>ลสง</a:t>
            </a:r>
            <a:r>
              <a:rPr lang="th-TH" sz="2800" spc="55" dirty="0" smtClean="0">
                <a:latin typeface="TH SarabunPSK"/>
                <a:cs typeface="TH SarabunPSK"/>
              </a:rPr>
              <a:t>ค</a:t>
            </a:r>
            <a:r>
              <a:rPr lang="th-TH" sz="2800" spc="60" dirty="0" smtClean="0">
                <a:latin typeface="TH SarabunPSK"/>
                <a:cs typeface="TH SarabunPSK"/>
              </a:rPr>
              <a:t>รา</a:t>
            </a:r>
            <a:r>
              <a:rPr lang="th-TH" sz="2800" spc="-10" dirty="0" smtClean="0">
                <a:latin typeface="TH SarabunPSK"/>
                <a:cs typeface="TH SarabunPSK"/>
              </a:rPr>
              <a:t>ม</a:t>
            </a:r>
            <a:r>
              <a:rPr lang="th-TH" sz="2800" spc="140" dirty="0" smtClean="0">
                <a:latin typeface="TH SarabunPSK"/>
                <a:cs typeface="TH SarabunPSK"/>
              </a:rPr>
              <a:t> </a:t>
            </a:r>
            <a:r>
              <a:rPr lang="th-TH" sz="2800" spc="65" dirty="0" smtClean="0">
                <a:latin typeface="TH SarabunPSK"/>
                <a:cs typeface="TH SarabunPSK"/>
              </a:rPr>
              <a:t>เ</a:t>
            </a:r>
            <a:r>
              <a:rPr lang="th-TH" sz="2800" spc="-10" dirty="0" smtClean="0">
                <a:latin typeface="TH SarabunPSK"/>
                <a:cs typeface="TH SarabunPSK"/>
              </a:rPr>
              <a:t>ป</a:t>
            </a:r>
            <a:r>
              <a:rPr lang="th-TH" sz="2800" spc="65" dirty="0" smtClean="0">
                <a:latin typeface="TH SarabunPSK"/>
                <a:cs typeface="TH SarabunPSK"/>
              </a:rPr>
              <a:t>น</a:t>
            </a:r>
            <a:r>
              <a:rPr lang="th-TH" sz="2800" spc="60" dirty="0" smtClean="0">
                <a:latin typeface="TH SarabunPSK"/>
                <a:cs typeface="TH SarabunPSK"/>
              </a:rPr>
              <a:t>นาย</a:t>
            </a:r>
            <a:r>
              <a:rPr lang="th-TH" sz="2800" spc="55" dirty="0" smtClean="0">
                <a:latin typeface="TH SarabunPSK"/>
                <a:cs typeface="TH SarabunPSK"/>
              </a:rPr>
              <a:t>ก</a:t>
            </a:r>
            <a:r>
              <a:rPr lang="th-TH" sz="2800" spc="-5" dirty="0" smtClean="0">
                <a:latin typeface="TH SarabunPSK"/>
                <a:cs typeface="TH SarabunPSK"/>
              </a:rPr>
              <a:t>ร</a:t>
            </a:r>
            <a:r>
              <a:rPr lang="th-TH" sz="2800" spc="70" dirty="0" smtClean="0">
                <a:latin typeface="TH SarabunPSK"/>
                <a:cs typeface="TH SarabunPSK"/>
              </a:rPr>
              <a:t>ั</a:t>
            </a:r>
            <a:r>
              <a:rPr lang="th-TH" sz="2800" spc="65" dirty="0" smtClean="0">
                <a:latin typeface="TH SarabunPSK"/>
                <a:cs typeface="TH SarabunPSK"/>
              </a:rPr>
              <a:t>ฐ</a:t>
            </a:r>
            <a:r>
              <a:rPr lang="th-TH" sz="2800" spc="55" dirty="0" smtClean="0">
                <a:latin typeface="TH SarabunPSK"/>
                <a:cs typeface="TH SarabunPSK"/>
              </a:rPr>
              <a:t>ม</a:t>
            </a:r>
            <a:r>
              <a:rPr lang="th-TH" sz="2800" spc="60" dirty="0" smtClean="0">
                <a:latin typeface="TH SarabunPSK"/>
                <a:cs typeface="TH SarabunPSK"/>
              </a:rPr>
              <a:t>นต</a:t>
            </a:r>
            <a:r>
              <a:rPr lang="th-TH" sz="2800" spc="-5" dirty="0" smtClean="0">
                <a:latin typeface="TH SarabunPSK"/>
                <a:cs typeface="TH SarabunPSK"/>
              </a:rPr>
              <a:t>รี </a:t>
            </a:r>
            <a:r>
              <a:rPr lang="th-TH" sz="2800" spc="5" dirty="0" smtClean="0">
                <a:latin typeface="TH SarabunPSK"/>
                <a:cs typeface="TH SarabunPSK"/>
              </a:rPr>
              <a:t>ส</a:t>
            </a:r>
            <a:r>
              <a:rPr lang="th-TH" sz="2800" spc="-5" dirty="0" smtClean="0">
                <a:latin typeface="TH SarabunPSK"/>
                <a:cs typeface="TH SarabunPSK"/>
              </a:rPr>
              <a:t>ถ</a:t>
            </a:r>
            <a:r>
              <a:rPr lang="th-TH" sz="2800" spc="10" dirty="0" smtClean="0">
                <a:latin typeface="TH SarabunPSK"/>
                <a:cs typeface="TH SarabunPSK"/>
              </a:rPr>
              <a:t>า</a:t>
            </a:r>
            <a:r>
              <a:rPr lang="th-TH" sz="2800" spc="-10" dirty="0" smtClean="0">
                <a:latin typeface="TH SarabunPSK"/>
                <a:cs typeface="TH SarabunPSK"/>
              </a:rPr>
              <a:t>น</a:t>
            </a:r>
            <a:r>
              <a:rPr lang="th-TH" sz="2800" spc="-5" dirty="0" smtClean="0">
                <a:latin typeface="TH SarabunPSK"/>
                <a:cs typeface="TH SarabunPSK"/>
              </a:rPr>
              <a:t>ี</a:t>
            </a:r>
            <a:r>
              <a:rPr lang="th-TH" sz="2800" spc="10" dirty="0" smtClean="0">
                <a:latin typeface="TH SarabunPSK"/>
                <a:cs typeface="TH SarabunPSK"/>
              </a:rPr>
              <a:t>โท</a:t>
            </a:r>
            <a:r>
              <a:rPr lang="th-TH" sz="2800" spc="0" dirty="0" smtClean="0">
                <a:latin typeface="TH SarabunPSK"/>
                <a:cs typeface="TH SarabunPSK"/>
              </a:rPr>
              <a:t>ร</a:t>
            </a:r>
            <a:r>
              <a:rPr lang="th-TH" sz="2800" spc="-15" dirty="0" smtClean="0">
                <a:latin typeface="TH SarabunPSK"/>
                <a:cs typeface="TH SarabunPSK"/>
              </a:rPr>
              <a:t>ท</a:t>
            </a:r>
            <a:r>
              <a:rPr lang="th-TH" sz="2800" spc="-5" dirty="0" smtClean="0">
                <a:latin typeface="TH SarabunPSK"/>
                <a:cs typeface="TH SarabunPSK"/>
              </a:rPr>
              <a:t>ั</a:t>
            </a:r>
            <a:r>
              <a:rPr lang="th-TH" sz="2800" spc="10" dirty="0" smtClean="0">
                <a:latin typeface="TH SarabunPSK"/>
                <a:cs typeface="TH SarabunPSK"/>
              </a:rPr>
              <a:t>ศ</a:t>
            </a:r>
            <a:r>
              <a:rPr lang="th-TH" sz="2800" spc="-10" dirty="0" smtClean="0">
                <a:latin typeface="TH SarabunPSK"/>
                <a:cs typeface="TH SarabunPSK"/>
              </a:rPr>
              <a:t>น</a:t>
            </a:r>
            <a:r>
              <a:rPr lang="th-TH" sz="2800" spc="-5" dirty="0" smtClean="0">
                <a:latin typeface="TH SarabunPSK"/>
                <a:cs typeface="TH SarabunPSK"/>
              </a:rPr>
              <a:t></a:t>
            </a:r>
            <a:r>
              <a:rPr lang="th-TH" sz="2800" spc="10" dirty="0" smtClean="0">
                <a:latin typeface="TH SarabunPSK"/>
                <a:cs typeface="TH SarabunPSK"/>
              </a:rPr>
              <a:t>แ</a:t>
            </a:r>
            <a:r>
              <a:rPr lang="th-TH" sz="2800" spc="-10" dirty="0" smtClean="0">
                <a:latin typeface="TH SarabunPSK"/>
                <a:cs typeface="TH SarabunPSK"/>
              </a:rPr>
              <a:t>ห</a:t>
            </a:r>
            <a:r>
              <a:rPr lang="th-TH" sz="2800" spc="-5" dirty="0" smtClean="0">
                <a:latin typeface="TH SarabunPSK"/>
                <a:cs typeface="TH SarabunPSK"/>
              </a:rPr>
              <a:t></a:t>
            </a:r>
            <a:r>
              <a:rPr lang="th-TH" sz="2800" spc="5" dirty="0" smtClean="0">
                <a:latin typeface="TH SarabunPSK"/>
                <a:cs typeface="TH SarabunPSK"/>
              </a:rPr>
              <a:t>ง</a:t>
            </a:r>
            <a:r>
              <a:rPr lang="th-TH" sz="2800" spc="10" dirty="0" smtClean="0">
                <a:latin typeface="TH SarabunPSK"/>
                <a:cs typeface="TH SarabunPSK"/>
              </a:rPr>
              <a:t>แ</a:t>
            </a:r>
            <a:r>
              <a:rPr lang="th-TH" sz="2800" spc="0" dirty="0" smtClean="0">
                <a:latin typeface="TH SarabunPSK"/>
                <a:cs typeface="TH SarabunPSK"/>
              </a:rPr>
              <a:t>ร</a:t>
            </a:r>
            <a:r>
              <a:rPr lang="th-TH" sz="2800" spc="-5" dirty="0" smtClean="0">
                <a:latin typeface="TH SarabunPSK"/>
                <a:cs typeface="TH SarabunPSK"/>
              </a:rPr>
              <a:t>ก</a:t>
            </a:r>
            <a:r>
              <a:rPr lang="th-TH" sz="2800" spc="10" dirty="0" smtClean="0">
                <a:latin typeface="TH SarabunPSK"/>
                <a:cs typeface="TH SarabunPSK"/>
              </a:rPr>
              <a:t>ข</a:t>
            </a:r>
            <a:r>
              <a:rPr lang="th-TH" sz="2800" spc="-5" dirty="0" smtClean="0">
                <a:latin typeface="TH SarabunPSK"/>
                <a:cs typeface="TH SarabunPSK"/>
              </a:rPr>
              <a:t>อ</a:t>
            </a:r>
            <a:r>
              <a:rPr lang="th-TH" sz="2800" spc="15" dirty="0" smtClean="0">
                <a:latin typeface="TH SarabunPSK"/>
                <a:cs typeface="TH SarabunPSK"/>
              </a:rPr>
              <a:t>ง</a:t>
            </a:r>
            <a:r>
              <a:rPr lang="th-TH" sz="2800" spc="0" dirty="0" smtClean="0">
                <a:latin typeface="TH SarabunPSK"/>
                <a:cs typeface="TH SarabunPSK"/>
              </a:rPr>
              <a:t>ไ</a:t>
            </a:r>
            <a:r>
              <a:rPr lang="th-TH" sz="2800" spc="-5" dirty="0" smtClean="0">
                <a:latin typeface="TH SarabunPSK"/>
                <a:cs typeface="TH SarabunPSK"/>
              </a:rPr>
              <a:t>ท</a:t>
            </a:r>
            <a:r>
              <a:rPr lang="th-TH" sz="2800" spc="15" dirty="0" smtClean="0">
                <a:latin typeface="TH SarabunPSK"/>
                <a:cs typeface="TH SarabunPSK"/>
              </a:rPr>
              <a:t>ย</a:t>
            </a:r>
            <a:r>
              <a:rPr lang="th-TH" sz="2800" spc="-15" dirty="0" smtClean="0">
                <a:latin typeface="TH SarabunPSK"/>
                <a:cs typeface="TH SarabunPSK"/>
              </a:rPr>
              <a:t>มีชื่อว่า  </a:t>
            </a:r>
            <a:r>
              <a:rPr lang="th-TH" sz="2800" spc="5" dirty="0" smtClean="0">
                <a:latin typeface="TH SarabunPSK"/>
                <a:cs typeface="TH SarabunPSK"/>
              </a:rPr>
              <a:t>ส</a:t>
            </a:r>
            <a:r>
              <a:rPr lang="th-TH" sz="2800" spc="10" dirty="0" smtClean="0">
                <a:latin typeface="TH SarabunPSK"/>
                <a:cs typeface="TH SarabunPSK"/>
              </a:rPr>
              <a:t>ถ</a:t>
            </a:r>
            <a:r>
              <a:rPr lang="th-TH" sz="2800" spc="0" dirty="0" smtClean="0">
                <a:latin typeface="TH SarabunPSK"/>
                <a:cs typeface="TH SarabunPSK"/>
              </a:rPr>
              <a:t>า</a:t>
            </a:r>
            <a:r>
              <a:rPr lang="th-TH" sz="2800" spc="-10" dirty="0" smtClean="0">
                <a:latin typeface="TH SarabunPSK"/>
                <a:cs typeface="TH SarabunPSK"/>
              </a:rPr>
              <a:t>น</a:t>
            </a:r>
            <a:r>
              <a:rPr lang="th-TH" sz="2800" spc="-5" dirty="0" smtClean="0">
                <a:latin typeface="TH SarabunPSK"/>
                <a:cs typeface="TH SarabunPSK"/>
              </a:rPr>
              <a:t>ี</a:t>
            </a:r>
            <a:r>
              <a:rPr lang="th-TH" sz="2800" spc="20" dirty="0" smtClean="0">
                <a:latin typeface="TH SarabunPSK"/>
                <a:cs typeface="TH SarabunPSK"/>
              </a:rPr>
              <a:t>โ</a:t>
            </a:r>
            <a:r>
              <a:rPr lang="th-TH" sz="2800" spc="-5" dirty="0" smtClean="0">
                <a:latin typeface="TH SarabunPSK"/>
                <a:cs typeface="TH SarabunPSK"/>
              </a:rPr>
              <a:t>ท</a:t>
            </a:r>
            <a:r>
              <a:rPr lang="th-TH" sz="2800" spc="15" dirty="0" smtClean="0">
                <a:latin typeface="TH SarabunPSK"/>
                <a:cs typeface="TH SarabunPSK"/>
              </a:rPr>
              <a:t>ร</a:t>
            </a:r>
            <a:r>
              <a:rPr lang="th-TH" sz="2800" spc="-15" dirty="0" smtClean="0">
                <a:latin typeface="TH SarabunPSK"/>
                <a:cs typeface="TH SarabunPSK"/>
              </a:rPr>
              <a:t>ท</a:t>
            </a:r>
            <a:r>
              <a:rPr lang="th-TH" sz="2800" spc="-5" dirty="0" smtClean="0">
                <a:latin typeface="TH SarabunPSK"/>
                <a:cs typeface="TH SarabunPSK"/>
              </a:rPr>
              <a:t>ัศ</a:t>
            </a:r>
            <a:r>
              <a:rPr lang="th-TH" sz="2800" spc="-10" dirty="0" smtClean="0">
                <a:latin typeface="TH SarabunPSK"/>
                <a:cs typeface="TH SarabunPSK"/>
              </a:rPr>
              <a:t>น</a:t>
            </a:r>
            <a:r>
              <a:rPr lang="th-TH" sz="2800" spc="5" dirty="0" smtClean="0">
                <a:latin typeface="TH SarabunPSK"/>
                <a:cs typeface="TH SarabunPSK"/>
              </a:rPr>
              <a:t></a:t>
            </a:r>
            <a:r>
              <a:rPr lang="th-TH" sz="2800" spc="0" dirty="0" smtClean="0">
                <a:latin typeface="TH SarabunPSK"/>
                <a:cs typeface="TH SarabunPSK"/>
              </a:rPr>
              <a:t>ไ</a:t>
            </a:r>
            <a:r>
              <a:rPr lang="th-TH" sz="2800" spc="-5" dirty="0" smtClean="0">
                <a:latin typeface="TH SarabunPSK"/>
                <a:cs typeface="TH SarabunPSK"/>
              </a:rPr>
              <a:t>ท</a:t>
            </a:r>
            <a:r>
              <a:rPr lang="th-TH" sz="2800" spc="15" dirty="0" smtClean="0">
                <a:latin typeface="TH SarabunPSK"/>
                <a:cs typeface="TH SarabunPSK"/>
              </a:rPr>
              <a:t>ย</a:t>
            </a:r>
            <a:r>
              <a:rPr lang="th-TH" sz="2800" spc="-15" dirty="0" smtClean="0">
                <a:latin typeface="TH SarabunPSK"/>
                <a:cs typeface="TH SarabunPSK"/>
              </a:rPr>
              <a:t>ท</a:t>
            </a:r>
            <a:r>
              <a:rPr lang="th-TH" sz="2800" spc="-5" dirty="0" smtClean="0">
                <a:latin typeface="TH SarabunPSK"/>
                <a:cs typeface="TH SarabunPSK"/>
              </a:rPr>
              <a:t>ีว</a:t>
            </a:r>
            <a:r>
              <a:rPr lang="th-TH" sz="2800" spc="0" dirty="0" smtClean="0">
                <a:latin typeface="TH SarabunPSK"/>
                <a:cs typeface="TH SarabunPSK"/>
              </a:rPr>
              <a:t>ี</a:t>
            </a:r>
            <a:r>
              <a:rPr lang="th-TH" sz="2800" spc="20" dirty="0" smtClean="0">
                <a:latin typeface="TH SarabunPSK"/>
                <a:cs typeface="TH SarabunPSK"/>
              </a:rPr>
              <a:t> </a:t>
            </a:r>
            <a:r>
              <a:rPr lang="th-TH" sz="2800" spc="-5" dirty="0" smtClean="0">
                <a:latin typeface="TH SarabunPSK"/>
                <a:cs typeface="TH SarabunPSK"/>
              </a:rPr>
              <a:t>ช</a:t>
            </a:r>
            <a:r>
              <a:rPr lang="th-TH" sz="2800" spc="10" dirty="0" smtClean="0">
                <a:latin typeface="TH SarabunPSK"/>
                <a:cs typeface="TH SarabunPSK"/>
              </a:rPr>
              <a:t></a:t>
            </a:r>
            <a:r>
              <a:rPr lang="th-TH" sz="2800" spc="5" dirty="0" smtClean="0">
                <a:latin typeface="TH SarabunPSK"/>
                <a:cs typeface="TH SarabunPSK"/>
              </a:rPr>
              <a:t>อ</a:t>
            </a:r>
            <a:r>
              <a:rPr lang="th-TH" sz="2800" spc="-5" dirty="0" smtClean="0">
                <a:latin typeface="TH SarabunPSK"/>
                <a:cs typeface="TH SarabunPSK"/>
              </a:rPr>
              <a:t>ง</a:t>
            </a:r>
            <a:r>
              <a:rPr lang="th-TH" sz="2800" spc="25" dirty="0" smtClean="0">
                <a:latin typeface="TH SarabunPSK"/>
                <a:cs typeface="TH SarabunPSK"/>
              </a:rPr>
              <a:t> </a:t>
            </a:r>
            <a:r>
              <a:rPr lang="th-TH" sz="2800" spc="-10" dirty="0" smtClean="0">
                <a:latin typeface="TH SarabunPSK"/>
                <a:cs typeface="TH SarabunPSK"/>
              </a:rPr>
              <a:t>4</a:t>
            </a:r>
            <a:r>
              <a:rPr lang="th-TH" sz="2800" spc="35" dirty="0" smtClean="0">
                <a:latin typeface="TH SarabunPSK"/>
                <a:cs typeface="TH SarabunPSK"/>
              </a:rPr>
              <a:t> </a:t>
            </a:r>
            <a:r>
              <a:rPr lang="th-TH" sz="2800" spc="0" dirty="0" smtClean="0">
                <a:latin typeface="TH SarabunPSK"/>
                <a:cs typeface="TH SarabunPSK"/>
              </a:rPr>
              <a:t>ห</a:t>
            </a:r>
            <a:r>
              <a:rPr lang="th-TH" sz="2800" spc="-5" dirty="0" smtClean="0">
                <a:latin typeface="TH SarabunPSK"/>
                <a:cs typeface="TH SarabunPSK"/>
              </a:rPr>
              <a:t>ร</a:t>
            </a:r>
            <a:r>
              <a:rPr lang="th-TH" sz="2800" spc="5" dirty="0" smtClean="0">
                <a:latin typeface="TH SarabunPSK"/>
                <a:cs typeface="TH SarabunPSK"/>
              </a:rPr>
              <a:t>ื</a:t>
            </a:r>
            <a:r>
              <a:rPr lang="th-TH" sz="2800" spc="-10" dirty="0" smtClean="0">
                <a:latin typeface="TH SarabunPSK"/>
                <a:cs typeface="TH SarabunPSK"/>
              </a:rPr>
              <a:t>อ</a:t>
            </a:r>
            <a:r>
              <a:rPr lang="th-TH" sz="2800" spc="30" dirty="0" smtClean="0">
                <a:latin typeface="TH SarabunPSK"/>
                <a:cs typeface="TH SarabunPSK"/>
              </a:rPr>
              <a:t> </a:t>
            </a:r>
            <a:r>
              <a:rPr lang="th-TH" sz="2800" spc="5" dirty="0" smtClean="0">
                <a:latin typeface="TH SarabunPSK"/>
                <a:cs typeface="TH SarabunPSK"/>
              </a:rPr>
              <a:t>เ</a:t>
            </a:r>
            <a:r>
              <a:rPr lang="th-TH" sz="2800" spc="-5" dirty="0" smtClean="0">
                <a:latin typeface="TH SarabunPSK"/>
                <a:cs typeface="TH SarabunPSK"/>
              </a:rPr>
              <a:t>รี</a:t>
            </a:r>
            <a:r>
              <a:rPr lang="th-TH" sz="2800" spc="15" dirty="0" smtClean="0">
                <a:latin typeface="TH SarabunPSK"/>
                <a:cs typeface="TH SarabunPSK"/>
              </a:rPr>
              <a:t>ย</a:t>
            </a:r>
            <a:r>
              <a:rPr lang="th-TH" sz="2800" spc="-5" dirty="0" smtClean="0">
                <a:latin typeface="TH SarabunPSK"/>
                <a:cs typeface="TH SarabunPSK"/>
              </a:rPr>
              <a:t>ก</a:t>
            </a:r>
            <a:r>
              <a:rPr lang="th-TH" sz="2800" spc="-15" dirty="0" smtClean="0">
                <a:latin typeface="TH SarabunPSK"/>
                <a:cs typeface="TH SarabunPSK"/>
              </a:rPr>
              <a:t>ก</a:t>
            </a:r>
            <a:r>
              <a:rPr lang="th-TH" sz="2800" spc="10" dirty="0" smtClean="0">
                <a:latin typeface="TH SarabunPSK"/>
                <a:cs typeface="TH SarabunPSK"/>
              </a:rPr>
              <a:t>ั</a:t>
            </a:r>
            <a:r>
              <a:rPr lang="th-TH" sz="2800" spc="15" dirty="0" smtClean="0">
                <a:latin typeface="TH SarabunPSK"/>
                <a:cs typeface="TH SarabunPSK"/>
              </a:rPr>
              <a:t>น</a:t>
            </a:r>
            <a:r>
              <a:rPr lang="th-TH" sz="2800" spc="-15" dirty="0" smtClean="0">
                <a:latin typeface="TH SarabunPSK"/>
                <a:cs typeface="TH SarabunPSK"/>
              </a:rPr>
              <a:t>ท</a:t>
            </a:r>
            <a:r>
              <a:rPr lang="th-TH" sz="2800" spc="-5" dirty="0" smtClean="0">
                <a:latin typeface="TH SarabunPSK"/>
                <a:cs typeface="TH SarabunPSK"/>
              </a:rPr>
              <a:t>ั่ว</a:t>
            </a:r>
            <a:r>
              <a:rPr lang="th-TH" sz="2800" spc="0" dirty="0" smtClean="0">
                <a:latin typeface="TH SarabunPSK"/>
                <a:cs typeface="TH SarabunPSK"/>
              </a:rPr>
              <a:t>ไป</a:t>
            </a:r>
            <a:r>
              <a:rPr lang="th-TH" sz="2800" spc="-5" dirty="0" smtClean="0">
                <a:latin typeface="TH SarabunPSK"/>
                <a:cs typeface="TH SarabunPSK"/>
              </a:rPr>
              <a:t>ว</a:t>
            </a:r>
            <a:r>
              <a:rPr lang="th-TH" sz="2800" spc="5" dirty="0" smtClean="0">
                <a:latin typeface="TH SarabunPSK"/>
                <a:cs typeface="TH SarabunPSK"/>
              </a:rPr>
              <a:t></a:t>
            </a:r>
            <a:r>
              <a:rPr lang="th-TH" sz="2800" spc="-5" dirty="0" smtClean="0">
                <a:latin typeface="TH SarabunPSK"/>
                <a:cs typeface="TH SarabunPSK"/>
              </a:rPr>
              <a:t>า</a:t>
            </a:r>
            <a:r>
              <a:rPr lang="th-TH" sz="2800" spc="20" dirty="0" smtClean="0">
                <a:latin typeface="TH SarabunPSK"/>
                <a:cs typeface="TH SarabunPSK"/>
              </a:rPr>
              <a:t> </a:t>
            </a:r>
            <a:r>
              <a:rPr lang="th-TH" sz="2800" spc="10" dirty="0" smtClean="0">
                <a:latin typeface="TH SarabunPSK"/>
                <a:cs typeface="TH SarabunPSK"/>
              </a:rPr>
              <a:t>“</a:t>
            </a:r>
            <a:r>
              <a:rPr lang="th-TH" sz="2800" spc="-5" dirty="0" smtClean="0">
                <a:latin typeface="TH SarabunPSK"/>
                <a:cs typeface="TH SarabunPSK"/>
              </a:rPr>
              <a:t>ช</a:t>
            </a:r>
            <a:r>
              <a:rPr lang="th-TH" sz="2800" spc="10" dirty="0" smtClean="0">
                <a:latin typeface="TH SarabunPSK"/>
                <a:cs typeface="TH SarabunPSK"/>
              </a:rPr>
              <a:t></a:t>
            </a:r>
            <a:r>
              <a:rPr lang="th-TH" sz="2800" spc="5" dirty="0" smtClean="0">
                <a:latin typeface="TH SarabunPSK"/>
                <a:cs typeface="TH SarabunPSK"/>
              </a:rPr>
              <a:t>อ</a:t>
            </a:r>
            <a:r>
              <a:rPr lang="th-TH" sz="2800" spc="-5" dirty="0" smtClean="0">
                <a:latin typeface="TH SarabunPSK"/>
                <a:cs typeface="TH SarabunPSK"/>
              </a:rPr>
              <a:t>ง</a:t>
            </a:r>
            <a:r>
              <a:rPr lang="th-TH" sz="2800" spc="25" dirty="0" smtClean="0">
                <a:latin typeface="TH SarabunPSK"/>
                <a:cs typeface="TH SarabunPSK"/>
              </a:rPr>
              <a:t> </a:t>
            </a:r>
            <a:r>
              <a:rPr lang="th-TH" sz="2800" spc="-10" dirty="0" smtClean="0">
                <a:latin typeface="TH SarabunPSK"/>
                <a:cs typeface="TH SarabunPSK"/>
              </a:rPr>
              <a:t>4</a:t>
            </a:r>
            <a:r>
              <a:rPr lang="th-TH" sz="2800" spc="35" dirty="0" smtClean="0">
                <a:latin typeface="TH SarabunPSK"/>
                <a:cs typeface="TH SarabunPSK"/>
              </a:rPr>
              <a:t> </a:t>
            </a:r>
            <a:r>
              <a:rPr lang="th-TH" sz="2800" spc="0" dirty="0" smtClean="0">
                <a:latin typeface="TH SarabunPSK"/>
                <a:cs typeface="TH SarabunPSK"/>
              </a:rPr>
              <a:t>บ</a:t>
            </a:r>
            <a:r>
              <a:rPr lang="th-TH" sz="2800" spc="10" dirty="0" smtClean="0">
                <a:latin typeface="TH SarabunPSK"/>
                <a:cs typeface="TH SarabunPSK"/>
              </a:rPr>
              <a:t>า</a:t>
            </a:r>
            <a:r>
              <a:rPr lang="th-TH" sz="2800" spc="5" dirty="0" smtClean="0">
                <a:latin typeface="TH SarabunPSK"/>
                <a:cs typeface="TH SarabunPSK"/>
              </a:rPr>
              <a:t>ง</a:t>
            </a:r>
            <a:r>
              <a:rPr lang="th-TH" sz="2800" spc="-15" dirty="0" smtClean="0">
                <a:latin typeface="TH SarabunPSK"/>
                <a:cs typeface="TH SarabunPSK"/>
              </a:rPr>
              <a:t>ข</a:t>
            </a:r>
            <a:r>
              <a:rPr lang="th-TH" sz="2800" spc="5" dirty="0" smtClean="0">
                <a:latin typeface="TH SarabunPSK"/>
                <a:cs typeface="TH SarabunPSK"/>
              </a:rPr>
              <a:t>ุ</a:t>
            </a:r>
            <a:r>
              <a:rPr lang="th-TH" sz="2800" spc="-10" dirty="0" smtClean="0">
                <a:latin typeface="TH SarabunPSK"/>
                <a:cs typeface="TH SarabunPSK"/>
              </a:rPr>
              <a:t>น</a:t>
            </a:r>
            <a:r>
              <a:rPr lang="th-TH" sz="2800" spc="-5" dirty="0" smtClean="0">
                <a:latin typeface="TH SarabunPSK"/>
                <a:cs typeface="TH SarabunPSK"/>
              </a:rPr>
              <a:t>พ</a:t>
            </a:r>
            <a:r>
              <a:rPr lang="th-TH" sz="2800" spc="0" dirty="0" smtClean="0">
                <a:latin typeface="TH SarabunPSK"/>
                <a:cs typeface="TH SarabunPSK"/>
              </a:rPr>
              <a:t>รห</a:t>
            </a:r>
            <a:r>
              <a:rPr lang="th-TH" sz="2800" spc="-5" dirty="0" smtClean="0">
                <a:latin typeface="TH SarabunPSK"/>
                <a:cs typeface="TH SarabunPSK"/>
              </a:rPr>
              <a:t>ม</a:t>
            </a:r>
            <a:r>
              <a:rPr lang="th-TH" sz="2800" spc="-10" dirty="0" smtClean="0">
                <a:latin typeface="TH SarabunPSK"/>
                <a:cs typeface="TH SarabunPSK"/>
              </a:rPr>
              <a:t>”</a:t>
            </a:r>
            <a:r>
              <a:rPr lang="th-TH" sz="2800" spc="35" dirty="0" smtClean="0">
                <a:latin typeface="TH SarabunPSK"/>
                <a:cs typeface="TH SarabunPSK"/>
              </a:rPr>
              <a:t> </a:t>
            </a:r>
            <a:r>
              <a:rPr lang="th-TH" sz="2800" spc="0" dirty="0" smtClean="0">
                <a:latin typeface="TH SarabunPSK"/>
                <a:cs typeface="TH SarabunPSK"/>
              </a:rPr>
              <a:t>ห</a:t>
            </a:r>
            <a:r>
              <a:rPr lang="th-TH" sz="2800" spc="-10" dirty="0" smtClean="0">
                <a:latin typeface="TH SarabunPSK"/>
                <a:cs typeface="TH SarabunPSK"/>
              </a:rPr>
              <a:t>ล</a:t>
            </a:r>
            <a:r>
              <a:rPr lang="th-TH" sz="2800" spc="-5" dirty="0" smtClean="0">
                <a:latin typeface="TH SarabunPSK"/>
                <a:cs typeface="TH SarabunPSK"/>
              </a:rPr>
              <a:t>ั</a:t>
            </a:r>
            <a:r>
              <a:rPr lang="th-TH" sz="2800" spc="5" dirty="0" smtClean="0">
                <a:latin typeface="TH SarabunPSK"/>
                <a:cs typeface="TH SarabunPSK"/>
              </a:rPr>
              <a:t>ง</a:t>
            </a:r>
            <a:r>
              <a:rPr lang="th-TH" sz="2800" spc="15" dirty="0" smtClean="0">
                <a:latin typeface="TH SarabunPSK"/>
                <a:cs typeface="TH SarabunPSK"/>
              </a:rPr>
              <a:t>จ</a:t>
            </a:r>
            <a:r>
              <a:rPr lang="th-TH" sz="2800" spc="0" dirty="0" smtClean="0">
                <a:latin typeface="TH SarabunPSK"/>
                <a:cs typeface="TH SarabunPSK"/>
              </a:rPr>
              <a:t>า</a:t>
            </a:r>
            <a:r>
              <a:rPr lang="th-TH" sz="2800" spc="-5" dirty="0" smtClean="0">
                <a:latin typeface="TH SarabunPSK"/>
                <a:cs typeface="TH SarabunPSK"/>
              </a:rPr>
              <a:t>ก</a:t>
            </a:r>
            <a:r>
              <a:rPr lang="th-TH" sz="2800" spc="-10" dirty="0" smtClean="0">
                <a:latin typeface="TH SarabunPSK"/>
                <a:cs typeface="TH SarabunPSK"/>
              </a:rPr>
              <a:t>น</a:t>
            </a:r>
            <a:r>
              <a:rPr lang="th-TH" sz="2800" spc="-5" dirty="0" smtClean="0">
                <a:latin typeface="TH SarabunPSK"/>
                <a:cs typeface="TH SarabunPSK"/>
              </a:rPr>
              <a:t>ั้น</a:t>
            </a:r>
            <a:r>
              <a:rPr lang="th-TH" sz="2800" spc="-15" dirty="0" smtClean="0">
                <a:latin typeface="TH SarabunPSK"/>
                <a:cs typeface="TH SarabunPSK"/>
              </a:rPr>
              <a:t>ม</a:t>
            </a:r>
            <a:r>
              <a:rPr lang="th-TH" sz="2800" spc="-5" dirty="0" smtClean="0">
                <a:latin typeface="TH SarabunPSK"/>
                <a:cs typeface="TH SarabunPSK"/>
              </a:rPr>
              <a:t>ีก</a:t>
            </a:r>
            <a:r>
              <a:rPr lang="th-TH" sz="2800" spc="0" dirty="0" smtClean="0">
                <a:latin typeface="TH SarabunPSK"/>
                <a:cs typeface="TH SarabunPSK"/>
              </a:rPr>
              <a:t>าร</a:t>
            </a:r>
            <a:r>
              <a:rPr lang="th-TH" sz="2800" spc="-10" dirty="0" smtClean="0">
                <a:latin typeface="TH SarabunPSK"/>
                <a:cs typeface="TH SarabunPSK"/>
              </a:rPr>
              <a:t>จ</a:t>
            </a:r>
            <a:r>
              <a:rPr lang="th-TH" sz="2800" spc="5" dirty="0" smtClean="0">
                <a:latin typeface="TH SarabunPSK"/>
                <a:cs typeface="TH SarabunPSK"/>
              </a:rPr>
              <a:t>ั</a:t>
            </a:r>
            <a:r>
              <a:rPr lang="th-TH" sz="2800" spc="0" dirty="0" smtClean="0">
                <a:latin typeface="TH SarabunPSK"/>
                <a:cs typeface="TH SarabunPSK"/>
              </a:rPr>
              <a:t>ด</a:t>
            </a:r>
            <a:r>
              <a:rPr lang="th-TH" sz="2800" spc="-15" dirty="0" smtClean="0">
                <a:latin typeface="TH SarabunPSK"/>
                <a:cs typeface="TH SarabunPSK"/>
              </a:rPr>
              <a:t>ต</a:t>
            </a:r>
            <a:r>
              <a:rPr lang="th-TH" sz="2800" spc="5" dirty="0" smtClean="0">
                <a:latin typeface="TH SarabunPSK"/>
                <a:cs typeface="TH SarabunPSK"/>
              </a:rPr>
              <a:t>ั้งส</a:t>
            </a:r>
            <a:r>
              <a:rPr lang="th-TH" sz="2800" spc="10" dirty="0" smtClean="0">
                <a:latin typeface="TH SarabunPSK"/>
                <a:cs typeface="TH SarabunPSK"/>
              </a:rPr>
              <a:t>ถ</a:t>
            </a:r>
            <a:r>
              <a:rPr lang="th-TH" sz="2800" spc="0" dirty="0" smtClean="0">
                <a:latin typeface="TH SarabunPSK"/>
                <a:cs typeface="TH SarabunPSK"/>
              </a:rPr>
              <a:t>า</a:t>
            </a:r>
            <a:r>
              <a:rPr lang="th-TH" sz="2800" spc="-10" dirty="0" smtClean="0">
                <a:latin typeface="TH SarabunPSK"/>
                <a:cs typeface="TH SarabunPSK"/>
              </a:rPr>
              <a:t>น</a:t>
            </a:r>
            <a:r>
              <a:rPr lang="th-TH" sz="2800" spc="-5" dirty="0" smtClean="0">
                <a:latin typeface="TH SarabunPSK"/>
                <a:cs typeface="TH SarabunPSK"/>
              </a:rPr>
              <a:t>ี</a:t>
            </a:r>
            <a:r>
              <a:rPr lang="th-TH" sz="2800" spc="10" dirty="0" smtClean="0">
                <a:latin typeface="TH SarabunPSK"/>
                <a:cs typeface="TH SarabunPSK"/>
              </a:rPr>
              <a:t>โ</a:t>
            </a:r>
            <a:r>
              <a:rPr lang="th-TH" sz="2800" spc="-5" dirty="0" smtClean="0">
                <a:latin typeface="TH SarabunPSK"/>
                <a:cs typeface="TH SarabunPSK"/>
              </a:rPr>
              <a:t>ท</a:t>
            </a:r>
            <a:r>
              <a:rPr lang="th-TH" sz="2800" spc="15" dirty="0" smtClean="0">
                <a:latin typeface="TH SarabunPSK"/>
                <a:cs typeface="TH SarabunPSK"/>
              </a:rPr>
              <a:t>ร</a:t>
            </a:r>
            <a:r>
              <a:rPr lang="th-TH" sz="2800" spc="-15" dirty="0" smtClean="0">
                <a:latin typeface="TH SarabunPSK"/>
                <a:cs typeface="TH SarabunPSK"/>
              </a:rPr>
              <a:t>ท</a:t>
            </a:r>
            <a:r>
              <a:rPr lang="th-TH" sz="2800" spc="10" dirty="0" smtClean="0">
                <a:latin typeface="TH SarabunPSK"/>
                <a:cs typeface="TH SarabunPSK"/>
              </a:rPr>
              <a:t>ั</a:t>
            </a:r>
            <a:r>
              <a:rPr lang="th-TH" sz="2800" spc="-5" dirty="0" smtClean="0">
                <a:latin typeface="TH SarabunPSK"/>
                <a:cs typeface="TH SarabunPSK"/>
              </a:rPr>
              <a:t>ศ</a:t>
            </a:r>
            <a:r>
              <a:rPr lang="th-TH" sz="2800" spc="-10" dirty="0" smtClean="0">
                <a:latin typeface="TH SarabunPSK"/>
                <a:cs typeface="TH SarabunPSK"/>
              </a:rPr>
              <a:t>น</a:t>
            </a:r>
            <a:r>
              <a:rPr lang="th-TH" sz="2800" spc="-5" dirty="0" smtClean="0">
                <a:latin typeface="TH SarabunPSK"/>
                <a:cs typeface="TH SarabunPSK"/>
              </a:rPr>
              <a:t></a:t>
            </a:r>
            <a:r>
              <a:rPr lang="th-TH" sz="2800" spc="5" dirty="0" smtClean="0">
                <a:latin typeface="TH SarabunPSK"/>
                <a:cs typeface="TH SarabunPSK"/>
              </a:rPr>
              <a:t>เพิ่มขึ้นมาเรื่อยๆ</a:t>
            </a:r>
            <a:r>
              <a:rPr lang="th-TH" sz="2800" spc="15" dirty="0" smtClean="0">
                <a:latin typeface="TH SarabunPSK"/>
                <a:cs typeface="TH SarabunPSK"/>
              </a:rPr>
              <a:t>จ</a:t>
            </a:r>
            <a:r>
              <a:rPr lang="th-TH" sz="2800" spc="0" dirty="0" smtClean="0">
                <a:latin typeface="TH SarabunPSK"/>
                <a:cs typeface="TH SarabunPSK"/>
              </a:rPr>
              <a:t>น</a:t>
            </a:r>
            <a:r>
              <a:rPr lang="th-TH" sz="2800" spc="-10" dirty="0" smtClean="0">
                <a:latin typeface="TH SarabunPSK"/>
                <a:cs typeface="TH SarabunPSK"/>
              </a:rPr>
              <a:t>ป</a:t>
            </a:r>
            <a:r>
              <a:rPr lang="th-TH" sz="2800" spc="-5" dirty="0" smtClean="0">
                <a:latin typeface="TH SarabunPSK"/>
                <a:cs typeface="TH SarabunPSK"/>
              </a:rPr>
              <a:t></a:t>
            </a:r>
            <a:r>
              <a:rPr lang="th-TH" sz="2800" spc="0" dirty="0" smtClean="0">
                <a:latin typeface="TH SarabunPSK"/>
                <a:cs typeface="TH SarabunPSK"/>
              </a:rPr>
              <a:t>จ</a:t>
            </a:r>
            <a:r>
              <a:rPr lang="th-TH" sz="2800" spc="-10" dirty="0" smtClean="0">
                <a:latin typeface="TH SarabunPSK"/>
                <a:cs typeface="TH SarabunPSK"/>
              </a:rPr>
              <a:t>จ</a:t>
            </a:r>
            <a:r>
              <a:rPr lang="th-TH" sz="2800" spc="-5" dirty="0" smtClean="0">
                <a:latin typeface="TH SarabunPSK"/>
                <a:cs typeface="TH SarabunPSK"/>
              </a:rPr>
              <a:t>ุ</a:t>
            </a:r>
            <a:r>
              <a:rPr lang="th-TH" sz="2800" spc="-10" dirty="0" smtClean="0">
                <a:latin typeface="TH SarabunPSK"/>
                <a:cs typeface="TH SarabunPSK"/>
              </a:rPr>
              <a:t>บ</a:t>
            </a:r>
            <a:r>
              <a:rPr lang="th-TH" sz="2800" spc="5" dirty="0" smtClean="0">
                <a:latin typeface="TH SarabunPSK"/>
                <a:cs typeface="TH SarabunPSK"/>
              </a:rPr>
              <a:t>ั</a:t>
            </a:r>
            <a:r>
              <a:rPr lang="th-TH" sz="2800" spc="0" dirty="0" smtClean="0">
                <a:latin typeface="TH SarabunPSK"/>
                <a:cs typeface="TH SarabunPSK"/>
              </a:rPr>
              <a:t>น</a:t>
            </a:r>
            <a:r>
              <a:rPr lang="th-TH" sz="2800" spc="-15" dirty="0" smtClean="0">
                <a:latin typeface="TH SarabunPSK"/>
                <a:cs typeface="TH SarabunPSK"/>
              </a:rPr>
              <a:t>ม</a:t>
            </a:r>
            <a:r>
              <a:rPr lang="th-TH" sz="2800" spc="10" dirty="0" smtClean="0">
                <a:latin typeface="TH SarabunPSK"/>
                <a:cs typeface="TH SarabunPSK"/>
              </a:rPr>
              <a:t>ี</a:t>
            </a:r>
            <a:r>
              <a:rPr lang="th-TH" sz="2800" spc="-10" dirty="0" smtClean="0">
                <a:latin typeface="TH SarabunPSK"/>
                <a:cs typeface="TH SarabunPSK"/>
              </a:rPr>
              <a:t>จ</a:t>
            </a:r>
            <a:r>
              <a:rPr lang="th-TH" sz="2800" spc="-5" dirty="0" smtClean="0">
                <a:latin typeface="TH SarabunPSK"/>
                <a:cs typeface="TH SarabunPSK"/>
              </a:rPr>
              <a:t>ํ</a:t>
            </a:r>
            <a:r>
              <a:rPr lang="th-TH" sz="2800" spc="0" dirty="0" smtClean="0">
                <a:latin typeface="TH SarabunPSK"/>
                <a:cs typeface="TH SarabunPSK"/>
              </a:rPr>
              <a:t>า</a:t>
            </a:r>
            <a:r>
              <a:rPr lang="th-TH" sz="2800" spc="15" dirty="0" smtClean="0">
                <a:latin typeface="TH SarabunPSK"/>
                <a:cs typeface="TH SarabunPSK"/>
              </a:rPr>
              <a:t>น</a:t>
            </a:r>
            <a:r>
              <a:rPr lang="th-TH" sz="2800" spc="5" dirty="0" smtClean="0">
                <a:latin typeface="TH SarabunPSK"/>
                <a:cs typeface="TH SarabunPSK"/>
              </a:rPr>
              <a:t>ว</a:t>
            </a:r>
            <a:r>
              <a:rPr lang="th-TH" sz="2800" spc="0" dirty="0" smtClean="0">
                <a:latin typeface="TH SarabunPSK"/>
                <a:cs typeface="TH SarabunPSK"/>
              </a:rPr>
              <a:t>น</a:t>
            </a:r>
            <a:r>
              <a:rPr lang="th-TH" sz="2800" spc="-10" dirty="0" smtClean="0">
                <a:latin typeface="TH SarabunPSK"/>
                <a:cs typeface="TH SarabunPSK"/>
              </a:rPr>
              <a:t>น</a:t>
            </a:r>
            <a:r>
              <a:rPr lang="th-TH" sz="2800" spc="-5" dirty="0" smtClean="0">
                <a:latin typeface="TH SarabunPSK"/>
                <a:cs typeface="TH SarabunPSK"/>
              </a:rPr>
              <a:t>ั</a:t>
            </a:r>
            <a:r>
              <a:rPr lang="th-TH" sz="2800" spc="0" dirty="0" smtClean="0">
                <a:latin typeface="TH SarabunPSK"/>
                <a:cs typeface="TH SarabunPSK"/>
              </a:rPr>
              <a:t>บ</a:t>
            </a:r>
            <a:r>
              <a:rPr lang="th-TH" sz="2800" spc="-5" dirty="0" smtClean="0">
                <a:latin typeface="TH SarabunPSK"/>
                <a:cs typeface="TH SarabunPSK"/>
              </a:rPr>
              <a:t>ร</a:t>
            </a:r>
            <a:r>
              <a:rPr lang="th-TH" sz="2800" spc="0" dirty="0" smtClean="0">
                <a:latin typeface="TH SarabunPSK"/>
                <a:cs typeface="TH SarabunPSK"/>
              </a:rPr>
              <a:t>อย</a:t>
            </a:r>
            <a:r>
              <a:rPr lang="th-TH" sz="2800" spc="-10" dirty="0" smtClean="0">
                <a:latin typeface="TH SarabunPSK"/>
                <a:cs typeface="TH SarabunPSK"/>
              </a:rPr>
              <a:t>ๆ</a:t>
            </a:r>
            <a:r>
              <a:rPr lang="th-TH" sz="2800" spc="-5" dirty="0" smtClean="0">
                <a:latin typeface="TH SarabunPSK"/>
                <a:cs typeface="TH SarabunPSK"/>
              </a:rPr>
              <a:t>ช</a:t>
            </a:r>
            <a:r>
              <a:rPr lang="th-TH" sz="2800" spc="0" dirty="0" smtClean="0">
                <a:latin typeface="TH SarabunPSK"/>
                <a:cs typeface="TH SarabunPSK"/>
              </a:rPr>
              <a:t>อ</a:t>
            </a:r>
            <a:r>
              <a:rPr lang="th-TH" sz="2800" spc="-5" dirty="0" smtClean="0">
                <a:latin typeface="TH SarabunPSK"/>
                <a:cs typeface="TH SarabunPSK"/>
              </a:rPr>
              <a:t>ง</a:t>
            </a:r>
            <a:r>
              <a:rPr lang="th-TH" sz="2800" spc="25" dirty="0" smtClean="0">
                <a:latin typeface="TH SarabunPSK"/>
                <a:cs typeface="TH SarabunPSK"/>
              </a:rPr>
              <a:t> ทั้ง</a:t>
            </a:r>
            <a:r>
              <a:rPr lang="th-TH" sz="2800" spc="10" dirty="0" smtClean="0">
                <a:latin typeface="TH SarabunPSK"/>
                <a:cs typeface="TH SarabunPSK"/>
              </a:rPr>
              <a:t>โ</a:t>
            </a:r>
            <a:r>
              <a:rPr lang="th-TH" sz="2800" spc="-5" dirty="0" smtClean="0">
                <a:latin typeface="TH SarabunPSK"/>
                <a:cs typeface="TH SarabunPSK"/>
              </a:rPr>
              <a:t>ท</a:t>
            </a:r>
            <a:r>
              <a:rPr lang="th-TH" sz="2800" spc="0" dirty="0" smtClean="0">
                <a:latin typeface="TH SarabunPSK"/>
                <a:cs typeface="TH SarabunPSK"/>
              </a:rPr>
              <a:t>ร</a:t>
            </a:r>
            <a:r>
              <a:rPr lang="th-TH" sz="2800" spc="-15" dirty="0" smtClean="0">
                <a:latin typeface="TH SarabunPSK"/>
                <a:cs typeface="TH SarabunPSK"/>
              </a:rPr>
              <a:t>ท</a:t>
            </a:r>
            <a:r>
              <a:rPr lang="th-TH" sz="2800" spc="-5" dirty="0" smtClean="0">
                <a:latin typeface="TH SarabunPSK"/>
                <a:cs typeface="TH SarabunPSK"/>
              </a:rPr>
              <a:t>ั</a:t>
            </a:r>
            <a:r>
              <a:rPr lang="th-TH" sz="2800" spc="10" dirty="0" smtClean="0">
                <a:latin typeface="TH SarabunPSK"/>
                <a:cs typeface="TH SarabunPSK"/>
              </a:rPr>
              <a:t>ศ</a:t>
            </a:r>
            <a:r>
              <a:rPr lang="th-TH" sz="2800" spc="-5" dirty="0" smtClean="0">
                <a:latin typeface="TH SarabunPSK"/>
                <a:cs typeface="TH SarabunPSK"/>
              </a:rPr>
              <a:t>น </a:t>
            </a:r>
            <a:r>
              <a:rPr lang="th-TH" sz="2800" spc="0" dirty="0" smtClean="0">
                <a:latin typeface="TH SarabunPSK"/>
                <a:cs typeface="TH SarabunPSK"/>
              </a:rPr>
              <a:t>ร</a:t>
            </a:r>
            <a:r>
              <a:rPr lang="th-TH" sz="2800" spc="5" dirty="0" smtClean="0">
                <a:latin typeface="TH SarabunPSK"/>
                <a:cs typeface="TH SarabunPSK"/>
              </a:rPr>
              <a:t>ะ</a:t>
            </a:r>
            <a:r>
              <a:rPr lang="th-TH" sz="2800" spc="0" dirty="0" smtClean="0">
                <a:latin typeface="TH SarabunPSK"/>
                <a:cs typeface="TH SarabunPSK"/>
              </a:rPr>
              <a:t>บ</a:t>
            </a:r>
            <a:r>
              <a:rPr lang="th-TH" sz="2800" spc="15" dirty="0" smtClean="0">
                <a:latin typeface="TH SarabunPSK"/>
                <a:cs typeface="TH SarabunPSK"/>
              </a:rPr>
              <a:t>บ</a:t>
            </a:r>
            <a:r>
              <a:rPr lang="th-TH" sz="2800" spc="0" dirty="0" smtClean="0">
                <a:latin typeface="TH SarabunPSK"/>
                <a:cs typeface="TH SarabunPSK"/>
              </a:rPr>
              <a:t>แ</a:t>
            </a:r>
            <a:r>
              <a:rPr lang="th-TH" sz="2800" spc="5" dirty="0" smtClean="0">
                <a:latin typeface="TH SarabunPSK"/>
                <a:cs typeface="TH SarabunPSK"/>
              </a:rPr>
              <a:t>อ</a:t>
            </a:r>
            <a:r>
              <a:rPr lang="th-TH" sz="2800" spc="0" dirty="0" smtClean="0">
                <a:latin typeface="TH SarabunPSK"/>
                <a:cs typeface="TH SarabunPSK"/>
              </a:rPr>
              <a:t>น</a:t>
            </a:r>
            <a:r>
              <a:rPr lang="th-TH" sz="2800" spc="5" dirty="0" smtClean="0">
                <a:latin typeface="TH SarabunPSK"/>
                <a:cs typeface="TH SarabunPSK"/>
              </a:rPr>
              <a:t>ะ</a:t>
            </a:r>
            <a:r>
              <a:rPr lang="th-TH" sz="2800" spc="-10" dirty="0" smtClean="0">
                <a:latin typeface="TH SarabunPSK"/>
                <a:cs typeface="TH SarabunPSK"/>
              </a:rPr>
              <a:t>ล</a:t>
            </a:r>
            <a:r>
              <a:rPr lang="th-TH" sz="2800" spc="-5" dirty="0" smtClean="0">
                <a:latin typeface="TH SarabunPSK"/>
                <a:cs typeface="TH SarabunPSK"/>
              </a:rPr>
              <a:t>็</a:t>
            </a:r>
            <a:r>
              <a:rPr lang="th-TH" sz="2800" spc="5" dirty="0" smtClean="0">
                <a:latin typeface="TH SarabunPSK"/>
                <a:cs typeface="TH SarabunPSK"/>
              </a:rPr>
              <a:t>อ</a:t>
            </a:r>
            <a:r>
              <a:rPr lang="th-TH" sz="2800" spc="-10" dirty="0" smtClean="0">
                <a:latin typeface="TH SarabunPSK"/>
                <a:cs typeface="TH SarabunPSK"/>
              </a:rPr>
              <a:t>ก</a:t>
            </a:r>
            <a:r>
              <a:rPr lang="th-TH" sz="2800" spc="30" dirty="0" smtClean="0">
                <a:latin typeface="TH SarabunPSK"/>
                <a:cs typeface="TH SarabunPSK"/>
              </a:rPr>
              <a:t> </a:t>
            </a:r>
            <a:r>
              <a:rPr lang="th-TH" sz="2800" spc="10" dirty="0" smtClean="0">
                <a:latin typeface="TH SarabunPSK"/>
                <a:cs typeface="TH SarabunPSK"/>
              </a:rPr>
              <a:t>โท</a:t>
            </a:r>
            <a:r>
              <a:rPr lang="th-TH" sz="2800" spc="0" dirty="0" smtClean="0">
                <a:latin typeface="TH SarabunPSK"/>
                <a:cs typeface="TH SarabunPSK"/>
              </a:rPr>
              <a:t>ร</a:t>
            </a:r>
            <a:r>
              <a:rPr lang="th-TH" sz="2800" spc="-15" dirty="0" smtClean="0">
                <a:latin typeface="TH SarabunPSK"/>
                <a:cs typeface="TH SarabunPSK"/>
              </a:rPr>
              <a:t>ท</a:t>
            </a:r>
            <a:r>
              <a:rPr lang="th-TH" sz="2800" spc="20" dirty="0" smtClean="0">
                <a:latin typeface="TH SarabunPSK"/>
                <a:cs typeface="TH SarabunPSK"/>
              </a:rPr>
              <a:t>ั</a:t>
            </a:r>
            <a:r>
              <a:rPr lang="th-TH" sz="2800" spc="-5" dirty="0" smtClean="0">
                <a:latin typeface="TH SarabunPSK"/>
                <a:cs typeface="TH SarabunPSK"/>
              </a:rPr>
              <a:t>ศ</a:t>
            </a:r>
            <a:r>
              <a:rPr lang="th-TH" sz="2800" spc="-10" dirty="0" smtClean="0">
                <a:latin typeface="TH SarabunPSK"/>
                <a:cs typeface="TH SarabunPSK"/>
              </a:rPr>
              <a:t>น</a:t>
            </a:r>
            <a:r>
              <a:rPr lang="th-TH" sz="2800" spc="20" dirty="0" smtClean="0">
                <a:latin typeface="TH SarabunPSK"/>
                <a:cs typeface="TH SarabunPSK"/>
              </a:rPr>
              <a:t></a:t>
            </a:r>
            <a:r>
              <a:rPr lang="th-TH" sz="2800" spc="5" dirty="0" smtClean="0">
                <a:latin typeface="TH SarabunPSK"/>
                <a:cs typeface="TH SarabunPSK"/>
              </a:rPr>
              <a:t>ผ่านดาวเทียม</a:t>
            </a:r>
            <a:r>
              <a:rPr lang="th-TH" sz="2800" spc="35" dirty="0" smtClean="0">
                <a:latin typeface="TH SarabunPSK"/>
                <a:cs typeface="TH SarabunPSK"/>
              </a:rPr>
              <a:t> </a:t>
            </a:r>
            <a:r>
              <a:rPr lang="th-TH" sz="2800" spc="15" dirty="0" smtClean="0">
                <a:latin typeface="TH SarabunPSK"/>
                <a:cs typeface="TH SarabunPSK"/>
              </a:rPr>
              <a:t>เ</a:t>
            </a:r>
            <a:r>
              <a:rPr lang="th-TH" sz="2800" spc="-5" dirty="0" smtClean="0">
                <a:latin typeface="TH SarabunPSK"/>
                <a:cs typeface="TH SarabunPSK"/>
              </a:rPr>
              <a:t>ค</a:t>
            </a:r>
            <a:r>
              <a:rPr lang="th-TH" sz="2800" spc="15" dirty="0" smtClean="0">
                <a:latin typeface="TH SarabunPSK"/>
                <a:cs typeface="TH SarabunPSK"/>
              </a:rPr>
              <a:t>เ</a:t>
            </a:r>
            <a:r>
              <a:rPr lang="th-TH" sz="2800" spc="0" dirty="0" smtClean="0">
                <a:latin typeface="TH SarabunPSK"/>
                <a:cs typeface="TH SarabunPSK"/>
              </a:rPr>
              <a:t>บิ้ล</a:t>
            </a:r>
            <a:r>
              <a:rPr lang="th-TH" sz="2800" spc="-15" dirty="0" smtClean="0">
                <a:latin typeface="TH SarabunPSK"/>
                <a:cs typeface="TH SarabunPSK"/>
              </a:rPr>
              <a:t>ท</a:t>
            </a:r>
            <a:r>
              <a:rPr lang="th-TH" sz="2800" spc="20" dirty="0" smtClean="0">
                <a:latin typeface="TH SarabunPSK"/>
                <a:cs typeface="TH SarabunPSK"/>
              </a:rPr>
              <a:t>ี</a:t>
            </a:r>
            <a:r>
              <a:rPr lang="th-TH" sz="2800" spc="-5" dirty="0" smtClean="0">
                <a:latin typeface="TH SarabunPSK"/>
                <a:cs typeface="TH SarabunPSK"/>
              </a:rPr>
              <a:t>ว</a:t>
            </a:r>
            <a:r>
              <a:rPr lang="th-TH" sz="2800" spc="0" dirty="0" smtClean="0">
                <a:latin typeface="TH SarabunPSK"/>
                <a:cs typeface="TH SarabunPSK"/>
              </a:rPr>
              <a:t>ี</a:t>
            </a:r>
            <a:r>
              <a:rPr lang="th-TH" sz="2800" spc="20" dirty="0" smtClean="0">
                <a:latin typeface="TH SarabunPSK"/>
                <a:cs typeface="TH SarabunPSK"/>
              </a:rPr>
              <a:t> </a:t>
            </a:r>
            <a:r>
              <a:rPr lang="th-TH" sz="2800" spc="-20" dirty="0" smtClean="0">
                <a:latin typeface="TH SarabunPSK"/>
                <a:cs typeface="TH SarabunPSK"/>
              </a:rPr>
              <a:t>อ</a:t>
            </a:r>
            <a:r>
              <a:rPr lang="th-TH" sz="2800" spc="20" dirty="0" smtClean="0">
                <a:latin typeface="TH SarabunPSK"/>
                <a:cs typeface="TH SarabunPSK"/>
              </a:rPr>
              <a:t>ิ</a:t>
            </a:r>
            <a:r>
              <a:rPr lang="th-TH" sz="2800" spc="0" dirty="0" smtClean="0">
                <a:latin typeface="TH SarabunPSK"/>
                <a:cs typeface="TH SarabunPSK"/>
              </a:rPr>
              <a:t>น</a:t>
            </a:r>
            <a:r>
              <a:rPr lang="th-TH" sz="2800" spc="15" dirty="0" smtClean="0">
                <a:latin typeface="TH SarabunPSK"/>
                <a:cs typeface="TH SarabunPSK"/>
              </a:rPr>
              <a:t>เ</a:t>
            </a:r>
            <a:r>
              <a:rPr lang="th-TH" sz="2800" spc="-5" dirty="0" smtClean="0">
                <a:latin typeface="TH SarabunPSK"/>
                <a:cs typeface="TH SarabunPSK"/>
              </a:rPr>
              <a:t>ท</a:t>
            </a:r>
            <a:r>
              <a:rPr lang="th-TH" sz="2800" spc="5" dirty="0" smtClean="0">
                <a:latin typeface="TH SarabunPSK"/>
                <a:cs typeface="TH SarabunPSK"/>
              </a:rPr>
              <a:t>อ</a:t>
            </a:r>
            <a:r>
              <a:rPr lang="th-TH" sz="2800" spc="-5" dirty="0" smtClean="0">
                <a:latin typeface="TH SarabunPSK"/>
                <a:cs typeface="TH SarabunPSK"/>
              </a:rPr>
              <a:t>ร</a:t>
            </a:r>
            <a:r>
              <a:rPr lang="th-TH" sz="2800" spc="15" dirty="0" smtClean="0">
                <a:latin typeface="TH SarabunPSK"/>
                <a:cs typeface="TH SarabunPSK"/>
              </a:rPr>
              <a:t>เน็ตทีวี</a:t>
            </a:r>
            <a:r>
              <a:rPr lang="th-TH" sz="2800" spc="10" dirty="0" smtClean="0">
                <a:latin typeface="TH SarabunPSK"/>
                <a:cs typeface="TH SarabunPSK"/>
              </a:rPr>
              <a:t>แ</a:t>
            </a:r>
            <a:r>
              <a:rPr lang="th-TH" sz="2800" spc="5" dirty="0" smtClean="0">
                <a:latin typeface="TH SarabunPSK"/>
                <a:cs typeface="TH SarabunPSK"/>
              </a:rPr>
              <a:t>ละ</a:t>
            </a:r>
            <a:r>
              <a:rPr lang="th-TH" sz="2800" spc="-15" dirty="0" smtClean="0">
                <a:latin typeface="TH SarabunPSK"/>
                <a:cs typeface="TH SarabunPSK"/>
              </a:rPr>
              <a:t>ด</a:t>
            </a:r>
            <a:r>
              <a:rPr lang="th-TH" sz="2800" spc="-5" dirty="0" smtClean="0">
                <a:latin typeface="TH SarabunPSK"/>
                <a:cs typeface="TH SarabunPSK"/>
              </a:rPr>
              <a:t>ิ</a:t>
            </a:r>
            <a:r>
              <a:rPr lang="th-TH" sz="2800" spc="-10" dirty="0" smtClean="0">
                <a:latin typeface="TH SarabunPSK"/>
                <a:cs typeface="TH SarabunPSK"/>
              </a:rPr>
              <a:t>จ</a:t>
            </a:r>
            <a:r>
              <a:rPr lang="th-TH" sz="2800" spc="20" dirty="0" smtClean="0">
                <a:latin typeface="TH SarabunPSK"/>
                <a:cs typeface="TH SarabunPSK"/>
              </a:rPr>
              <a:t>ิทัล</a:t>
            </a:r>
            <a:r>
              <a:rPr lang="th-TH" sz="2800" spc="-60" dirty="0" smtClean="0">
                <a:latin typeface="TH SarabunPSK"/>
                <a:cs typeface="TH SarabunPSK"/>
              </a:rPr>
              <a:t> </a:t>
            </a:r>
            <a:r>
              <a:rPr lang="th-TH" sz="2800" spc="-15" dirty="0" smtClean="0">
                <a:latin typeface="TH SarabunPSK"/>
                <a:cs typeface="TH SarabunPSK"/>
              </a:rPr>
              <a:t>ท</a:t>
            </a:r>
            <a:r>
              <a:rPr lang="th-TH" sz="2800" spc="-5" dirty="0" smtClean="0">
                <a:latin typeface="TH SarabunPSK"/>
                <a:cs typeface="TH SarabunPSK"/>
              </a:rPr>
              <a:t>ีว</a:t>
            </a:r>
            <a:r>
              <a:rPr lang="th-TH" sz="2800" spc="20" dirty="0" smtClean="0">
                <a:latin typeface="TH SarabunPSK"/>
                <a:cs typeface="TH SarabunPSK"/>
              </a:rPr>
              <a:t>ี</a:t>
            </a:r>
            <a:r>
              <a:rPr lang="th-TH" sz="2800" spc="5" dirty="0" smtClean="0">
                <a:latin typeface="TH SarabunPSK"/>
                <a:cs typeface="TH SarabunPSK"/>
              </a:rPr>
              <a:t>ภ</a:t>
            </a:r>
            <a:r>
              <a:rPr lang="th-TH" sz="2800" spc="10" dirty="0" smtClean="0">
                <a:latin typeface="TH SarabunPSK"/>
                <a:cs typeface="TH SarabunPSK"/>
              </a:rPr>
              <a:t>า</a:t>
            </a:r>
            <a:r>
              <a:rPr lang="th-TH" sz="2800" spc="-5" dirty="0" smtClean="0">
                <a:latin typeface="TH SarabunPSK"/>
                <a:cs typeface="TH SarabunPSK"/>
              </a:rPr>
              <a:t>ค</a:t>
            </a:r>
            <a:r>
              <a:rPr lang="th-TH" sz="2800" spc="-20" dirty="0" smtClean="0">
                <a:latin typeface="TH SarabunPSK"/>
                <a:cs typeface="TH SarabunPSK"/>
              </a:rPr>
              <a:t>พื้นดิน</a:t>
            </a:r>
            <a:r>
              <a:rPr lang="th-TH" sz="2800" spc="5" dirty="0" smtClean="0">
                <a:latin typeface="TH SarabunPSK"/>
                <a:cs typeface="TH SarabunPSK"/>
              </a:rPr>
              <a:t>เ</a:t>
            </a:r>
            <a:r>
              <a:rPr lang="th-TH" sz="2800" spc="-10" dirty="0" smtClean="0">
                <a:latin typeface="TH SarabunPSK"/>
                <a:cs typeface="TH SarabunPSK"/>
              </a:rPr>
              <a:t>ป</a:t>
            </a:r>
            <a:r>
              <a:rPr lang="th-TH" sz="2800" spc="20" dirty="0" smtClean="0">
                <a:latin typeface="TH SarabunPSK"/>
                <a:cs typeface="TH SarabunPSK"/>
              </a:rPr>
              <a:t></a:t>
            </a:r>
            <a:r>
              <a:rPr lang="th-TH" sz="2800" spc="0" dirty="0" smtClean="0">
                <a:latin typeface="TH SarabunPSK"/>
                <a:cs typeface="TH SarabunPSK"/>
              </a:rPr>
              <a:t>น</a:t>
            </a:r>
            <a:r>
              <a:rPr lang="th-TH" sz="2800" spc="-10" dirty="0" smtClean="0">
                <a:latin typeface="TH SarabunPSK"/>
                <a:cs typeface="TH SarabunPSK"/>
              </a:rPr>
              <a:t>ต</a:t>
            </a:r>
            <a:r>
              <a:rPr lang="th-TH" sz="2800" spc="20" dirty="0" smtClean="0">
                <a:latin typeface="TH SarabunPSK"/>
                <a:cs typeface="TH SarabunPSK"/>
              </a:rPr>
              <a:t></a:t>
            </a:r>
            <a:r>
              <a:rPr lang="th-TH" sz="2800" spc="-10" dirty="0" smtClean="0">
                <a:latin typeface="TH SarabunPSK"/>
                <a:cs typeface="TH SarabunPSK"/>
              </a:rPr>
              <a:t>น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990840148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12700">
              <a:lnSpc>
                <a:spcPct val="100000"/>
              </a:lnSpc>
            </a:pPr>
            <a:r>
              <a:rPr lang="th-TH" b="1" spc="-15" dirty="0" smtClean="0">
                <a:latin typeface="TH SarabunPSK"/>
                <a:cs typeface="TH SarabunPSK"/>
              </a:rPr>
              <a:t>ธุรกิจโทรทัศน</a:t>
            </a:r>
            <a:br>
              <a:rPr lang="th-TH" b="1" spc="-15" dirty="0" smtClean="0">
                <a:latin typeface="TH SarabunPSK"/>
                <a:cs typeface="TH SarabunPSK"/>
              </a:rPr>
            </a:br>
            <a:endParaRPr lang="th-TH" dirty="0">
              <a:latin typeface="TH SarabunPSK"/>
              <a:cs typeface="TH SarabunPSK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thaiDist">
              <a:buNone/>
            </a:pPr>
            <a:r>
              <a:rPr lang="th-TH" spc="10" dirty="0" smtClean="0">
                <a:latin typeface="TH SarabunPSK"/>
                <a:cs typeface="TH SarabunPSK"/>
              </a:rPr>
              <a:t>โด</a:t>
            </a:r>
            <a:r>
              <a:rPr lang="th-TH" spc="15" dirty="0" smtClean="0">
                <a:latin typeface="TH SarabunPSK"/>
                <a:cs typeface="TH SarabunPSK"/>
              </a:rPr>
              <a:t>ย</a:t>
            </a:r>
            <a:r>
              <a:rPr lang="th-TH" spc="-15" dirty="0" smtClean="0">
                <a:latin typeface="TH SarabunPSK"/>
                <a:cs typeface="TH SarabunPSK"/>
              </a:rPr>
              <a:t>ที่</a:t>
            </a:r>
            <a:r>
              <a:rPr lang="th-TH" spc="-5" dirty="0" smtClean="0">
                <a:latin typeface="TH SarabunPSK"/>
                <a:cs typeface="TH SarabunPSK"/>
              </a:rPr>
              <a:t>ผ</a:t>
            </a:r>
            <a:r>
              <a:rPr lang="th-TH" spc="0" dirty="0" smtClean="0">
                <a:latin typeface="TH SarabunPSK"/>
                <a:cs typeface="TH SarabunPSK"/>
              </a:rPr>
              <a:t>า</a:t>
            </a:r>
            <a:r>
              <a:rPr lang="th-TH" spc="15" dirty="0" smtClean="0">
                <a:latin typeface="TH SarabunPSK"/>
                <a:cs typeface="TH SarabunPSK"/>
              </a:rPr>
              <a:t>น</a:t>
            </a:r>
            <a:r>
              <a:rPr lang="th-TH" spc="-5" dirty="0" smtClean="0">
                <a:latin typeface="TH SarabunPSK"/>
                <a:cs typeface="TH SarabunPSK"/>
              </a:rPr>
              <a:t>ม</a:t>
            </a:r>
            <a:r>
              <a:rPr lang="th-TH" spc="10" dirty="0" smtClean="0">
                <a:latin typeface="TH SarabunPSK"/>
                <a:cs typeface="TH SarabunPSK"/>
              </a:rPr>
              <a:t>า</a:t>
            </a:r>
            <a:r>
              <a:rPr lang="th-TH" spc="0" dirty="0" smtClean="0">
                <a:latin typeface="TH SarabunPSK"/>
                <a:cs typeface="TH SarabunPSK"/>
              </a:rPr>
              <a:t>ร</a:t>
            </a:r>
            <a:r>
              <a:rPr lang="th-TH" spc="5" dirty="0" smtClean="0">
                <a:latin typeface="TH SarabunPSK"/>
                <a:cs typeface="TH SarabunPSK"/>
              </a:rPr>
              <a:t>ะ</a:t>
            </a:r>
            <a:r>
              <a:rPr lang="th-TH" spc="0" dirty="0" smtClean="0">
                <a:latin typeface="TH SarabunPSK"/>
                <a:cs typeface="TH SarabunPSK"/>
              </a:rPr>
              <a:t>บ</a:t>
            </a:r>
            <a:r>
              <a:rPr lang="th-TH" spc="10" dirty="0" smtClean="0">
                <a:latin typeface="TH SarabunPSK"/>
                <a:cs typeface="TH SarabunPSK"/>
              </a:rPr>
              <a:t>บ</a:t>
            </a:r>
            <a:r>
              <a:rPr lang="th-TH" spc="-5" dirty="0" smtClean="0">
                <a:latin typeface="TH SarabunPSK"/>
                <a:cs typeface="TH SarabunPSK"/>
              </a:rPr>
              <a:t>ก</a:t>
            </a:r>
            <a:r>
              <a:rPr lang="th-TH" spc="10" dirty="0" smtClean="0">
                <a:latin typeface="TH SarabunPSK"/>
                <a:cs typeface="TH SarabunPSK"/>
              </a:rPr>
              <a:t>า</a:t>
            </a:r>
            <a:r>
              <a:rPr lang="th-TH" spc="0" dirty="0" smtClean="0">
                <a:latin typeface="TH SarabunPSK"/>
                <a:cs typeface="TH SarabunPSK"/>
              </a:rPr>
              <a:t>รบ</a:t>
            </a:r>
            <a:r>
              <a:rPr lang="th-TH" spc="-5" dirty="0" smtClean="0">
                <a:latin typeface="TH SarabunPSK"/>
                <a:cs typeface="TH SarabunPSK"/>
              </a:rPr>
              <a:t>ร</a:t>
            </a:r>
            <a:r>
              <a:rPr lang="th-TH" spc="5" dirty="0" smtClean="0">
                <a:latin typeface="TH SarabunPSK"/>
                <a:cs typeface="TH SarabunPSK"/>
              </a:rPr>
              <a:t>ิ</a:t>
            </a:r>
            <a:r>
              <a:rPr lang="th-TH" spc="0" dirty="0" smtClean="0">
                <a:latin typeface="TH SarabunPSK"/>
                <a:cs typeface="TH SarabunPSK"/>
              </a:rPr>
              <a:t>ห</a:t>
            </a:r>
            <a:r>
              <a:rPr lang="th-TH" spc="10" dirty="0" smtClean="0">
                <a:latin typeface="TH SarabunPSK"/>
                <a:cs typeface="TH SarabunPSK"/>
              </a:rPr>
              <a:t>า</a:t>
            </a:r>
            <a:r>
              <a:rPr lang="th-TH" spc="0" dirty="0" smtClean="0">
                <a:latin typeface="TH SarabunPSK"/>
                <a:cs typeface="TH SarabunPSK"/>
              </a:rPr>
              <a:t>ร</a:t>
            </a:r>
            <a:r>
              <a:rPr lang="th-TH" spc="-10" dirty="0" smtClean="0">
                <a:latin typeface="TH SarabunPSK"/>
                <a:cs typeface="TH SarabunPSK"/>
              </a:rPr>
              <a:t>จ</a:t>
            </a:r>
            <a:r>
              <a:rPr lang="th-TH" spc="5" dirty="0" smtClean="0">
                <a:latin typeface="TH SarabunPSK"/>
                <a:cs typeface="TH SarabunPSK"/>
              </a:rPr>
              <a:t>ั</a:t>
            </a:r>
            <a:r>
              <a:rPr lang="th-TH" spc="0" dirty="0" smtClean="0">
                <a:latin typeface="TH SarabunPSK"/>
                <a:cs typeface="TH SarabunPSK"/>
              </a:rPr>
              <a:t>ด</a:t>
            </a:r>
            <a:r>
              <a:rPr lang="th-TH" spc="10" dirty="0" smtClean="0">
                <a:latin typeface="TH SarabunPSK"/>
                <a:cs typeface="TH SarabunPSK"/>
              </a:rPr>
              <a:t>ก</a:t>
            </a:r>
            <a:r>
              <a:rPr lang="th-TH" spc="0" dirty="0" smtClean="0">
                <a:latin typeface="TH SarabunPSK"/>
                <a:cs typeface="TH SarabunPSK"/>
              </a:rPr>
              <a:t>า</a:t>
            </a:r>
            <a:r>
              <a:rPr lang="th-TH" spc="15" dirty="0" smtClean="0">
                <a:latin typeface="TH SarabunPSK"/>
                <a:cs typeface="TH SarabunPSK"/>
              </a:rPr>
              <a:t>ร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10" dirty="0" smtClean="0">
                <a:latin typeface="TH SarabunPSK"/>
                <a:cs typeface="TH SarabunPSK"/>
              </a:rPr>
              <a:t>ิ</a:t>
            </a:r>
            <a:r>
              <a:rPr lang="th-TH" spc="15" dirty="0" smtClean="0">
                <a:latin typeface="TH SarabunPSK"/>
                <a:cs typeface="TH SarabunPSK"/>
              </a:rPr>
              <a:t>จ</a:t>
            </a:r>
            <a:r>
              <a:rPr lang="th-TH" spc="-5" dirty="0" smtClean="0">
                <a:latin typeface="TH SarabunPSK"/>
                <a:cs typeface="TH SarabunPSK"/>
              </a:rPr>
              <a:t>ก</a:t>
            </a:r>
            <a:r>
              <a:rPr lang="th-TH" spc="0" dirty="0" smtClean="0">
                <a:latin typeface="TH SarabunPSK"/>
                <a:cs typeface="TH SarabunPSK"/>
              </a:rPr>
              <a:t>า</a:t>
            </a:r>
            <a:r>
              <a:rPr lang="th-TH" spc="15" dirty="0" smtClean="0">
                <a:latin typeface="TH SarabunPSK"/>
                <a:cs typeface="TH SarabunPSK"/>
              </a:rPr>
              <a:t>ร</a:t>
            </a:r>
            <a:r>
              <a:rPr lang="th-TH" spc="-5" dirty="0" smtClean="0">
                <a:latin typeface="TH SarabunPSK"/>
                <a:cs typeface="TH SarabunPSK"/>
              </a:rPr>
              <a:t>ข</a:t>
            </a:r>
            <a:r>
              <a:rPr lang="th-TH" spc="5" dirty="0" smtClean="0">
                <a:latin typeface="TH SarabunPSK"/>
                <a:cs typeface="TH SarabunPSK"/>
              </a:rPr>
              <a:t>อง</a:t>
            </a:r>
            <a:r>
              <a:rPr lang="th-TH" spc="10" dirty="0" smtClean="0">
                <a:latin typeface="TH SarabunPSK"/>
                <a:cs typeface="TH SarabunPSK"/>
              </a:rPr>
              <a:t>ไ</a:t>
            </a:r>
            <a:r>
              <a:rPr lang="th-TH" spc="-5" dirty="0" smtClean="0">
                <a:latin typeface="TH SarabunPSK"/>
                <a:cs typeface="TH SarabunPSK"/>
              </a:rPr>
              <a:t>ท</a:t>
            </a:r>
            <a:r>
              <a:rPr lang="th-TH" spc="15" dirty="0" smtClean="0">
                <a:latin typeface="TH SarabunPSK"/>
                <a:cs typeface="TH SarabunPSK"/>
              </a:rPr>
              <a:t>ย</a:t>
            </a:r>
            <a:r>
              <a:rPr lang="th-TH" spc="-15" dirty="0" smtClean="0">
                <a:latin typeface="TH SarabunPSK"/>
                <a:cs typeface="TH SarabunPSK"/>
              </a:rPr>
              <a:t>ม</a:t>
            </a:r>
            <a:r>
              <a:rPr lang="th-TH" spc="-5" dirty="0" smtClean="0">
                <a:latin typeface="TH SarabunPSK"/>
                <a:cs typeface="TH SarabunPSK"/>
              </a:rPr>
              <a:t>ี</a:t>
            </a:r>
            <a:r>
              <a:rPr lang="th-TH" spc="10" dirty="0" smtClean="0">
                <a:latin typeface="TH SarabunPSK"/>
                <a:cs typeface="TH SarabunPSK"/>
              </a:rPr>
              <a:t>ค</a:t>
            </a:r>
            <a:r>
              <a:rPr lang="th-TH" spc="5" dirty="0" smtClean="0">
                <a:latin typeface="TH SarabunPSK"/>
                <a:cs typeface="TH SarabunPSK"/>
              </a:rPr>
              <a:t>ว</a:t>
            </a:r>
            <a:r>
              <a:rPr lang="th-TH" spc="10" dirty="0" smtClean="0">
                <a:latin typeface="TH SarabunPSK"/>
                <a:cs typeface="TH SarabunPSK"/>
              </a:rPr>
              <a:t>า</a:t>
            </a:r>
            <a:r>
              <a:rPr lang="th-TH" spc="-5" dirty="0" smtClean="0">
                <a:latin typeface="TH SarabunPSK"/>
                <a:cs typeface="TH SarabunPSK"/>
              </a:rPr>
              <a:t>ม</a:t>
            </a:r>
            <a:r>
              <a:rPr lang="th-TH" spc="-10" dirty="0" smtClean="0">
                <a:latin typeface="TH SarabunPSK"/>
                <a:cs typeface="TH SarabunPSK"/>
              </a:rPr>
              <a:t>ย</a:t>
            </a:r>
            <a:r>
              <a:rPr lang="th-TH" spc="10" dirty="0" smtClean="0">
                <a:latin typeface="TH SarabunPSK"/>
                <a:cs typeface="TH SarabunPSK"/>
              </a:rPr>
              <a:t>ุ่ง</a:t>
            </a:r>
            <a:r>
              <a:rPr lang="th-TH" spc="5" dirty="0" smtClean="0">
                <a:latin typeface="TH SarabunPSK"/>
                <a:cs typeface="TH SarabunPSK"/>
              </a:rPr>
              <a:t>เ</a:t>
            </a:r>
            <a:r>
              <a:rPr lang="th-TH" spc="15" dirty="0" smtClean="0">
                <a:latin typeface="TH SarabunPSK"/>
                <a:cs typeface="TH SarabunPSK"/>
              </a:rPr>
              <a:t>ห</a:t>
            </a:r>
            <a:r>
              <a:rPr lang="th-TH" spc="-10" dirty="0" smtClean="0">
                <a:latin typeface="TH SarabunPSK"/>
                <a:cs typeface="TH SarabunPSK"/>
              </a:rPr>
              <a:t>ย</a:t>
            </a:r>
            <a:r>
              <a:rPr lang="th-TH" spc="-5" dirty="0" smtClean="0">
                <a:latin typeface="TH SarabunPSK"/>
                <a:cs typeface="TH SarabunPSK"/>
              </a:rPr>
              <a:t>ิ</a:t>
            </a:r>
            <a:r>
              <a:rPr lang="th-TH" spc="15" dirty="0" smtClean="0">
                <a:latin typeface="TH SarabunPSK"/>
                <a:cs typeface="TH SarabunPSK"/>
              </a:rPr>
              <a:t>ง</a:t>
            </a:r>
            <a:r>
              <a:rPr lang="th-TH" spc="-5" dirty="0" smtClean="0">
                <a:latin typeface="TH SarabunPSK"/>
                <a:cs typeface="TH SarabunPSK"/>
              </a:rPr>
              <a:t>พ</a:t>
            </a:r>
            <a:r>
              <a:rPr lang="th-TH" spc="5" dirty="0" smtClean="0">
                <a:latin typeface="TH SarabunPSK"/>
                <a:cs typeface="TH SarabunPSK"/>
              </a:rPr>
              <a:t>อส</a:t>
            </a:r>
            <a:r>
              <a:rPr lang="th-TH" spc="10" dirty="0" smtClean="0">
                <a:latin typeface="TH SarabunPSK"/>
                <a:cs typeface="TH SarabunPSK"/>
              </a:rPr>
              <a:t>ม</a:t>
            </a:r>
            <a:r>
              <a:rPr lang="th-TH" spc="-5" dirty="0" smtClean="0">
                <a:latin typeface="TH SarabunPSK"/>
                <a:cs typeface="TH SarabunPSK"/>
              </a:rPr>
              <a:t>ค</a:t>
            </a:r>
            <a:r>
              <a:rPr lang="th-TH" spc="15" dirty="0" smtClean="0">
                <a:latin typeface="TH SarabunPSK"/>
                <a:cs typeface="TH SarabunPSK"/>
              </a:rPr>
              <a:t>ว</a:t>
            </a:r>
            <a:r>
              <a:rPr lang="th-TH" spc="-5" dirty="0" smtClean="0">
                <a:latin typeface="TH SarabunPSK"/>
                <a:cs typeface="TH SarabunPSK"/>
              </a:rPr>
              <a:t>ร</a:t>
            </a:r>
            <a:r>
              <a:rPr lang="th-TH" spc="25" dirty="0" smtClean="0">
                <a:latin typeface="TH SarabunPSK"/>
                <a:cs typeface="TH SarabunPSK"/>
              </a:rPr>
              <a:t> </a:t>
            </a:r>
            <a:r>
              <a:rPr lang="th-TH" spc="15" dirty="0" smtClean="0">
                <a:latin typeface="TH SarabunPSK"/>
                <a:cs typeface="TH SarabunPSK"/>
              </a:rPr>
              <a:t>เนื่องจาก</a:t>
            </a:r>
            <a:r>
              <a:rPr lang="th-TH" spc="0" dirty="0" smtClean="0">
                <a:latin typeface="TH SarabunPSK"/>
                <a:cs typeface="TH SarabunPSK"/>
              </a:rPr>
              <a:t>ไ</a:t>
            </a:r>
            <a:r>
              <a:rPr lang="th-TH" spc="-15" dirty="0" smtClean="0">
                <a:latin typeface="TH SarabunPSK"/>
                <a:cs typeface="TH SarabunPSK"/>
              </a:rPr>
              <a:t>ม</a:t>
            </a:r>
            <a:r>
              <a:rPr lang="th-TH" spc="5" dirty="0" smtClean="0">
                <a:latin typeface="TH SarabunPSK"/>
                <a:cs typeface="TH SarabunPSK"/>
              </a:rPr>
              <a:t></a:t>
            </a:r>
            <a:r>
              <a:rPr lang="th-TH" spc="-15" dirty="0" smtClean="0">
                <a:latin typeface="TH SarabunPSK"/>
                <a:cs typeface="TH SarabunPSK"/>
              </a:rPr>
              <a:t>ม</a:t>
            </a:r>
            <a:r>
              <a:rPr lang="th-TH" spc="-5" dirty="0" smtClean="0">
                <a:latin typeface="TH SarabunPSK"/>
                <a:cs typeface="TH SarabunPSK"/>
              </a:rPr>
              <a:t>ี</a:t>
            </a:r>
            <a:r>
              <a:rPr lang="th-TH" spc="15" dirty="0" smtClean="0">
                <a:latin typeface="TH SarabunPSK"/>
                <a:cs typeface="TH SarabunPSK"/>
              </a:rPr>
              <a:t>ห</a:t>
            </a:r>
            <a:r>
              <a:rPr lang="th-TH" spc="-10" dirty="0" smtClean="0">
                <a:latin typeface="TH SarabunPSK"/>
                <a:cs typeface="TH SarabunPSK"/>
              </a:rPr>
              <a:t>น</a:t>
            </a:r>
            <a:r>
              <a:rPr lang="th-TH" spc="-5" dirty="0" smtClean="0">
                <a:latin typeface="TH SarabunPSK"/>
                <a:cs typeface="TH SarabunPSK"/>
              </a:rPr>
              <a:t></a:t>
            </a:r>
            <a:r>
              <a:rPr lang="th-TH" spc="5" dirty="0" smtClean="0">
                <a:latin typeface="TH SarabunPSK"/>
                <a:cs typeface="TH SarabunPSK"/>
              </a:rPr>
              <a:t>ว</a:t>
            </a:r>
            <a:r>
              <a:rPr lang="th-TH" spc="15" dirty="0" smtClean="0">
                <a:latin typeface="TH SarabunPSK"/>
                <a:cs typeface="TH SarabunPSK"/>
              </a:rPr>
              <a:t>ย</a:t>
            </a:r>
            <a:r>
              <a:rPr lang="th-TH" spc="5" dirty="0" smtClean="0">
                <a:latin typeface="TH SarabunPSK"/>
                <a:cs typeface="TH SarabunPSK"/>
              </a:rPr>
              <a:t>ง</a:t>
            </a:r>
            <a:r>
              <a:rPr lang="th-TH" spc="10" dirty="0" smtClean="0">
                <a:latin typeface="TH SarabunPSK"/>
                <a:cs typeface="TH SarabunPSK"/>
              </a:rPr>
              <a:t>า</a:t>
            </a:r>
            <a:r>
              <a:rPr lang="th-TH" spc="0" dirty="0" smtClean="0">
                <a:latin typeface="TH SarabunPSK"/>
                <a:cs typeface="TH SarabunPSK"/>
              </a:rPr>
              <a:t>น</a:t>
            </a:r>
            <a:r>
              <a:rPr lang="th-TH" spc="10" dirty="0" smtClean="0">
                <a:latin typeface="TH SarabunPSK"/>
                <a:cs typeface="TH SarabunPSK"/>
              </a:rPr>
              <a:t>ก</a:t>
            </a:r>
            <a:r>
              <a:rPr lang="th-TH" spc="5" dirty="0" smtClean="0">
                <a:latin typeface="TH SarabunPSK"/>
                <a:cs typeface="TH SarabunPSK"/>
              </a:rPr>
              <a:t>ล</a:t>
            </a:r>
            <a:r>
              <a:rPr lang="th-TH" spc="10" dirty="0" smtClean="0">
                <a:latin typeface="TH SarabunPSK"/>
                <a:cs typeface="TH SarabunPSK"/>
              </a:rPr>
              <a:t>า</a:t>
            </a:r>
            <a:r>
              <a:rPr lang="th-TH" spc="5" dirty="0" smtClean="0">
                <a:latin typeface="TH SarabunPSK"/>
                <a:cs typeface="TH SarabunPSK"/>
              </a:rPr>
              <a:t>ง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5" dirty="0" smtClean="0">
                <a:latin typeface="TH SarabunPSK"/>
                <a:cs typeface="TH SarabunPSK"/>
              </a:rPr>
              <a:t>ํ</a:t>
            </a:r>
            <a:r>
              <a:rPr lang="th-TH" spc="0" dirty="0" smtClean="0">
                <a:latin typeface="TH SarabunPSK"/>
                <a:cs typeface="TH SarabunPSK"/>
              </a:rPr>
              <a:t>า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5" dirty="0" smtClean="0">
                <a:latin typeface="TH SarabunPSK"/>
                <a:cs typeface="TH SarabunPSK"/>
              </a:rPr>
              <a:t>ั</a:t>
            </a:r>
            <a:r>
              <a:rPr lang="th-TH" spc="-10" dirty="0" smtClean="0">
                <a:latin typeface="TH SarabunPSK"/>
                <a:cs typeface="TH SarabunPSK"/>
              </a:rPr>
              <a:t>บ</a:t>
            </a:r>
            <a:r>
              <a:rPr lang="th-TH" spc="-5" dirty="0" smtClean="0">
                <a:latin typeface="TH SarabunPSK"/>
                <a:cs typeface="TH SarabunPSK"/>
              </a:rPr>
              <a:t> ด</a:t>
            </a:r>
            <a:r>
              <a:rPr lang="th-TH" spc="5" dirty="0" smtClean="0">
                <a:latin typeface="TH SarabunPSK"/>
                <a:cs typeface="TH SarabunPSK"/>
              </a:rPr>
              <a:t>ู</a:t>
            </a:r>
            <a:r>
              <a:rPr lang="th-TH" spc="20" dirty="0" smtClean="0">
                <a:latin typeface="TH SarabunPSK"/>
                <a:cs typeface="TH SarabunPSK"/>
              </a:rPr>
              <a:t>แ</a:t>
            </a:r>
            <a:r>
              <a:rPr lang="th-TH" spc="30" dirty="0" smtClean="0">
                <a:latin typeface="TH SarabunPSK"/>
                <a:cs typeface="TH SarabunPSK"/>
              </a:rPr>
              <a:t>ล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5" dirty="0" smtClean="0">
                <a:latin typeface="TH SarabunPSK"/>
                <a:cs typeface="TH SarabunPSK"/>
              </a:rPr>
              <a:t>ิ</a:t>
            </a:r>
            <a:r>
              <a:rPr lang="th-TH" spc="25" dirty="0" smtClean="0">
                <a:latin typeface="TH SarabunPSK"/>
                <a:cs typeface="TH SarabunPSK"/>
              </a:rPr>
              <a:t>จ</a:t>
            </a:r>
            <a:r>
              <a:rPr lang="th-TH" spc="20" dirty="0" smtClean="0">
                <a:latin typeface="TH SarabunPSK"/>
                <a:cs typeface="TH SarabunPSK"/>
              </a:rPr>
              <a:t>ก</a:t>
            </a:r>
            <a:r>
              <a:rPr lang="th-TH" spc="25" dirty="0" smtClean="0">
                <a:latin typeface="TH SarabunPSK"/>
                <a:cs typeface="TH SarabunPSK"/>
              </a:rPr>
              <a:t>า</a:t>
            </a:r>
            <a:r>
              <a:rPr lang="th-TH" spc="15" dirty="0" smtClean="0">
                <a:latin typeface="TH SarabunPSK"/>
                <a:cs typeface="TH SarabunPSK"/>
              </a:rPr>
              <a:t>ร</a:t>
            </a:r>
            <a:r>
              <a:rPr lang="th-TH" spc="35" dirty="0" smtClean="0">
                <a:latin typeface="TH SarabunPSK"/>
                <a:cs typeface="TH SarabunPSK"/>
              </a:rPr>
              <a:t>โ</a:t>
            </a:r>
            <a:r>
              <a:rPr lang="th-TH" spc="20" dirty="0" smtClean="0">
                <a:latin typeface="TH SarabunPSK"/>
                <a:cs typeface="TH SarabunPSK"/>
              </a:rPr>
              <a:t>ท</a:t>
            </a:r>
            <a:r>
              <a:rPr lang="th-TH" spc="25" dirty="0" smtClean="0">
                <a:latin typeface="TH SarabunPSK"/>
                <a:cs typeface="TH SarabunPSK"/>
              </a:rPr>
              <a:t>ร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5" dirty="0" smtClean="0">
                <a:latin typeface="TH SarabunPSK"/>
                <a:cs typeface="TH SarabunPSK"/>
              </a:rPr>
              <a:t>ั</a:t>
            </a:r>
            <a:r>
              <a:rPr lang="th-TH" spc="20" dirty="0" smtClean="0">
                <a:latin typeface="TH SarabunPSK"/>
                <a:cs typeface="TH SarabunPSK"/>
              </a:rPr>
              <a:t>ศ</a:t>
            </a:r>
            <a:r>
              <a:rPr lang="th-TH" spc="-10" dirty="0" smtClean="0">
                <a:latin typeface="TH SarabunPSK"/>
                <a:cs typeface="TH SarabunPSK"/>
              </a:rPr>
              <a:t>น</a:t>
            </a:r>
            <a:r>
              <a:rPr lang="th-TH" spc="20" dirty="0" smtClean="0">
                <a:latin typeface="TH SarabunPSK"/>
                <a:cs typeface="TH SarabunPSK"/>
              </a:rPr>
              <a:t>ข</a:t>
            </a:r>
            <a:r>
              <a:rPr lang="th-TH" spc="5" dirty="0" smtClean="0">
                <a:latin typeface="TH SarabunPSK"/>
                <a:cs typeface="TH SarabunPSK"/>
              </a:rPr>
              <a:t>อ</a:t>
            </a:r>
            <a:r>
              <a:rPr lang="th-TH" spc="25" dirty="0" smtClean="0">
                <a:latin typeface="TH SarabunPSK"/>
                <a:cs typeface="TH SarabunPSK"/>
              </a:rPr>
              <a:t>ง</a:t>
            </a:r>
            <a:r>
              <a:rPr lang="th-TH" spc="20" dirty="0" smtClean="0">
                <a:latin typeface="TH SarabunPSK"/>
                <a:cs typeface="TH SarabunPSK"/>
              </a:rPr>
              <a:t>ไท</a:t>
            </a:r>
            <a:r>
              <a:rPr lang="th-TH" spc="15" dirty="0" smtClean="0">
                <a:latin typeface="TH SarabunPSK"/>
                <a:cs typeface="TH SarabunPSK"/>
              </a:rPr>
              <a:t>ย</a:t>
            </a:r>
            <a:r>
              <a:rPr lang="th-TH" spc="25" dirty="0" smtClean="0">
                <a:latin typeface="TH SarabunPSK"/>
                <a:cs typeface="TH SarabunPSK"/>
              </a:rPr>
              <a:t>ใน</a:t>
            </a:r>
            <a:r>
              <a:rPr lang="th-TH" spc="30" dirty="0" smtClean="0">
                <a:latin typeface="TH SarabunPSK"/>
                <a:cs typeface="TH SarabunPSK"/>
              </a:rPr>
              <a:t>ภ</a:t>
            </a:r>
            <a:r>
              <a:rPr lang="th-TH" spc="10" dirty="0" smtClean="0">
                <a:latin typeface="TH SarabunPSK"/>
                <a:cs typeface="TH SarabunPSK"/>
              </a:rPr>
              <a:t>า</a:t>
            </a:r>
            <a:r>
              <a:rPr lang="th-TH" spc="20" dirty="0" smtClean="0">
                <a:latin typeface="TH SarabunPSK"/>
                <a:cs typeface="TH SarabunPSK"/>
              </a:rPr>
              <a:t>พ</a:t>
            </a:r>
            <a:r>
              <a:rPr lang="th-TH" spc="25" dirty="0" smtClean="0">
                <a:latin typeface="TH SarabunPSK"/>
                <a:cs typeface="TH SarabunPSK"/>
              </a:rPr>
              <a:t>ร</a:t>
            </a:r>
            <a:r>
              <a:rPr lang="th-TH" spc="30" dirty="0" smtClean="0">
                <a:latin typeface="TH SarabunPSK"/>
                <a:cs typeface="TH SarabunPSK"/>
              </a:rPr>
              <a:t>ว</a:t>
            </a:r>
            <a:r>
              <a:rPr lang="th-TH" spc="10" dirty="0" smtClean="0">
                <a:latin typeface="TH SarabunPSK"/>
                <a:cs typeface="TH SarabunPSK"/>
              </a:rPr>
              <a:t>ม</a:t>
            </a:r>
            <a:r>
              <a:rPr lang="th-TH" spc="20" dirty="0" smtClean="0">
                <a:latin typeface="TH SarabunPSK"/>
                <a:cs typeface="TH SarabunPSK"/>
              </a:rPr>
              <a:t>อ</a:t>
            </a:r>
            <a:r>
              <a:rPr lang="th-TH" spc="-10" dirty="0" smtClean="0">
                <a:latin typeface="TH SarabunPSK"/>
                <a:cs typeface="TH SarabunPSK"/>
              </a:rPr>
              <a:t>ย</a:t>
            </a:r>
            <a:r>
              <a:rPr lang="th-TH" spc="20" dirty="0" smtClean="0">
                <a:latin typeface="TH SarabunPSK"/>
                <a:cs typeface="TH SarabunPSK"/>
              </a:rPr>
              <a:t></a:t>
            </a:r>
            <a:r>
              <a:rPr lang="th-TH" spc="25" dirty="0" smtClean="0">
                <a:latin typeface="TH SarabunPSK"/>
                <a:cs typeface="TH SarabunPSK"/>
              </a:rPr>
              <a:t>า</a:t>
            </a:r>
            <a:r>
              <a:rPr lang="th-TH" spc="15" dirty="0" smtClean="0">
                <a:latin typeface="TH SarabunPSK"/>
                <a:cs typeface="TH SarabunPSK"/>
              </a:rPr>
              <a:t>ง</a:t>
            </a:r>
            <a:r>
              <a:rPr lang="th-TH" spc="30" dirty="0" smtClean="0">
                <a:latin typeface="TH SarabunPSK"/>
                <a:cs typeface="TH SarabunPSK"/>
              </a:rPr>
              <a:t>เ</a:t>
            </a:r>
            <a:r>
              <a:rPr lang="th-TH" spc="-10" dirty="0" smtClean="0">
                <a:latin typeface="TH SarabunPSK"/>
                <a:cs typeface="TH SarabunPSK"/>
              </a:rPr>
              <a:t>ป</a:t>
            </a:r>
            <a:r>
              <a:rPr lang="th-TH" spc="20" dirty="0" smtClean="0">
                <a:latin typeface="TH SarabunPSK"/>
                <a:cs typeface="TH SarabunPSK"/>
              </a:rPr>
              <a:t></a:t>
            </a:r>
            <a:r>
              <a:rPr lang="th-TH" spc="25" dirty="0" smtClean="0">
                <a:latin typeface="TH SarabunPSK"/>
                <a:cs typeface="TH SarabunPSK"/>
              </a:rPr>
              <a:t>น</a:t>
            </a:r>
            <a:r>
              <a:rPr lang="th-TH" spc="15" dirty="0" smtClean="0">
                <a:latin typeface="TH SarabunPSK"/>
                <a:cs typeface="TH SarabunPSK"/>
              </a:rPr>
              <a:t>ร</a:t>
            </a:r>
            <a:r>
              <a:rPr lang="th-TH" spc="20" dirty="0" smtClean="0">
                <a:latin typeface="TH SarabunPSK"/>
                <a:cs typeface="TH SarabunPSK"/>
              </a:rPr>
              <a:t>ะ</a:t>
            </a:r>
            <a:r>
              <a:rPr lang="th-TH" spc="25" dirty="0" smtClean="0">
                <a:latin typeface="TH SarabunPSK"/>
                <a:cs typeface="TH SarabunPSK"/>
              </a:rPr>
              <a:t>บ</a:t>
            </a:r>
            <a:r>
              <a:rPr lang="th-TH" spc="-10" dirty="0" smtClean="0">
                <a:latin typeface="TH SarabunPSK"/>
                <a:cs typeface="TH SarabunPSK"/>
              </a:rPr>
              <a:t>บ</a:t>
            </a:r>
            <a:r>
              <a:rPr lang="th-TH" spc="60" dirty="0" smtClean="0">
                <a:latin typeface="TH SarabunPSK"/>
                <a:cs typeface="TH SarabunPSK"/>
              </a:rPr>
              <a:t> 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20" dirty="0" smtClean="0">
                <a:latin typeface="TH SarabunPSK"/>
                <a:cs typeface="TH SarabunPSK"/>
              </a:rPr>
              <a:t>ํ</a:t>
            </a:r>
            <a:r>
              <a:rPr lang="th-TH" spc="25" dirty="0" smtClean="0">
                <a:latin typeface="TH SarabunPSK"/>
                <a:cs typeface="TH SarabunPSK"/>
              </a:rPr>
              <a:t>าใ</a:t>
            </a:r>
            <a:r>
              <a:rPr lang="th-TH" spc="-10" dirty="0" smtClean="0">
                <a:latin typeface="TH SarabunPSK"/>
                <a:cs typeface="TH SarabunPSK"/>
              </a:rPr>
              <a:t>ห</a:t>
            </a:r>
            <a:r>
              <a:rPr lang="th-TH" spc="5" dirty="0" smtClean="0">
                <a:latin typeface="TH SarabunPSK"/>
                <a:cs typeface="TH SarabunPSK"/>
              </a:rPr>
              <a:t></a:t>
            </a:r>
            <a:r>
              <a:rPr lang="th-TH" spc="35" dirty="0" smtClean="0">
                <a:latin typeface="TH SarabunPSK"/>
                <a:cs typeface="TH SarabunPSK"/>
              </a:rPr>
              <a:t>โ</a:t>
            </a:r>
            <a:r>
              <a:rPr lang="th-TH" spc="20" dirty="0" smtClean="0">
                <a:latin typeface="TH SarabunPSK"/>
                <a:cs typeface="TH SarabunPSK"/>
              </a:rPr>
              <a:t>ค</a:t>
            </a:r>
            <a:r>
              <a:rPr lang="th-TH" spc="25" dirty="0" smtClean="0">
                <a:latin typeface="TH SarabunPSK"/>
                <a:cs typeface="TH SarabunPSK"/>
              </a:rPr>
              <a:t>ร</a:t>
            </a:r>
            <a:r>
              <a:rPr lang="th-TH" spc="15" dirty="0" smtClean="0">
                <a:latin typeface="TH SarabunPSK"/>
                <a:cs typeface="TH SarabunPSK"/>
              </a:rPr>
              <a:t>ง</a:t>
            </a:r>
            <a:r>
              <a:rPr lang="th-TH" spc="25" dirty="0" smtClean="0">
                <a:latin typeface="TH SarabunPSK"/>
                <a:cs typeface="TH SarabunPSK"/>
              </a:rPr>
              <a:t>ส</a:t>
            </a:r>
            <a:r>
              <a:rPr lang="th-TH" spc="-5" dirty="0" smtClean="0">
                <a:latin typeface="TH SarabunPSK"/>
                <a:cs typeface="TH SarabunPSK"/>
              </a:rPr>
              <a:t>ร</a:t>
            </a:r>
            <a:r>
              <a:rPr lang="th-TH" spc="30" dirty="0" smtClean="0">
                <a:latin typeface="TH SarabunPSK"/>
                <a:cs typeface="TH SarabunPSK"/>
              </a:rPr>
              <a:t>า</a:t>
            </a:r>
            <a:r>
              <a:rPr lang="th-TH" spc="15" dirty="0" smtClean="0">
                <a:latin typeface="TH SarabunPSK"/>
                <a:cs typeface="TH SarabunPSK"/>
              </a:rPr>
              <a:t>ง</a:t>
            </a:r>
            <a:r>
              <a:rPr lang="th-TH" spc="25" dirty="0" smtClean="0">
                <a:latin typeface="TH SarabunPSK"/>
                <a:cs typeface="TH SarabunPSK"/>
              </a:rPr>
              <a:t>ตลา</a:t>
            </a:r>
            <a:r>
              <a:rPr lang="th-TH" spc="10" dirty="0" smtClean="0">
                <a:latin typeface="TH SarabunPSK"/>
                <a:cs typeface="TH SarabunPSK"/>
              </a:rPr>
              <a:t>ด</a:t>
            </a:r>
            <a:r>
              <a:rPr lang="th-TH" spc="35" dirty="0" smtClean="0">
                <a:latin typeface="TH SarabunPSK"/>
                <a:cs typeface="TH SarabunPSK"/>
              </a:rPr>
              <a:t>โ</a:t>
            </a:r>
            <a:r>
              <a:rPr lang="th-TH" spc="20" dirty="0" smtClean="0">
                <a:latin typeface="TH SarabunPSK"/>
                <a:cs typeface="TH SarabunPSK"/>
              </a:rPr>
              <a:t>ท</a:t>
            </a:r>
            <a:r>
              <a:rPr lang="th-TH" spc="25" dirty="0" smtClean="0">
                <a:latin typeface="TH SarabunPSK"/>
                <a:cs typeface="TH SarabunPSK"/>
              </a:rPr>
              <a:t>ร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5" dirty="0" smtClean="0">
                <a:latin typeface="TH SarabunPSK"/>
                <a:cs typeface="TH SarabunPSK"/>
              </a:rPr>
              <a:t>ั</a:t>
            </a:r>
            <a:r>
              <a:rPr lang="th-TH" spc="20" dirty="0" smtClean="0">
                <a:latin typeface="TH SarabunPSK"/>
                <a:cs typeface="TH SarabunPSK"/>
              </a:rPr>
              <a:t>ศ</a:t>
            </a:r>
            <a:r>
              <a:rPr lang="th-TH" spc="-10" dirty="0" smtClean="0">
                <a:latin typeface="TH SarabunPSK"/>
                <a:cs typeface="TH SarabunPSK"/>
              </a:rPr>
              <a:t>น</a:t>
            </a:r>
            <a:r>
              <a:rPr lang="th-TH" spc="35" dirty="0" smtClean="0">
                <a:latin typeface="TH SarabunPSK"/>
                <a:cs typeface="TH SarabunPSK"/>
              </a:rPr>
              <a:t></a:t>
            </a:r>
            <a:r>
              <a:rPr lang="th-TH" spc="25" dirty="0" smtClean="0">
                <a:latin typeface="TH SarabunPSK"/>
                <a:cs typeface="TH SarabunPSK"/>
              </a:rPr>
              <a:t>ไ</a:t>
            </a:r>
            <a:r>
              <a:rPr lang="th-TH" spc="10" dirty="0" smtClean="0">
                <a:latin typeface="TH SarabunPSK"/>
                <a:cs typeface="TH SarabunPSK"/>
              </a:rPr>
              <a:t>ท</a:t>
            </a:r>
            <a:r>
              <a:rPr lang="th-TH" spc="30" dirty="0" smtClean="0">
                <a:latin typeface="TH SarabunPSK"/>
                <a:cs typeface="TH SarabunPSK"/>
              </a:rPr>
              <a:t>ยเ</a:t>
            </a:r>
            <a:r>
              <a:rPr lang="th-TH" spc="-10" dirty="0" smtClean="0">
                <a:latin typeface="TH SarabunPSK"/>
                <a:cs typeface="TH SarabunPSK"/>
              </a:rPr>
              <a:t>ป</a:t>
            </a:r>
            <a:r>
              <a:rPr lang="th-TH" spc="35" dirty="0" smtClean="0">
                <a:latin typeface="TH SarabunPSK"/>
                <a:cs typeface="TH SarabunPSK"/>
              </a:rPr>
              <a:t></a:t>
            </a:r>
            <a:r>
              <a:rPr lang="th-TH" spc="15" dirty="0" smtClean="0">
                <a:latin typeface="TH SarabunPSK"/>
                <a:cs typeface="TH SarabunPSK"/>
              </a:rPr>
              <a:t>น</a:t>
            </a:r>
            <a:r>
              <a:rPr lang="th-TH" spc="25" dirty="0" smtClean="0">
                <a:latin typeface="TH SarabunPSK"/>
                <a:cs typeface="TH SarabunPSK"/>
              </a:rPr>
              <a:t>ไป</a:t>
            </a:r>
            <a:r>
              <a:rPr lang="th-TH" spc="20" dirty="0" smtClean="0">
                <a:latin typeface="TH SarabunPSK"/>
                <a:cs typeface="TH SarabunPSK"/>
              </a:rPr>
              <a:t>อ</a:t>
            </a:r>
            <a:r>
              <a:rPr lang="th-TH" spc="-10" dirty="0" smtClean="0">
                <a:latin typeface="TH SarabunPSK"/>
                <a:cs typeface="TH SarabunPSK"/>
              </a:rPr>
              <a:t>ย</a:t>
            </a:r>
            <a:r>
              <a:rPr lang="th-TH" spc="5" dirty="0" smtClean="0">
                <a:latin typeface="TH SarabunPSK"/>
                <a:cs typeface="TH SarabunPSK"/>
              </a:rPr>
              <a:t></a:t>
            </a:r>
            <a:r>
              <a:rPr lang="th-TH" spc="25" dirty="0" smtClean="0">
                <a:latin typeface="TH SarabunPSK"/>
                <a:cs typeface="TH SarabunPSK"/>
              </a:rPr>
              <a:t>างไ</a:t>
            </a:r>
            <a:r>
              <a:rPr lang="th-TH" spc="-5" dirty="0" smtClean="0">
                <a:latin typeface="TH SarabunPSK"/>
                <a:cs typeface="TH SarabunPSK"/>
              </a:rPr>
              <a:t>ร ร</a:t>
            </a:r>
            <a:r>
              <a:rPr lang="th-TH" spc="-20" dirty="0" smtClean="0">
                <a:latin typeface="TH SarabunPSK"/>
                <a:cs typeface="TH SarabunPSK"/>
              </a:rPr>
              <a:t>ะ</a:t>
            </a:r>
            <a:r>
              <a:rPr lang="th-TH" spc="-5" dirty="0" smtClean="0">
                <a:latin typeface="TH SarabunPSK"/>
                <a:cs typeface="TH SarabunPSK"/>
              </a:rPr>
              <a:t>เบียบจน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5" dirty="0" smtClean="0">
                <a:latin typeface="TH SarabunPSK"/>
                <a:cs typeface="TH SarabunPSK"/>
              </a:rPr>
              <a:t>ร</a:t>
            </a:r>
            <a:r>
              <a:rPr lang="th-TH" spc="-20" dirty="0" smtClean="0">
                <a:latin typeface="TH SarabunPSK"/>
                <a:cs typeface="TH SarabunPSK"/>
              </a:rPr>
              <a:t>ะ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0" dirty="0" smtClean="0">
                <a:latin typeface="TH SarabunPSK"/>
                <a:cs typeface="TH SarabunPSK"/>
              </a:rPr>
              <a:t>ั่</a:t>
            </a:r>
            <a:r>
              <a:rPr lang="th-TH" spc="-10" dirty="0" smtClean="0">
                <a:latin typeface="TH SarabunPSK"/>
                <a:cs typeface="TH SarabunPSK"/>
              </a:rPr>
              <a:t>งใน</a:t>
            </a:r>
            <a:r>
              <a:rPr lang="th-TH" spc="-5" dirty="0" smtClean="0">
                <a:latin typeface="TH SarabunPSK"/>
                <a:cs typeface="TH SarabunPSK"/>
              </a:rPr>
              <a:t>วัน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0" dirty="0" smtClean="0">
                <a:latin typeface="TH SarabunPSK"/>
                <a:cs typeface="TH SarabunPSK"/>
              </a:rPr>
              <a:t>ี่</a:t>
            </a:r>
            <a:r>
              <a:rPr lang="th-TH" spc="-15" dirty="0" smtClean="0">
                <a:latin typeface="TH SarabunPSK"/>
                <a:cs typeface="TH SarabunPSK"/>
              </a:rPr>
              <a:t> </a:t>
            </a:r>
            <a:r>
              <a:rPr lang="th-TH" spc="-10" dirty="0" smtClean="0">
                <a:latin typeface="TH SarabunPSK"/>
                <a:cs typeface="TH SarabunPSK"/>
              </a:rPr>
              <a:t>7 </a:t>
            </a:r>
            <a:r>
              <a:rPr lang="th-TH" spc="-5" dirty="0" smtClean="0">
                <a:latin typeface="TH SarabunPSK"/>
                <a:cs typeface="TH SarabunPSK"/>
              </a:rPr>
              <a:t>ตุลา</a:t>
            </a:r>
            <a:r>
              <a:rPr lang="th-TH" spc="-15" dirty="0" smtClean="0">
                <a:latin typeface="TH SarabunPSK"/>
                <a:cs typeface="TH SarabunPSK"/>
              </a:rPr>
              <a:t>ค</a:t>
            </a:r>
            <a:r>
              <a:rPr lang="th-TH" spc="-10" dirty="0" smtClean="0">
                <a:latin typeface="TH SarabunPSK"/>
                <a:cs typeface="TH SarabunPSK"/>
              </a:rPr>
              <a:t>ม </a:t>
            </a:r>
            <a:r>
              <a:rPr lang="th-TH" spc="-15" dirty="0" smtClean="0">
                <a:latin typeface="TH SarabunPSK"/>
                <a:cs typeface="TH SarabunPSK"/>
              </a:rPr>
              <a:t>255</a:t>
            </a:r>
            <a:r>
              <a:rPr lang="th-TH" spc="-10" dirty="0" smtClean="0">
                <a:latin typeface="TH SarabunPSK"/>
                <a:cs typeface="TH SarabunPSK"/>
              </a:rPr>
              <a:t>4 </a:t>
            </a:r>
            <a:r>
              <a:rPr lang="th-TH" spc="-5" dirty="0" smtClean="0">
                <a:latin typeface="TH SarabunPSK"/>
                <a:cs typeface="TH SarabunPSK"/>
              </a:rPr>
              <a:t>จึ</a:t>
            </a:r>
            <a:r>
              <a:rPr lang="th-TH" spc="-10" dirty="0" smtClean="0">
                <a:latin typeface="TH SarabunPSK"/>
                <a:cs typeface="TH SarabunPSK"/>
              </a:rPr>
              <a:t>ง</a:t>
            </a:r>
            <a:r>
              <a:rPr lang="th-TH" spc="-15" dirty="0" smtClean="0">
                <a:latin typeface="TH SarabunPSK"/>
                <a:cs typeface="TH SarabunPSK"/>
              </a:rPr>
              <a:t>ม</a:t>
            </a:r>
            <a:r>
              <a:rPr lang="th-TH" spc="0" dirty="0" smtClean="0">
                <a:latin typeface="TH SarabunPSK"/>
                <a:cs typeface="TH SarabunPSK"/>
              </a:rPr>
              <a:t>ี</a:t>
            </a:r>
            <a:r>
              <a:rPr lang="th-TH" spc="-15" dirty="0" smtClean="0">
                <a:latin typeface="TH SarabunPSK"/>
                <a:cs typeface="TH SarabunPSK"/>
              </a:rPr>
              <a:t>คณ</a:t>
            </a:r>
            <a:r>
              <a:rPr lang="th-TH" spc="-20" dirty="0" smtClean="0">
                <a:latin typeface="TH SarabunPSK"/>
                <a:cs typeface="TH SarabunPSK"/>
              </a:rPr>
              <a:t>ะ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-5" dirty="0" smtClean="0">
                <a:latin typeface="TH SarabunPSK"/>
                <a:cs typeface="TH SarabunPSK"/>
              </a:rPr>
              <a:t>ํา</a:t>
            </a:r>
            <a:r>
              <a:rPr lang="th-TH" spc="-10" dirty="0" smtClean="0">
                <a:latin typeface="TH SarabunPSK"/>
                <a:cs typeface="TH SarabunPSK"/>
              </a:rPr>
              <a:t>งาน</a:t>
            </a:r>
            <a:r>
              <a:rPr lang="th-TH" spc="0" dirty="0" smtClean="0">
                <a:latin typeface="TH SarabunPSK"/>
                <a:cs typeface="TH SarabunPSK"/>
              </a:rPr>
              <a:t>โ</a:t>
            </a:r>
            <a:r>
              <a:rPr lang="th-TH" spc="-10" dirty="0" smtClean="0">
                <a:latin typeface="TH SarabunPSK"/>
                <a:cs typeface="TH SarabunPSK"/>
              </a:rPr>
              <a:t>ดยตรง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-5" dirty="0" smtClean="0">
                <a:latin typeface="TH SarabunPSK"/>
                <a:cs typeface="TH SarabunPSK"/>
              </a:rPr>
              <a:t>ี่เ</a:t>
            </a:r>
            <a:r>
              <a:rPr lang="th-TH" spc="-15" dirty="0" smtClean="0">
                <a:latin typeface="TH SarabunPSK"/>
                <a:cs typeface="TH SarabunPSK"/>
              </a:rPr>
              <a:t>ข</a:t>
            </a:r>
            <a:r>
              <a:rPr lang="th-TH" spc="-5" dirty="0" smtClean="0">
                <a:latin typeface="TH SarabunPSK"/>
                <a:cs typeface="TH SarabunPSK"/>
              </a:rPr>
              <a:t>า</a:t>
            </a:r>
            <a:r>
              <a:rPr lang="th-TH" spc="-15" dirty="0" smtClean="0">
                <a:latin typeface="TH SarabunPSK"/>
                <a:cs typeface="TH SarabunPSK"/>
              </a:rPr>
              <a:t>ม</a:t>
            </a:r>
            <a:r>
              <a:rPr lang="th-TH" spc="-5" dirty="0" smtClean="0">
                <a:latin typeface="TH SarabunPSK"/>
                <a:cs typeface="TH SarabunPSK"/>
              </a:rPr>
              <a:t>า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-5" dirty="0" smtClean="0">
                <a:latin typeface="TH SarabunPSK"/>
                <a:cs typeface="TH SarabunPSK"/>
              </a:rPr>
              <a:t>ําหนา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0" dirty="0" smtClean="0">
                <a:latin typeface="TH SarabunPSK"/>
                <a:cs typeface="TH SarabunPSK"/>
              </a:rPr>
              <a:t>ี่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5" dirty="0" smtClean="0">
                <a:latin typeface="TH SarabunPSK"/>
                <a:cs typeface="TH SarabunPSK"/>
              </a:rPr>
              <a:t>ํา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5" dirty="0" smtClean="0">
                <a:latin typeface="TH SarabunPSK"/>
                <a:cs typeface="TH SarabunPSK"/>
              </a:rPr>
              <a:t>ั</a:t>
            </a:r>
            <a:r>
              <a:rPr lang="th-TH" spc="0" dirty="0" smtClean="0">
                <a:latin typeface="TH SarabunPSK"/>
                <a:cs typeface="TH SarabunPSK"/>
              </a:rPr>
              <a:t>บ</a:t>
            </a:r>
            <a:r>
              <a:rPr lang="th-TH" spc="-10" dirty="0" smtClean="0">
                <a:latin typeface="TH SarabunPSK"/>
                <a:cs typeface="TH SarabunPSK"/>
              </a:rPr>
              <a:t>ด</a:t>
            </a:r>
            <a:r>
              <a:rPr lang="th-TH" spc="10" dirty="0" smtClean="0">
                <a:latin typeface="TH SarabunPSK"/>
                <a:cs typeface="TH SarabunPSK"/>
              </a:rPr>
              <a:t>ู</a:t>
            </a:r>
            <a:r>
              <a:rPr lang="th-TH" spc="0" dirty="0" smtClean="0">
                <a:latin typeface="TH SarabunPSK"/>
                <a:cs typeface="TH SarabunPSK"/>
              </a:rPr>
              <a:t>แ</a:t>
            </a:r>
            <a:r>
              <a:rPr lang="th-TH" spc="5" dirty="0" smtClean="0">
                <a:latin typeface="TH SarabunPSK"/>
                <a:cs typeface="TH SarabunPSK"/>
              </a:rPr>
              <a:t>ล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5" dirty="0" smtClean="0">
                <a:latin typeface="TH SarabunPSK"/>
                <a:cs typeface="TH SarabunPSK"/>
              </a:rPr>
              <a:t>ิ</a:t>
            </a:r>
            <a:r>
              <a:rPr lang="th-TH" spc="0" dirty="0" smtClean="0">
                <a:latin typeface="TH SarabunPSK"/>
                <a:cs typeface="TH SarabunPSK"/>
              </a:rPr>
              <a:t>จ</a:t>
            </a:r>
            <a:r>
              <a:rPr lang="th-TH" spc="-5" dirty="0" smtClean="0">
                <a:latin typeface="TH SarabunPSK"/>
                <a:cs typeface="TH SarabunPSK"/>
              </a:rPr>
              <a:t>ก</a:t>
            </a:r>
            <a:r>
              <a:rPr lang="th-TH" spc="0" dirty="0" smtClean="0">
                <a:latin typeface="TH SarabunPSK"/>
                <a:cs typeface="TH SarabunPSK"/>
              </a:rPr>
              <a:t>าร</a:t>
            </a:r>
            <a:r>
              <a:rPr lang="th-TH" spc="-5" dirty="0" smtClean="0">
                <a:latin typeface="TH SarabunPSK"/>
                <a:cs typeface="TH SarabunPSK"/>
              </a:rPr>
              <a:t>ก</a:t>
            </a:r>
            <a:r>
              <a:rPr lang="th-TH" spc="0" dirty="0" smtClean="0">
                <a:latin typeface="TH SarabunPSK"/>
                <a:cs typeface="TH SarabunPSK"/>
              </a:rPr>
              <a:t>ร</a:t>
            </a:r>
            <a:r>
              <a:rPr lang="th-TH" spc="-5" dirty="0" smtClean="0">
                <a:latin typeface="TH SarabunPSK"/>
                <a:cs typeface="TH SarabunPSK"/>
              </a:rPr>
              <a:t>ะ</a:t>
            </a:r>
            <a:r>
              <a:rPr lang="th-TH" spc="0" dirty="0" smtClean="0">
                <a:latin typeface="TH SarabunPSK"/>
                <a:cs typeface="TH SarabunPSK"/>
              </a:rPr>
              <a:t>จา</a:t>
            </a:r>
            <a:r>
              <a:rPr lang="th-TH" spc="-10" dirty="0" smtClean="0">
                <a:latin typeface="TH SarabunPSK"/>
                <a:cs typeface="TH SarabunPSK"/>
              </a:rPr>
              <a:t>ย</a:t>
            </a:r>
            <a:r>
              <a:rPr lang="th-TH" spc="-5" dirty="0" smtClean="0">
                <a:latin typeface="TH SarabunPSK"/>
                <a:cs typeface="TH SarabunPSK"/>
              </a:rPr>
              <a:t>เส</a:t>
            </a:r>
            <a:r>
              <a:rPr lang="th-TH" spc="-20" dirty="0" smtClean="0">
                <a:latin typeface="TH SarabunPSK"/>
                <a:cs typeface="TH SarabunPSK"/>
              </a:rPr>
              <a:t>ี</a:t>
            </a:r>
            <a:r>
              <a:rPr lang="th-TH" spc="-10" dirty="0" smtClean="0">
                <a:latin typeface="TH SarabunPSK"/>
                <a:cs typeface="TH SarabunPSK"/>
              </a:rPr>
              <a:t>ยง 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20" dirty="0" smtClean="0">
                <a:latin typeface="TH SarabunPSK"/>
                <a:cs typeface="TH SarabunPSK"/>
              </a:rPr>
              <a:t>ิ</a:t>
            </a:r>
            <a:r>
              <a:rPr lang="th-TH" spc="-10" dirty="0" smtClean="0">
                <a:latin typeface="TH SarabunPSK"/>
                <a:cs typeface="TH SarabunPSK"/>
              </a:rPr>
              <a:t>จ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0" dirty="0" smtClean="0">
                <a:latin typeface="TH SarabunPSK"/>
                <a:cs typeface="TH SarabunPSK"/>
              </a:rPr>
              <a:t>าร</a:t>
            </a:r>
            <a:r>
              <a:rPr lang="th-TH" spc="10" dirty="0" smtClean="0">
                <a:latin typeface="TH SarabunPSK"/>
                <a:cs typeface="TH SarabunPSK"/>
              </a:rPr>
              <a:t>โ</a:t>
            </a:r>
            <a:r>
              <a:rPr lang="th-TH" spc="-5" dirty="0" smtClean="0">
                <a:latin typeface="TH SarabunPSK"/>
                <a:cs typeface="TH SarabunPSK"/>
              </a:rPr>
              <a:t>ท</a:t>
            </a:r>
            <a:r>
              <a:rPr lang="th-TH" spc="0" dirty="0" smtClean="0">
                <a:latin typeface="TH SarabunPSK"/>
                <a:cs typeface="TH SarabunPSK"/>
              </a:rPr>
              <a:t>ร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-5" dirty="0" smtClean="0">
                <a:latin typeface="TH SarabunPSK"/>
                <a:cs typeface="TH SarabunPSK"/>
              </a:rPr>
              <a:t>ัศน</a:t>
            </a:r>
            <a:r>
              <a:rPr lang="th-TH" spc="10" dirty="0" smtClean="0">
                <a:latin typeface="TH SarabunPSK"/>
                <a:cs typeface="TH SarabunPSK"/>
              </a:rPr>
              <a:t> </a:t>
            </a:r>
            <a:r>
              <a:rPr lang="th-TH" spc="0" dirty="0" smtClean="0">
                <a:latin typeface="TH SarabunPSK"/>
                <a:cs typeface="TH SarabunPSK"/>
              </a:rPr>
              <a:t>แ</a:t>
            </a:r>
            <a:r>
              <a:rPr lang="th-TH" spc="5" dirty="0" smtClean="0">
                <a:latin typeface="TH SarabunPSK"/>
                <a:cs typeface="TH SarabunPSK"/>
              </a:rPr>
              <a:t>ล</a:t>
            </a:r>
            <a:r>
              <a:rPr lang="th-TH" spc="-5" dirty="0" smtClean="0">
                <a:latin typeface="TH SarabunPSK"/>
                <a:cs typeface="TH SarabunPSK"/>
              </a:rPr>
              <a:t>ะ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5" dirty="0" smtClean="0">
                <a:latin typeface="TH SarabunPSK"/>
                <a:cs typeface="TH SarabunPSK"/>
              </a:rPr>
              <a:t>ิ</a:t>
            </a:r>
            <a:r>
              <a:rPr lang="th-TH" spc="0" dirty="0" smtClean="0">
                <a:latin typeface="TH SarabunPSK"/>
                <a:cs typeface="TH SarabunPSK"/>
              </a:rPr>
              <a:t>จ</a:t>
            </a:r>
            <a:r>
              <a:rPr lang="th-TH" spc="-5" dirty="0" smtClean="0">
                <a:latin typeface="TH SarabunPSK"/>
                <a:cs typeface="TH SarabunPSK"/>
              </a:rPr>
              <a:t>ก</a:t>
            </a:r>
            <a:r>
              <a:rPr lang="th-TH" spc="0" dirty="0" smtClean="0">
                <a:latin typeface="TH SarabunPSK"/>
                <a:cs typeface="TH SarabunPSK"/>
              </a:rPr>
              <a:t>าร</a:t>
            </a:r>
            <a:r>
              <a:rPr lang="th-TH" spc="10" dirty="0" smtClean="0">
                <a:latin typeface="TH SarabunPSK"/>
                <a:cs typeface="TH SarabunPSK"/>
              </a:rPr>
              <a:t>โ</a:t>
            </a:r>
            <a:r>
              <a:rPr lang="th-TH" spc="-5" dirty="0" smtClean="0">
                <a:latin typeface="TH SarabunPSK"/>
                <a:cs typeface="TH SarabunPSK"/>
              </a:rPr>
              <a:t>ท</a:t>
            </a:r>
            <a:r>
              <a:rPr lang="th-TH" spc="0" dirty="0" smtClean="0">
                <a:latin typeface="TH SarabunPSK"/>
                <a:cs typeface="TH SarabunPSK"/>
              </a:rPr>
              <a:t>ร</a:t>
            </a:r>
            <a:r>
              <a:rPr lang="th-TH" spc="-5" dirty="0" smtClean="0">
                <a:latin typeface="TH SarabunPSK"/>
                <a:cs typeface="TH SarabunPSK"/>
              </a:rPr>
              <a:t>คม</a:t>
            </a:r>
            <a:r>
              <a:rPr lang="th-TH" spc="0" dirty="0" smtClean="0">
                <a:latin typeface="TH SarabunPSK"/>
                <a:cs typeface="TH SarabunPSK"/>
              </a:rPr>
              <a:t>นา</a:t>
            </a:r>
            <a:r>
              <a:rPr lang="th-TH" spc="-5" dirty="0" smtClean="0">
                <a:latin typeface="TH SarabunPSK"/>
                <a:cs typeface="TH SarabunPSK"/>
              </a:rPr>
              <a:t>ค</a:t>
            </a:r>
            <a:r>
              <a:rPr lang="th-TH" spc="-10" dirty="0" smtClean="0">
                <a:latin typeface="TH SarabunPSK"/>
                <a:cs typeface="TH SarabunPSK"/>
              </a:rPr>
              <a:t>ม</a:t>
            </a:r>
            <a:r>
              <a:rPr lang="th-TH" spc="20" dirty="0" smtClean="0">
                <a:latin typeface="TH SarabunPSK"/>
                <a:cs typeface="TH SarabunPSK"/>
              </a:rPr>
              <a:t> </a:t>
            </a:r>
            <a:r>
              <a:rPr lang="th-TH" spc="-5" dirty="0" smtClean="0">
                <a:latin typeface="TH SarabunPSK"/>
                <a:cs typeface="TH SarabunPSK"/>
              </a:rPr>
              <a:t>อ</a:t>
            </a:r>
            <a:r>
              <a:rPr lang="th-TH" spc="-10" dirty="0" smtClean="0">
                <a:latin typeface="TH SarabunPSK"/>
                <a:cs typeface="TH SarabunPSK"/>
              </a:rPr>
              <a:t>ย</a:t>
            </a:r>
            <a:r>
              <a:rPr lang="th-TH" spc="-5" dirty="0" smtClean="0">
                <a:latin typeface="TH SarabunPSK"/>
                <a:cs typeface="TH SarabunPSK"/>
              </a:rPr>
              <a:t></a:t>
            </a:r>
            <a:r>
              <a:rPr lang="th-TH" spc="0" dirty="0" smtClean="0">
                <a:latin typeface="TH SarabunPSK"/>
                <a:cs typeface="TH SarabunPSK"/>
              </a:rPr>
              <a:t>า</a:t>
            </a:r>
            <a:r>
              <a:rPr lang="th-TH" spc="5" dirty="0" smtClean="0">
                <a:latin typeface="TH SarabunPSK"/>
                <a:cs typeface="TH SarabunPSK"/>
              </a:rPr>
              <a:t>งเ</a:t>
            </a:r>
            <a:r>
              <a:rPr lang="th-TH" spc="-10" dirty="0" smtClean="0">
                <a:latin typeface="TH SarabunPSK"/>
                <a:cs typeface="TH SarabunPSK"/>
              </a:rPr>
              <a:t>ป</a:t>
            </a:r>
            <a:r>
              <a:rPr lang="th-TH" spc="-5" dirty="0" smtClean="0">
                <a:latin typeface="TH SarabunPSK"/>
                <a:cs typeface="TH SarabunPSK"/>
              </a:rPr>
              <a:t></a:t>
            </a:r>
            <a:r>
              <a:rPr lang="th-TH" spc="0" dirty="0" smtClean="0">
                <a:latin typeface="TH SarabunPSK"/>
                <a:cs typeface="TH SarabunPSK"/>
              </a:rPr>
              <a:t>น</a:t>
            </a:r>
            <a:r>
              <a:rPr lang="th-TH" spc="-5" dirty="0" smtClean="0">
                <a:latin typeface="TH SarabunPSK"/>
                <a:cs typeface="TH SarabunPSK"/>
              </a:rPr>
              <a:t>ท</a:t>
            </a:r>
            <a:r>
              <a:rPr lang="th-TH" spc="0" dirty="0" smtClean="0">
                <a:latin typeface="TH SarabunPSK"/>
                <a:cs typeface="TH SarabunPSK"/>
              </a:rPr>
              <a:t>า</a:t>
            </a:r>
            <a:r>
              <a:rPr lang="th-TH" spc="5" dirty="0" smtClean="0">
                <a:latin typeface="TH SarabunPSK"/>
                <a:cs typeface="TH SarabunPSK"/>
              </a:rPr>
              <a:t>ง</a:t>
            </a:r>
            <a:r>
              <a:rPr lang="th-TH" spc="-5" dirty="0" smtClean="0">
                <a:latin typeface="TH SarabunPSK"/>
                <a:cs typeface="TH SarabunPSK"/>
              </a:rPr>
              <a:t>ก</a:t>
            </a:r>
            <a:r>
              <a:rPr lang="th-TH" spc="0" dirty="0" smtClean="0">
                <a:latin typeface="TH SarabunPSK"/>
                <a:cs typeface="TH SarabunPSK"/>
              </a:rPr>
              <a:t>าร</a:t>
            </a:r>
            <a:r>
              <a:rPr lang="th-TH" spc="-5" dirty="0" smtClean="0">
                <a:latin typeface="TH SarabunPSK"/>
                <a:cs typeface="TH SarabunPSK"/>
              </a:rPr>
              <a:t>คร</a:t>
            </a:r>
            <a:r>
              <a:rPr lang="th-TH" spc="-20" dirty="0" smtClean="0">
                <a:latin typeface="TH SarabunPSK"/>
                <a:cs typeface="TH SarabunPSK"/>
              </a:rPr>
              <a:t>ั</a:t>
            </a:r>
            <a:r>
              <a:rPr lang="th-TH" spc="-5" dirty="0" smtClean="0">
                <a:latin typeface="TH SarabunPSK"/>
                <a:cs typeface="TH SarabunPSK"/>
              </a:rPr>
              <a:t>้</a:t>
            </a:r>
            <a:r>
              <a:rPr lang="th-TH" spc="5" dirty="0" smtClean="0">
                <a:latin typeface="TH SarabunPSK"/>
                <a:cs typeface="TH SarabunPSK"/>
              </a:rPr>
              <a:t>ง</a:t>
            </a:r>
            <a:r>
              <a:rPr lang="th-TH" spc="0" dirty="0" smtClean="0">
                <a:latin typeface="TH SarabunPSK"/>
                <a:cs typeface="TH SarabunPSK"/>
              </a:rPr>
              <a:t>แร</a:t>
            </a:r>
            <a:r>
              <a:rPr lang="th-TH" spc="-5" dirty="0" smtClean="0">
                <a:latin typeface="TH SarabunPSK"/>
                <a:cs typeface="TH SarabunPSK"/>
              </a:rPr>
              <a:t>ก</a:t>
            </a:r>
            <a:r>
              <a:rPr lang="th-TH" spc="0" dirty="0" smtClean="0">
                <a:latin typeface="TH SarabunPSK"/>
                <a:cs typeface="TH SarabunPSK"/>
              </a:rPr>
              <a:t>ใน</a:t>
            </a:r>
            <a:r>
              <a:rPr lang="th-TH" spc="-5" dirty="0" smtClean="0">
                <a:latin typeface="TH SarabunPSK"/>
                <a:cs typeface="TH SarabunPSK"/>
              </a:rPr>
              <a:t>ช</a:t>
            </a:r>
            <a:r>
              <a:rPr lang="th-TH" spc="-20" dirty="0" smtClean="0">
                <a:latin typeface="TH SarabunPSK"/>
                <a:cs typeface="TH SarabunPSK"/>
              </a:rPr>
              <a:t>ื</a:t>
            </a:r>
            <a:r>
              <a:rPr lang="th-TH" spc="-5" dirty="0" smtClean="0">
                <a:latin typeface="TH SarabunPSK"/>
                <a:cs typeface="TH SarabunPSK"/>
              </a:rPr>
              <a:t>่อคณะก</a:t>
            </a:r>
            <a:r>
              <a:rPr lang="th-TH" spc="0" dirty="0" smtClean="0">
                <a:latin typeface="TH SarabunPSK"/>
                <a:cs typeface="TH SarabunPSK"/>
              </a:rPr>
              <a:t>รร</a:t>
            </a:r>
            <a:r>
              <a:rPr lang="th-TH" spc="-5" dirty="0" smtClean="0">
                <a:latin typeface="TH SarabunPSK"/>
                <a:cs typeface="TH SarabunPSK"/>
              </a:rPr>
              <a:t>มก</a:t>
            </a:r>
            <a:r>
              <a:rPr lang="th-TH" spc="0" dirty="0" smtClean="0">
                <a:latin typeface="TH SarabunPSK"/>
                <a:cs typeface="TH SarabunPSK"/>
              </a:rPr>
              <a:t>าร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5" dirty="0" smtClean="0">
                <a:latin typeface="TH SarabunPSK"/>
                <a:cs typeface="TH SarabunPSK"/>
              </a:rPr>
              <a:t>ิ</a:t>
            </a:r>
            <a:r>
              <a:rPr lang="th-TH" spc="0" dirty="0" smtClean="0">
                <a:latin typeface="TH SarabunPSK"/>
                <a:cs typeface="TH SarabunPSK"/>
              </a:rPr>
              <a:t>จ</a:t>
            </a:r>
            <a:r>
              <a:rPr lang="th-TH" spc="-5" dirty="0" smtClean="0">
                <a:latin typeface="TH SarabunPSK"/>
                <a:cs typeface="TH SarabunPSK"/>
              </a:rPr>
              <a:t>ก</a:t>
            </a:r>
            <a:r>
              <a:rPr lang="th-TH" spc="0" dirty="0" smtClean="0">
                <a:latin typeface="TH SarabunPSK"/>
                <a:cs typeface="TH SarabunPSK"/>
              </a:rPr>
              <a:t>าร</a:t>
            </a:r>
            <a:r>
              <a:rPr lang="th-TH" spc="-5" dirty="0" smtClean="0">
                <a:latin typeface="TH SarabunPSK"/>
                <a:cs typeface="TH SarabunPSK"/>
              </a:rPr>
              <a:t>ก</a:t>
            </a:r>
            <a:r>
              <a:rPr lang="th-TH" spc="0" dirty="0" smtClean="0">
                <a:latin typeface="TH SarabunPSK"/>
                <a:cs typeface="TH SarabunPSK"/>
              </a:rPr>
              <a:t>ร</a:t>
            </a:r>
            <a:r>
              <a:rPr lang="th-TH" spc="-5" dirty="0" smtClean="0">
                <a:latin typeface="TH SarabunPSK"/>
                <a:cs typeface="TH SarabunPSK"/>
              </a:rPr>
              <a:t>ะ</a:t>
            </a:r>
            <a:r>
              <a:rPr lang="th-TH" spc="0" dirty="0" smtClean="0">
                <a:latin typeface="TH SarabunPSK"/>
                <a:cs typeface="TH SarabunPSK"/>
              </a:rPr>
              <a:t>จา</a:t>
            </a:r>
            <a:r>
              <a:rPr lang="th-TH" spc="-10" dirty="0" smtClean="0">
                <a:latin typeface="TH SarabunPSK"/>
                <a:cs typeface="TH SarabunPSK"/>
              </a:rPr>
              <a:t>ย</a:t>
            </a:r>
            <a:r>
              <a:rPr lang="th-TH" spc="-5" dirty="0" smtClean="0">
                <a:latin typeface="TH SarabunPSK"/>
                <a:cs typeface="TH SarabunPSK"/>
              </a:rPr>
              <a:t> </a:t>
            </a:r>
            <a:r>
              <a:rPr lang="th-TH" spc="55" dirty="0" smtClean="0">
                <a:latin typeface="TH SarabunPSK"/>
                <a:cs typeface="TH SarabunPSK"/>
              </a:rPr>
              <a:t>เ</a:t>
            </a:r>
            <a:r>
              <a:rPr lang="th-TH" spc="-10" dirty="0" smtClean="0">
                <a:latin typeface="TH SarabunPSK"/>
                <a:cs typeface="TH SarabunPSK"/>
              </a:rPr>
              <a:t>ส</a:t>
            </a:r>
            <a:r>
              <a:rPr lang="th-TH" spc="65" dirty="0" smtClean="0">
                <a:latin typeface="TH SarabunPSK"/>
                <a:cs typeface="TH SarabunPSK"/>
              </a:rPr>
              <a:t>ีย</a:t>
            </a:r>
            <a:r>
              <a:rPr lang="th-TH" spc="-5" dirty="0" smtClean="0">
                <a:latin typeface="TH SarabunPSK"/>
                <a:cs typeface="TH SarabunPSK"/>
              </a:rPr>
              <a:t>ง</a:t>
            </a:r>
            <a:r>
              <a:rPr lang="th-TH" spc="145" dirty="0" smtClean="0">
                <a:latin typeface="TH SarabunPSK"/>
                <a:cs typeface="TH SarabunPSK"/>
              </a:rPr>
              <a:t> 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65" dirty="0" smtClean="0">
                <a:latin typeface="TH SarabunPSK"/>
                <a:cs typeface="TH SarabunPSK"/>
              </a:rPr>
              <a:t>ิจ</a:t>
            </a:r>
            <a:r>
              <a:rPr lang="th-TH" spc="45" dirty="0" smtClean="0">
                <a:latin typeface="TH SarabunPSK"/>
                <a:cs typeface="TH SarabunPSK"/>
              </a:rPr>
              <a:t>ก</a:t>
            </a:r>
            <a:r>
              <a:rPr lang="th-TH" spc="60" dirty="0" smtClean="0">
                <a:latin typeface="TH SarabunPSK"/>
                <a:cs typeface="TH SarabunPSK"/>
              </a:rPr>
              <a:t>าร</a:t>
            </a:r>
            <a:r>
              <a:rPr lang="th-TH" spc="70" dirty="0" smtClean="0">
                <a:latin typeface="TH SarabunPSK"/>
                <a:cs typeface="TH SarabunPSK"/>
              </a:rPr>
              <a:t>โ</a:t>
            </a:r>
            <a:r>
              <a:rPr lang="th-TH" spc="55" dirty="0" smtClean="0">
                <a:latin typeface="TH SarabunPSK"/>
                <a:cs typeface="TH SarabunPSK"/>
              </a:rPr>
              <a:t>ท</a:t>
            </a:r>
            <a:r>
              <a:rPr lang="th-TH" spc="60" dirty="0" smtClean="0">
                <a:latin typeface="TH SarabunPSK"/>
                <a:cs typeface="TH SarabunPSK"/>
              </a:rPr>
              <a:t>ร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70" dirty="0" smtClean="0">
                <a:latin typeface="TH SarabunPSK"/>
                <a:cs typeface="TH SarabunPSK"/>
              </a:rPr>
              <a:t>ั</a:t>
            </a:r>
            <a:r>
              <a:rPr lang="th-TH" spc="45" dirty="0" smtClean="0">
                <a:latin typeface="TH SarabunPSK"/>
                <a:cs typeface="TH SarabunPSK"/>
              </a:rPr>
              <a:t>ศ</a:t>
            </a:r>
            <a:r>
              <a:rPr lang="th-TH" spc="-5" dirty="0" smtClean="0">
                <a:latin typeface="TH SarabunPSK"/>
                <a:cs typeface="TH SarabunPSK"/>
              </a:rPr>
              <a:t>น</a:t>
            </a:r>
            <a:r>
              <a:rPr lang="th-TH" spc="130" dirty="0" smtClean="0">
                <a:latin typeface="TH SarabunPSK"/>
                <a:cs typeface="TH SarabunPSK"/>
              </a:rPr>
              <a:t> </a:t>
            </a:r>
            <a:r>
              <a:rPr lang="th-TH" spc="60" dirty="0" smtClean="0">
                <a:latin typeface="TH SarabunPSK"/>
                <a:cs typeface="TH SarabunPSK"/>
              </a:rPr>
              <a:t>แ</a:t>
            </a:r>
            <a:r>
              <a:rPr lang="th-TH" spc="65" dirty="0" smtClean="0">
                <a:latin typeface="TH SarabunPSK"/>
                <a:cs typeface="TH SarabunPSK"/>
              </a:rPr>
              <a:t>ล</a:t>
            </a:r>
            <a:r>
              <a:rPr lang="th-TH" spc="55" dirty="0" smtClean="0">
                <a:latin typeface="TH SarabunPSK"/>
                <a:cs typeface="TH SarabunPSK"/>
              </a:rPr>
              <a:t>ะ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70" dirty="0" smtClean="0">
                <a:latin typeface="TH SarabunPSK"/>
                <a:cs typeface="TH SarabunPSK"/>
              </a:rPr>
              <a:t>ิ</a:t>
            </a:r>
            <a:r>
              <a:rPr lang="th-TH" spc="50" dirty="0" smtClean="0">
                <a:latin typeface="TH SarabunPSK"/>
                <a:cs typeface="TH SarabunPSK"/>
              </a:rPr>
              <a:t>จ</a:t>
            </a:r>
            <a:r>
              <a:rPr lang="th-TH" spc="55" dirty="0" smtClean="0">
                <a:latin typeface="TH SarabunPSK"/>
                <a:cs typeface="TH SarabunPSK"/>
              </a:rPr>
              <a:t>ก</a:t>
            </a:r>
            <a:r>
              <a:rPr lang="th-TH" spc="60" dirty="0" smtClean="0">
                <a:latin typeface="TH SarabunPSK"/>
                <a:cs typeface="TH SarabunPSK"/>
              </a:rPr>
              <a:t>าร</a:t>
            </a:r>
            <a:r>
              <a:rPr lang="th-TH" spc="70" dirty="0" smtClean="0">
                <a:latin typeface="TH SarabunPSK"/>
                <a:cs typeface="TH SarabunPSK"/>
              </a:rPr>
              <a:t>โ</a:t>
            </a:r>
            <a:r>
              <a:rPr lang="th-TH" spc="55" dirty="0" smtClean="0">
                <a:latin typeface="TH SarabunPSK"/>
                <a:cs typeface="TH SarabunPSK"/>
              </a:rPr>
              <a:t>ท</a:t>
            </a:r>
            <a:r>
              <a:rPr lang="th-TH" spc="60" dirty="0" smtClean="0">
                <a:latin typeface="TH SarabunPSK"/>
                <a:cs typeface="TH SarabunPSK"/>
              </a:rPr>
              <a:t>ร</a:t>
            </a:r>
            <a:r>
              <a:rPr lang="th-TH" spc="45" dirty="0" smtClean="0">
                <a:latin typeface="TH SarabunPSK"/>
                <a:cs typeface="TH SarabunPSK"/>
              </a:rPr>
              <a:t>ค</a:t>
            </a:r>
            <a:r>
              <a:rPr lang="th-TH" spc="55" dirty="0" smtClean="0">
                <a:latin typeface="TH SarabunPSK"/>
                <a:cs typeface="TH SarabunPSK"/>
              </a:rPr>
              <a:t>ม</a:t>
            </a:r>
            <a:r>
              <a:rPr lang="th-TH" spc="60" dirty="0" smtClean="0">
                <a:latin typeface="TH SarabunPSK"/>
                <a:cs typeface="TH SarabunPSK"/>
              </a:rPr>
              <a:t>นา</a:t>
            </a:r>
            <a:r>
              <a:rPr lang="th-TH" spc="55" dirty="0" smtClean="0">
                <a:latin typeface="TH SarabunPSK"/>
                <a:cs typeface="TH SarabunPSK"/>
              </a:rPr>
              <a:t>คม</a:t>
            </a:r>
            <a:r>
              <a:rPr lang="th-TH" spc="60" dirty="0" smtClean="0">
                <a:latin typeface="TH SarabunPSK"/>
                <a:cs typeface="TH SarabunPSK"/>
              </a:rPr>
              <a:t>แ</a:t>
            </a:r>
            <a:r>
              <a:rPr lang="th-TH" spc="-10" dirty="0" smtClean="0">
                <a:latin typeface="TH SarabunPSK"/>
                <a:cs typeface="TH SarabunPSK"/>
              </a:rPr>
              <a:t>ห</a:t>
            </a:r>
            <a:r>
              <a:rPr lang="th-TH" spc="70" dirty="0" smtClean="0">
                <a:latin typeface="TH SarabunPSK"/>
                <a:cs typeface="TH SarabunPSK"/>
              </a:rPr>
              <a:t></a:t>
            </a:r>
            <a:r>
              <a:rPr lang="th-TH" spc="50" dirty="0" smtClean="0">
                <a:latin typeface="TH SarabunPSK"/>
                <a:cs typeface="TH SarabunPSK"/>
              </a:rPr>
              <a:t>ง</a:t>
            </a:r>
            <a:r>
              <a:rPr lang="th-TH" spc="65" dirty="0" smtClean="0">
                <a:latin typeface="TH SarabunPSK"/>
                <a:cs typeface="TH SarabunPSK"/>
              </a:rPr>
              <a:t>ช</a:t>
            </a:r>
            <a:r>
              <a:rPr lang="th-TH" spc="60" dirty="0" smtClean="0">
                <a:latin typeface="TH SarabunPSK"/>
                <a:cs typeface="TH SarabunPSK"/>
              </a:rPr>
              <a:t>า</a:t>
            </a:r>
            <a:r>
              <a:rPr lang="th-TH" spc="-15" dirty="0" smtClean="0">
                <a:latin typeface="TH SarabunPSK"/>
                <a:cs typeface="TH SarabunPSK"/>
              </a:rPr>
              <a:t>ต</a:t>
            </a:r>
            <a:r>
              <a:rPr lang="th-TH" spc="0" dirty="0" smtClean="0">
                <a:latin typeface="TH SarabunPSK"/>
                <a:cs typeface="TH SarabunPSK"/>
              </a:rPr>
              <a:t>ิ</a:t>
            </a:r>
            <a:r>
              <a:rPr lang="th-TH" spc="130" dirty="0" smtClean="0">
                <a:latin typeface="TH SarabunPSK"/>
                <a:cs typeface="TH SarabunPSK"/>
              </a:rPr>
              <a:t> </a:t>
            </a:r>
            <a:r>
              <a:rPr lang="th-TH" spc="60" dirty="0" smtClean="0">
                <a:latin typeface="TH SarabunPSK"/>
                <a:cs typeface="TH SarabunPSK"/>
              </a:rPr>
              <a:t>(</a:t>
            </a:r>
            <a:r>
              <a:rPr lang="th-TH" spc="55" dirty="0" smtClean="0">
                <a:latin typeface="TH SarabunPSK"/>
                <a:cs typeface="TH SarabunPSK"/>
              </a:rPr>
              <a:t>ก</a:t>
            </a:r>
            <a:r>
              <a:rPr lang="th-TH" spc="50" dirty="0" smtClean="0">
                <a:latin typeface="TH SarabunPSK"/>
                <a:cs typeface="TH SarabunPSK"/>
              </a:rPr>
              <a:t>ส</a:t>
            </a:r>
            <a:r>
              <a:rPr lang="th-TH" spc="55" dirty="0" smtClean="0">
                <a:latin typeface="TH SarabunPSK"/>
                <a:cs typeface="TH SarabunPSK"/>
              </a:rPr>
              <a:t>ท</a:t>
            </a:r>
            <a:r>
              <a:rPr lang="th-TH" spc="65" dirty="0" smtClean="0">
                <a:latin typeface="TH SarabunPSK"/>
                <a:cs typeface="TH SarabunPSK"/>
              </a:rPr>
              <a:t>ช</a:t>
            </a:r>
            <a:r>
              <a:rPr lang="th-TH" spc="70" dirty="0" smtClean="0">
                <a:latin typeface="TH SarabunPSK"/>
                <a:cs typeface="TH SarabunPSK"/>
              </a:rPr>
              <a:t>.</a:t>
            </a:r>
            <a:r>
              <a:rPr lang="th-TH" spc="-5" dirty="0" smtClean="0">
                <a:latin typeface="TH SarabunPSK"/>
                <a:cs typeface="TH SarabunPSK"/>
              </a:rPr>
              <a:t>)</a:t>
            </a:r>
            <a:r>
              <a:rPr lang="th-TH" spc="140" dirty="0" smtClean="0">
                <a:latin typeface="TH SarabunPSK"/>
                <a:cs typeface="TH SarabunPSK"/>
              </a:rPr>
              <a:t> </a:t>
            </a:r>
            <a:r>
              <a:rPr lang="th-TH" spc="60" dirty="0" smtClean="0">
                <a:latin typeface="TH SarabunPSK"/>
                <a:cs typeface="TH SarabunPSK"/>
              </a:rPr>
              <a:t>ต</a:t>
            </a:r>
            <a:r>
              <a:rPr lang="th-TH" spc="50" dirty="0" smtClean="0">
                <a:latin typeface="TH SarabunPSK"/>
                <a:cs typeface="TH SarabunPSK"/>
              </a:rPr>
              <a:t>า</a:t>
            </a:r>
            <a:r>
              <a:rPr lang="th-TH" spc="55" dirty="0" smtClean="0">
                <a:latin typeface="TH SarabunPSK"/>
                <a:cs typeface="TH SarabunPSK"/>
              </a:rPr>
              <a:t>ม</a:t>
            </a:r>
            <a:r>
              <a:rPr lang="th-TH" spc="-15" dirty="0" smtClean="0">
                <a:latin typeface="TH SarabunPSK"/>
                <a:cs typeface="TH SarabunPSK"/>
              </a:rPr>
              <a:t>ข</a:t>
            </a:r>
            <a:r>
              <a:rPr lang="th-TH" spc="70" dirty="0" smtClean="0">
                <a:latin typeface="TH SarabunPSK"/>
                <a:cs typeface="TH SarabunPSK"/>
              </a:rPr>
              <a:t></a:t>
            </a:r>
            <a:r>
              <a:rPr lang="th-TH" spc="55" dirty="0" smtClean="0">
                <a:latin typeface="TH SarabunPSK"/>
                <a:cs typeface="TH SarabunPSK"/>
              </a:rPr>
              <a:t>อ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65" dirty="0" smtClean="0">
                <a:latin typeface="TH SarabunPSK"/>
                <a:cs typeface="TH SarabunPSK"/>
              </a:rPr>
              <a:t>ําห</a:t>
            </a:r>
            <a:r>
              <a:rPr lang="th-TH" spc="50" dirty="0" smtClean="0">
                <a:latin typeface="TH SarabunPSK"/>
                <a:cs typeface="TH SarabunPSK"/>
              </a:rPr>
              <a:t>น</a:t>
            </a:r>
            <a:r>
              <a:rPr lang="th-TH" spc="60" dirty="0" smtClean="0">
                <a:latin typeface="TH SarabunPSK"/>
                <a:cs typeface="TH SarabunPSK"/>
              </a:rPr>
              <a:t>ดใน</a:t>
            </a:r>
            <a:r>
              <a:rPr lang="th-TH" spc="55" dirty="0" smtClean="0">
                <a:latin typeface="TH SarabunPSK"/>
                <a:cs typeface="TH SarabunPSK"/>
              </a:rPr>
              <a:t>ม</a:t>
            </a:r>
            <a:r>
              <a:rPr lang="th-TH" spc="60" dirty="0" smtClean="0">
                <a:latin typeface="TH SarabunPSK"/>
                <a:cs typeface="TH SarabunPSK"/>
              </a:rPr>
              <a:t>าต</a:t>
            </a:r>
            <a:r>
              <a:rPr lang="th-TH" spc="50" dirty="0" smtClean="0">
                <a:latin typeface="TH SarabunPSK"/>
                <a:cs typeface="TH SarabunPSK"/>
              </a:rPr>
              <a:t>ร</a:t>
            </a:r>
            <a:r>
              <a:rPr lang="th-TH" spc="-5" dirty="0" smtClean="0">
                <a:latin typeface="TH SarabunPSK"/>
                <a:cs typeface="TH SarabunPSK"/>
              </a:rPr>
              <a:t>า</a:t>
            </a:r>
            <a:r>
              <a:rPr lang="th-TH" spc="145" dirty="0" smtClean="0">
                <a:latin typeface="TH SarabunPSK"/>
                <a:cs typeface="TH SarabunPSK"/>
              </a:rPr>
              <a:t> </a:t>
            </a:r>
            <a:r>
              <a:rPr lang="th-TH" spc="60" dirty="0" smtClean="0">
                <a:latin typeface="TH SarabunPSK"/>
                <a:cs typeface="TH SarabunPSK"/>
              </a:rPr>
              <a:t>1</a:t>
            </a:r>
            <a:r>
              <a:rPr lang="th-TH" spc="-10" dirty="0" smtClean="0">
                <a:latin typeface="TH SarabunPSK"/>
                <a:cs typeface="TH SarabunPSK"/>
              </a:rPr>
              <a:t>7</a:t>
            </a:r>
            <a:r>
              <a:rPr lang="th-TH" spc="140" dirty="0" smtClean="0">
                <a:latin typeface="TH SarabunPSK"/>
                <a:cs typeface="TH SarabunPSK"/>
              </a:rPr>
              <a:t> </a:t>
            </a:r>
            <a:r>
              <a:rPr lang="th-TH" spc="60" dirty="0" smtClean="0">
                <a:latin typeface="TH SarabunPSK"/>
                <a:cs typeface="TH SarabunPSK"/>
              </a:rPr>
              <a:t>แ</a:t>
            </a:r>
            <a:r>
              <a:rPr lang="th-TH" spc="-10" dirty="0" smtClean="0">
                <a:latin typeface="TH SarabunPSK"/>
                <a:cs typeface="TH SarabunPSK"/>
              </a:rPr>
              <a:t>ห</a:t>
            </a:r>
            <a:r>
              <a:rPr lang="th-TH" spc="65" dirty="0" smtClean="0">
                <a:latin typeface="TH SarabunPSK"/>
                <a:cs typeface="TH SarabunPSK"/>
              </a:rPr>
              <a:t>ง </a:t>
            </a:r>
            <a:r>
              <a:rPr lang="th-TH" spc="-20" dirty="0" smtClean="0">
                <a:latin typeface="TH SarabunPSK"/>
                <a:cs typeface="TH SarabunPSK"/>
              </a:rPr>
              <a:t>พ</a:t>
            </a:r>
            <a:r>
              <a:rPr lang="th-TH" spc="-5" dirty="0" smtClean="0">
                <a:latin typeface="TH SarabunPSK"/>
                <a:cs typeface="TH SarabunPSK"/>
              </a:rPr>
              <a:t>ร</a:t>
            </a:r>
            <a:r>
              <a:rPr lang="th-TH" spc="-20" dirty="0" smtClean="0">
                <a:latin typeface="TH SarabunPSK"/>
                <a:cs typeface="TH SarabunPSK"/>
              </a:rPr>
              <a:t>ะ</a:t>
            </a:r>
            <a:r>
              <a:rPr lang="th-TH" spc="-5" dirty="0" smtClean="0">
                <a:latin typeface="TH SarabunPSK"/>
                <a:cs typeface="TH SarabunPSK"/>
              </a:rPr>
              <a:t>ร</a:t>
            </a:r>
            <a:r>
              <a:rPr lang="th-TH" spc="-10" dirty="0" smtClean="0">
                <a:latin typeface="TH SarabunPSK"/>
                <a:cs typeface="TH SarabunPSK"/>
              </a:rPr>
              <a:t>า</a:t>
            </a:r>
            <a:r>
              <a:rPr lang="th-TH" spc="5" dirty="0" smtClean="0">
                <a:latin typeface="TH SarabunPSK"/>
                <a:cs typeface="TH SarabunPSK"/>
              </a:rPr>
              <a:t>ช</a:t>
            </a:r>
            <a:r>
              <a:rPr lang="th-TH" spc="-10" dirty="0" smtClean="0">
                <a:latin typeface="TH SarabunPSK"/>
                <a:cs typeface="TH SarabunPSK"/>
              </a:rPr>
              <a:t>บ</a:t>
            </a:r>
            <a:r>
              <a:rPr lang="th-TH" spc="-5" dirty="0" smtClean="0">
                <a:latin typeface="TH SarabunPSK"/>
                <a:cs typeface="TH SarabunPSK"/>
              </a:rPr>
              <a:t>ั</a:t>
            </a:r>
            <a:r>
              <a:rPr lang="th-TH" spc="0" dirty="0" smtClean="0">
                <a:latin typeface="TH SarabunPSK"/>
                <a:cs typeface="TH SarabunPSK"/>
              </a:rPr>
              <a:t>ญ</a:t>
            </a:r>
            <a:r>
              <a:rPr lang="th-TH" spc="-15" dirty="0" smtClean="0">
                <a:latin typeface="TH SarabunPSK"/>
                <a:cs typeface="TH SarabunPSK"/>
              </a:rPr>
              <a:t>ญ</a:t>
            </a:r>
            <a:r>
              <a:rPr lang="th-TH" spc="10" dirty="0" smtClean="0">
                <a:latin typeface="TH SarabunPSK"/>
                <a:cs typeface="TH SarabunPSK"/>
              </a:rPr>
              <a:t>ั</a:t>
            </a:r>
            <a:r>
              <a:rPr lang="th-TH" spc="-15" dirty="0" smtClean="0">
                <a:latin typeface="TH SarabunPSK"/>
                <a:cs typeface="TH SarabunPSK"/>
              </a:rPr>
              <a:t>ต</a:t>
            </a:r>
            <a:r>
              <a:rPr lang="th-TH" spc="10" dirty="0" smtClean="0">
                <a:latin typeface="TH SarabunPSK"/>
                <a:cs typeface="TH SarabunPSK"/>
              </a:rPr>
              <a:t>ิ</a:t>
            </a:r>
            <a:r>
              <a:rPr lang="th-TH" spc="-5" dirty="0" smtClean="0">
                <a:latin typeface="TH SarabunPSK"/>
                <a:cs typeface="TH SarabunPSK"/>
              </a:rPr>
              <a:t>อ</a:t>
            </a:r>
            <a:r>
              <a:rPr lang="th-TH" spc="5" dirty="0" smtClean="0">
                <a:latin typeface="TH SarabunPSK"/>
                <a:cs typeface="TH SarabunPSK"/>
              </a:rPr>
              <a:t>ง</a:t>
            </a:r>
            <a:r>
              <a:rPr lang="th-TH" spc="-15" dirty="0" smtClean="0">
                <a:latin typeface="TH SarabunPSK"/>
                <a:cs typeface="TH SarabunPSK"/>
              </a:rPr>
              <a:t>ค</a:t>
            </a:r>
            <a:r>
              <a:rPr lang="th-TH" spc="-5" dirty="0" smtClean="0">
                <a:latin typeface="TH SarabunPSK"/>
                <a:cs typeface="TH SarabunPSK"/>
              </a:rPr>
              <a:t>ก</a:t>
            </a:r>
            <a:r>
              <a:rPr lang="th-TH" spc="0" dirty="0" smtClean="0">
                <a:latin typeface="TH SarabunPSK"/>
                <a:cs typeface="TH SarabunPSK"/>
              </a:rPr>
              <a:t>ร</a:t>
            </a:r>
            <a:r>
              <a:rPr lang="th-TH" spc="-10" dirty="0" smtClean="0">
                <a:latin typeface="TH SarabunPSK"/>
                <a:cs typeface="TH SarabunPSK"/>
              </a:rPr>
              <a:t>จ</a:t>
            </a:r>
            <a:r>
              <a:rPr lang="th-TH" spc="5" dirty="0" smtClean="0">
                <a:latin typeface="TH SarabunPSK"/>
                <a:cs typeface="TH SarabunPSK"/>
              </a:rPr>
              <a:t>ัดส</a:t>
            </a:r>
            <a:r>
              <a:rPr lang="th-TH" spc="0" dirty="0" smtClean="0">
                <a:latin typeface="TH SarabunPSK"/>
                <a:cs typeface="TH SarabunPSK"/>
              </a:rPr>
              <a:t>รร</a:t>
            </a:r>
            <a:r>
              <a:rPr lang="th-TH" spc="-5" dirty="0" smtClean="0">
                <a:latin typeface="TH SarabunPSK"/>
                <a:cs typeface="TH SarabunPSK"/>
              </a:rPr>
              <a:t>ค</a:t>
            </a:r>
            <a:r>
              <a:rPr lang="th-TH" spc="-10" dirty="0" smtClean="0">
                <a:latin typeface="TH SarabunPSK"/>
                <a:cs typeface="TH SarabunPSK"/>
              </a:rPr>
              <a:t>ล</a:t>
            </a:r>
            <a:r>
              <a:rPr lang="th-TH" spc="-20" dirty="0" smtClean="0">
                <a:latin typeface="TH SarabunPSK"/>
                <a:cs typeface="TH SarabunPSK"/>
              </a:rPr>
              <a:t>ื</a:t>
            </a:r>
            <a:r>
              <a:rPr lang="th-TH" spc="-5" dirty="0" smtClean="0">
                <a:latin typeface="TH SarabunPSK"/>
                <a:cs typeface="TH SarabunPSK"/>
              </a:rPr>
              <a:t>่</a:t>
            </a:r>
            <a:r>
              <a:rPr lang="th-TH" spc="0" dirty="0" smtClean="0">
                <a:latin typeface="TH SarabunPSK"/>
                <a:cs typeface="TH SarabunPSK"/>
              </a:rPr>
              <a:t>น</a:t>
            </a:r>
            <a:r>
              <a:rPr lang="th-TH" spc="-5" dirty="0" smtClean="0">
                <a:latin typeface="TH SarabunPSK"/>
                <a:cs typeface="TH SarabunPSK"/>
              </a:rPr>
              <a:t>ค</a:t>
            </a:r>
            <a:r>
              <a:rPr lang="th-TH" spc="5" dirty="0" smtClean="0">
                <a:latin typeface="TH SarabunPSK"/>
                <a:cs typeface="TH SarabunPSK"/>
              </a:rPr>
              <a:t>ว</a:t>
            </a:r>
            <a:r>
              <a:rPr lang="th-TH" spc="0" dirty="0" smtClean="0">
                <a:latin typeface="TH SarabunPSK"/>
                <a:cs typeface="TH SarabunPSK"/>
              </a:rPr>
              <a:t>า</a:t>
            </a:r>
            <a:r>
              <a:rPr lang="th-TH" spc="-5" dirty="0" smtClean="0">
                <a:latin typeface="TH SarabunPSK"/>
                <a:cs typeface="TH SarabunPSK"/>
              </a:rPr>
              <a:t>ม</a:t>
            </a:r>
            <a:r>
              <a:rPr lang="th-TH" spc="-15" dirty="0" smtClean="0">
                <a:latin typeface="TH SarabunPSK"/>
                <a:cs typeface="TH SarabunPSK"/>
              </a:rPr>
              <a:t>ถ</a:t>
            </a:r>
            <a:r>
              <a:rPr lang="th-TH" spc="-20" dirty="0" smtClean="0">
                <a:latin typeface="TH SarabunPSK"/>
                <a:cs typeface="TH SarabunPSK"/>
              </a:rPr>
              <a:t>ี</a:t>
            </a:r>
            <a:r>
              <a:rPr lang="th-TH" spc="-5" dirty="0" smtClean="0">
                <a:latin typeface="TH SarabunPSK"/>
                <a:cs typeface="TH SarabunPSK"/>
              </a:rPr>
              <a:t>่</a:t>
            </a:r>
            <a:r>
              <a:rPr lang="th-TH" spc="0" dirty="0" smtClean="0">
                <a:latin typeface="TH SarabunPSK"/>
                <a:cs typeface="TH SarabunPSK"/>
              </a:rPr>
              <a:t>แ</a:t>
            </a:r>
            <a:r>
              <a:rPr lang="th-TH" spc="5" dirty="0" smtClean="0">
                <a:latin typeface="TH SarabunPSK"/>
                <a:cs typeface="TH SarabunPSK"/>
              </a:rPr>
              <a:t>ล</a:t>
            </a:r>
            <a:r>
              <a:rPr lang="th-TH" spc="-5" dirty="0" smtClean="0">
                <a:latin typeface="TH SarabunPSK"/>
                <a:cs typeface="TH SarabunPSK"/>
              </a:rPr>
              <a:t>ะ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5" dirty="0" smtClean="0">
                <a:latin typeface="TH SarabunPSK"/>
                <a:cs typeface="TH SarabunPSK"/>
              </a:rPr>
              <a:t>ํ</a:t>
            </a:r>
            <a:r>
              <a:rPr lang="th-TH" spc="0" dirty="0" smtClean="0">
                <a:latin typeface="TH SarabunPSK"/>
                <a:cs typeface="TH SarabunPSK"/>
              </a:rPr>
              <a:t>า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5" dirty="0" smtClean="0">
                <a:latin typeface="TH SarabunPSK"/>
                <a:cs typeface="TH SarabunPSK"/>
              </a:rPr>
              <a:t>ับ</a:t>
            </a:r>
            <a:r>
              <a:rPr lang="th-TH" spc="-5" dirty="0" smtClean="0">
                <a:latin typeface="TH SarabunPSK"/>
                <a:cs typeface="TH SarabunPSK"/>
              </a:rPr>
              <a:t>ก</a:t>
            </a:r>
            <a:r>
              <a:rPr lang="th-TH" spc="0" dirty="0" smtClean="0">
                <a:latin typeface="TH SarabunPSK"/>
                <a:cs typeface="TH SarabunPSK"/>
              </a:rPr>
              <a:t>ารปร</a:t>
            </a:r>
            <a:r>
              <a:rPr lang="th-TH" spc="-5" dirty="0" smtClean="0">
                <a:latin typeface="TH SarabunPSK"/>
                <a:cs typeface="TH SarabunPSK"/>
              </a:rPr>
              <a:t>ะกอ</a:t>
            </a:r>
            <a:r>
              <a:rPr lang="th-TH" spc="0" dirty="0" smtClean="0">
                <a:latin typeface="TH SarabunPSK"/>
                <a:cs typeface="TH SarabunPSK"/>
              </a:rPr>
              <a:t>บ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5" dirty="0" smtClean="0">
                <a:latin typeface="TH SarabunPSK"/>
                <a:cs typeface="TH SarabunPSK"/>
              </a:rPr>
              <a:t>ิ</a:t>
            </a:r>
            <a:r>
              <a:rPr lang="th-TH" spc="0" dirty="0" smtClean="0">
                <a:latin typeface="TH SarabunPSK"/>
                <a:cs typeface="TH SarabunPSK"/>
              </a:rPr>
              <a:t>จ</a:t>
            </a:r>
            <a:r>
              <a:rPr lang="th-TH" spc="-5" dirty="0" smtClean="0">
                <a:latin typeface="TH SarabunPSK"/>
                <a:cs typeface="TH SarabunPSK"/>
              </a:rPr>
              <a:t>ก</a:t>
            </a:r>
            <a:r>
              <a:rPr lang="th-TH" spc="0" dirty="0" smtClean="0">
                <a:latin typeface="TH SarabunPSK"/>
                <a:cs typeface="TH SarabunPSK"/>
              </a:rPr>
              <a:t>าร</a:t>
            </a:r>
            <a:r>
              <a:rPr lang="th-TH" spc="-5" dirty="0" smtClean="0">
                <a:latin typeface="TH SarabunPSK"/>
                <a:cs typeface="TH SarabunPSK"/>
              </a:rPr>
              <a:t>วิท</a:t>
            </a:r>
            <a:r>
              <a:rPr lang="th-TH" spc="-10" dirty="0" smtClean="0">
                <a:latin typeface="TH SarabunPSK"/>
                <a:cs typeface="TH SarabunPSK"/>
              </a:rPr>
              <a:t>ย</a:t>
            </a:r>
            <a:r>
              <a:rPr lang="th-TH" spc="-5" dirty="0" smtClean="0">
                <a:latin typeface="TH SarabunPSK"/>
                <a:cs typeface="TH SarabunPSK"/>
              </a:rPr>
              <a:t>ุก</a:t>
            </a:r>
            <a:r>
              <a:rPr lang="th-TH" spc="0" dirty="0" smtClean="0">
                <a:latin typeface="TH SarabunPSK"/>
                <a:cs typeface="TH SarabunPSK"/>
              </a:rPr>
              <a:t>ร</a:t>
            </a:r>
            <a:r>
              <a:rPr lang="th-TH" spc="-5" dirty="0" smtClean="0">
                <a:latin typeface="TH SarabunPSK"/>
                <a:cs typeface="TH SarabunPSK"/>
              </a:rPr>
              <a:t>ะ</a:t>
            </a:r>
            <a:r>
              <a:rPr lang="th-TH" spc="0" dirty="0" smtClean="0">
                <a:latin typeface="TH SarabunPSK"/>
                <a:cs typeface="TH SarabunPSK"/>
              </a:rPr>
              <a:t>จ</a:t>
            </a:r>
            <a:r>
              <a:rPr lang="th-TH" spc="5" dirty="0" smtClean="0">
                <a:latin typeface="TH SarabunPSK"/>
                <a:cs typeface="TH SarabunPSK"/>
              </a:rPr>
              <a:t>ายเ</a:t>
            </a:r>
            <a:r>
              <a:rPr lang="th-TH" spc="-10" dirty="0" smtClean="0">
                <a:latin typeface="TH SarabunPSK"/>
                <a:cs typeface="TH SarabunPSK"/>
              </a:rPr>
              <a:t>ส</a:t>
            </a:r>
            <a:r>
              <a:rPr lang="th-TH" spc="-5" dirty="0" smtClean="0">
                <a:latin typeface="TH SarabunPSK"/>
                <a:cs typeface="TH SarabunPSK"/>
              </a:rPr>
              <a:t>ี</a:t>
            </a:r>
            <a:r>
              <a:rPr lang="th-TH" spc="0" dirty="0" smtClean="0">
                <a:latin typeface="TH SarabunPSK"/>
                <a:cs typeface="TH SarabunPSK"/>
              </a:rPr>
              <a:t>ย</a:t>
            </a:r>
            <a:r>
              <a:rPr lang="th-TH" spc="-5" dirty="0" smtClean="0">
                <a:latin typeface="TH SarabunPSK"/>
                <a:cs typeface="TH SarabunPSK"/>
              </a:rPr>
              <a:t>ง</a:t>
            </a:r>
            <a:r>
              <a:rPr lang="th-TH" spc="25" dirty="0" smtClean="0">
                <a:latin typeface="TH SarabunPSK"/>
                <a:cs typeface="TH SarabunPSK"/>
              </a:rPr>
              <a:t> </a:t>
            </a:r>
            <a:r>
              <a:rPr lang="th-TH" spc="-5" dirty="0" smtClean="0">
                <a:latin typeface="TH SarabunPSK"/>
                <a:cs typeface="TH SarabunPSK"/>
              </a:rPr>
              <a:t>วิท</a:t>
            </a:r>
            <a:r>
              <a:rPr lang="th-TH" spc="-10" dirty="0" smtClean="0">
                <a:latin typeface="TH SarabunPSK"/>
                <a:cs typeface="TH SarabunPSK"/>
              </a:rPr>
              <a:t>ย</a:t>
            </a:r>
            <a:r>
              <a:rPr lang="th-TH" spc="10" dirty="0" smtClean="0">
                <a:latin typeface="TH SarabunPSK"/>
                <a:cs typeface="TH SarabunPSK"/>
              </a:rPr>
              <a:t>ุโ</a:t>
            </a:r>
            <a:r>
              <a:rPr lang="th-TH" spc="-5" dirty="0" smtClean="0">
                <a:latin typeface="TH SarabunPSK"/>
                <a:cs typeface="TH SarabunPSK"/>
              </a:rPr>
              <a:t>ท</a:t>
            </a:r>
            <a:r>
              <a:rPr lang="th-TH" spc="0" dirty="0" smtClean="0">
                <a:latin typeface="TH SarabunPSK"/>
                <a:cs typeface="TH SarabunPSK"/>
              </a:rPr>
              <a:t>ร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-5" dirty="0" smtClean="0">
                <a:latin typeface="TH SarabunPSK"/>
                <a:cs typeface="TH SarabunPSK"/>
              </a:rPr>
              <a:t>ัศน</a:t>
            </a:r>
            <a:r>
              <a:rPr lang="th-TH" spc="10" dirty="0" smtClean="0">
                <a:latin typeface="TH SarabunPSK"/>
                <a:cs typeface="TH SarabunPSK"/>
              </a:rPr>
              <a:t> </a:t>
            </a:r>
            <a:r>
              <a:rPr lang="th-TH" spc="0" dirty="0" smtClean="0">
                <a:latin typeface="TH SarabunPSK"/>
                <a:cs typeface="TH SarabunPSK"/>
              </a:rPr>
              <a:t>แ</a:t>
            </a:r>
            <a:r>
              <a:rPr lang="th-TH" spc="5" dirty="0" smtClean="0">
                <a:latin typeface="TH SarabunPSK"/>
                <a:cs typeface="TH SarabunPSK"/>
              </a:rPr>
              <a:t>ล</a:t>
            </a:r>
            <a:r>
              <a:rPr lang="th-TH" spc="-10" dirty="0" smtClean="0">
                <a:latin typeface="TH SarabunPSK"/>
                <a:cs typeface="TH SarabunPSK"/>
              </a:rPr>
              <a:t>ะ</a:t>
            </a:r>
            <a:r>
              <a:rPr lang="th-TH" spc="-5" dirty="0" smtClean="0">
                <a:latin typeface="TH SarabunPSK"/>
                <a:cs typeface="TH SarabunPSK"/>
              </a:rPr>
              <a:t> 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5" dirty="0" smtClean="0">
                <a:latin typeface="TH SarabunPSK"/>
                <a:cs typeface="TH SarabunPSK"/>
              </a:rPr>
              <a:t>ิ</a:t>
            </a:r>
            <a:r>
              <a:rPr lang="th-TH" spc="25" dirty="0" smtClean="0">
                <a:latin typeface="TH SarabunPSK"/>
                <a:cs typeface="TH SarabunPSK"/>
              </a:rPr>
              <a:t>จ</a:t>
            </a:r>
            <a:r>
              <a:rPr lang="th-TH" spc="20" dirty="0" smtClean="0">
                <a:latin typeface="TH SarabunPSK"/>
                <a:cs typeface="TH SarabunPSK"/>
              </a:rPr>
              <a:t>ก</a:t>
            </a:r>
            <a:r>
              <a:rPr lang="th-TH" spc="25" dirty="0" smtClean="0">
                <a:latin typeface="TH SarabunPSK"/>
                <a:cs typeface="TH SarabunPSK"/>
              </a:rPr>
              <a:t>า</a:t>
            </a:r>
            <a:r>
              <a:rPr lang="th-TH" spc="15" dirty="0" smtClean="0">
                <a:latin typeface="TH SarabunPSK"/>
                <a:cs typeface="TH SarabunPSK"/>
              </a:rPr>
              <a:t>ร</a:t>
            </a:r>
            <a:r>
              <a:rPr lang="th-TH" spc="35" dirty="0" smtClean="0">
                <a:latin typeface="TH SarabunPSK"/>
                <a:cs typeface="TH SarabunPSK"/>
              </a:rPr>
              <a:t>โ</a:t>
            </a:r>
            <a:r>
              <a:rPr lang="th-TH" spc="20" dirty="0" smtClean="0">
                <a:latin typeface="TH SarabunPSK"/>
                <a:cs typeface="TH SarabunPSK"/>
              </a:rPr>
              <a:t>ท</a:t>
            </a:r>
            <a:r>
              <a:rPr lang="th-TH" spc="25" dirty="0" smtClean="0">
                <a:latin typeface="TH SarabunPSK"/>
                <a:cs typeface="TH SarabunPSK"/>
              </a:rPr>
              <a:t>ร</a:t>
            </a:r>
            <a:r>
              <a:rPr lang="th-TH" spc="10" dirty="0" smtClean="0">
                <a:latin typeface="TH SarabunPSK"/>
                <a:cs typeface="TH SarabunPSK"/>
              </a:rPr>
              <a:t>ค</a:t>
            </a:r>
            <a:r>
              <a:rPr lang="th-TH" spc="20" dirty="0" smtClean="0">
                <a:latin typeface="TH SarabunPSK"/>
                <a:cs typeface="TH SarabunPSK"/>
              </a:rPr>
              <a:t>ม</a:t>
            </a:r>
            <a:r>
              <a:rPr lang="th-TH" spc="25" dirty="0" smtClean="0">
                <a:latin typeface="TH SarabunPSK"/>
                <a:cs typeface="TH SarabunPSK"/>
              </a:rPr>
              <a:t>นา</a:t>
            </a:r>
            <a:r>
              <a:rPr lang="th-TH" spc="10" dirty="0" smtClean="0">
                <a:latin typeface="TH SarabunPSK"/>
                <a:cs typeface="TH SarabunPSK"/>
              </a:rPr>
              <a:t>ค</a:t>
            </a:r>
            <a:r>
              <a:rPr lang="th-TH" spc="-10" dirty="0" smtClean="0">
                <a:latin typeface="TH SarabunPSK"/>
                <a:cs typeface="TH SarabunPSK"/>
              </a:rPr>
              <a:t>ม</a:t>
            </a:r>
            <a:r>
              <a:rPr lang="th-TH" spc="70" dirty="0" smtClean="0">
                <a:latin typeface="TH SarabunPSK"/>
                <a:cs typeface="TH SarabunPSK"/>
              </a:rPr>
              <a:t> </a:t>
            </a:r>
            <a:r>
              <a:rPr lang="th-TH" spc="-20" dirty="0" smtClean="0">
                <a:latin typeface="TH SarabunPSK"/>
                <a:cs typeface="TH SarabunPSK"/>
              </a:rPr>
              <a:t>พ</a:t>
            </a:r>
            <a:r>
              <a:rPr lang="th-TH" spc="35" dirty="0" smtClean="0">
                <a:latin typeface="TH SarabunPSK"/>
                <a:cs typeface="TH SarabunPSK"/>
              </a:rPr>
              <a:t>ุ</a:t>
            </a:r>
            <a:r>
              <a:rPr lang="th-TH" spc="10" dirty="0" smtClean="0">
                <a:latin typeface="TH SarabunPSK"/>
                <a:cs typeface="TH SarabunPSK"/>
              </a:rPr>
              <a:t>ท</a:t>
            </a:r>
            <a:r>
              <a:rPr lang="th-TH" spc="30" dirty="0" smtClean="0">
                <a:latin typeface="TH SarabunPSK"/>
                <a:cs typeface="TH SarabunPSK"/>
              </a:rPr>
              <a:t>ธ</a:t>
            </a:r>
            <a:r>
              <a:rPr lang="th-TH" spc="-15" dirty="0" smtClean="0">
                <a:latin typeface="TH SarabunPSK"/>
                <a:cs typeface="TH SarabunPSK"/>
              </a:rPr>
              <a:t>ศ</a:t>
            </a:r>
            <a:r>
              <a:rPr lang="th-TH" spc="20" dirty="0" smtClean="0">
                <a:latin typeface="TH SarabunPSK"/>
                <a:cs typeface="TH SarabunPSK"/>
              </a:rPr>
              <a:t>ัก</a:t>
            </a:r>
            <a:r>
              <a:rPr lang="th-TH" spc="15" dirty="0" smtClean="0">
                <a:latin typeface="TH SarabunPSK"/>
                <a:cs typeface="TH SarabunPSK"/>
              </a:rPr>
              <a:t>ร</a:t>
            </a:r>
            <a:r>
              <a:rPr lang="th-TH" spc="25" dirty="0" smtClean="0">
                <a:latin typeface="TH SarabunPSK"/>
                <a:cs typeface="TH SarabunPSK"/>
              </a:rPr>
              <a:t>า</a:t>
            </a:r>
            <a:r>
              <a:rPr lang="th-TH" spc="-10" dirty="0" smtClean="0">
                <a:latin typeface="TH SarabunPSK"/>
                <a:cs typeface="TH SarabunPSK"/>
              </a:rPr>
              <a:t>ช</a:t>
            </a:r>
            <a:r>
              <a:rPr lang="th-TH" spc="75" dirty="0" smtClean="0">
                <a:latin typeface="TH SarabunPSK"/>
                <a:cs typeface="TH SarabunPSK"/>
              </a:rPr>
              <a:t> </a:t>
            </a:r>
            <a:r>
              <a:rPr lang="th-TH" spc="20" dirty="0" smtClean="0">
                <a:latin typeface="TH SarabunPSK"/>
                <a:cs typeface="TH SarabunPSK"/>
              </a:rPr>
              <a:t>2</a:t>
            </a:r>
            <a:r>
              <a:rPr lang="th-TH" spc="10" dirty="0" smtClean="0">
                <a:latin typeface="TH SarabunPSK"/>
                <a:cs typeface="TH SarabunPSK"/>
              </a:rPr>
              <a:t>5</a:t>
            </a:r>
            <a:r>
              <a:rPr lang="th-TH" spc="20" dirty="0" smtClean="0">
                <a:latin typeface="TH SarabunPSK"/>
                <a:cs typeface="TH SarabunPSK"/>
              </a:rPr>
              <a:t>5</a:t>
            </a:r>
            <a:r>
              <a:rPr lang="th-TH" spc="-10" dirty="0" smtClean="0">
                <a:latin typeface="TH SarabunPSK"/>
                <a:cs typeface="TH SarabunPSK"/>
              </a:rPr>
              <a:t>3</a:t>
            </a:r>
            <a:r>
              <a:rPr lang="th-TH" spc="70" dirty="0" smtClean="0">
                <a:latin typeface="TH SarabunPSK"/>
                <a:cs typeface="TH SarabunPSK"/>
              </a:rPr>
              <a:t> </a:t>
            </a:r>
            <a:r>
              <a:rPr lang="th-TH" spc="15" dirty="0" smtClean="0">
                <a:latin typeface="TH SarabunPSK"/>
                <a:cs typeface="TH SarabunPSK"/>
              </a:rPr>
              <a:t>เพื่</a:t>
            </a:r>
            <a:r>
              <a:rPr lang="th-TH" spc="20" dirty="0" smtClean="0">
                <a:latin typeface="TH SarabunPSK"/>
                <a:cs typeface="TH SarabunPSK"/>
              </a:rPr>
              <a:t>อ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20" dirty="0" smtClean="0">
                <a:latin typeface="TH SarabunPSK"/>
                <a:cs typeface="TH SarabunPSK"/>
              </a:rPr>
              <a:t>ํ</a:t>
            </a:r>
            <a:r>
              <a:rPr lang="th-TH" spc="10" dirty="0" smtClean="0">
                <a:latin typeface="TH SarabunPSK"/>
                <a:cs typeface="TH SarabunPSK"/>
              </a:rPr>
              <a:t>า</a:t>
            </a:r>
            <a:r>
              <a:rPr lang="th-TH" spc="25" dirty="0" smtClean="0">
                <a:latin typeface="TH SarabunPSK"/>
                <a:cs typeface="TH SarabunPSK"/>
              </a:rPr>
              <a:t>ห</a:t>
            </a:r>
            <a:r>
              <a:rPr lang="th-TH" spc="-10" dirty="0" smtClean="0">
                <a:latin typeface="TH SarabunPSK"/>
                <a:cs typeface="TH SarabunPSK"/>
              </a:rPr>
              <a:t>น</a:t>
            </a:r>
            <a:r>
              <a:rPr lang="th-TH" spc="20" dirty="0" smtClean="0">
                <a:latin typeface="TH SarabunPSK"/>
                <a:cs typeface="TH SarabunPSK"/>
              </a:rPr>
              <a:t></a:t>
            </a:r>
            <a:r>
              <a:rPr lang="th-TH" spc="25" dirty="0" smtClean="0">
                <a:latin typeface="TH SarabunPSK"/>
                <a:cs typeface="TH SarabunPSK"/>
              </a:rPr>
              <a:t>า</a:t>
            </a:r>
            <a:r>
              <a:rPr lang="th-TH" spc="10" dirty="0" smtClean="0">
                <a:latin typeface="TH SarabunPSK"/>
                <a:cs typeface="TH SarabunPSK"/>
              </a:rPr>
              <a:t>ท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30" dirty="0" smtClean="0">
                <a:latin typeface="TH SarabunPSK"/>
                <a:cs typeface="TH SarabunPSK"/>
              </a:rPr>
              <a:t>ํา</a:t>
            </a:r>
            <a:r>
              <a:rPr lang="th-TH" spc="20" dirty="0" smtClean="0">
                <a:latin typeface="TH SarabunPSK"/>
                <a:cs typeface="TH SarabunPSK"/>
              </a:rPr>
              <a:t>ก</a:t>
            </a:r>
            <a:r>
              <a:rPr lang="th-TH" spc="-730" dirty="0" smtClean="0">
                <a:latin typeface="TH SarabunPSK"/>
                <a:cs typeface="TH SarabunPSK"/>
              </a:rPr>
              <a:t>ับ</a:t>
            </a:r>
            <a:r>
              <a:rPr lang="th-TH" spc="-15" dirty="0" smtClean="0">
                <a:latin typeface="TH SarabunPSK"/>
                <a:cs typeface="TH SarabunPSK"/>
              </a:rPr>
              <a:t>ด</a:t>
            </a:r>
            <a:r>
              <a:rPr lang="th-TH" spc="20" dirty="0" smtClean="0">
                <a:latin typeface="TH SarabunPSK"/>
                <a:cs typeface="TH SarabunPSK"/>
              </a:rPr>
              <a:t>ูแ</a:t>
            </a:r>
            <a:r>
              <a:rPr lang="th-TH" spc="25" dirty="0" smtClean="0">
                <a:latin typeface="TH SarabunPSK"/>
                <a:cs typeface="TH SarabunPSK"/>
              </a:rPr>
              <a:t>ล</a:t>
            </a:r>
            <a:r>
              <a:rPr lang="th-TH" spc="10" dirty="0" smtClean="0">
                <a:latin typeface="TH SarabunPSK"/>
                <a:cs typeface="TH SarabunPSK"/>
              </a:rPr>
              <a:t>ท</a:t>
            </a:r>
            <a:r>
              <a:rPr lang="th-TH" spc="-5" dirty="0" smtClean="0">
                <a:latin typeface="TH SarabunPSK"/>
                <a:cs typeface="TH SarabunPSK"/>
              </a:rPr>
              <a:t>ร</a:t>
            </a:r>
            <a:r>
              <a:rPr lang="th-TH" spc="20" dirty="0" smtClean="0">
                <a:latin typeface="TH SarabunPSK"/>
                <a:cs typeface="TH SarabunPSK"/>
              </a:rPr>
              <a:t>ัพ</a:t>
            </a:r>
            <a:r>
              <a:rPr lang="th-TH" spc="25" dirty="0" smtClean="0">
                <a:latin typeface="TH SarabunPSK"/>
                <a:cs typeface="TH SarabunPSK"/>
              </a:rPr>
              <a:t>ยา</a:t>
            </a:r>
            <a:r>
              <a:rPr lang="th-TH" spc="10" dirty="0" smtClean="0">
                <a:latin typeface="TH SarabunPSK"/>
                <a:cs typeface="TH SarabunPSK"/>
              </a:rPr>
              <a:t>ก</a:t>
            </a:r>
            <a:r>
              <a:rPr lang="th-TH" spc="25" dirty="0" smtClean="0">
                <a:latin typeface="TH SarabunPSK"/>
                <a:cs typeface="TH SarabunPSK"/>
              </a:rPr>
              <a:t>ร</a:t>
            </a:r>
            <a:r>
              <a:rPr lang="th-TH" spc="20" dirty="0" smtClean="0">
                <a:latin typeface="TH SarabunPSK"/>
                <a:cs typeface="TH SarabunPSK"/>
              </a:rPr>
              <a:t>ค</a:t>
            </a:r>
            <a:r>
              <a:rPr lang="th-TH" spc="-10" dirty="0" smtClean="0">
                <a:latin typeface="TH SarabunPSK"/>
                <a:cs typeface="TH SarabunPSK"/>
              </a:rPr>
              <a:t>ล</a:t>
            </a:r>
            <a:r>
              <a:rPr lang="th-TH" spc="-20" dirty="0" smtClean="0">
                <a:latin typeface="TH SarabunPSK"/>
                <a:cs typeface="TH SarabunPSK"/>
              </a:rPr>
              <a:t>ื่</a:t>
            </a:r>
            <a:r>
              <a:rPr lang="th-TH" spc="15" dirty="0" smtClean="0">
                <a:latin typeface="TH SarabunPSK"/>
                <a:cs typeface="TH SarabunPSK"/>
              </a:rPr>
              <a:t>น</a:t>
            </a:r>
            <a:r>
              <a:rPr lang="th-TH" spc="20" dirty="0" smtClean="0">
                <a:latin typeface="TH SarabunPSK"/>
                <a:cs typeface="TH SarabunPSK"/>
              </a:rPr>
              <a:t>ค</a:t>
            </a:r>
            <a:r>
              <a:rPr lang="th-TH" spc="30" dirty="0" smtClean="0">
                <a:latin typeface="TH SarabunPSK"/>
                <a:cs typeface="TH SarabunPSK"/>
              </a:rPr>
              <a:t>ว</a:t>
            </a:r>
            <a:r>
              <a:rPr lang="th-TH" spc="25" dirty="0" smtClean="0">
                <a:latin typeface="TH SarabunPSK"/>
                <a:cs typeface="TH SarabunPSK"/>
              </a:rPr>
              <a:t>า</a:t>
            </a:r>
            <a:r>
              <a:rPr lang="th-TH" spc="10" dirty="0" smtClean="0">
                <a:latin typeface="TH SarabunPSK"/>
                <a:cs typeface="TH SarabunPSK"/>
              </a:rPr>
              <a:t>ม</a:t>
            </a:r>
            <a:r>
              <a:rPr lang="th-TH" spc="-15" dirty="0" smtClean="0">
                <a:latin typeface="TH SarabunPSK"/>
                <a:cs typeface="TH SarabunPSK"/>
              </a:rPr>
              <a:t>ถี่ขอ</a:t>
            </a:r>
            <a:r>
              <a:rPr lang="th-TH" spc="15" dirty="0" smtClean="0">
                <a:latin typeface="TH SarabunPSK"/>
                <a:cs typeface="TH SarabunPSK"/>
              </a:rPr>
              <a:t>ง</a:t>
            </a:r>
            <a:r>
              <a:rPr lang="th-TH" spc="30" dirty="0" smtClean="0">
                <a:latin typeface="TH SarabunPSK"/>
                <a:cs typeface="TH SarabunPSK"/>
              </a:rPr>
              <a:t>ช</a:t>
            </a:r>
            <a:r>
              <a:rPr lang="th-TH" spc="25" dirty="0" smtClean="0">
                <a:latin typeface="TH SarabunPSK"/>
                <a:cs typeface="TH SarabunPSK"/>
              </a:rPr>
              <a:t>า</a:t>
            </a:r>
            <a:r>
              <a:rPr lang="th-TH" spc="-15" dirty="0" smtClean="0">
                <a:latin typeface="TH SarabunPSK"/>
                <a:cs typeface="TH SarabunPSK"/>
              </a:rPr>
              <a:t>ต</a:t>
            </a:r>
            <a:r>
              <a:rPr lang="th-TH" spc="0" dirty="0" smtClean="0">
                <a:latin typeface="TH SarabunPSK"/>
                <a:cs typeface="TH SarabunPSK"/>
              </a:rPr>
              <a:t>ิ </a:t>
            </a:r>
            <a:r>
              <a:rPr lang="th-TH" spc="15" dirty="0" smtClean="0">
                <a:latin typeface="TH SarabunPSK"/>
                <a:cs typeface="TH SarabunPSK"/>
              </a:rPr>
              <a:t>(</a:t>
            </a:r>
            <a:r>
              <a:rPr lang="th-TH" spc="-15" dirty="0" smtClean="0">
                <a:latin typeface="TH SarabunPSK"/>
                <a:cs typeface="TH SarabunPSK"/>
              </a:rPr>
              <a:t>ศ</a:t>
            </a:r>
            <a:r>
              <a:rPr lang="th-TH" spc="35" dirty="0" smtClean="0">
                <a:latin typeface="TH SarabunPSK"/>
                <a:cs typeface="TH SarabunPSK"/>
              </a:rPr>
              <a:t>ิ</a:t>
            </a:r>
            <a:r>
              <a:rPr lang="th-TH" spc="-5" dirty="0" smtClean="0">
                <a:latin typeface="TH SarabunPSK"/>
                <a:cs typeface="TH SarabunPSK"/>
              </a:rPr>
              <a:t>ร</a:t>
            </a:r>
            <a:r>
              <a:rPr lang="th-TH" spc="20" dirty="0" smtClean="0">
                <a:latin typeface="TH SarabunPSK"/>
                <a:cs typeface="TH SarabunPSK"/>
              </a:rPr>
              <a:t>ิ</a:t>
            </a:r>
            <a:r>
              <a:rPr lang="th-TH" spc="-15" dirty="0" smtClean="0">
                <a:latin typeface="TH SarabunPSK"/>
                <a:cs typeface="TH SarabunPSK"/>
              </a:rPr>
              <a:t>ม</a:t>
            </a:r>
            <a:r>
              <a:rPr lang="th-TH" spc="30" dirty="0" smtClean="0">
                <a:latin typeface="TH SarabunPSK"/>
                <a:cs typeface="TH SarabunPSK"/>
              </a:rPr>
              <a:t>ิต</a:t>
            </a:r>
            <a:r>
              <a:rPr lang="th-TH" spc="-5" dirty="0" smtClean="0">
                <a:latin typeface="TH SarabunPSK"/>
                <a:cs typeface="TH SarabunPSK"/>
              </a:rPr>
              <a:t>ร ปร</a:t>
            </a:r>
            <a:r>
              <a:rPr lang="th-TH" spc="-20" dirty="0" smtClean="0">
                <a:latin typeface="TH SarabunPSK"/>
                <a:cs typeface="TH SarabunPSK"/>
              </a:rPr>
              <a:t>ะพันธ์ธ</a:t>
            </a:r>
            <a:r>
              <a:rPr lang="th-TH" spc="-520" dirty="0" smtClean="0">
                <a:latin typeface="TH SarabunPSK"/>
                <a:cs typeface="TH SarabunPSK"/>
              </a:rPr>
              <a:t>ร</a:t>
            </a:r>
            <a:r>
              <a:rPr lang="th-TH" spc="0" dirty="0" smtClean="0">
                <a:latin typeface="TH SarabunPSK"/>
                <a:cs typeface="TH SarabunPSK"/>
              </a:rPr>
              <a:t>ุ</a:t>
            </a:r>
            <a:r>
              <a:rPr lang="th-TH" spc="150" dirty="0" smtClean="0">
                <a:latin typeface="TH SarabunPSK"/>
                <a:cs typeface="TH SarabunPSK"/>
              </a:rPr>
              <a:t>กิจ</a:t>
            </a:r>
            <a:r>
              <a:rPr lang="th-TH" spc="-5" dirty="0" smtClean="0">
                <a:latin typeface="TH SarabunPSK"/>
                <a:cs typeface="TH SarabunPSK"/>
              </a:rPr>
              <a:t>,</a:t>
            </a:r>
            <a:r>
              <a:rPr lang="th-TH" spc="5" dirty="0" smtClean="0">
                <a:latin typeface="TH SarabunPSK"/>
                <a:cs typeface="TH SarabunPSK"/>
              </a:rPr>
              <a:t> </a:t>
            </a:r>
            <a:r>
              <a:rPr lang="th-TH" spc="-10" dirty="0" smtClean="0">
                <a:latin typeface="TH SarabunPSK"/>
                <a:cs typeface="TH SarabunPSK"/>
              </a:rPr>
              <a:t>น</a:t>
            </a:r>
            <a:r>
              <a:rPr lang="th-TH" spc="0" dirty="0" smtClean="0">
                <a:latin typeface="TH SarabunPSK"/>
                <a:cs typeface="TH SarabunPSK"/>
              </a:rPr>
              <a:t>.</a:t>
            </a:r>
            <a:r>
              <a:rPr lang="th-TH" spc="-10" dirty="0" smtClean="0">
                <a:latin typeface="TH SarabunPSK"/>
                <a:cs typeface="TH SarabunPSK"/>
              </a:rPr>
              <a:t>388)</a:t>
            </a:r>
            <a:endParaRPr lang="th-TH" dirty="0" smtClean="0">
              <a:latin typeface="TH SarabunPSK"/>
              <a:cs typeface="TH SarabunPSK"/>
            </a:endParaRPr>
          </a:p>
          <a:p>
            <a:pPr marL="0" indent="0" algn="thaiDist">
              <a:buNone/>
            </a:pPr>
            <a:endParaRPr lang="th-TH" dirty="0" smtClean="0">
              <a:latin typeface="TH SarabunPSK"/>
              <a:cs typeface="TH SarabunPSK"/>
            </a:endParaRPr>
          </a:p>
          <a:p>
            <a:pPr marL="0" indent="0" algn="thaiDist">
              <a:buNone/>
            </a:pP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232882339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12700">
              <a:lnSpc>
                <a:spcPct val="100000"/>
              </a:lnSpc>
            </a:pPr>
            <a:r>
              <a:rPr lang="th-TH" b="1" spc="-15" dirty="0" smtClean="0">
                <a:latin typeface="TH SarabunPSK"/>
                <a:cs typeface="TH SarabunPSK"/>
              </a:rPr>
              <a:t>ธุรกิจโทรทัศน</a:t>
            </a:r>
            <a:br>
              <a:rPr lang="th-TH" b="1" spc="-15" dirty="0" smtClean="0">
                <a:latin typeface="TH SarabunPSK"/>
                <a:cs typeface="TH SarabunPSK"/>
              </a:rPr>
            </a:br>
            <a:endParaRPr lang="th-TH" dirty="0">
              <a:latin typeface="TH SarabunPSK"/>
              <a:cs typeface="TH SarabunPSK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marR="3305175" indent="0" algn="just">
              <a:lnSpc>
                <a:spcPct val="100000"/>
              </a:lnSpc>
              <a:buNone/>
            </a:pPr>
            <a:r>
              <a:rPr lang="th-TH" b="1" dirty="0" smtClean="0">
                <a:latin typeface="TH SarabunPSK"/>
                <a:cs typeface="TH SarabunPSK"/>
              </a:rPr>
              <a:t>4. บทวิ</a:t>
            </a:r>
            <a:r>
              <a:rPr lang="th-TH" b="1" spc="-5" dirty="0" smtClean="0">
                <a:latin typeface="TH SarabunPSK"/>
                <a:cs typeface="TH SarabunPSK"/>
              </a:rPr>
              <a:t>เ</a:t>
            </a:r>
            <a:r>
              <a:rPr lang="th-TH" b="1" spc="-10" dirty="0" smtClean="0">
                <a:latin typeface="TH SarabunPSK"/>
                <a:cs typeface="TH SarabunPSK"/>
              </a:rPr>
              <a:t>ค</a:t>
            </a:r>
            <a:r>
              <a:rPr lang="th-TH" b="1" spc="-5" dirty="0" smtClean="0">
                <a:latin typeface="TH SarabunPSK"/>
                <a:cs typeface="TH SarabunPSK"/>
              </a:rPr>
              <a:t>ราะ</a:t>
            </a:r>
            <a:r>
              <a:rPr lang="th-TH" b="1" spc="0" dirty="0" smtClean="0">
                <a:latin typeface="TH SarabunPSK"/>
                <a:cs typeface="TH SarabunPSK"/>
              </a:rPr>
              <a:t>หตล</a:t>
            </a:r>
            <a:r>
              <a:rPr lang="th-TH" b="1" spc="-5" dirty="0" smtClean="0">
                <a:latin typeface="TH SarabunPSK"/>
                <a:cs typeface="TH SarabunPSK"/>
              </a:rPr>
              <a:t>า</a:t>
            </a:r>
            <a:r>
              <a:rPr lang="th-TH" b="1" spc="0" dirty="0" smtClean="0">
                <a:latin typeface="TH SarabunPSK"/>
                <a:cs typeface="TH SarabunPSK"/>
              </a:rPr>
              <a:t>ดธุ</a:t>
            </a:r>
            <a:r>
              <a:rPr lang="th-TH" b="1" spc="-5" dirty="0" smtClean="0">
                <a:latin typeface="TH SarabunPSK"/>
                <a:cs typeface="TH SarabunPSK"/>
              </a:rPr>
              <a:t>ร</a:t>
            </a:r>
            <a:r>
              <a:rPr lang="th-TH" b="1" spc="0" dirty="0" smtClean="0">
                <a:latin typeface="TH SarabunPSK"/>
                <a:cs typeface="TH SarabunPSK"/>
              </a:rPr>
              <a:t>กิ</a:t>
            </a:r>
            <a:r>
              <a:rPr lang="th-TH" b="1" spc="-10" dirty="0" smtClean="0">
                <a:latin typeface="TH SarabunPSK"/>
                <a:cs typeface="TH SarabunPSK"/>
              </a:rPr>
              <a:t>จ</a:t>
            </a:r>
            <a:r>
              <a:rPr lang="th-TH" b="1" spc="0" dirty="0" smtClean="0">
                <a:latin typeface="TH SarabunPSK"/>
                <a:cs typeface="TH SarabunPSK"/>
              </a:rPr>
              <a:t>โท</a:t>
            </a:r>
            <a:r>
              <a:rPr lang="th-TH" b="1" spc="-5" dirty="0" smtClean="0">
                <a:latin typeface="TH SarabunPSK"/>
                <a:cs typeface="TH SarabunPSK"/>
              </a:rPr>
              <a:t>ร</a:t>
            </a:r>
            <a:r>
              <a:rPr lang="th-TH" b="1" spc="0" dirty="0" smtClean="0">
                <a:latin typeface="TH SarabunPSK"/>
                <a:cs typeface="TH SarabunPSK"/>
              </a:rPr>
              <a:t>ทั</a:t>
            </a:r>
            <a:r>
              <a:rPr lang="th-TH" b="1" spc="-10" dirty="0" smtClean="0">
                <a:latin typeface="TH SarabunPSK"/>
                <a:cs typeface="TH SarabunPSK"/>
              </a:rPr>
              <a:t>ศ</a:t>
            </a:r>
            <a:r>
              <a:rPr lang="th-TH" b="1" spc="0" dirty="0" smtClean="0">
                <a:latin typeface="TH SarabunPSK"/>
                <a:cs typeface="TH SarabunPSK"/>
              </a:rPr>
              <a:t>น์</a:t>
            </a:r>
            <a:r>
              <a:rPr lang="th-TH" b="1" spc="-455" dirty="0" smtClean="0">
                <a:latin typeface="TH SarabunPSK"/>
                <a:cs typeface="TH SarabunPSK"/>
              </a:rPr>
              <a:t>ไ</a:t>
            </a:r>
            <a:r>
              <a:rPr lang="th-TH" b="1" spc="0" dirty="0" smtClean="0">
                <a:latin typeface="TH SarabunPSK"/>
                <a:cs typeface="TH SarabunPSK"/>
              </a:rPr>
              <a:t>ทย</a:t>
            </a:r>
            <a:endParaRPr lang="th-TH" dirty="0" smtClean="0">
              <a:latin typeface="TH SarabunPSK"/>
              <a:cs typeface="TH SarabunPSK"/>
            </a:endParaRPr>
          </a:p>
          <a:p>
            <a:pPr marL="12700" marR="21590" indent="457200" algn="just">
              <a:lnSpc>
                <a:spcPct val="108300"/>
              </a:lnSpc>
              <a:spcBef>
                <a:spcPts val="40"/>
              </a:spcBef>
            </a:pPr>
            <a:r>
              <a:rPr lang="th-TH" sz="2800" spc="-5" dirty="0" smtClean="0">
                <a:latin typeface="TH SarabunPSK"/>
                <a:cs typeface="TH SarabunPSK"/>
              </a:rPr>
              <a:t>ค</a:t>
            </a:r>
            <a:r>
              <a:rPr lang="th-TH" sz="2800" spc="5" dirty="0" smtClean="0">
                <a:latin typeface="TH SarabunPSK"/>
                <a:cs typeface="TH SarabunPSK"/>
              </a:rPr>
              <a:t>ว</a:t>
            </a:r>
            <a:r>
              <a:rPr lang="th-TH" sz="2800" spc="0" dirty="0" smtClean="0">
                <a:latin typeface="TH SarabunPSK"/>
                <a:cs typeface="TH SarabunPSK"/>
              </a:rPr>
              <a:t>า</a:t>
            </a:r>
            <a:r>
              <a:rPr lang="th-TH" sz="2800" spc="-5" dirty="0" smtClean="0">
                <a:latin typeface="TH SarabunPSK"/>
                <a:cs typeface="TH SarabunPSK"/>
              </a:rPr>
              <a:t>ม</a:t>
            </a:r>
            <a:r>
              <a:rPr lang="th-TH" sz="2800" spc="0" dirty="0" smtClean="0">
                <a:latin typeface="TH SarabunPSK"/>
                <a:cs typeface="TH SarabunPSK"/>
              </a:rPr>
              <a:t>เปลี่ยนแป</a:t>
            </a:r>
            <a:r>
              <a:rPr lang="th-TH" sz="2800" spc="5" dirty="0" smtClean="0">
                <a:latin typeface="TH SarabunPSK"/>
                <a:cs typeface="TH SarabunPSK"/>
              </a:rPr>
              <a:t>ลง</a:t>
            </a:r>
            <a:r>
              <a:rPr lang="th-TH" sz="2800" spc="0" dirty="0" smtClean="0">
                <a:latin typeface="TH SarabunPSK"/>
                <a:cs typeface="TH SarabunPSK"/>
              </a:rPr>
              <a:t>ใน</a:t>
            </a:r>
            <a:r>
              <a:rPr lang="th-TH" sz="2800" spc="10" dirty="0" smtClean="0">
                <a:latin typeface="TH SarabunPSK"/>
                <a:cs typeface="TH SarabunPSK"/>
              </a:rPr>
              <a:t>โ</a:t>
            </a:r>
            <a:r>
              <a:rPr lang="th-TH" sz="2800" spc="-5" dirty="0" smtClean="0">
                <a:latin typeface="TH SarabunPSK"/>
                <a:cs typeface="TH SarabunPSK"/>
              </a:rPr>
              <a:t>ค</a:t>
            </a:r>
            <a:r>
              <a:rPr lang="th-TH" sz="2800" spc="0" dirty="0" smtClean="0">
                <a:latin typeface="TH SarabunPSK"/>
                <a:cs typeface="TH SarabunPSK"/>
              </a:rPr>
              <a:t>ร</a:t>
            </a:r>
            <a:r>
              <a:rPr lang="th-TH" sz="2800" spc="5" dirty="0" smtClean="0">
                <a:latin typeface="TH SarabunPSK"/>
                <a:cs typeface="TH SarabunPSK"/>
              </a:rPr>
              <a:t>งส</a:t>
            </a:r>
            <a:r>
              <a:rPr lang="th-TH" sz="2800" spc="-5" dirty="0" smtClean="0">
                <a:latin typeface="TH SarabunPSK"/>
                <a:cs typeface="TH SarabunPSK"/>
              </a:rPr>
              <a:t>ร</a:t>
            </a:r>
            <a:r>
              <a:rPr lang="th-TH" sz="2800" spc="0" dirty="0" smtClean="0">
                <a:latin typeface="TH SarabunPSK"/>
                <a:cs typeface="TH SarabunPSK"/>
              </a:rPr>
              <a:t>า</a:t>
            </a:r>
            <a:r>
              <a:rPr lang="th-TH" sz="2800" spc="5" dirty="0" smtClean="0">
                <a:latin typeface="TH SarabunPSK"/>
                <a:cs typeface="TH SarabunPSK"/>
              </a:rPr>
              <a:t>ง</a:t>
            </a:r>
            <a:r>
              <a:rPr lang="th-TH" sz="2800" spc="0" dirty="0" smtClean="0">
                <a:latin typeface="TH SarabunPSK"/>
                <a:cs typeface="TH SarabunPSK"/>
              </a:rPr>
              <a:t>ต</a:t>
            </a:r>
            <a:r>
              <a:rPr lang="th-TH" sz="2800" spc="5" dirty="0" smtClean="0">
                <a:latin typeface="TH SarabunPSK"/>
                <a:cs typeface="TH SarabunPSK"/>
              </a:rPr>
              <a:t>ล</a:t>
            </a:r>
            <a:r>
              <a:rPr lang="th-TH" sz="2800" spc="0" dirty="0" smtClean="0">
                <a:latin typeface="TH SarabunPSK"/>
                <a:cs typeface="TH SarabunPSK"/>
              </a:rPr>
              <a:t>าด</a:t>
            </a:r>
            <a:r>
              <a:rPr lang="th-TH" sz="2800" spc="10" dirty="0" smtClean="0">
                <a:latin typeface="TH SarabunPSK"/>
                <a:cs typeface="TH SarabunPSK"/>
              </a:rPr>
              <a:t>โ</a:t>
            </a:r>
            <a:r>
              <a:rPr lang="th-TH" sz="2800" spc="-5" dirty="0" smtClean="0">
                <a:latin typeface="TH SarabunPSK"/>
                <a:cs typeface="TH SarabunPSK"/>
              </a:rPr>
              <a:t>ท</a:t>
            </a:r>
            <a:r>
              <a:rPr lang="th-TH" sz="2800" spc="0" dirty="0" smtClean="0">
                <a:latin typeface="TH SarabunPSK"/>
                <a:cs typeface="TH SarabunPSK"/>
              </a:rPr>
              <a:t>ร</a:t>
            </a:r>
            <a:r>
              <a:rPr lang="th-TH" sz="2800" spc="-15" dirty="0" smtClean="0">
                <a:latin typeface="TH SarabunPSK"/>
                <a:cs typeface="TH SarabunPSK"/>
              </a:rPr>
              <a:t>ท</a:t>
            </a:r>
            <a:r>
              <a:rPr lang="th-TH" sz="2800" spc="-5" dirty="0" smtClean="0">
                <a:latin typeface="TH SarabunPSK"/>
                <a:cs typeface="TH SarabunPSK"/>
              </a:rPr>
              <a:t>ัศ</a:t>
            </a:r>
            <a:r>
              <a:rPr lang="th-TH" sz="2800" spc="-10" dirty="0" smtClean="0">
                <a:latin typeface="TH SarabunPSK"/>
                <a:cs typeface="TH SarabunPSK"/>
              </a:rPr>
              <a:t>น</a:t>
            </a:r>
            <a:r>
              <a:rPr lang="th-TH" sz="2800" spc="-5" dirty="0" smtClean="0">
                <a:latin typeface="TH SarabunPSK"/>
                <a:cs typeface="TH SarabunPSK"/>
              </a:rPr>
              <a:t>ขอ</a:t>
            </a:r>
            <a:r>
              <a:rPr lang="th-TH" sz="2800" spc="5" dirty="0" smtClean="0">
                <a:latin typeface="TH SarabunPSK"/>
                <a:cs typeface="TH SarabunPSK"/>
              </a:rPr>
              <a:t>ง</a:t>
            </a:r>
            <a:r>
              <a:rPr lang="th-TH" sz="2800" spc="0" dirty="0" smtClean="0">
                <a:latin typeface="TH SarabunPSK"/>
                <a:cs typeface="TH SarabunPSK"/>
              </a:rPr>
              <a:t>ไ</a:t>
            </a:r>
            <a:r>
              <a:rPr lang="th-TH" sz="2800" spc="-5" dirty="0" smtClean="0">
                <a:latin typeface="TH SarabunPSK"/>
                <a:cs typeface="TH SarabunPSK"/>
              </a:rPr>
              <a:t>ท</a:t>
            </a:r>
            <a:r>
              <a:rPr lang="th-TH" sz="2800" spc="0" dirty="0" smtClean="0">
                <a:latin typeface="TH SarabunPSK"/>
                <a:cs typeface="TH SarabunPSK"/>
              </a:rPr>
              <a:t>ยห</a:t>
            </a:r>
            <a:r>
              <a:rPr lang="th-TH" sz="2800" spc="-10" dirty="0" smtClean="0">
                <a:latin typeface="TH SarabunPSK"/>
                <a:cs typeface="TH SarabunPSK"/>
              </a:rPr>
              <a:t>ล</a:t>
            </a:r>
            <a:r>
              <a:rPr lang="th-TH" sz="2800" spc="10" dirty="0" smtClean="0">
                <a:latin typeface="TH SarabunPSK"/>
                <a:cs typeface="TH SarabunPSK"/>
              </a:rPr>
              <a:t>ั</a:t>
            </a:r>
            <a:r>
              <a:rPr lang="th-TH" sz="2800" spc="-5" dirty="0" smtClean="0">
                <a:latin typeface="TH SarabunPSK"/>
                <a:cs typeface="TH SarabunPSK"/>
              </a:rPr>
              <a:t>ง</a:t>
            </a:r>
            <a:r>
              <a:rPr lang="th-TH" sz="2800" spc="25" dirty="0" smtClean="0">
                <a:latin typeface="TH SarabunPSK"/>
                <a:cs typeface="TH SarabunPSK"/>
              </a:rPr>
              <a:t> </a:t>
            </a:r>
            <a:r>
              <a:rPr lang="th-TH" sz="2800" spc="-5" dirty="0" smtClean="0">
                <a:latin typeface="TH SarabunPSK"/>
                <a:cs typeface="TH SarabunPSK"/>
              </a:rPr>
              <a:t>ก</a:t>
            </a:r>
            <a:r>
              <a:rPr lang="th-TH" sz="2800" spc="5" dirty="0" smtClean="0">
                <a:latin typeface="TH SarabunPSK"/>
                <a:cs typeface="TH SarabunPSK"/>
              </a:rPr>
              <a:t>ส</a:t>
            </a:r>
            <a:r>
              <a:rPr lang="th-TH" sz="2800" spc="-5" dirty="0" smtClean="0">
                <a:latin typeface="TH SarabunPSK"/>
                <a:cs typeface="TH SarabunPSK"/>
              </a:rPr>
              <a:t>ท</a:t>
            </a:r>
            <a:r>
              <a:rPr lang="th-TH" sz="2800" spc="5" dirty="0" smtClean="0">
                <a:latin typeface="TH SarabunPSK"/>
                <a:cs typeface="TH SarabunPSK"/>
              </a:rPr>
              <a:t>ช</a:t>
            </a:r>
            <a:r>
              <a:rPr lang="th-TH" sz="2800" spc="-5" dirty="0" smtClean="0">
                <a:latin typeface="TH SarabunPSK"/>
                <a:cs typeface="TH SarabunPSK"/>
              </a:rPr>
              <a:t>.</a:t>
            </a:r>
            <a:r>
              <a:rPr lang="th-TH" sz="2800" spc="30" dirty="0" smtClean="0">
                <a:latin typeface="TH SarabunPSK"/>
                <a:cs typeface="TH SarabunPSK"/>
              </a:rPr>
              <a:t> </a:t>
            </a:r>
            <a:r>
              <a:rPr lang="th-TH" sz="2800" spc="5" dirty="0" smtClean="0">
                <a:latin typeface="TH SarabunPSK"/>
                <a:cs typeface="TH SarabunPSK"/>
              </a:rPr>
              <a:t>เ</a:t>
            </a:r>
            <a:r>
              <a:rPr lang="th-TH" sz="2800" spc="-15" dirty="0" smtClean="0">
                <a:latin typeface="TH SarabunPSK"/>
                <a:cs typeface="TH SarabunPSK"/>
              </a:rPr>
              <a:t>ข</a:t>
            </a:r>
            <a:r>
              <a:rPr lang="th-TH" sz="2800" spc="-5" dirty="0" smtClean="0">
                <a:latin typeface="TH SarabunPSK"/>
                <a:cs typeface="TH SarabunPSK"/>
              </a:rPr>
              <a:t></a:t>
            </a:r>
            <a:r>
              <a:rPr lang="th-TH" sz="2800" spc="0" dirty="0" smtClean="0">
                <a:latin typeface="TH SarabunPSK"/>
                <a:cs typeface="TH SarabunPSK"/>
              </a:rPr>
              <a:t>า</a:t>
            </a:r>
            <a:r>
              <a:rPr lang="th-TH" sz="2800" spc="-5" dirty="0" smtClean="0">
                <a:latin typeface="TH SarabunPSK"/>
                <a:cs typeface="TH SarabunPSK"/>
              </a:rPr>
              <a:t>ม</a:t>
            </a:r>
            <a:r>
              <a:rPr lang="th-TH" sz="2800" spc="0" dirty="0" smtClean="0">
                <a:latin typeface="TH SarabunPSK"/>
                <a:cs typeface="TH SarabunPSK"/>
              </a:rPr>
              <a:t>าป</a:t>
            </a:r>
            <a:r>
              <a:rPr lang="th-TH" sz="2800" spc="-5" dirty="0" smtClean="0">
                <a:latin typeface="TH SarabunPSK"/>
                <a:cs typeface="TH SarabunPSK"/>
              </a:rPr>
              <a:t>ฏิ</a:t>
            </a:r>
            <a:r>
              <a:rPr lang="th-TH" sz="2800" spc="-10" dirty="0" smtClean="0">
                <a:latin typeface="TH SarabunPSK"/>
                <a:cs typeface="TH SarabunPSK"/>
              </a:rPr>
              <a:t>บ</a:t>
            </a:r>
            <a:r>
              <a:rPr lang="th-TH" sz="2800" spc="-5" dirty="0" smtClean="0">
                <a:latin typeface="TH SarabunPSK"/>
                <a:cs typeface="TH SarabunPSK"/>
              </a:rPr>
              <a:t>ั</a:t>
            </a:r>
            <a:r>
              <a:rPr lang="th-TH" sz="2800" spc="-10" dirty="0" smtClean="0">
                <a:latin typeface="TH SarabunPSK"/>
                <a:cs typeface="TH SarabunPSK"/>
              </a:rPr>
              <a:t>ต</a:t>
            </a:r>
            <a:r>
              <a:rPr lang="th-TH" sz="2800" spc="-5" dirty="0" smtClean="0">
                <a:latin typeface="TH SarabunPSK"/>
                <a:cs typeface="TH SarabunPSK"/>
              </a:rPr>
              <a:t>ิห</a:t>
            </a:r>
            <a:r>
              <a:rPr lang="th-TH" sz="2800" spc="0" dirty="0" smtClean="0">
                <a:latin typeface="TH SarabunPSK"/>
                <a:cs typeface="TH SarabunPSK"/>
              </a:rPr>
              <a:t>น้าที่แ</a:t>
            </a:r>
            <a:r>
              <a:rPr lang="th-TH" sz="2800" spc="-10" dirty="0" smtClean="0">
                <a:latin typeface="TH SarabunPSK"/>
                <a:cs typeface="TH SarabunPSK"/>
              </a:rPr>
              <a:t>ต</a:t>
            </a:r>
            <a:r>
              <a:rPr lang="th-TH" sz="2800" spc="-5" dirty="0" smtClean="0">
                <a:latin typeface="TH SarabunPSK"/>
                <a:cs typeface="TH SarabunPSK"/>
              </a:rPr>
              <a:t>ป</a:t>
            </a:r>
            <a:r>
              <a:rPr lang="th-TH" sz="2800" spc="10" dirty="0" smtClean="0">
                <a:latin typeface="TH SarabunPSK"/>
                <a:cs typeface="TH SarabunPSK"/>
              </a:rPr>
              <a:t> </a:t>
            </a:r>
            <a:r>
              <a:rPr lang="th-TH" sz="2800" spc="0" dirty="0" smtClean="0">
                <a:latin typeface="TH SarabunPSK"/>
                <a:cs typeface="TH SarabunPSK"/>
              </a:rPr>
              <a:t>25</a:t>
            </a:r>
            <a:r>
              <a:rPr lang="th-TH" sz="2800" spc="10" dirty="0" smtClean="0">
                <a:latin typeface="TH SarabunPSK"/>
                <a:cs typeface="TH SarabunPSK"/>
              </a:rPr>
              <a:t>5</a:t>
            </a:r>
            <a:r>
              <a:rPr lang="th-TH" sz="2800" spc="-10" dirty="0" smtClean="0">
                <a:latin typeface="TH SarabunPSK"/>
                <a:cs typeface="TH SarabunPSK"/>
              </a:rPr>
              <a:t>4</a:t>
            </a:r>
            <a:r>
              <a:rPr lang="th-TH" sz="2800" spc="-5" dirty="0" smtClean="0">
                <a:latin typeface="TH SarabunPSK"/>
                <a:cs typeface="TH SarabunPSK"/>
              </a:rPr>
              <a:t> </a:t>
            </a:r>
            <a:r>
              <a:rPr lang="th-TH" sz="2800" spc="15" dirty="0" smtClean="0">
                <a:latin typeface="TH SarabunPSK"/>
                <a:cs typeface="TH SarabunPSK"/>
              </a:rPr>
              <a:t>สภ</a:t>
            </a:r>
            <a:r>
              <a:rPr lang="th-TH" sz="2800" spc="10" dirty="0" smtClean="0">
                <a:latin typeface="TH SarabunPSK"/>
                <a:cs typeface="TH SarabunPSK"/>
              </a:rPr>
              <a:t>า</a:t>
            </a:r>
            <a:r>
              <a:rPr lang="th-TH" sz="2800" spc="5" dirty="0" smtClean="0">
                <a:latin typeface="TH SarabunPSK"/>
                <a:cs typeface="TH SarabunPSK"/>
              </a:rPr>
              <a:t>พ</a:t>
            </a:r>
            <a:r>
              <a:rPr lang="th-TH" sz="2800" spc="10" dirty="0" smtClean="0">
                <a:latin typeface="TH SarabunPSK"/>
                <a:cs typeface="TH SarabunPSK"/>
              </a:rPr>
              <a:t>ต</a:t>
            </a:r>
            <a:r>
              <a:rPr lang="th-TH" sz="2800" spc="15" dirty="0" smtClean="0">
                <a:latin typeface="TH SarabunPSK"/>
                <a:cs typeface="TH SarabunPSK"/>
              </a:rPr>
              <a:t>ล</a:t>
            </a:r>
            <a:r>
              <a:rPr lang="th-TH" sz="2800" spc="10" dirty="0" smtClean="0">
                <a:latin typeface="TH SarabunPSK"/>
                <a:cs typeface="TH SarabunPSK"/>
              </a:rPr>
              <a:t>าด</a:t>
            </a:r>
            <a:r>
              <a:rPr lang="th-TH" sz="2800" spc="20" dirty="0" smtClean="0">
                <a:latin typeface="TH SarabunPSK"/>
                <a:cs typeface="TH SarabunPSK"/>
              </a:rPr>
              <a:t>โ</a:t>
            </a:r>
            <a:r>
              <a:rPr lang="th-TH" sz="2800" spc="10" dirty="0" smtClean="0">
                <a:latin typeface="TH SarabunPSK"/>
                <a:cs typeface="TH SarabunPSK"/>
              </a:rPr>
              <a:t>ท</a:t>
            </a:r>
            <a:r>
              <a:rPr lang="th-TH" sz="2800" spc="15" dirty="0" smtClean="0">
                <a:latin typeface="TH SarabunPSK"/>
                <a:cs typeface="TH SarabunPSK"/>
              </a:rPr>
              <a:t>ร</a:t>
            </a:r>
            <a:r>
              <a:rPr lang="th-TH" sz="2800" spc="-15" dirty="0" smtClean="0">
                <a:latin typeface="TH SarabunPSK"/>
                <a:cs typeface="TH SarabunPSK"/>
              </a:rPr>
              <a:t>ท</a:t>
            </a:r>
            <a:r>
              <a:rPr lang="th-TH" sz="2800" spc="20" dirty="0" smtClean="0">
                <a:latin typeface="TH SarabunPSK"/>
                <a:cs typeface="TH SarabunPSK"/>
              </a:rPr>
              <a:t>ัศ</a:t>
            </a:r>
            <a:r>
              <a:rPr lang="th-TH" sz="2800" spc="-10" dirty="0" smtClean="0">
                <a:latin typeface="TH SarabunPSK"/>
                <a:cs typeface="TH SarabunPSK"/>
              </a:rPr>
              <a:t>น</a:t>
            </a:r>
            <a:r>
              <a:rPr lang="th-TH" sz="2800" spc="15" dirty="0" smtClean="0">
                <a:latin typeface="TH SarabunPSK"/>
                <a:cs typeface="TH SarabunPSK"/>
              </a:rPr>
              <a:t>ข</a:t>
            </a:r>
            <a:r>
              <a:rPr lang="th-TH" sz="2800" spc="5" dirty="0" smtClean="0">
                <a:latin typeface="TH SarabunPSK"/>
                <a:cs typeface="TH SarabunPSK"/>
              </a:rPr>
              <a:t>อ</a:t>
            </a:r>
            <a:r>
              <a:rPr lang="th-TH" sz="2800" spc="15" dirty="0" smtClean="0">
                <a:latin typeface="TH SarabunPSK"/>
                <a:cs typeface="TH SarabunPSK"/>
              </a:rPr>
              <a:t>ง</a:t>
            </a:r>
            <a:r>
              <a:rPr lang="th-TH" sz="2800" spc="10" dirty="0" smtClean="0">
                <a:latin typeface="TH SarabunPSK"/>
                <a:cs typeface="TH SarabunPSK"/>
              </a:rPr>
              <a:t>ไท</a:t>
            </a:r>
            <a:r>
              <a:rPr lang="th-TH" sz="2800" spc="15" dirty="0" smtClean="0">
                <a:latin typeface="TH SarabunPSK"/>
                <a:cs typeface="TH SarabunPSK"/>
              </a:rPr>
              <a:t>ย</a:t>
            </a:r>
            <a:r>
              <a:rPr lang="th-TH" sz="2800" spc="10" dirty="0" smtClean="0">
                <a:latin typeface="TH SarabunPSK"/>
                <a:cs typeface="TH SarabunPSK"/>
              </a:rPr>
              <a:t>เปลี่ย</a:t>
            </a:r>
            <a:r>
              <a:rPr lang="th-TH" sz="2800" spc="20" dirty="0" smtClean="0">
                <a:latin typeface="TH SarabunPSK"/>
                <a:cs typeface="TH SarabunPSK"/>
              </a:rPr>
              <a:t>นไปค่อน</a:t>
            </a:r>
            <a:r>
              <a:rPr lang="th-TH" sz="2800" spc="-15" dirty="0" smtClean="0">
                <a:latin typeface="TH SarabunPSK"/>
                <a:cs typeface="TH SarabunPSK"/>
              </a:rPr>
              <a:t>ข</a:t>
            </a:r>
            <a:r>
              <a:rPr lang="th-TH" sz="2800" spc="15" dirty="0" smtClean="0">
                <a:latin typeface="TH SarabunPSK"/>
                <a:cs typeface="TH SarabunPSK"/>
              </a:rPr>
              <a:t>าง</a:t>
            </a:r>
            <a:r>
              <a:rPr lang="th-TH" sz="2800" spc="10" dirty="0" smtClean="0">
                <a:latin typeface="TH SarabunPSK"/>
                <a:cs typeface="TH SarabunPSK"/>
              </a:rPr>
              <a:t>มา</a:t>
            </a:r>
            <a:r>
              <a:rPr lang="th-TH" sz="2800" spc="-10" dirty="0" smtClean="0">
                <a:latin typeface="TH SarabunPSK"/>
                <a:cs typeface="TH SarabunPSK"/>
              </a:rPr>
              <a:t>ก</a:t>
            </a:r>
            <a:r>
              <a:rPr lang="th-TH" sz="2800" spc="55" dirty="0" smtClean="0">
                <a:latin typeface="TH SarabunPSK"/>
                <a:cs typeface="TH SarabunPSK"/>
              </a:rPr>
              <a:t> </a:t>
            </a:r>
            <a:r>
              <a:rPr lang="th-TH" sz="2800" spc="10" dirty="0" smtClean="0">
                <a:latin typeface="TH SarabunPSK"/>
                <a:cs typeface="TH SarabunPSK"/>
              </a:rPr>
              <a:t>กา</a:t>
            </a:r>
            <a:r>
              <a:rPr lang="th-TH" sz="2800" spc="15" dirty="0" smtClean="0">
                <a:latin typeface="TH SarabunPSK"/>
                <a:cs typeface="TH SarabunPSK"/>
              </a:rPr>
              <a:t>ร</a:t>
            </a:r>
            <a:r>
              <a:rPr lang="th-TH" sz="2800" spc="-5" dirty="0" smtClean="0">
                <a:latin typeface="TH SarabunPSK"/>
                <a:cs typeface="TH SarabunPSK"/>
              </a:rPr>
              <a:t>ว</a:t>
            </a:r>
            <a:r>
              <a:rPr lang="th-TH" sz="2800" spc="5" dirty="0" smtClean="0">
                <a:latin typeface="TH SarabunPSK"/>
                <a:cs typeface="TH SarabunPSK"/>
              </a:rPr>
              <a:t>ิ</a:t>
            </a:r>
            <a:r>
              <a:rPr lang="th-TH" sz="2800" spc="15" dirty="0" smtClean="0">
                <a:latin typeface="TH SarabunPSK"/>
                <a:cs typeface="TH SarabunPSK"/>
              </a:rPr>
              <a:t>เคร</a:t>
            </a:r>
            <a:r>
              <a:rPr lang="th-TH" sz="2800" spc="10" dirty="0" smtClean="0">
                <a:latin typeface="TH SarabunPSK"/>
                <a:cs typeface="TH SarabunPSK"/>
              </a:rPr>
              <a:t>า</a:t>
            </a:r>
            <a:r>
              <a:rPr lang="th-TH" sz="2800" spc="5" dirty="0" smtClean="0">
                <a:latin typeface="TH SarabunPSK"/>
                <a:cs typeface="TH SarabunPSK"/>
              </a:rPr>
              <a:t>ะ</a:t>
            </a:r>
            <a:r>
              <a:rPr lang="th-TH" sz="2800" spc="-10" dirty="0" smtClean="0">
                <a:latin typeface="TH SarabunPSK"/>
                <a:cs typeface="TH SarabunPSK"/>
              </a:rPr>
              <a:t>ห</a:t>
            </a:r>
            <a:r>
              <a:rPr lang="th-TH" sz="2800" spc="15" dirty="0" smtClean="0">
                <a:latin typeface="TH SarabunPSK"/>
                <a:cs typeface="TH SarabunPSK"/>
              </a:rPr>
              <a:t>แน</a:t>
            </a:r>
            <a:r>
              <a:rPr lang="th-TH" sz="2800" spc="30" dirty="0" smtClean="0">
                <a:latin typeface="TH SarabunPSK"/>
                <a:cs typeface="TH SarabunPSK"/>
              </a:rPr>
              <a:t>ว</a:t>
            </a:r>
            <a:r>
              <a:rPr lang="th-TH" sz="2800" spc="20" dirty="0" smtClean="0">
                <a:latin typeface="TH SarabunPSK"/>
                <a:cs typeface="TH SarabunPSK"/>
              </a:rPr>
              <a:t>โ</a:t>
            </a:r>
            <a:r>
              <a:rPr lang="th-TH" sz="2800" spc="-10" dirty="0" smtClean="0">
                <a:latin typeface="TH SarabunPSK"/>
                <a:cs typeface="TH SarabunPSK"/>
              </a:rPr>
              <a:t>น</a:t>
            </a:r>
            <a:r>
              <a:rPr lang="th-TH" sz="2800" spc="15" dirty="0" smtClean="0">
                <a:latin typeface="TH SarabunPSK"/>
                <a:cs typeface="TH SarabunPSK"/>
              </a:rPr>
              <a:t>มตล</a:t>
            </a:r>
            <a:r>
              <a:rPr lang="th-TH" sz="2800" spc="10" dirty="0" smtClean="0">
                <a:latin typeface="TH SarabunPSK"/>
                <a:cs typeface="TH SarabunPSK"/>
              </a:rPr>
              <a:t>าด</a:t>
            </a:r>
            <a:r>
              <a:rPr lang="th-TH" sz="2800" spc="20" dirty="0" smtClean="0">
                <a:latin typeface="TH SarabunPSK"/>
                <a:cs typeface="TH SarabunPSK"/>
              </a:rPr>
              <a:t>โ</a:t>
            </a:r>
            <a:r>
              <a:rPr lang="th-TH" sz="2800" spc="10" dirty="0" smtClean="0">
                <a:latin typeface="TH SarabunPSK"/>
                <a:cs typeface="TH SarabunPSK"/>
              </a:rPr>
              <a:t>ท</a:t>
            </a:r>
            <a:r>
              <a:rPr lang="th-TH" sz="2800" spc="15" dirty="0" smtClean="0">
                <a:latin typeface="TH SarabunPSK"/>
                <a:cs typeface="TH SarabunPSK"/>
              </a:rPr>
              <a:t>ร</a:t>
            </a:r>
            <a:r>
              <a:rPr lang="th-TH" sz="2800" spc="-15" dirty="0" smtClean="0">
                <a:latin typeface="TH SarabunPSK"/>
                <a:cs typeface="TH SarabunPSK"/>
              </a:rPr>
              <a:t>ท</a:t>
            </a:r>
            <a:r>
              <a:rPr lang="th-TH" sz="2800" spc="20" dirty="0" smtClean="0">
                <a:latin typeface="TH SarabunPSK"/>
                <a:cs typeface="TH SarabunPSK"/>
              </a:rPr>
              <a:t>ัศ</a:t>
            </a:r>
            <a:r>
              <a:rPr lang="th-TH" sz="2800" spc="-10" dirty="0" smtClean="0">
                <a:latin typeface="TH SarabunPSK"/>
                <a:cs typeface="TH SarabunPSK"/>
              </a:rPr>
              <a:t>น</a:t>
            </a:r>
            <a:r>
              <a:rPr lang="th-TH" sz="2800" spc="20" dirty="0" smtClean="0">
                <a:latin typeface="TH SarabunPSK"/>
                <a:cs typeface="TH SarabunPSK"/>
              </a:rPr>
              <a:t></a:t>
            </a:r>
            <a:r>
              <a:rPr lang="th-TH" sz="2800" spc="-10" dirty="0" smtClean="0">
                <a:latin typeface="TH SarabunPSK"/>
                <a:cs typeface="TH SarabunPSK"/>
              </a:rPr>
              <a:t>ส</a:t>
            </a:r>
            <a:r>
              <a:rPr lang="th-TH" sz="2800" spc="20" dirty="0" smtClean="0">
                <a:latin typeface="TH SarabunPSK"/>
                <a:cs typeface="TH SarabunPSK"/>
              </a:rPr>
              <a:t></a:t>
            </a:r>
            <a:r>
              <a:rPr lang="th-TH" sz="2800" spc="15" dirty="0" smtClean="0">
                <a:latin typeface="TH SarabunPSK"/>
                <a:cs typeface="TH SarabunPSK"/>
              </a:rPr>
              <a:t>วนนรี้ได้</a:t>
            </a:r>
            <a:r>
              <a:rPr lang="th-TH" sz="2800" spc="-10" dirty="0" smtClean="0">
                <a:latin typeface="TH SarabunPSK"/>
                <a:cs typeface="TH SarabunPSK"/>
              </a:rPr>
              <a:t>น</a:t>
            </a:r>
            <a:r>
              <a:rPr lang="th-TH" sz="2800" spc="15" dirty="0" smtClean="0">
                <a:latin typeface="TH SarabunPSK"/>
                <a:cs typeface="TH SarabunPSK"/>
              </a:rPr>
              <a:t>ํา</a:t>
            </a:r>
            <a:r>
              <a:rPr lang="th-TH" sz="2800" spc="-15" dirty="0" smtClean="0">
                <a:latin typeface="TH SarabunPSK"/>
                <a:cs typeface="TH SarabunPSK"/>
              </a:rPr>
              <a:t>ข</a:t>
            </a:r>
            <a:r>
              <a:rPr lang="th-TH" sz="2800" spc="20" dirty="0" smtClean="0">
                <a:latin typeface="TH SarabunPSK"/>
                <a:cs typeface="TH SarabunPSK"/>
              </a:rPr>
              <a:t></a:t>
            </a:r>
            <a:r>
              <a:rPr lang="th-TH" sz="2800" spc="5" dirty="0" smtClean="0">
                <a:latin typeface="TH SarabunPSK"/>
                <a:cs typeface="TH SarabunPSK"/>
              </a:rPr>
              <a:t>อ</a:t>
            </a:r>
            <a:r>
              <a:rPr lang="th-TH" sz="2800" spc="-15" dirty="0" smtClean="0">
                <a:latin typeface="TH SarabunPSK"/>
                <a:cs typeface="TH SarabunPSK"/>
              </a:rPr>
              <a:t>ม</a:t>
            </a:r>
            <a:r>
              <a:rPr lang="th-TH" sz="2800" spc="20" dirty="0" smtClean="0">
                <a:latin typeface="TH SarabunPSK"/>
                <a:cs typeface="TH SarabunPSK"/>
              </a:rPr>
              <a:t>ู</a:t>
            </a:r>
            <a:r>
              <a:rPr lang="th-TH" sz="2800" spc="-10" dirty="0" smtClean="0">
                <a:latin typeface="TH SarabunPSK"/>
                <a:cs typeface="TH SarabunPSK"/>
              </a:rPr>
              <a:t>ล</a:t>
            </a:r>
            <a:r>
              <a:rPr lang="th-TH" sz="2800" spc="-5" dirty="0" smtClean="0">
                <a:latin typeface="TH SarabunPSK"/>
                <a:cs typeface="TH SarabunPSK"/>
              </a:rPr>
              <a:t>ต</a:t>
            </a:r>
            <a:r>
              <a:rPr lang="th-TH" sz="2800" spc="0" dirty="0" smtClean="0">
                <a:latin typeface="TH SarabunPSK"/>
                <a:cs typeface="TH SarabunPSK"/>
              </a:rPr>
              <a:t>า</a:t>
            </a:r>
            <a:r>
              <a:rPr lang="th-TH" sz="2800" spc="15" dirty="0" smtClean="0">
                <a:latin typeface="TH SarabunPSK"/>
                <a:cs typeface="TH SarabunPSK"/>
              </a:rPr>
              <a:t>ง</a:t>
            </a:r>
            <a:r>
              <a:rPr lang="th-TH" sz="2800" spc="-10" dirty="0" smtClean="0">
                <a:latin typeface="TH SarabunPSK"/>
                <a:cs typeface="TH SarabunPSK"/>
              </a:rPr>
              <a:t>ๆ</a:t>
            </a:r>
            <a:r>
              <a:rPr lang="th-TH" sz="2800" spc="35" dirty="0" smtClean="0">
                <a:latin typeface="TH SarabunPSK"/>
                <a:cs typeface="TH SarabunPSK"/>
              </a:rPr>
              <a:t> </a:t>
            </a:r>
            <a:r>
              <a:rPr lang="th-TH" sz="2800" spc="-5" dirty="0" smtClean="0">
                <a:latin typeface="TH SarabunPSK"/>
                <a:cs typeface="TH SarabunPSK"/>
              </a:rPr>
              <a:t>ม</a:t>
            </a:r>
            <a:r>
              <a:rPr lang="th-TH" sz="2800" spc="10" dirty="0" smtClean="0">
                <a:latin typeface="TH SarabunPSK"/>
                <a:cs typeface="TH SarabunPSK"/>
              </a:rPr>
              <a:t>า</a:t>
            </a:r>
            <a:r>
              <a:rPr lang="th-TH" sz="2800" spc="-5" dirty="0" smtClean="0">
                <a:latin typeface="TH SarabunPSK"/>
                <a:cs typeface="TH SarabunPSK"/>
              </a:rPr>
              <a:t>อธิ</a:t>
            </a:r>
            <a:r>
              <a:rPr lang="th-TH" sz="2800" spc="10" dirty="0" smtClean="0">
                <a:latin typeface="TH SarabunPSK"/>
                <a:cs typeface="TH SarabunPSK"/>
              </a:rPr>
              <a:t>บ</a:t>
            </a:r>
            <a:r>
              <a:rPr lang="th-TH" sz="2800" spc="0" dirty="0" smtClean="0">
                <a:latin typeface="TH SarabunPSK"/>
                <a:cs typeface="TH SarabunPSK"/>
              </a:rPr>
              <a:t>า</a:t>
            </a:r>
            <a:r>
              <a:rPr lang="th-TH" sz="2800" spc="15" dirty="0" smtClean="0">
                <a:latin typeface="TH SarabunPSK"/>
                <a:cs typeface="TH SarabunPSK"/>
              </a:rPr>
              <a:t>ย</a:t>
            </a:r>
            <a:r>
              <a:rPr lang="th-TH" sz="2800" spc="0" dirty="0" smtClean="0">
                <a:latin typeface="TH SarabunPSK"/>
                <a:cs typeface="TH SarabunPSK"/>
              </a:rPr>
              <a:t>ใ</a:t>
            </a:r>
            <a:r>
              <a:rPr lang="th-TH" sz="2800" spc="-10" dirty="0" smtClean="0">
                <a:latin typeface="TH SarabunPSK"/>
                <a:cs typeface="TH SarabunPSK"/>
              </a:rPr>
              <a:t>ห</a:t>
            </a:r>
            <a:r>
              <a:rPr lang="th-TH" sz="2800" spc="5" dirty="0" smtClean="0">
                <a:latin typeface="TH SarabunPSK"/>
                <a:cs typeface="TH SarabunPSK"/>
              </a:rPr>
              <a:t>เ</a:t>
            </a:r>
            <a:r>
              <a:rPr lang="th-TH" sz="2800" spc="-10" dirty="0" smtClean="0">
                <a:latin typeface="TH SarabunPSK"/>
                <a:cs typeface="TH SarabunPSK"/>
              </a:rPr>
              <a:t>ห</a:t>
            </a:r>
            <a:r>
              <a:rPr lang="th-TH" sz="2800" spc="-5" dirty="0" smtClean="0">
                <a:latin typeface="TH SarabunPSK"/>
                <a:cs typeface="TH SarabunPSK"/>
              </a:rPr>
              <a:t>็</a:t>
            </a:r>
            <a:r>
              <a:rPr lang="th-TH" sz="2800" spc="15" dirty="0" smtClean="0">
                <a:latin typeface="TH SarabunPSK"/>
                <a:cs typeface="TH SarabunPSK"/>
              </a:rPr>
              <a:t>น</a:t>
            </a:r>
            <a:r>
              <a:rPr lang="th-TH" sz="2800" spc="-5" dirty="0" smtClean="0">
                <a:latin typeface="TH SarabunPSK"/>
                <a:cs typeface="TH SarabunPSK"/>
              </a:rPr>
              <a:t>ว</a:t>
            </a:r>
            <a:r>
              <a:rPr lang="th-TH" sz="2800" spc="10" dirty="0" smtClean="0">
                <a:latin typeface="TH SarabunPSK"/>
                <a:cs typeface="TH SarabunPSK"/>
              </a:rPr>
              <a:t></a:t>
            </a:r>
            <a:r>
              <a:rPr lang="th-TH" sz="2800" spc="-5" dirty="0" smtClean="0">
                <a:latin typeface="TH SarabunPSK"/>
                <a:cs typeface="TH SarabunPSK"/>
              </a:rPr>
              <a:t>า</a:t>
            </a:r>
            <a:r>
              <a:rPr lang="th-TH" sz="2800" spc="35" dirty="0" smtClean="0">
                <a:latin typeface="TH SarabunPSK"/>
                <a:cs typeface="TH SarabunPSK"/>
              </a:rPr>
              <a:t> </a:t>
            </a:r>
            <a:r>
              <a:rPr lang="th-TH" sz="2800" spc="10" dirty="0" smtClean="0">
                <a:latin typeface="TH SarabunPSK"/>
                <a:cs typeface="TH SarabunPSK"/>
              </a:rPr>
              <a:t>ต</a:t>
            </a:r>
            <a:r>
              <a:rPr lang="th-TH" sz="2800" spc="5" dirty="0" smtClean="0">
                <a:latin typeface="TH SarabunPSK"/>
                <a:cs typeface="TH SarabunPSK"/>
              </a:rPr>
              <a:t>ล</a:t>
            </a:r>
            <a:r>
              <a:rPr lang="th-TH" sz="2800" spc="10" dirty="0" smtClean="0">
                <a:latin typeface="TH SarabunPSK"/>
                <a:cs typeface="TH SarabunPSK"/>
              </a:rPr>
              <a:t>า</a:t>
            </a:r>
            <a:r>
              <a:rPr lang="th-TH" sz="2800" spc="0" dirty="0" smtClean="0">
                <a:latin typeface="TH SarabunPSK"/>
                <a:cs typeface="TH SarabunPSK"/>
              </a:rPr>
              <a:t>ด</a:t>
            </a:r>
            <a:r>
              <a:rPr lang="th-TH" sz="2800" spc="10" dirty="0" smtClean="0">
                <a:latin typeface="TH SarabunPSK"/>
                <a:cs typeface="TH SarabunPSK"/>
              </a:rPr>
              <a:t>โท</a:t>
            </a:r>
            <a:r>
              <a:rPr lang="th-TH" sz="2800" spc="0" dirty="0" smtClean="0">
                <a:latin typeface="TH SarabunPSK"/>
                <a:cs typeface="TH SarabunPSK"/>
              </a:rPr>
              <a:t>ร</a:t>
            </a:r>
            <a:r>
              <a:rPr lang="th-TH" sz="2800" spc="-15" dirty="0" smtClean="0">
                <a:latin typeface="TH SarabunPSK"/>
                <a:cs typeface="TH SarabunPSK"/>
              </a:rPr>
              <a:t>ท</a:t>
            </a:r>
            <a:r>
              <a:rPr lang="th-TH" sz="2800" spc="5" dirty="0" smtClean="0">
                <a:latin typeface="TH SarabunPSK"/>
                <a:cs typeface="TH SarabunPSK"/>
              </a:rPr>
              <a:t>ั</a:t>
            </a:r>
            <a:r>
              <a:rPr lang="th-TH" sz="2800" spc="-5" dirty="0" smtClean="0">
                <a:latin typeface="TH SarabunPSK"/>
                <a:cs typeface="TH SarabunPSK"/>
              </a:rPr>
              <a:t>ศ</a:t>
            </a:r>
            <a:r>
              <a:rPr lang="th-TH" sz="2800" spc="-10" dirty="0" smtClean="0">
                <a:latin typeface="TH SarabunPSK"/>
                <a:cs typeface="TH SarabunPSK"/>
              </a:rPr>
              <a:t>น</a:t>
            </a:r>
            <a:r>
              <a:rPr lang="th-TH" sz="2800" spc="5" dirty="0" smtClean="0">
                <a:latin typeface="TH SarabunPSK"/>
                <a:cs typeface="TH SarabunPSK"/>
              </a:rPr>
              <a:t></a:t>
            </a:r>
            <a:r>
              <a:rPr lang="th-TH" sz="2800" spc="-5" dirty="0" smtClean="0">
                <a:latin typeface="TH SarabunPSK"/>
                <a:cs typeface="TH SarabunPSK"/>
              </a:rPr>
              <a:t>ขอ</a:t>
            </a:r>
            <a:r>
              <a:rPr lang="th-TH" sz="2800" spc="15" dirty="0" smtClean="0">
                <a:latin typeface="TH SarabunPSK"/>
                <a:cs typeface="TH SarabunPSK"/>
              </a:rPr>
              <a:t>ง</a:t>
            </a:r>
            <a:r>
              <a:rPr lang="th-TH" sz="2800" spc="0" dirty="0" smtClean="0">
                <a:latin typeface="TH SarabunPSK"/>
                <a:cs typeface="TH SarabunPSK"/>
              </a:rPr>
              <a:t>ไ</a:t>
            </a:r>
            <a:r>
              <a:rPr lang="th-TH" sz="2800" spc="10" dirty="0" smtClean="0">
                <a:latin typeface="TH SarabunPSK"/>
                <a:cs typeface="TH SarabunPSK"/>
              </a:rPr>
              <a:t>ท</a:t>
            </a:r>
            <a:r>
              <a:rPr lang="th-TH" sz="2800" spc="0" dirty="0" smtClean="0">
                <a:latin typeface="TH SarabunPSK"/>
                <a:cs typeface="TH SarabunPSK"/>
              </a:rPr>
              <a:t>ย</a:t>
            </a:r>
            <a:r>
              <a:rPr lang="th-TH" sz="2800" spc="-10" dirty="0" smtClean="0">
                <a:latin typeface="TH SarabunPSK"/>
                <a:cs typeface="TH SarabunPSK"/>
              </a:rPr>
              <a:t>น</a:t>
            </a:r>
            <a:r>
              <a:rPr lang="th-TH" sz="2800" spc="5" dirty="0" smtClean="0">
                <a:latin typeface="TH SarabunPSK"/>
                <a:cs typeface="TH SarabunPSK"/>
              </a:rPr>
              <a:t></a:t>
            </a:r>
            <a:r>
              <a:rPr lang="th-TH" sz="2800" spc="0" dirty="0" smtClean="0">
                <a:latin typeface="TH SarabunPSK"/>
                <a:cs typeface="TH SarabunPSK"/>
              </a:rPr>
              <a:t>า</a:t>
            </a:r>
            <a:r>
              <a:rPr lang="th-TH" sz="2800" spc="15" dirty="0" smtClean="0">
                <a:latin typeface="TH SarabunPSK"/>
                <a:cs typeface="TH SarabunPSK"/>
              </a:rPr>
              <a:t>จ</a:t>
            </a:r>
            <a:r>
              <a:rPr lang="th-TH" sz="2800" spc="-5" dirty="0" smtClean="0">
                <a:latin typeface="TH SarabunPSK"/>
                <a:cs typeface="TH SarabunPSK"/>
              </a:rPr>
              <a:t>ะ</a:t>
            </a:r>
            <a:r>
              <a:rPr lang="th-TH" sz="2800" spc="5" dirty="0" smtClean="0">
                <a:latin typeface="TH SarabunPSK"/>
                <a:cs typeface="TH SarabunPSK"/>
              </a:rPr>
              <a:t>เ</a:t>
            </a:r>
            <a:r>
              <a:rPr lang="th-TH" sz="2800" spc="10" dirty="0" smtClean="0">
                <a:latin typeface="TH SarabunPSK"/>
                <a:cs typeface="TH SarabunPSK"/>
              </a:rPr>
              <a:t>ป</a:t>
            </a:r>
            <a:r>
              <a:rPr lang="th-TH" sz="2800" spc="-10" dirty="0" smtClean="0">
                <a:latin typeface="TH SarabunPSK"/>
                <a:cs typeface="TH SarabunPSK"/>
              </a:rPr>
              <a:t>ล</a:t>
            </a:r>
            <a:r>
              <a:rPr lang="th-TH" sz="2800" spc="-5" dirty="0" smtClean="0">
                <a:latin typeface="TH SarabunPSK"/>
                <a:cs typeface="TH SarabunPSK"/>
              </a:rPr>
              <a:t>ี่ยน</a:t>
            </a:r>
            <a:r>
              <a:rPr lang="th-TH" sz="2800" spc="10" dirty="0" smtClean="0">
                <a:latin typeface="TH SarabunPSK"/>
                <a:cs typeface="TH SarabunPSK"/>
              </a:rPr>
              <a:t>แ</a:t>
            </a:r>
            <a:r>
              <a:rPr lang="th-TH" sz="2800" spc="0" dirty="0" smtClean="0">
                <a:latin typeface="TH SarabunPSK"/>
                <a:cs typeface="TH SarabunPSK"/>
              </a:rPr>
              <a:t>ป</a:t>
            </a:r>
            <a:r>
              <a:rPr lang="th-TH" sz="2800" spc="5" dirty="0" smtClean="0">
                <a:latin typeface="TH SarabunPSK"/>
                <a:cs typeface="TH SarabunPSK"/>
              </a:rPr>
              <a:t>ล</a:t>
            </a:r>
            <a:r>
              <a:rPr lang="th-TH" sz="2800" spc="15" dirty="0" smtClean="0">
                <a:latin typeface="TH SarabunPSK"/>
                <a:cs typeface="TH SarabunPSK"/>
              </a:rPr>
              <a:t>ง</a:t>
            </a:r>
            <a:r>
              <a:rPr lang="th-TH" sz="2800" spc="0" dirty="0" smtClean="0">
                <a:latin typeface="TH SarabunPSK"/>
                <a:cs typeface="TH SarabunPSK"/>
              </a:rPr>
              <a:t>ไ</a:t>
            </a:r>
            <a:r>
              <a:rPr lang="th-TH" sz="2800" spc="10" dirty="0" smtClean="0">
                <a:latin typeface="TH SarabunPSK"/>
                <a:cs typeface="TH SarabunPSK"/>
              </a:rPr>
              <a:t>ป</a:t>
            </a:r>
            <a:r>
              <a:rPr lang="th-TH" sz="2800" spc="-5" dirty="0" smtClean="0">
                <a:latin typeface="TH SarabunPSK"/>
                <a:cs typeface="TH SarabunPSK"/>
              </a:rPr>
              <a:t>อ</a:t>
            </a:r>
            <a:r>
              <a:rPr lang="th-TH" sz="2800" spc="-10" dirty="0" smtClean="0">
                <a:latin typeface="TH SarabunPSK"/>
                <a:cs typeface="TH SarabunPSK"/>
              </a:rPr>
              <a:t>ย</a:t>
            </a:r>
            <a:r>
              <a:rPr lang="th-TH" sz="2800" spc="5" dirty="0" smtClean="0">
                <a:latin typeface="TH SarabunPSK"/>
                <a:cs typeface="TH SarabunPSK"/>
              </a:rPr>
              <a:t></a:t>
            </a:r>
            <a:r>
              <a:rPr lang="th-TH" sz="2800" spc="0" dirty="0" smtClean="0">
                <a:latin typeface="TH SarabunPSK"/>
                <a:cs typeface="TH SarabunPSK"/>
              </a:rPr>
              <a:t>า</a:t>
            </a:r>
            <a:r>
              <a:rPr lang="th-TH" sz="2800" spc="5" dirty="0" smtClean="0">
                <a:latin typeface="TH SarabunPSK"/>
                <a:cs typeface="TH SarabunPSK"/>
              </a:rPr>
              <a:t>ง</a:t>
            </a:r>
            <a:r>
              <a:rPr lang="th-TH" sz="2800" spc="10" dirty="0" smtClean="0">
                <a:latin typeface="TH SarabunPSK"/>
                <a:cs typeface="TH SarabunPSK"/>
              </a:rPr>
              <a:t>ไ</a:t>
            </a:r>
            <a:r>
              <a:rPr lang="th-TH" sz="2800" spc="0" dirty="0" smtClean="0">
                <a:latin typeface="TH SarabunPSK"/>
                <a:cs typeface="TH SarabunPSK"/>
              </a:rPr>
              <a:t>ร</a:t>
            </a:r>
            <a:r>
              <a:rPr lang="th-TH" sz="2800" spc="-10" dirty="0" smtClean="0">
                <a:latin typeface="TH SarabunPSK"/>
                <a:cs typeface="TH SarabunPSK"/>
              </a:rPr>
              <a:t>บ</a:t>
            </a:r>
            <a:r>
              <a:rPr lang="th-TH" sz="2800" spc="5" dirty="0" smtClean="0">
                <a:latin typeface="TH SarabunPSK"/>
                <a:cs typeface="TH SarabunPSK"/>
              </a:rPr>
              <a:t></a:t>
            </a:r>
            <a:r>
              <a:rPr lang="th-TH" sz="2800" spc="0" dirty="0" smtClean="0">
                <a:latin typeface="TH SarabunPSK"/>
                <a:cs typeface="TH SarabunPSK"/>
              </a:rPr>
              <a:t>า</a:t>
            </a:r>
            <a:r>
              <a:rPr lang="th-TH" sz="2800" spc="-5" dirty="0" smtClean="0">
                <a:latin typeface="TH SarabunPSK"/>
                <a:cs typeface="TH SarabunPSK"/>
              </a:rPr>
              <a:t>ง</a:t>
            </a:r>
            <a:r>
              <a:rPr lang="th-TH" sz="2800" spc="35" dirty="0" smtClean="0">
                <a:latin typeface="TH SarabunPSK"/>
                <a:cs typeface="TH SarabunPSK"/>
              </a:rPr>
              <a:t> </a:t>
            </a:r>
            <a:r>
              <a:rPr lang="th-TH" sz="2800" spc="20" dirty="0" smtClean="0">
                <a:latin typeface="TH SarabunPSK"/>
                <a:cs typeface="TH SarabunPSK"/>
              </a:rPr>
              <a:t>โ</a:t>
            </a:r>
            <a:r>
              <a:rPr lang="th-TH" sz="2800" spc="0" dirty="0" smtClean="0">
                <a:latin typeface="TH SarabunPSK"/>
                <a:cs typeface="TH SarabunPSK"/>
              </a:rPr>
              <a:t>ดย</a:t>
            </a:r>
            <a:r>
              <a:rPr lang="th-TH" sz="2800" spc="10" dirty="0" smtClean="0">
                <a:latin typeface="TH SarabunPSK"/>
                <a:cs typeface="TH SarabunPSK"/>
              </a:rPr>
              <a:t>แ</a:t>
            </a:r>
            <a:r>
              <a:rPr lang="th-TH" sz="2800" spc="-10" dirty="0" smtClean="0">
                <a:latin typeface="TH SarabunPSK"/>
                <a:cs typeface="TH SarabunPSK"/>
              </a:rPr>
              <a:t>บ</a:t>
            </a:r>
            <a:r>
              <a:rPr lang="th-TH" sz="2800" spc="-5" dirty="0" smtClean="0">
                <a:latin typeface="TH SarabunPSK"/>
                <a:cs typeface="TH SarabunPSK"/>
              </a:rPr>
              <a:t></a:t>
            </a:r>
            <a:r>
              <a:rPr lang="th-TH" sz="2800" spc="15" dirty="0" smtClean="0">
                <a:latin typeface="TH SarabunPSK"/>
                <a:cs typeface="TH SarabunPSK"/>
              </a:rPr>
              <a:t>ง</a:t>
            </a:r>
            <a:r>
              <a:rPr lang="th-TH" sz="2800" spc="-5" dirty="0" smtClean="0">
                <a:latin typeface="TH SarabunPSK"/>
                <a:cs typeface="TH SarabunPSK"/>
              </a:rPr>
              <a:t>อ</a:t>
            </a:r>
            <a:r>
              <a:rPr lang="th-TH" sz="2800" spc="5" dirty="0" smtClean="0">
                <a:latin typeface="TH SarabunPSK"/>
                <a:cs typeface="TH SarabunPSK"/>
              </a:rPr>
              <a:t>อ</a:t>
            </a:r>
            <a:r>
              <a:rPr lang="th-TH" sz="2800" spc="-5" dirty="0" smtClean="0">
                <a:latin typeface="TH SarabunPSK"/>
                <a:cs typeface="TH SarabunPSK"/>
              </a:rPr>
              <a:t>ก</a:t>
            </a:r>
            <a:r>
              <a:rPr lang="th-TH" sz="2800" spc="5" dirty="0" smtClean="0">
                <a:latin typeface="TH SarabunPSK"/>
                <a:cs typeface="TH SarabunPSK"/>
              </a:rPr>
              <a:t>เ</a:t>
            </a:r>
            <a:r>
              <a:rPr lang="th-TH" sz="2800" spc="-10" dirty="0" smtClean="0">
                <a:latin typeface="TH SarabunPSK"/>
                <a:cs typeface="TH SarabunPSK"/>
              </a:rPr>
              <a:t>ป</a:t>
            </a:r>
            <a:r>
              <a:rPr lang="th-TH" sz="2800" spc="5" dirty="0" smtClean="0">
                <a:latin typeface="TH SarabunPSK"/>
                <a:cs typeface="TH SarabunPSK"/>
              </a:rPr>
              <a:t></a:t>
            </a:r>
            <a:r>
              <a:rPr lang="th-TH" sz="2800" spc="-10" dirty="0" smtClean="0">
                <a:latin typeface="TH SarabunPSK"/>
                <a:cs typeface="TH SarabunPSK"/>
              </a:rPr>
              <a:t>น</a:t>
            </a:r>
            <a:r>
              <a:rPr lang="th-TH" sz="2800" spc="40" dirty="0" smtClean="0">
                <a:latin typeface="TH SarabunPSK"/>
                <a:cs typeface="TH SarabunPSK"/>
              </a:rPr>
              <a:t> </a:t>
            </a:r>
            <a:r>
              <a:rPr lang="th-TH" sz="2800" spc="-10" dirty="0" smtClean="0">
                <a:latin typeface="TH SarabunPSK"/>
                <a:cs typeface="TH SarabunPSK"/>
              </a:rPr>
              <a:t>3</a:t>
            </a:r>
            <a:r>
              <a:rPr lang="th-TH" sz="2800" spc="35" dirty="0" smtClean="0">
                <a:latin typeface="TH SarabunPSK"/>
                <a:cs typeface="TH SarabunPSK"/>
              </a:rPr>
              <a:t> </a:t>
            </a:r>
            <a:r>
              <a:rPr lang="th-TH" sz="2800" spc="-10" dirty="0" smtClean="0">
                <a:latin typeface="TH SarabunPSK"/>
                <a:cs typeface="TH SarabunPSK"/>
              </a:rPr>
              <a:t>ส</a:t>
            </a:r>
            <a:r>
              <a:rPr lang="th-TH" sz="2800" spc="10" dirty="0" smtClean="0">
                <a:latin typeface="TH SarabunPSK"/>
                <a:cs typeface="TH SarabunPSK"/>
              </a:rPr>
              <a:t></a:t>
            </a:r>
            <a:r>
              <a:rPr lang="th-TH" sz="2800" spc="15" dirty="0" smtClean="0">
                <a:latin typeface="TH SarabunPSK"/>
                <a:cs typeface="TH SarabunPSK"/>
              </a:rPr>
              <a:t>ว</a:t>
            </a:r>
            <a:r>
              <a:rPr lang="th-TH" sz="2800" spc="-10" dirty="0" smtClean="0">
                <a:latin typeface="TH SarabunPSK"/>
                <a:cs typeface="TH SarabunPSK"/>
              </a:rPr>
              <a:t>น</a:t>
            </a:r>
            <a:r>
              <a:rPr lang="th-TH" sz="2800" spc="-5" dirty="0" smtClean="0">
                <a:latin typeface="TH SarabunPSK"/>
                <a:cs typeface="TH SarabunPSK"/>
              </a:rPr>
              <a:t> </a:t>
            </a:r>
            <a:r>
              <a:rPr lang="th-TH" sz="2800" spc="-10" dirty="0" smtClean="0">
                <a:latin typeface="TH SarabunPSK"/>
                <a:cs typeface="TH SarabunPSK"/>
              </a:rPr>
              <a:t>คือ</a:t>
            </a:r>
            <a:endParaRPr lang="th-TH" sz="2800" dirty="0" smtClean="0">
              <a:latin typeface="TH SarabunPSK"/>
              <a:cs typeface="TH SarabunPSK"/>
            </a:endParaRPr>
          </a:p>
          <a:p>
            <a:pPr marL="469900">
              <a:lnSpc>
                <a:spcPct val="100000"/>
              </a:lnSpc>
              <a:spcBef>
                <a:spcPts val="155"/>
              </a:spcBef>
            </a:pPr>
            <a:r>
              <a:rPr lang="th-TH" sz="2800" spc="-10" dirty="0" smtClean="0">
                <a:latin typeface="TH SarabunPSK"/>
                <a:cs typeface="TH SarabunPSK"/>
              </a:rPr>
              <a:t>(</a:t>
            </a:r>
            <a:r>
              <a:rPr lang="th-TH" sz="2800" spc="-15" dirty="0" smtClean="0">
                <a:latin typeface="TH SarabunPSK"/>
                <a:cs typeface="TH SarabunPSK"/>
              </a:rPr>
              <a:t>1</a:t>
            </a:r>
            <a:r>
              <a:rPr lang="th-TH" sz="2800" spc="-5" dirty="0" smtClean="0">
                <a:latin typeface="TH SarabunPSK"/>
                <a:cs typeface="TH SarabunPSK"/>
              </a:rPr>
              <a:t>) </a:t>
            </a:r>
            <a:r>
              <a:rPr lang="th-TH" sz="2800" spc="10" dirty="0" smtClean="0">
                <a:latin typeface="TH SarabunPSK"/>
                <a:cs typeface="TH SarabunPSK"/>
              </a:rPr>
              <a:t> </a:t>
            </a:r>
            <a:r>
              <a:rPr lang="th-TH" sz="2800" spc="-10" dirty="0" smtClean="0">
                <a:latin typeface="TH SarabunPSK"/>
                <a:cs typeface="TH SarabunPSK"/>
              </a:rPr>
              <a:t>ตลาด</a:t>
            </a:r>
            <a:r>
              <a:rPr lang="th-TH" sz="2800" spc="-20" dirty="0" smtClean="0">
                <a:latin typeface="TH SarabunPSK"/>
                <a:cs typeface="TH SarabunPSK"/>
              </a:rPr>
              <a:t>ฟ</a:t>
            </a:r>
            <a:r>
              <a:rPr lang="th-TH" sz="2800" spc="-5" dirty="0" smtClean="0">
                <a:latin typeface="TH SarabunPSK"/>
                <a:cs typeface="TH SarabunPSK"/>
              </a:rPr>
              <a:t>รี</a:t>
            </a:r>
            <a:r>
              <a:rPr lang="th-TH" sz="2800" spc="-15" dirty="0" smtClean="0">
                <a:latin typeface="TH SarabunPSK"/>
                <a:cs typeface="TH SarabunPSK"/>
              </a:rPr>
              <a:t>ท</a:t>
            </a:r>
            <a:r>
              <a:rPr lang="th-TH" sz="2800" spc="0" dirty="0" smtClean="0">
                <a:latin typeface="TH SarabunPSK"/>
                <a:cs typeface="TH SarabunPSK"/>
              </a:rPr>
              <a:t>ี</a:t>
            </a:r>
            <a:r>
              <a:rPr lang="th-TH" sz="2800" spc="-5" dirty="0" smtClean="0">
                <a:latin typeface="TH SarabunPSK"/>
                <a:cs typeface="TH SarabunPSK"/>
              </a:rPr>
              <a:t>ว</a:t>
            </a:r>
            <a:r>
              <a:rPr lang="th-TH" sz="2800" spc="0" dirty="0" smtClean="0">
                <a:latin typeface="TH SarabunPSK"/>
                <a:cs typeface="TH SarabunPSK"/>
              </a:rPr>
              <a:t>ี</a:t>
            </a:r>
            <a:r>
              <a:rPr lang="th-TH" sz="2800" spc="-5" dirty="0" smtClean="0">
                <a:latin typeface="TH SarabunPSK"/>
                <a:cs typeface="TH SarabunPSK"/>
              </a:rPr>
              <a:t>ภา</a:t>
            </a:r>
            <a:r>
              <a:rPr lang="th-TH" sz="2800" spc="-15" dirty="0" smtClean="0">
                <a:latin typeface="TH SarabunPSK"/>
                <a:cs typeface="TH SarabunPSK"/>
              </a:rPr>
              <a:t>ค</a:t>
            </a:r>
            <a:r>
              <a:rPr lang="th-TH" sz="2800" spc="-20" dirty="0" smtClean="0">
                <a:latin typeface="TH SarabunPSK"/>
                <a:cs typeface="TH SarabunPSK"/>
              </a:rPr>
              <a:t>พ</a:t>
            </a:r>
            <a:r>
              <a:rPr lang="th-TH" sz="2800" spc="-5" dirty="0" smtClean="0">
                <a:latin typeface="TH SarabunPSK"/>
                <a:cs typeface="TH SarabunPSK"/>
              </a:rPr>
              <a:t>ื้นดิน</a:t>
            </a:r>
            <a:endParaRPr lang="th-TH" sz="2800" dirty="0" smtClean="0">
              <a:latin typeface="TH SarabunPSK"/>
              <a:cs typeface="TH SarabunPSK"/>
            </a:endParaRPr>
          </a:p>
          <a:p>
            <a:pPr marL="469900">
              <a:lnSpc>
                <a:spcPct val="100000"/>
              </a:lnSpc>
              <a:spcBef>
                <a:spcPts val="165"/>
              </a:spcBef>
            </a:pPr>
            <a:r>
              <a:rPr lang="th-TH" sz="2800" spc="-10" dirty="0" smtClean="0">
                <a:latin typeface="TH SarabunPSK"/>
                <a:cs typeface="TH SarabunPSK"/>
              </a:rPr>
              <a:t>(</a:t>
            </a:r>
            <a:r>
              <a:rPr lang="th-TH" sz="2800" spc="-15" dirty="0" smtClean="0">
                <a:latin typeface="TH SarabunPSK"/>
                <a:cs typeface="TH SarabunPSK"/>
              </a:rPr>
              <a:t>2</a:t>
            </a:r>
            <a:r>
              <a:rPr lang="th-TH" sz="2800" spc="-5" dirty="0" smtClean="0">
                <a:latin typeface="TH SarabunPSK"/>
                <a:cs typeface="TH SarabunPSK"/>
              </a:rPr>
              <a:t>) </a:t>
            </a:r>
            <a:r>
              <a:rPr lang="th-TH" sz="2800" spc="10" dirty="0" smtClean="0">
                <a:latin typeface="TH SarabunPSK"/>
                <a:cs typeface="TH SarabunPSK"/>
              </a:rPr>
              <a:t> </a:t>
            </a:r>
            <a:r>
              <a:rPr lang="th-TH" sz="2800" spc="-10" dirty="0" smtClean="0">
                <a:latin typeface="TH SarabunPSK"/>
                <a:cs typeface="TH SarabunPSK"/>
              </a:rPr>
              <a:t>ตลาด</a:t>
            </a:r>
            <a:r>
              <a:rPr lang="th-TH" sz="2800" spc="0" dirty="0" smtClean="0">
                <a:latin typeface="TH SarabunPSK"/>
                <a:cs typeface="TH SarabunPSK"/>
              </a:rPr>
              <a:t>โ</a:t>
            </a:r>
            <a:r>
              <a:rPr lang="th-TH" sz="2800" spc="-15" dirty="0" smtClean="0">
                <a:latin typeface="TH SarabunPSK"/>
                <a:cs typeface="TH SarabunPSK"/>
              </a:rPr>
              <a:t>ท</a:t>
            </a:r>
            <a:r>
              <a:rPr lang="th-TH" sz="2800" spc="-5" dirty="0" smtClean="0">
                <a:latin typeface="TH SarabunPSK"/>
                <a:cs typeface="TH SarabunPSK"/>
              </a:rPr>
              <a:t>ร</a:t>
            </a:r>
            <a:r>
              <a:rPr lang="th-TH" sz="2800" spc="-15" dirty="0" smtClean="0">
                <a:latin typeface="TH SarabunPSK"/>
                <a:cs typeface="TH SarabunPSK"/>
              </a:rPr>
              <a:t>ท</a:t>
            </a:r>
            <a:r>
              <a:rPr lang="th-TH" sz="2800" spc="0" dirty="0" smtClean="0">
                <a:latin typeface="TH SarabunPSK"/>
                <a:cs typeface="TH SarabunPSK"/>
              </a:rPr>
              <a:t>ั</a:t>
            </a:r>
            <a:r>
              <a:rPr lang="th-TH" sz="2800" spc="-15" dirty="0" smtClean="0">
                <a:latin typeface="TH SarabunPSK"/>
                <a:cs typeface="TH SarabunPSK"/>
              </a:rPr>
              <a:t>ศ</a:t>
            </a:r>
            <a:r>
              <a:rPr lang="th-TH" sz="2800" spc="-5" dirty="0" smtClean="0">
                <a:latin typeface="TH SarabunPSK"/>
                <a:cs typeface="TH SarabunPSK"/>
              </a:rPr>
              <a:t>น</a:t>
            </a:r>
            <a:r>
              <a:rPr lang="th-TH" sz="2800" spc="-15" dirty="0" smtClean="0">
                <a:latin typeface="TH SarabunPSK"/>
                <a:cs typeface="TH SarabunPSK"/>
              </a:rPr>
              <a:t>แ</a:t>
            </a:r>
            <a:r>
              <a:rPr lang="th-TH" sz="2800" spc="-10" dirty="0" smtClean="0">
                <a:latin typeface="TH SarabunPSK"/>
                <a:cs typeface="TH SarabunPSK"/>
              </a:rPr>
              <a:t>บบบ</a:t>
            </a:r>
            <a:r>
              <a:rPr lang="th-TH" sz="2800" spc="-20" dirty="0" smtClean="0">
                <a:latin typeface="TH SarabunPSK"/>
                <a:cs typeface="TH SarabunPSK"/>
              </a:rPr>
              <a:t>อ</a:t>
            </a:r>
            <a:r>
              <a:rPr lang="th-TH" sz="2800" spc="-15" dirty="0" smtClean="0">
                <a:latin typeface="TH SarabunPSK"/>
                <a:cs typeface="TH SarabunPSK"/>
              </a:rPr>
              <a:t>ก</a:t>
            </a:r>
            <a:r>
              <a:rPr lang="th-TH" sz="2800" spc="-5" dirty="0" smtClean="0">
                <a:latin typeface="TH SarabunPSK"/>
                <a:cs typeface="TH SarabunPSK"/>
              </a:rPr>
              <a:t>รับส</a:t>
            </a:r>
            <a:r>
              <a:rPr lang="th-TH" sz="2800" spc="-15" dirty="0" smtClean="0">
                <a:latin typeface="TH SarabunPSK"/>
                <a:cs typeface="TH SarabunPSK"/>
              </a:rPr>
              <a:t>ม</a:t>
            </a:r>
            <a:r>
              <a:rPr lang="th-TH" sz="2800" spc="-5" dirty="0" smtClean="0">
                <a:latin typeface="TH SarabunPSK"/>
                <a:cs typeface="TH SarabunPSK"/>
              </a:rPr>
              <a:t>าชิก</a:t>
            </a:r>
            <a:endParaRPr lang="th-TH" sz="2800" dirty="0" smtClean="0">
              <a:latin typeface="TH SarabunPSK"/>
              <a:cs typeface="TH SarabunPSK"/>
            </a:endParaRPr>
          </a:p>
          <a:p>
            <a:pPr marL="469900">
              <a:lnSpc>
                <a:spcPct val="100000"/>
              </a:lnSpc>
              <a:spcBef>
                <a:spcPts val="155"/>
              </a:spcBef>
            </a:pPr>
            <a:r>
              <a:rPr lang="th-TH" sz="2800" spc="-10" dirty="0" smtClean="0">
                <a:latin typeface="TH SarabunPSK"/>
                <a:cs typeface="TH SarabunPSK"/>
              </a:rPr>
              <a:t>(</a:t>
            </a:r>
            <a:r>
              <a:rPr lang="th-TH" sz="2800" spc="-15" dirty="0" smtClean="0">
                <a:latin typeface="TH SarabunPSK"/>
                <a:cs typeface="TH SarabunPSK"/>
              </a:rPr>
              <a:t>3</a:t>
            </a:r>
            <a:r>
              <a:rPr lang="th-TH" sz="2800" spc="-5" dirty="0" smtClean="0">
                <a:latin typeface="TH SarabunPSK"/>
                <a:cs typeface="TH SarabunPSK"/>
              </a:rPr>
              <a:t>) </a:t>
            </a:r>
            <a:r>
              <a:rPr lang="th-TH" sz="2800" spc="10" dirty="0" smtClean="0">
                <a:latin typeface="TH SarabunPSK"/>
                <a:cs typeface="TH SarabunPSK"/>
              </a:rPr>
              <a:t> </a:t>
            </a:r>
            <a:r>
              <a:rPr lang="th-TH" sz="2800" spc="-10" dirty="0" smtClean="0">
                <a:latin typeface="TH SarabunPSK"/>
                <a:cs typeface="TH SarabunPSK"/>
              </a:rPr>
              <a:t>ตลาด</a:t>
            </a:r>
            <a:r>
              <a:rPr lang="th-TH" sz="2800" spc="0" dirty="0" smtClean="0">
                <a:latin typeface="TH SarabunPSK"/>
                <a:cs typeface="TH SarabunPSK"/>
              </a:rPr>
              <a:t>โ</a:t>
            </a:r>
            <a:r>
              <a:rPr lang="th-TH" sz="2800" spc="-15" dirty="0" smtClean="0">
                <a:latin typeface="TH SarabunPSK"/>
                <a:cs typeface="TH SarabunPSK"/>
              </a:rPr>
              <a:t>ท</a:t>
            </a:r>
            <a:r>
              <a:rPr lang="th-TH" sz="2800" spc="-5" dirty="0" smtClean="0">
                <a:latin typeface="TH SarabunPSK"/>
                <a:cs typeface="TH SarabunPSK"/>
              </a:rPr>
              <a:t>ร</a:t>
            </a:r>
            <a:r>
              <a:rPr lang="th-TH" sz="2800" spc="-15" dirty="0" smtClean="0">
                <a:latin typeface="TH SarabunPSK"/>
                <a:cs typeface="TH SarabunPSK"/>
              </a:rPr>
              <a:t>ท</a:t>
            </a:r>
            <a:r>
              <a:rPr lang="th-TH" sz="2800" spc="0" dirty="0" smtClean="0">
                <a:latin typeface="TH SarabunPSK"/>
                <a:cs typeface="TH SarabunPSK"/>
              </a:rPr>
              <a:t>ั</a:t>
            </a:r>
            <a:r>
              <a:rPr lang="th-TH" sz="2800" spc="-15" dirty="0" smtClean="0">
                <a:latin typeface="TH SarabunPSK"/>
                <a:cs typeface="TH SarabunPSK"/>
              </a:rPr>
              <a:t>ศ</a:t>
            </a:r>
            <a:r>
              <a:rPr lang="th-TH" sz="2800" spc="-5" dirty="0" smtClean="0">
                <a:latin typeface="TH SarabunPSK"/>
                <a:cs typeface="TH SarabunPSK"/>
              </a:rPr>
              <a:t>น</a:t>
            </a:r>
            <a:r>
              <a:rPr lang="th-TH" sz="2800" spc="-10" dirty="0" smtClean="0">
                <a:latin typeface="TH SarabunPSK"/>
                <a:cs typeface="TH SarabunPSK"/>
              </a:rPr>
              <a:t>ในร</a:t>
            </a:r>
            <a:r>
              <a:rPr lang="th-TH" sz="2800" spc="-20" dirty="0" smtClean="0">
                <a:latin typeface="TH SarabunPSK"/>
                <a:cs typeface="TH SarabunPSK"/>
              </a:rPr>
              <a:t>ะ</a:t>
            </a:r>
            <a:r>
              <a:rPr lang="th-TH" sz="2800" spc="-10" dirty="0" smtClean="0">
                <a:latin typeface="TH SarabunPSK"/>
                <a:cs typeface="TH SarabunPSK"/>
              </a:rPr>
              <a:t>บบจานรับสัญญา</a:t>
            </a:r>
            <a:r>
              <a:rPr lang="th-TH" sz="2800" spc="-15" dirty="0" smtClean="0">
                <a:latin typeface="TH SarabunPSK"/>
                <a:cs typeface="TH SarabunPSK"/>
              </a:rPr>
              <a:t>ณ</a:t>
            </a:r>
            <a:r>
              <a:rPr lang="th-TH" sz="2800" spc="-10" dirty="0" smtClean="0">
                <a:latin typeface="TH SarabunPSK"/>
                <a:cs typeface="TH SarabunPSK"/>
              </a:rPr>
              <a:t>ดา</a:t>
            </a:r>
            <a:r>
              <a:rPr lang="th-TH" sz="2800" spc="-5" dirty="0" smtClean="0">
                <a:latin typeface="TH SarabunPSK"/>
                <a:cs typeface="TH SarabunPSK"/>
              </a:rPr>
              <a:t>วเ</a:t>
            </a:r>
            <a:r>
              <a:rPr lang="th-TH" sz="2800" spc="-15" dirty="0" smtClean="0">
                <a:latin typeface="TH SarabunPSK"/>
                <a:cs typeface="TH SarabunPSK"/>
              </a:rPr>
              <a:t>ท</a:t>
            </a:r>
            <a:r>
              <a:rPr lang="th-TH" sz="2800" spc="-5" dirty="0" smtClean="0">
                <a:latin typeface="TH SarabunPSK"/>
                <a:cs typeface="TH SarabunPSK"/>
              </a:rPr>
              <a:t>ีย</a:t>
            </a:r>
            <a:r>
              <a:rPr lang="th-TH" sz="2800" spc="-15" dirty="0" smtClean="0">
                <a:latin typeface="TH SarabunPSK"/>
                <a:cs typeface="TH SarabunPSK"/>
              </a:rPr>
              <a:t>มแ</a:t>
            </a:r>
            <a:r>
              <a:rPr lang="th-TH" sz="2800" spc="-10" dirty="0" smtClean="0">
                <a:latin typeface="TH SarabunPSK"/>
                <a:cs typeface="TH SarabunPSK"/>
              </a:rPr>
              <a:t>บบ</a:t>
            </a:r>
            <a:r>
              <a:rPr lang="th-TH" sz="2800" spc="-15" dirty="0" smtClean="0">
                <a:latin typeface="TH SarabunPSK"/>
                <a:cs typeface="TH SarabunPSK"/>
              </a:rPr>
              <a:t>ไม</a:t>
            </a:r>
            <a:r>
              <a:rPr lang="th-TH" sz="2800" spc="-5" dirty="0" smtClean="0">
                <a:latin typeface="TH SarabunPSK"/>
                <a:cs typeface="TH SarabunPSK"/>
              </a:rPr>
              <a:t>ต</a:t>
            </a:r>
            <a:r>
              <a:rPr lang="th-TH" sz="2800" spc="-20" dirty="0" smtClean="0">
                <a:latin typeface="TH SarabunPSK"/>
                <a:cs typeface="TH SarabunPSK"/>
              </a:rPr>
              <a:t>อ</a:t>
            </a:r>
            <a:r>
              <a:rPr lang="th-TH" sz="2800" spc="-10" dirty="0" smtClean="0">
                <a:latin typeface="TH SarabunPSK"/>
                <a:cs typeface="TH SarabunPSK"/>
              </a:rPr>
              <a:t>ง</a:t>
            </a:r>
            <a:r>
              <a:rPr lang="th-TH" sz="2800" spc="-5" dirty="0" smtClean="0">
                <a:latin typeface="TH SarabunPSK"/>
                <a:cs typeface="TH SarabunPSK"/>
              </a:rPr>
              <a:t>จายรายเด</a:t>
            </a:r>
            <a:r>
              <a:rPr lang="th-TH" sz="2800" spc="10" dirty="0" smtClean="0">
                <a:latin typeface="TH SarabunPSK"/>
                <a:cs typeface="TH SarabunPSK"/>
              </a:rPr>
              <a:t>ื</a:t>
            </a:r>
            <a:r>
              <a:rPr lang="th-TH" sz="2800" spc="-20" dirty="0" smtClean="0">
                <a:latin typeface="TH SarabunPSK"/>
                <a:cs typeface="TH SarabunPSK"/>
              </a:rPr>
              <a:t>อ</a:t>
            </a:r>
            <a:r>
              <a:rPr lang="th-TH" sz="2800" spc="-10" dirty="0" smtClean="0">
                <a:latin typeface="TH SarabunPSK"/>
                <a:cs typeface="TH SarabunPSK"/>
              </a:rPr>
              <a:t>น</a:t>
            </a:r>
            <a:endParaRPr lang="th-TH" sz="2800" dirty="0" smtClean="0">
              <a:latin typeface="TH SarabunPSK"/>
              <a:cs typeface="TH SarabunPSK"/>
            </a:endParaRPr>
          </a:p>
          <a:p>
            <a:pPr marL="0" indent="0" algn="thaiDist">
              <a:buNone/>
            </a:pP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8113185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เกริ่นนำ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thaiDist">
              <a:buNone/>
            </a:pPr>
            <a:r>
              <a:rPr lang="en-US" dirty="0" smtClean="0"/>
              <a:t>	</a:t>
            </a:r>
            <a:endParaRPr lang="th-TH" dirty="0"/>
          </a:p>
        </p:txBody>
      </p:sp>
      <p:sp>
        <p:nvSpPr>
          <p:cNvPr id="4" name="Rectangle 3"/>
          <p:cNvSpPr/>
          <p:nvPr/>
        </p:nvSpPr>
        <p:spPr>
          <a:xfrm>
            <a:off x="395536" y="1412776"/>
            <a:ext cx="8352928" cy="38578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marR="130175" indent="457200" algn="thaiDist">
              <a:lnSpc>
                <a:spcPct val="108100"/>
              </a:lnSpc>
            </a:pP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5" dirty="0" smtClean="0">
                <a:latin typeface="TH SarabunPSK"/>
                <a:cs typeface="TH SarabunPSK"/>
              </a:rPr>
              <a:t>ิจ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5" dirty="0" smtClean="0">
                <a:latin typeface="TH SarabunPSK"/>
                <a:cs typeface="TH SarabunPSK"/>
              </a:rPr>
              <a:t>ารว</a:t>
            </a:r>
            <a:r>
              <a:rPr lang="th-TH" spc="0" dirty="0" smtClean="0">
                <a:latin typeface="TH SarabunPSK"/>
                <a:cs typeface="TH SarabunPSK"/>
              </a:rPr>
              <a:t>ิ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-5" dirty="0" smtClean="0">
                <a:latin typeface="TH SarabunPSK"/>
                <a:cs typeface="TH SarabunPSK"/>
              </a:rPr>
              <a:t>ยุ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0" dirty="0" smtClean="0">
                <a:latin typeface="TH SarabunPSK"/>
                <a:cs typeface="TH SarabunPSK"/>
              </a:rPr>
              <a:t>ร</a:t>
            </a:r>
            <a:r>
              <a:rPr lang="th-TH" spc="-20" dirty="0" smtClean="0">
                <a:latin typeface="TH SarabunPSK"/>
                <a:cs typeface="TH SarabunPSK"/>
              </a:rPr>
              <a:t>ะ</a:t>
            </a:r>
            <a:r>
              <a:rPr lang="th-TH" spc="-5" dirty="0" smtClean="0">
                <a:latin typeface="TH SarabunPSK"/>
                <a:cs typeface="TH SarabunPSK"/>
              </a:rPr>
              <a:t>จายเสีย</a:t>
            </a:r>
            <a:r>
              <a:rPr lang="th-TH" spc="-10" dirty="0" smtClean="0">
                <a:latin typeface="TH SarabunPSK"/>
                <a:cs typeface="TH SarabunPSK"/>
              </a:rPr>
              <a:t>ง</a:t>
            </a:r>
            <a:r>
              <a:rPr lang="th-TH" spc="-15" dirty="0" smtClean="0">
                <a:latin typeface="TH SarabunPSK"/>
                <a:cs typeface="TH SarabunPSK"/>
              </a:rPr>
              <a:t>แ</a:t>
            </a:r>
            <a:r>
              <a:rPr lang="th-TH" spc="5" dirty="0" smtClean="0">
                <a:latin typeface="TH SarabunPSK"/>
                <a:cs typeface="TH SarabunPSK"/>
              </a:rPr>
              <a:t>ล</a:t>
            </a:r>
            <a:r>
              <a:rPr lang="th-TH" spc="-5" dirty="0" smtClean="0">
                <a:latin typeface="TH SarabunPSK"/>
                <a:cs typeface="TH SarabunPSK"/>
              </a:rPr>
              <a:t>ะ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5" dirty="0" smtClean="0">
                <a:latin typeface="TH SarabunPSK"/>
                <a:cs typeface="TH SarabunPSK"/>
              </a:rPr>
              <a:t>ิจ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5" dirty="0" smtClean="0">
                <a:latin typeface="TH SarabunPSK"/>
                <a:cs typeface="TH SarabunPSK"/>
              </a:rPr>
              <a:t>ารว</a:t>
            </a:r>
            <a:r>
              <a:rPr lang="th-TH" spc="0" dirty="0" smtClean="0">
                <a:latin typeface="TH SarabunPSK"/>
                <a:cs typeface="TH SarabunPSK"/>
              </a:rPr>
              <a:t>ิ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-5" dirty="0" smtClean="0">
                <a:latin typeface="TH SarabunPSK"/>
                <a:cs typeface="TH SarabunPSK"/>
              </a:rPr>
              <a:t>ยุ</a:t>
            </a:r>
            <a:r>
              <a:rPr lang="th-TH" spc="0" dirty="0" smtClean="0">
                <a:latin typeface="TH SarabunPSK"/>
                <a:cs typeface="TH SarabunPSK"/>
              </a:rPr>
              <a:t>โ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-5" dirty="0" smtClean="0">
                <a:latin typeface="TH SarabunPSK"/>
                <a:cs typeface="TH SarabunPSK"/>
              </a:rPr>
              <a:t>ร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-5" dirty="0" smtClean="0">
                <a:latin typeface="TH SarabunPSK"/>
                <a:cs typeface="TH SarabunPSK"/>
              </a:rPr>
              <a:t>ั</a:t>
            </a:r>
            <a:r>
              <a:rPr lang="th-TH" spc="-15" dirty="0" smtClean="0">
                <a:latin typeface="TH SarabunPSK"/>
                <a:cs typeface="TH SarabunPSK"/>
              </a:rPr>
              <a:t>ศ</a:t>
            </a:r>
            <a:r>
              <a:rPr lang="th-TH" spc="-5" dirty="0" smtClean="0">
                <a:latin typeface="TH SarabunPSK"/>
                <a:cs typeface="TH SarabunPSK"/>
              </a:rPr>
              <a:t>นเปน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0" dirty="0" smtClean="0">
                <a:latin typeface="TH SarabunPSK"/>
                <a:cs typeface="TH SarabunPSK"/>
              </a:rPr>
              <a:t>ิจ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0" dirty="0" smtClean="0">
                <a:latin typeface="TH SarabunPSK"/>
                <a:cs typeface="TH SarabunPSK"/>
              </a:rPr>
              <a:t>า</a:t>
            </a:r>
            <a:r>
              <a:rPr lang="th-TH" spc="-5" dirty="0" smtClean="0">
                <a:latin typeface="TH SarabunPSK"/>
                <a:cs typeface="TH SarabunPSK"/>
              </a:rPr>
              <a:t>ร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0" dirty="0" smtClean="0">
                <a:latin typeface="TH SarabunPSK"/>
                <a:cs typeface="TH SarabunPSK"/>
              </a:rPr>
              <a:t>ี</a:t>
            </a:r>
            <a:r>
              <a:rPr lang="th-TH" spc="-15" dirty="0" smtClean="0">
                <a:latin typeface="TH SarabunPSK"/>
                <a:cs typeface="TH SarabunPSK"/>
              </a:rPr>
              <a:t>ม</a:t>
            </a:r>
            <a:r>
              <a:rPr lang="th-TH" spc="0" dirty="0" smtClean="0">
                <a:latin typeface="TH SarabunPSK"/>
                <a:cs typeface="TH SarabunPSK"/>
              </a:rPr>
              <a:t>ี</a:t>
            </a:r>
            <a:r>
              <a:rPr lang="th-TH" spc="-15" dirty="0" smtClean="0">
                <a:latin typeface="TH SarabunPSK"/>
                <a:cs typeface="TH SarabunPSK"/>
              </a:rPr>
              <a:t>ค</a:t>
            </a:r>
            <a:r>
              <a:rPr lang="th-TH" spc="-5" dirty="0" smtClean="0">
                <a:latin typeface="TH SarabunPSK"/>
                <a:cs typeface="TH SarabunPSK"/>
              </a:rPr>
              <a:t>วา</a:t>
            </a:r>
            <a:r>
              <a:rPr lang="th-TH" spc="-15" dirty="0" smtClean="0">
                <a:latin typeface="TH SarabunPSK"/>
                <a:cs typeface="TH SarabunPSK"/>
              </a:rPr>
              <a:t>ม</a:t>
            </a:r>
            <a:r>
              <a:rPr lang="th-TH" spc="-5" dirty="0" smtClean="0">
                <a:latin typeface="TH SarabunPSK"/>
                <a:cs typeface="TH SarabunPSK"/>
              </a:rPr>
              <a:t>สํา</a:t>
            </a:r>
            <a:r>
              <a:rPr lang="th-TH" spc="-15" dirty="0" smtClean="0">
                <a:latin typeface="TH SarabunPSK"/>
                <a:cs typeface="TH SarabunPSK"/>
              </a:rPr>
              <a:t>ค</a:t>
            </a:r>
            <a:r>
              <a:rPr lang="th-TH" spc="-5" dirty="0" smtClean="0">
                <a:latin typeface="TH SarabunPSK"/>
                <a:cs typeface="TH SarabunPSK"/>
              </a:rPr>
              <a:t>ั</a:t>
            </a:r>
            <a:r>
              <a:rPr lang="th-TH" spc="-10" dirty="0" smtClean="0">
                <a:latin typeface="TH SarabunPSK"/>
                <a:cs typeface="TH SarabunPSK"/>
              </a:rPr>
              <a:t>ญ</a:t>
            </a:r>
            <a:r>
              <a:rPr lang="th-TH" spc="-15" dirty="0" smtClean="0">
                <a:latin typeface="TH SarabunPSK"/>
                <a:cs typeface="TH SarabunPSK"/>
              </a:rPr>
              <a:t>ม</a:t>
            </a:r>
            <a:r>
              <a:rPr lang="th-TH" spc="0" dirty="0" smtClean="0">
                <a:latin typeface="TH SarabunPSK"/>
                <a:cs typeface="TH SarabunPSK"/>
              </a:rPr>
              <a:t>า</a:t>
            </a:r>
            <a:r>
              <a:rPr lang="th-TH" spc="-15" dirty="0" smtClean="0">
                <a:latin typeface="TH SarabunPSK"/>
                <a:cs typeface="TH SarabunPSK"/>
              </a:rPr>
              <a:t>ก                   </a:t>
            </a:r>
            <a:r>
              <a:rPr lang="th-TH" spc="-5" dirty="0" smtClean="0">
                <a:latin typeface="TH SarabunPSK"/>
                <a:cs typeface="TH SarabunPSK"/>
              </a:rPr>
              <a:t>ต</a:t>
            </a:r>
            <a:r>
              <a:rPr lang="th-TH" spc="-20" dirty="0" smtClean="0">
                <a:latin typeface="TH SarabunPSK"/>
                <a:cs typeface="TH SarabunPSK"/>
              </a:rPr>
              <a:t>อ</a:t>
            </a:r>
            <a:r>
              <a:rPr lang="th-TH" spc="5" dirty="0" smtClean="0">
                <a:latin typeface="TH SarabunPSK"/>
                <a:cs typeface="TH SarabunPSK"/>
              </a:rPr>
              <a:t>เ</a:t>
            </a:r>
            <a:r>
              <a:rPr lang="th-TH" spc="-15" dirty="0" smtClean="0">
                <a:latin typeface="TH SarabunPSK"/>
                <a:cs typeface="TH SarabunPSK"/>
              </a:rPr>
              <a:t>ศ</a:t>
            </a:r>
            <a:r>
              <a:rPr lang="th-TH" spc="-5" dirty="0" smtClean="0">
                <a:latin typeface="TH SarabunPSK"/>
                <a:cs typeface="TH SarabunPSK"/>
              </a:rPr>
              <a:t>รษ</a:t>
            </a:r>
            <a:r>
              <a:rPr lang="th-TH" spc="-10" dirty="0" smtClean="0">
                <a:latin typeface="TH SarabunPSK"/>
                <a:cs typeface="TH SarabunPSK"/>
              </a:rPr>
              <a:t>ฐ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5" dirty="0" smtClean="0">
                <a:latin typeface="TH SarabunPSK"/>
                <a:cs typeface="TH SarabunPSK"/>
              </a:rPr>
              <a:t>ิจ</a:t>
            </a:r>
            <a:r>
              <a:rPr lang="th-TH" spc="-15" dirty="0" smtClean="0">
                <a:latin typeface="TH SarabunPSK"/>
                <a:cs typeface="TH SarabunPSK"/>
              </a:rPr>
              <a:t>แ</a:t>
            </a:r>
            <a:r>
              <a:rPr lang="th-TH" spc="-10" dirty="0" smtClean="0">
                <a:latin typeface="TH SarabunPSK"/>
                <a:cs typeface="TH SarabunPSK"/>
              </a:rPr>
              <a:t>ละ</a:t>
            </a:r>
            <a:r>
              <a:rPr lang="th-TH" spc="-5" dirty="0" smtClean="0">
                <a:latin typeface="TH SarabunPSK"/>
                <a:cs typeface="TH SarabunPSK"/>
              </a:rPr>
              <a:t>สั</a:t>
            </a:r>
            <a:r>
              <a:rPr lang="th-TH" spc="-10" dirty="0" smtClean="0">
                <a:latin typeface="TH SarabunPSK"/>
                <a:cs typeface="TH SarabunPSK"/>
              </a:rPr>
              <a:t>ง</a:t>
            </a:r>
            <a:r>
              <a:rPr lang="th-TH" spc="-15" dirty="0" smtClean="0">
                <a:latin typeface="TH SarabunPSK"/>
                <a:cs typeface="TH SarabunPSK"/>
              </a:rPr>
              <a:t>คม</a:t>
            </a:r>
            <a:r>
              <a:rPr lang="th-TH" spc="-5" dirty="0" smtClean="0">
                <a:latin typeface="TH SarabunPSK"/>
                <a:cs typeface="TH SarabunPSK"/>
              </a:rPr>
              <a:t>ข</a:t>
            </a:r>
            <a:r>
              <a:rPr lang="th-TH" spc="-20" dirty="0" smtClean="0">
                <a:latin typeface="TH SarabunPSK"/>
                <a:cs typeface="TH SarabunPSK"/>
              </a:rPr>
              <a:t>อ</a:t>
            </a:r>
            <a:r>
              <a:rPr lang="th-TH" spc="-10" dirty="0" smtClean="0">
                <a:latin typeface="TH SarabunPSK"/>
                <a:cs typeface="TH SarabunPSK"/>
              </a:rPr>
              <a:t>งป</a:t>
            </a:r>
            <a:r>
              <a:rPr lang="th-TH" spc="0" dirty="0" smtClean="0">
                <a:latin typeface="TH SarabunPSK"/>
                <a:cs typeface="TH SarabunPSK"/>
              </a:rPr>
              <a:t>ร</a:t>
            </a:r>
            <a:r>
              <a:rPr lang="th-TH" spc="-20" dirty="0" smtClean="0">
                <a:latin typeface="TH SarabunPSK"/>
                <a:cs typeface="TH SarabunPSK"/>
              </a:rPr>
              <a:t>ะ</a:t>
            </a:r>
            <a:r>
              <a:rPr lang="th-TH" spc="-5" dirty="0" smtClean="0">
                <a:latin typeface="TH SarabunPSK"/>
                <a:cs typeface="TH SarabunPSK"/>
              </a:rPr>
              <a:t>เ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-10" dirty="0" smtClean="0">
                <a:latin typeface="TH SarabunPSK"/>
                <a:cs typeface="TH SarabunPSK"/>
              </a:rPr>
              <a:t>ศ</a:t>
            </a:r>
            <a:r>
              <a:rPr lang="th-TH" spc="-5" dirty="0" smtClean="0">
                <a:latin typeface="TH SarabunPSK"/>
                <a:cs typeface="TH SarabunPSK"/>
              </a:rPr>
              <a:t> เนื่</a:t>
            </a:r>
            <a:r>
              <a:rPr lang="th-TH" spc="-20" dirty="0" smtClean="0">
                <a:latin typeface="TH SarabunPSK"/>
                <a:cs typeface="TH SarabunPSK"/>
              </a:rPr>
              <a:t>อ</a:t>
            </a:r>
            <a:r>
              <a:rPr lang="th-TH" spc="-10" dirty="0" smtClean="0">
                <a:latin typeface="TH SarabunPSK"/>
                <a:cs typeface="TH SarabunPSK"/>
              </a:rPr>
              <a:t>งจ</a:t>
            </a:r>
            <a:r>
              <a:rPr lang="th-TH" spc="0" dirty="0" smtClean="0">
                <a:latin typeface="TH SarabunPSK"/>
                <a:cs typeface="TH SarabunPSK"/>
              </a:rPr>
              <a:t>า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5" dirty="0" smtClean="0">
                <a:latin typeface="TH SarabunPSK"/>
                <a:cs typeface="TH SarabunPSK"/>
              </a:rPr>
              <a:t>เ</a:t>
            </a:r>
            <a:r>
              <a:rPr lang="th-TH" spc="-5" dirty="0" smtClean="0">
                <a:latin typeface="TH SarabunPSK"/>
                <a:cs typeface="TH SarabunPSK"/>
              </a:rPr>
              <a:t>ปนสื่</a:t>
            </a:r>
            <a:r>
              <a:rPr lang="th-TH" spc="-20" dirty="0" smtClean="0">
                <a:latin typeface="TH SarabunPSK"/>
                <a:cs typeface="TH SarabunPSK"/>
              </a:rPr>
              <a:t>อ</a:t>
            </a:r>
            <a:r>
              <a:rPr lang="th-TH" spc="-10" dirty="0" smtClean="0">
                <a:latin typeface="TH SarabunPSK"/>
                <a:cs typeface="TH SarabunPSK"/>
              </a:rPr>
              <a:t>ปร</a:t>
            </a:r>
            <a:r>
              <a:rPr lang="th-TH" spc="-20" dirty="0" smtClean="0">
                <a:latin typeface="TH SarabunPSK"/>
                <a:cs typeface="TH SarabunPSK"/>
              </a:rPr>
              <a:t>ะ</a:t>
            </a:r>
            <a:r>
              <a:rPr lang="th-TH" spc="-5" dirty="0" smtClean="0">
                <a:latin typeface="TH SarabunPSK"/>
                <a:cs typeface="TH SarabunPSK"/>
              </a:rPr>
              <a:t>เภท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-5" dirty="0" smtClean="0">
                <a:latin typeface="TH SarabunPSK"/>
                <a:cs typeface="TH SarabunPSK"/>
              </a:rPr>
              <a:t>ี่ปร</a:t>
            </a:r>
            <a:r>
              <a:rPr lang="th-TH" spc="-20" dirty="0" smtClean="0">
                <a:latin typeface="TH SarabunPSK"/>
                <a:cs typeface="TH SarabunPSK"/>
              </a:rPr>
              <a:t>ะ</a:t>
            </a:r>
            <a:r>
              <a:rPr lang="th-TH" spc="-5" dirty="0" smtClean="0">
                <a:latin typeface="TH SarabunPSK"/>
                <a:cs typeface="TH SarabunPSK"/>
              </a:rPr>
              <a:t>ชาช</a:t>
            </a:r>
            <a:r>
              <a:rPr lang="th-TH" spc="-10" dirty="0" smtClean="0">
                <a:latin typeface="TH SarabunPSK"/>
                <a:cs typeface="TH SarabunPSK"/>
              </a:rPr>
              <a:t>น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0" dirty="0" smtClean="0">
                <a:latin typeface="TH SarabunPSK"/>
                <a:cs typeface="TH SarabunPSK"/>
              </a:rPr>
              <a:t>ั่</a:t>
            </a:r>
            <a:r>
              <a:rPr lang="th-TH" spc="5" dirty="0" smtClean="0">
                <a:latin typeface="TH SarabunPSK"/>
                <a:cs typeface="TH SarabunPSK"/>
              </a:rPr>
              <a:t>ว</a:t>
            </a:r>
            <a:r>
              <a:rPr lang="th-TH" spc="-15" dirty="0" smtClean="0">
                <a:latin typeface="TH SarabunPSK"/>
                <a:cs typeface="TH SarabunPSK"/>
              </a:rPr>
              <a:t>ไ</a:t>
            </a:r>
            <a:r>
              <a:rPr lang="th-TH" spc="-10" dirty="0" smtClean="0">
                <a:latin typeface="TH SarabunPSK"/>
                <a:cs typeface="TH SarabunPSK"/>
              </a:rPr>
              <a:t>ปใ</a:t>
            </a:r>
            <a:r>
              <a:rPr lang="th-TH" spc="-5" dirty="0" smtClean="0">
                <a:latin typeface="TH SarabunPSK"/>
                <a:cs typeface="TH SarabunPSK"/>
              </a:rPr>
              <a:t>ชรับ                </a:t>
            </a:r>
            <a:r>
              <a:rPr lang="th-TH" spc="-15" dirty="0" smtClean="0">
                <a:latin typeface="TH SarabunPSK"/>
                <a:cs typeface="TH SarabunPSK"/>
              </a:rPr>
              <a:t>ข</a:t>
            </a:r>
            <a:r>
              <a:rPr lang="th-TH" spc="-5" dirty="0" smtClean="0">
                <a:latin typeface="TH SarabunPSK"/>
                <a:cs typeface="TH SarabunPSK"/>
              </a:rPr>
              <a:t>าวสารตา</a:t>
            </a:r>
            <a:r>
              <a:rPr lang="th-TH" spc="-10" dirty="0" smtClean="0">
                <a:latin typeface="TH SarabunPSK"/>
                <a:cs typeface="TH SarabunPSK"/>
              </a:rPr>
              <a:t>ง</a:t>
            </a:r>
            <a:r>
              <a:rPr lang="th-TH" spc="0" dirty="0" smtClean="0">
                <a:latin typeface="TH SarabunPSK"/>
                <a:cs typeface="TH SarabunPSK"/>
              </a:rPr>
              <a:t>ๆ</a:t>
            </a:r>
            <a:r>
              <a:rPr lang="th-TH" spc="-15" dirty="0" smtClean="0">
                <a:latin typeface="TH SarabunPSK"/>
                <a:cs typeface="TH SarabunPSK"/>
              </a:rPr>
              <a:t>ม</a:t>
            </a:r>
            <a:r>
              <a:rPr lang="th-TH" spc="-5" dirty="0" smtClean="0">
                <a:latin typeface="TH SarabunPSK"/>
                <a:cs typeface="TH SarabunPSK"/>
              </a:rPr>
              <a:t>าก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5" dirty="0" smtClean="0">
                <a:latin typeface="TH SarabunPSK"/>
                <a:cs typeface="TH SarabunPSK"/>
              </a:rPr>
              <a:t>ว</a:t>
            </a:r>
            <a:r>
              <a:rPr lang="th-TH" spc="0" dirty="0" smtClean="0">
                <a:latin typeface="TH SarabunPSK"/>
                <a:cs typeface="TH SarabunPSK"/>
              </a:rPr>
              <a:t>า</a:t>
            </a:r>
            <a:r>
              <a:rPr lang="th-TH" spc="-5" dirty="0" smtClean="0">
                <a:latin typeface="TH SarabunPSK"/>
                <a:cs typeface="TH SarabunPSK"/>
              </a:rPr>
              <a:t>สื่</a:t>
            </a:r>
            <a:r>
              <a:rPr lang="th-TH" spc="-20" dirty="0" smtClean="0">
                <a:latin typeface="TH SarabunPSK"/>
                <a:cs typeface="TH SarabunPSK"/>
              </a:rPr>
              <a:t>อ</a:t>
            </a:r>
            <a:r>
              <a:rPr lang="th-TH" spc="-10" dirty="0" smtClean="0">
                <a:latin typeface="TH SarabunPSK"/>
                <a:cs typeface="TH SarabunPSK"/>
              </a:rPr>
              <a:t>ปร</a:t>
            </a:r>
            <a:r>
              <a:rPr lang="th-TH" spc="-20" dirty="0" smtClean="0">
                <a:latin typeface="TH SarabunPSK"/>
                <a:cs typeface="TH SarabunPSK"/>
              </a:rPr>
              <a:t>ะ</a:t>
            </a:r>
            <a:r>
              <a:rPr lang="th-TH" spc="-5" dirty="0" smtClean="0">
                <a:latin typeface="TH SarabunPSK"/>
                <a:cs typeface="TH SarabunPSK"/>
              </a:rPr>
              <a:t>เท</a:t>
            </a:r>
            <a:r>
              <a:rPr lang="th-TH" spc="-15" dirty="0" smtClean="0">
                <a:latin typeface="TH SarabunPSK"/>
                <a:cs typeface="TH SarabunPSK"/>
              </a:rPr>
              <a:t>ศ</a:t>
            </a:r>
            <a:r>
              <a:rPr lang="th-TH" spc="-20" dirty="0" smtClean="0">
                <a:latin typeface="TH SarabunPSK"/>
                <a:cs typeface="TH SarabunPSK"/>
              </a:rPr>
              <a:t>อ</a:t>
            </a:r>
            <a:r>
              <a:rPr lang="th-TH" spc="0" dirty="0" smtClean="0">
                <a:latin typeface="TH SarabunPSK"/>
                <a:cs typeface="TH SarabunPSK"/>
              </a:rPr>
              <a:t>ื่น</a:t>
            </a:r>
            <a:r>
              <a:rPr lang="th-TH" spc="-10" dirty="0" smtClean="0">
                <a:latin typeface="TH SarabunPSK"/>
                <a:cs typeface="TH SarabunPSK"/>
              </a:rPr>
              <a:t>ๆ</a:t>
            </a:r>
            <a:r>
              <a:rPr lang="th-TH" spc="-5" dirty="0" smtClean="0">
                <a:latin typeface="TH SarabunPSK"/>
                <a:cs typeface="TH SarabunPSK"/>
              </a:rPr>
              <a:t> 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5" dirty="0" smtClean="0">
                <a:latin typeface="TH SarabunPSK"/>
                <a:cs typeface="TH SarabunPSK"/>
              </a:rPr>
              <a:t>ิจ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5" dirty="0" smtClean="0">
                <a:latin typeface="TH SarabunPSK"/>
                <a:cs typeface="TH SarabunPSK"/>
              </a:rPr>
              <a:t>ารว</a:t>
            </a:r>
            <a:r>
              <a:rPr lang="th-TH" spc="0" dirty="0" smtClean="0">
                <a:latin typeface="TH SarabunPSK"/>
                <a:cs typeface="TH SarabunPSK"/>
              </a:rPr>
              <a:t>ิ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-5" dirty="0" smtClean="0">
                <a:latin typeface="TH SarabunPSK"/>
                <a:cs typeface="TH SarabunPSK"/>
              </a:rPr>
              <a:t>ยุ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0" dirty="0" smtClean="0">
                <a:latin typeface="TH SarabunPSK"/>
                <a:cs typeface="TH SarabunPSK"/>
              </a:rPr>
              <a:t>ร</a:t>
            </a:r>
            <a:r>
              <a:rPr lang="th-TH" spc="-20" dirty="0" smtClean="0">
                <a:latin typeface="TH SarabunPSK"/>
                <a:cs typeface="TH SarabunPSK"/>
              </a:rPr>
              <a:t>ะ</a:t>
            </a:r>
            <a:r>
              <a:rPr lang="th-TH" spc="-5" dirty="0" smtClean="0">
                <a:latin typeface="TH SarabunPSK"/>
                <a:cs typeface="TH SarabunPSK"/>
              </a:rPr>
              <a:t>จายเสีย</a:t>
            </a:r>
            <a:r>
              <a:rPr lang="th-TH" spc="-10" dirty="0" smtClean="0">
                <a:latin typeface="TH SarabunPSK"/>
                <a:cs typeface="TH SarabunPSK"/>
              </a:rPr>
              <a:t>ง</a:t>
            </a:r>
            <a:r>
              <a:rPr lang="th-TH" spc="-15" dirty="0" smtClean="0">
                <a:latin typeface="TH SarabunPSK"/>
                <a:cs typeface="TH SarabunPSK"/>
              </a:rPr>
              <a:t>แ</a:t>
            </a:r>
            <a:r>
              <a:rPr lang="th-TH" spc="5" dirty="0" smtClean="0">
                <a:latin typeface="TH SarabunPSK"/>
                <a:cs typeface="TH SarabunPSK"/>
              </a:rPr>
              <a:t>ล</a:t>
            </a:r>
            <a:r>
              <a:rPr lang="th-TH" spc="-5" dirty="0" smtClean="0">
                <a:latin typeface="TH SarabunPSK"/>
                <a:cs typeface="TH SarabunPSK"/>
              </a:rPr>
              <a:t>ะว</a:t>
            </a:r>
            <a:r>
              <a:rPr lang="th-TH" spc="0" dirty="0" smtClean="0">
                <a:latin typeface="TH SarabunPSK"/>
                <a:cs typeface="TH SarabunPSK"/>
              </a:rPr>
              <a:t>ิ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-5" dirty="0" smtClean="0">
                <a:latin typeface="TH SarabunPSK"/>
                <a:cs typeface="TH SarabunPSK"/>
              </a:rPr>
              <a:t>ยุ</a:t>
            </a:r>
            <a:r>
              <a:rPr lang="th-TH" spc="0" dirty="0" smtClean="0">
                <a:latin typeface="TH SarabunPSK"/>
                <a:cs typeface="TH SarabunPSK"/>
              </a:rPr>
              <a:t>โ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-5" dirty="0" smtClean="0">
                <a:latin typeface="TH SarabunPSK"/>
                <a:cs typeface="TH SarabunPSK"/>
              </a:rPr>
              <a:t>ร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0" dirty="0" smtClean="0">
                <a:latin typeface="TH SarabunPSK"/>
                <a:cs typeface="TH SarabunPSK"/>
              </a:rPr>
              <a:t>ั</a:t>
            </a:r>
            <a:r>
              <a:rPr lang="th-TH" spc="-15" dirty="0" smtClean="0">
                <a:latin typeface="TH SarabunPSK"/>
                <a:cs typeface="TH SarabunPSK"/>
              </a:rPr>
              <a:t>ศ</a:t>
            </a:r>
            <a:r>
              <a:rPr lang="th-TH" spc="-10" dirty="0" smtClean="0">
                <a:latin typeface="TH SarabunPSK"/>
                <a:cs typeface="TH SarabunPSK"/>
              </a:rPr>
              <a:t>น</a:t>
            </a:r>
            <a:r>
              <a:rPr lang="th-TH" spc="-20" dirty="0" smtClean="0">
                <a:latin typeface="TH SarabunPSK"/>
                <a:cs typeface="TH SarabunPSK"/>
              </a:rPr>
              <a:t></a:t>
            </a:r>
            <a:r>
              <a:rPr lang="th-TH" spc="-5" dirty="0" smtClean="0">
                <a:latin typeface="TH SarabunPSK"/>
                <a:cs typeface="TH SarabunPSK"/>
              </a:rPr>
              <a:t>จึ</a:t>
            </a:r>
            <a:r>
              <a:rPr lang="th-TH" spc="-10" dirty="0" smtClean="0">
                <a:latin typeface="TH SarabunPSK"/>
                <a:cs typeface="TH SarabunPSK"/>
              </a:rPr>
              <a:t>ง</a:t>
            </a:r>
            <a:r>
              <a:rPr lang="th-TH" spc="-15" dirty="0" smtClean="0">
                <a:latin typeface="TH SarabunPSK"/>
                <a:cs typeface="TH SarabunPSK"/>
              </a:rPr>
              <a:t>ม</a:t>
            </a:r>
            <a:r>
              <a:rPr lang="th-TH" spc="-5" dirty="0" smtClean="0">
                <a:latin typeface="TH SarabunPSK"/>
                <a:cs typeface="TH SarabunPSK"/>
              </a:rPr>
              <a:t>ี</a:t>
            </a:r>
            <a:r>
              <a:rPr lang="th-TH" spc="-20" dirty="0" smtClean="0">
                <a:latin typeface="TH SarabunPSK"/>
                <a:cs typeface="TH SarabunPSK"/>
              </a:rPr>
              <a:t>อ</a:t>
            </a:r>
            <a:r>
              <a:rPr lang="th-TH" spc="0" dirty="0" smtClean="0">
                <a:latin typeface="TH SarabunPSK"/>
                <a:cs typeface="TH SarabunPSK"/>
              </a:rPr>
              <a:t>ิ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-5" dirty="0" smtClean="0">
                <a:latin typeface="TH SarabunPSK"/>
                <a:cs typeface="TH SarabunPSK"/>
              </a:rPr>
              <a:t>ธ</a:t>
            </a:r>
            <a:r>
              <a:rPr lang="th-TH" spc="0" dirty="0" smtClean="0">
                <a:latin typeface="TH SarabunPSK"/>
                <a:cs typeface="TH SarabunPSK"/>
              </a:rPr>
              <a:t>ิ</a:t>
            </a:r>
            <a:r>
              <a:rPr lang="th-TH" spc="-20" dirty="0" smtClean="0">
                <a:latin typeface="TH SarabunPSK"/>
                <a:cs typeface="TH SarabunPSK"/>
              </a:rPr>
              <a:t>พ</a:t>
            </a:r>
            <a:r>
              <a:rPr lang="th-TH" spc="-5" dirty="0" smtClean="0">
                <a:latin typeface="TH SarabunPSK"/>
                <a:cs typeface="TH SarabunPSK"/>
              </a:rPr>
              <a:t>ลสู</a:t>
            </a:r>
            <a:r>
              <a:rPr lang="th-TH" spc="-10" dirty="0" smtClean="0">
                <a:latin typeface="TH SarabunPSK"/>
                <a:cs typeface="TH SarabunPSK"/>
              </a:rPr>
              <a:t>งต</a:t>
            </a:r>
            <a:r>
              <a:rPr lang="th-TH" spc="10" dirty="0" smtClean="0">
                <a:latin typeface="TH SarabunPSK"/>
                <a:cs typeface="TH SarabunPSK"/>
              </a:rPr>
              <a:t></a:t>
            </a:r>
            <a:r>
              <a:rPr lang="th-TH" spc="-20" dirty="0" smtClean="0">
                <a:latin typeface="TH SarabunPSK"/>
                <a:cs typeface="TH SarabunPSK"/>
              </a:rPr>
              <a:t>อ</a:t>
            </a:r>
            <a:r>
              <a:rPr lang="th-TH" spc="-15" dirty="0" smtClean="0">
                <a:latin typeface="TH SarabunPSK"/>
                <a:cs typeface="TH SarabunPSK"/>
              </a:rPr>
              <a:t>ค</a:t>
            </a:r>
            <a:r>
              <a:rPr lang="th-TH" spc="-5" dirty="0" smtClean="0">
                <a:latin typeface="TH SarabunPSK"/>
                <a:cs typeface="TH SarabunPSK"/>
              </a:rPr>
              <a:t>วาม</a:t>
            </a:r>
            <a:r>
              <a:rPr lang="th-TH" spc="-15" dirty="0" smtClean="0">
                <a:latin typeface="TH SarabunPSK"/>
                <a:cs typeface="TH SarabunPSK"/>
              </a:rPr>
              <a:t>ค</a:t>
            </a:r>
            <a:r>
              <a:rPr lang="th-TH" spc="-5" dirty="0" smtClean="0">
                <a:latin typeface="TH SarabunPSK"/>
                <a:cs typeface="TH SarabunPSK"/>
              </a:rPr>
              <a:t>ิด 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0" dirty="0" smtClean="0">
                <a:latin typeface="TH SarabunPSK"/>
                <a:cs typeface="TH SarabunPSK"/>
              </a:rPr>
              <a:t>ั</a:t>
            </a:r>
            <a:r>
              <a:rPr lang="th-TH" spc="-15" dirty="0" smtClean="0">
                <a:latin typeface="TH SarabunPSK"/>
                <a:cs typeface="TH SarabunPSK"/>
              </a:rPr>
              <a:t>ศ</a:t>
            </a:r>
            <a:r>
              <a:rPr lang="th-TH" spc="0" dirty="0" smtClean="0">
                <a:latin typeface="TH SarabunPSK"/>
                <a:cs typeface="TH SarabunPSK"/>
              </a:rPr>
              <a:t>น</a:t>
            </a:r>
            <a:r>
              <a:rPr lang="th-TH" spc="-15" dirty="0" smtClean="0">
                <a:latin typeface="TH SarabunPSK"/>
                <a:cs typeface="TH SarabunPSK"/>
              </a:rPr>
              <a:t>ค</a:t>
            </a:r>
            <a:r>
              <a:rPr lang="th-TH" spc="-5" dirty="0" smtClean="0">
                <a:latin typeface="TH SarabunPSK"/>
                <a:cs typeface="TH SarabunPSK"/>
              </a:rPr>
              <a:t>ติ </a:t>
            </a:r>
            <a:r>
              <a:rPr lang="th-TH" spc="-15" dirty="0" smtClean="0">
                <a:latin typeface="TH SarabunPSK"/>
                <a:cs typeface="TH SarabunPSK"/>
              </a:rPr>
              <a:t>ค</a:t>
            </a:r>
            <a:r>
              <a:rPr lang="th-TH" spc="-5" dirty="0" smtClean="0">
                <a:latin typeface="TH SarabunPSK"/>
                <a:cs typeface="TH SarabunPSK"/>
              </a:rPr>
              <a:t>วา</a:t>
            </a:r>
            <a:r>
              <a:rPr lang="th-TH" spc="-15" dirty="0" smtClean="0">
                <a:latin typeface="TH SarabunPSK"/>
                <a:cs typeface="TH SarabunPSK"/>
              </a:rPr>
              <a:t>ม</a:t>
            </a:r>
            <a:r>
              <a:rPr lang="th-TH" spc="-5" dirty="0" smtClean="0">
                <a:latin typeface="TH SarabunPSK"/>
                <a:cs typeface="TH SarabunPSK"/>
              </a:rPr>
              <a:t>รู</a:t>
            </a:r>
            <a:r>
              <a:rPr lang="th-TH" spc="-15" dirty="0" smtClean="0">
                <a:latin typeface="TH SarabunPSK"/>
                <a:cs typeface="TH SarabunPSK"/>
              </a:rPr>
              <a:t>แ</a:t>
            </a:r>
            <a:r>
              <a:rPr lang="th-TH" spc="5" dirty="0" smtClean="0">
                <a:latin typeface="TH SarabunPSK"/>
                <a:cs typeface="TH SarabunPSK"/>
              </a:rPr>
              <a:t>ล</a:t>
            </a:r>
            <a:r>
              <a:rPr lang="th-TH" spc="-20" dirty="0" smtClean="0">
                <a:latin typeface="TH SarabunPSK"/>
                <a:cs typeface="TH SarabunPSK"/>
              </a:rPr>
              <a:t>ะ</a:t>
            </a:r>
            <a:r>
              <a:rPr lang="th-TH" spc="-5" dirty="0" smtClean="0">
                <a:latin typeface="TH SarabunPSK"/>
                <a:cs typeface="TH SarabunPSK"/>
              </a:rPr>
              <a:t>พ</a:t>
            </a:r>
            <a:r>
              <a:rPr lang="th-TH" spc="-15" dirty="0" smtClean="0">
                <a:latin typeface="TH SarabunPSK"/>
                <a:cs typeface="TH SarabunPSK"/>
              </a:rPr>
              <a:t>ฤ</a:t>
            </a:r>
            <a:r>
              <a:rPr lang="th-TH" spc="-5" dirty="0" smtClean="0">
                <a:latin typeface="TH SarabunPSK"/>
                <a:cs typeface="TH SarabunPSK"/>
              </a:rPr>
              <a:t>ติ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5" dirty="0" smtClean="0">
                <a:latin typeface="TH SarabunPSK"/>
                <a:cs typeface="TH SarabunPSK"/>
              </a:rPr>
              <a:t>รรม</a:t>
            </a:r>
            <a:r>
              <a:rPr lang="th-TH" spc="-15" dirty="0" smtClean="0">
                <a:latin typeface="TH SarabunPSK"/>
                <a:cs typeface="TH SarabunPSK"/>
              </a:rPr>
              <a:t>ข</a:t>
            </a:r>
            <a:r>
              <a:rPr lang="th-TH" spc="-5" dirty="0" smtClean="0">
                <a:latin typeface="TH SarabunPSK"/>
                <a:cs typeface="TH SarabunPSK"/>
              </a:rPr>
              <a:t>อ</a:t>
            </a:r>
            <a:r>
              <a:rPr lang="th-TH" spc="-10" dirty="0" smtClean="0">
                <a:latin typeface="TH SarabunPSK"/>
                <a:cs typeface="TH SarabunPSK"/>
              </a:rPr>
              <a:t>ง</a:t>
            </a:r>
            <a:r>
              <a:rPr lang="th-TH" spc="-5" dirty="0" smtClean="0">
                <a:latin typeface="TH SarabunPSK"/>
                <a:cs typeface="TH SarabunPSK"/>
              </a:rPr>
              <a:t>ผู</a:t>
            </a:r>
            <a:r>
              <a:rPr lang="th-TH" spc="-20" dirty="0" smtClean="0">
                <a:latin typeface="TH SarabunPSK"/>
                <a:cs typeface="TH SarabunPSK"/>
              </a:rPr>
              <a:t>ฟ</a:t>
            </a:r>
            <a:r>
              <a:rPr lang="th-TH" spc="-5" dirty="0" smtClean="0">
                <a:latin typeface="TH SarabunPSK"/>
                <a:cs typeface="TH SarabunPSK"/>
              </a:rPr>
              <a:t>ง </a:t>
            </a:r>
            <a:r>
              <a:rPr lang="th-TH" spc="-15" dirty="0" smtClean="0">
                <a:latin typeface="TH SarabunPSK"/>
                <a:cs typeface="TH SarabunPSK"/>
              </a:rPr>
              <a:t>แ</a:t>
            </a:r>
            <a:r>
              <a:rPr lang="th-TH" spc="-10" dirty="0" smtClean="0">
                <a:latin typeface="TH SarabunPSK"/>
                <a:cs typeface="TH SarabunPSK"/>
              </a:rPr>
              <a:t>ล</a:t>
            </a:r>
            <a:r>
              <a:rPr lang="th-TH" spc="-20" dirty="0" smtClean="0">
                <a:latin typeface="TH SarabunPSK"/>
                <a:cs typeface="TH SarabunPSK"/>
              </a:rPr>
              <a:t>ะ</a:t>
            </a:r>
            <a:r>
              <a:rPr lang="th-TH" spc="-5" dirty="0" smtClean="0">
                <a:latin typeface="TH SarabunPSK"/>
                <a:cs typeface="TH SarabunPSK"/>
              </a:rPr>
              <a:t>ผูรับช</a:t>
            </a:r>
            <a:r>
              <a:rPr lang="th-TH" spc="-10" dirty="0" smtClean="0">
                <a:latin typeface="TH SarabunPSK"/>
                <a:cs typeface="TH SarabunPSK"/>
              </a:rPr>
              <a:t>ม </a:t>
            </a:r>
            <a:r>
              <a:rPr lang="th-TH" spc="-15" dirty="0" smtClean="0">
                <a:latin typeface="TH SarabunPSK"/>
                <a:cs typeface="TH SarabunPSK"/>
              </a:rPr>
              <a:t>ซ</a:t>
            </a:r>
            <a:r>
              <a:rPr lang="th-TH" spc="0" dirty="0" smtClean="0">
                <a:latin typeface="TH SarabunPSK"/>
                <a:cs typeface="TH SarabunPSK"/>
              </a:rPr>
              <a:t>ึ่</a:t>
            </a:r>
            <a:r>
              <a:rPr lang="th-TH" spc="-10" dirty="0" smtClean="0">
                <a:latin typeface="TH SarabunPSK"/>
                <a:cs typeface="TH SarabunPSK"/>
              </a:rPr>
              <a:t>ง</a:t>
            </a:r>
            <a:r>
              <a:rPr lang="th-TH" spc="-20" dirty="0" smtClean="0">
                <a:latin typeface="TH SarabunPSK"/>
                <a:cs typeface="TH SarabunPSK"/>
              </a:rPr>
              <a:t>อ</a:t>
            </a:r>
            <a:r>
              <a:rPr lang="th-TH" spc="-5" dirty="0" smtClean="0">
                <a:latin typeface="TH SarabunPSK"/>
                <a:cs typeface="TH SarabunPSK"/>
              </a:rPr>
              <a:t>า</a:t>
            </a:r>
            <a:r>
              <a:rPr lang="th-TH" spc="0" dirty="0" smtClean="0">
                <a:latin typeface="TH SarabunPSK"/>
                <a:cs typeface="TH SarabunPSK"/>
              </a:rPr>
              <a:t>จ</a:t>
            </a:r>
            <a:r>
              <a:rPr lang="th-TH" spc="-15" dirty="0" smtClean="0">
                <a:latin typeface="TH SarabunPSK"/>
                <a:cs typeface="TH SarabunPSK"/>
              </a:rPr>
              <a:t>ม</a:t>
            </a:r>
            <a:r>
              <a:rPr lang="th-TH" spc="-5" dirty="0" smtClean="0">
                <a:latin typeface="TH SarabunPSK"/>
                <a:cs typeface="TH SarabunPSK"/>
              </a:rPr>
              <a:t>ีผล</a:t>
            </a:r>
            <a:r>
              <a:rPr lang="th-TH" spc="-10" dirty="0" smtClean="0">
                <a:latin typeface="TH SarabunPSK"/>
                <a:cs typeface="TH SarabunPSK"/>
              </a:rPr>
              <a:t>ใ</a:t>
            </a:r>
            <a:r>
              <a:rPr lang="th-TH" spc="-5" dirty="0" smtClean="0">
                <a:latin typeface="TH SarabunPSK"/>
                <a:cs typeface="TH SarabunPSK"/>
              </a:rPr>
              <a:t>หสั</a:t>
            </a:r>
            <a:r>
              <a:rPr lang="th-TH" spc="5" dirty="0" smtClean="0">
                <a:latin typeface="TH SarabunPSK"/>
                <a:cs typeface="TH SarabunPSK"/>
              </a:rPr>
              <a:t>ง</a:t>
            </a:r>
            <a:r>
              <a:rPr lang="th-TH" spc="-15" dirty="0" smtClean="0">
                <a:latin typeface="TH SarabunPSK"/>
                <a:cs typeface="TH SarabunPSK"/>
              </a:rPr>
              <a:t>คม</a:t>
            </a:r>
            <a:r>
              <a:rPr lang="th-TH" spc="-20" dirty="0" smtClean="0">
                <a:latin typeface="TH SarabunPSK"/>
                <a:cs typeface="TH SarabunPSK"/>
              </a:rPr>
              <a:t>พ</a:t>
            </a:r>
            <a:r>
              <a:rPr lang="th-TH" spc="-10" dirty="0" smtClean="0">
                <a:latin typeface="TH SarabunPSK"/>
                <a:cs typeface="TH SarabunPSK"/>
              </a:rPr>
              <a:t>ฒน</a:t>
            </a:r>
            <a:r>
              <a:rPr lang="th-TH" spc="0" dirty="0" smtClean="0">
                <a:latin typeface="TH SarabunPSK"/>
                <a:cs typeface="TH SarabunPSK"/>
              </a:rPr>
              <a:t>า</a:t>
            </a:r>
            <a:r>
              <a:rPr lang="th-TH" spc="-10" dirty="0" smtClean="0">
                <a:latin typeface="TH SarabunPSK"/>
                <a:cs typeface="TH SarabunPSK"/>
              </a:rPr>
              <a:t>ใน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-5" dirty="0" smtClean="0">
                <a:latin typeface="TH SarabunPSK"/>
                <a:cs typeface="TH SarabunPSK"/>
              </a:rPr>
              <a:t>า</a:t>
            </a:r>
            <a:r>
              <a:rPr lang="th-TH" spc="5" dirty="0" smtClean="0">
                <a:latin typeface="TH SarabunPSK"/>
                <a:cs typeface="TH SarabunPSK"/>
              </a:rPr>
              <a:t>ง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-5" dirty="0" smtClean="0">
                <a:latin typeface="TH SarabunPSK"/>
                <a:cs typeface="TH SarabunPSK"/>
              </a:rPr>
              <a:t>ี่ดี</a:t>
            </a:r>
            <a:r>
              <a:rPr lang="th-TH" spc="-15" dirty="0" smtClean="0">
                <a:latin typeface="TH SarabunPSK"/>
                <a:cs typeface="TH SarabunPSK"/>
              </a:rPr>
              <a:t>ข</a:t>
            </a:r>
            <a:r>
              <a:rPr lang="th-TH" spc="-5" dirty="0" smtClean="0">
                <a:latin typeface="TH SarabunPSK"/>
                <a:cs typeface="TH SarabunPSK"/>
              </a:rPr>
              <a:t>ึ้นหรื</a:t>
            </a:r>
            <a:r>
              <a:rPr lang="th-TH" spc="-20" dirty="0" smtClean="0">
                <a:latin typeface="TH SarabunPSK"/>
                <a:cs typeface="TH SarabunPSK"/>
              </a:rPr>
              <a:t>อ</a:t>
            </a:r>
            <a:r>
              <a:rPr lang="th-TH" spc="0" dirty="0" smtClean="0">
                <a:latin typeface="TH SarabunPSK"/>
                <a:cs typeface="TH SarabunPSK"/>
              </a:rPr>
              <a:t>แ</a:t>
            </a:r>
            <a:r>
              <a:rPr lang="th-TH" spc="-5" dirty="0" smtClean="0">
                <a:latin typeface="TH SarabunPSK"/>
                <a:cs typeface="TH SarabunPSK"/>
              </a:rPr>
              <a:t>ยล</a:t>
            </a:r>
            <a:r>
              <a:rPr lang="th-TH" spc="-10" dirty="0" smtClean="0">
                <a:latin typeface="TH SarabunPSK"/>
                <a:cs typeface="TH SarabunPSK"/>
              </a:rPr>
              <a:t>ง</a:t>
            </a:r>
            <a:r>
              <a:rPr lang="th-TH" spc="-15" dirty="0" smtClean="0">
                <a:latin typeface="TH SarabunPSK"/>
                <a:cs typeface="TH SarabunPSK"/>
              </a:rPr>
              <a:t>ไ</a:t>
            </a:r>
            <a:r>
              <a:rPr lang="th-TH" spc="-5" dirty="0" smtClean="0">
                <a:latin typeface="TH SarabunPSK"/>
                <a:cs typeface="TH SarabunPSK"/>
              </a:rPr>
              <a:t>ด</a:t>
            </a:r>
            <a:endParaRPr lang="th-TH" dirty="0" smtClean="0">
              <a:latin typeface="TH SarabunPSK"/>
              <a:cs typeface="TH SarabunPSK"/>
            </a:endParaRPr>
          </a:p>
          <a:p>
            <a:pPr algn="thaiDist">
              <a:lnSpc>
                <a:spcPts val="600"/>
              </a:lnSpc>
              <a:spcBef>
                <a:spcPts val="12"/>
              </a:spcBef>
            </a:pPr>
            <a:endParaRPr lang="th-TH" sz="800" dirty="0" smtClean="0"/>
          </a:p>
          <a:p>
            <a:pPr marL="12700" marR="327025" indent="457200" algn="thaiDist">
              <a:lnSpc>
                <a:spcPct val="108100"/>
              </a:lnSpc>
            </a:pPr>
            <a:r>
              <a:rPr lang="th-TH" spc="-10" dirty="0" smtClean="0">
                <a:latin typeface="TH SarabunPSK"/>
                <a:cs typeface="TH SarabunPSK"/>
              </a:rPr>
              <a:t>จา</a:t>
            </a:r>
            <a:r>
              <a:rPr lang="th-TH" spc="-15" dirty="0" smtClean="0">
                <a:latin typeface="TH SarabunPSK"/>
                <a:cs typeface="TH SarabunPSK"/>
              </a:rPr>
              <a:t>กค</a:t>
            </a:r>
            <a:r>
              <a:rPr lang="th-TH" spc="-5" dirty="0" smtClean="0">
                <a:latin typeface="TH SarabunPSK"/>
                <a:cs typeface="TH SarabunPSK"/>
              </a:rPr>
              <a:t>วา</a:t>
            </a:r>
            <a:r>
              <a:rPr lang="th-TH" spc="-15" dirty="0" smtClean="0">
                <a:latin typeface="TH SarabunPSK"/>
                <a:cs typeface="TH SarabunPSK"/>
              </a:rPr>
              <a:t>ม</a:t>
            </a:r>
            <a:r>
              <a:rPr lang="th-TH" spc="-5" dirty="0" smtClean="0">
                <a:latin typeface="TH SarabunPSK"/>
                <a:cs typeface="TH SarabunPSK"/>
              </a:rPr>
              <a:t>สํา</a:t>
            </a:r>
            <a:r>
              <a:rPr lang="th-TH" spc="-15" dirty="0" smtClean="0">
                <a:latin typeface="TH SarabunPSK"/>
                <a:cs typeface="TH SarabunPSK"/>
              </a:rPr>
              <a:t>ค</a:t>
            </a:r>
            <a:r>
              <a:rPr lang="th-TH" spc="-5" dirty="0" smtClean="0">
                <a:latin typeface="TH SarabunPSK"/>
                <a:cs typeface="TH SarabunPSK"/>
              </a:rPr>
              <a:t>ั</a:t>
            </a:r>
            <a:r>
              <a:rPr lang="th-TH" spc="-10" dirty="0" smtClean="0">
                <a:latin typeface="TH SarabunPSK"/>
                <a:cs typeface="TH SarabunPSK"/>
              </a:rPr>
              <a:t>ญ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0" dirty="0" smtClean="0">
                <a:latin typeface="TH SarabunPSK"/>
                <a:cs typeface="TH SarabunPSK"/>
              </a:rPr>
              <a:t>ี่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5" dirty="0" smtClean="0">
                <a:latin typeface="TH SarabunPSK"/>
                <a:cs typeface="TH SarabunPSK"/>
              </a:rPr>
              <a:t>ลาวมา</a:t>
            </a:r>
            <a:r>
              <a:rPr lang="th-TH" spc="-15" dirty="0" smtClean="0">
                <a:latin typeface="TH SarabunPSK"/>
                <a:cs typeface="TH SarabunPSK"/>
              </a:rPr>
              <a:t>ข</a:t>
            </a:r>
            <a:r>
              <a:rPr lang="th-TH" spc="-5" dirty="0" smtClean="0">
                <a:latin typeface="TH SarabunPSK"/>
                <a:cs typeface="TH SarabunPSK"/>
              </a:rPr>
              <a:t>า</a:t>
            </a:r>
            <a:r>
              <a:rPr lang="th-TH" spc="5" dirty="0" smtClean="0">
                <a:latin typeface="TH SarabunPSK"/>
                <a:cs typeface="TH SarabunPSK"/>
              </a:rPr>
              <a:t>ง</a:t>
            </a:r>
            <a:r>
              <a:rPr lang="th-TH" spc="-5" dirty="0" smtClean="0">
                <a:latin typeface="TH SarabunPSK"/>
                <a:cs typeface="TH SarabunPSK"/>
              </a:rPr>
              <a:t>ตน </a:t>
            </a:r>
            <a:r>
              <a:rPr lang="th-TH" spc="-10" dirty="0" smtClean="0">
                <a:latin typeface="TH SarabunPSK"/>
                <a:cs typeface="TH SarabunPSK"/>
              </a:rPr>
              <a:t>ในบ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-5" dirty="0" smtClean="0">
                <a:latin typeface="TH SarabunPSK"/>
                <a:cs typeface="TH SarabunPSK"/>
              </a:rPr>
              <a:t>นี้จะ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5" dirty="0" smtClean="0">
                <a:latin typeface="TH SarabunPSK"/>
                <a:cs typeface="TH SarabunPSK"/>
              </a:rPr>
              <a:t>ลาว</a:t>
            </a:r>
            <a:r>
              <a:rPr lang="th-TH" spc="5" dirty="0" smtClean="0">
                <a:latin typeface="TH SarabunPSK"/>
                <a:cs typeface="TH SarabunPSK"/>
              </a:rPr>
              <a:t> </a:t>
            </a:r>
            <a:r>
              <a:rPr lang="th-TH" spc="-10" dirty="0" smtClean="0">
                <a:latin typeface="TH SarabunPSK"/>
                <a:cs typeface="TH SarabunPSK"/>
              </a:rPr>
              <a:t>2 </a:t>
            </a:r>
            <a:r>
              <a:rPr lang="th-TH" spc="-5" dirty="0" smtClean="0">
                <a:latin typeface="TH SarabunPSK"/>
                <a:cs typeface="TH SarabunPSK"/>
              </a:rPr>
              <a:t>สว</a:t>
            </a:r>
            <a:r>
              <a:rPr lang="th-TH" spc="-10" dirty="0" smtClean="0">
                <a:latin typeface="TH SarabunPSK"/>
                <a:cs typeface="TH SarabunPSK"/>
              </a:rPr>
              <a:t>น</a:t>
            </a:r>
            <a:r>
              <a:rPr lang="th-TH" spc="-15" dirty="0" smtClean="0">
                <a:latin typeface="TH SarabunPSK"/>
                <a:cs typeface="TH SarabunPSK"/>
              </a:rPr>
              <a:t>ค</a:t>
            </a:r>
            <a:r>
              <a:rPr lang="th-TH" spc="-5" dirty="0" smtClean="0">
                <a:latin typeface="TH SarabunPSK"/>
                <a:cs typeface="TH SarabunPSK"/>
              </a:rPr>
              <a:t>ือ </a:t>
            </a:r>
            <a:r>
              <a:rPr lang="th-TH" spc="-15" dirty="0" smtClean="0">
                <a:latin typeface="TH SarabunPSK"/>
                <a:cs typeface="TH SarabunPSK"/>
              </a:rPr>
              <a:t>1</a:t>
            </a:r>
            <a:r>
              <a:rPr lang="th-TH" spc="-5" dirty="0" smtClean="0">
                <a:latin typeface="TH SarabunPSK"/>
                <a:cs typeface="TH SarabunPSK"/>
              </a:rPr>
              <a:t>.</a:t>
            </a:r>
            <a:r>
              <a:rPr lang="th-TH" spc="5" dirty="0" smtClean="0">
                <a:latin typeface="TH SarabunPSK"/>
                <a:cs typeface="TH SarabunPSK"/>
              </a:rPr>
              <a:t> </a:t>
            </a:r>
            <a:r>
              <a:rPr lang="th-TH" spc="-5" dirty="0" smtClean="0">
                <a:latin typeface="TH SarabunPSK"/>
                <a:cs typeface="TH SarabunPSK"/>
              </a:rPr>
              <a:t>ธุร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5" dirty="0" smtClean="0">
                <a:latin typeface="TH SarabunPSK"/>
                <a:cs typeface="TH SarabunPSK"/>
              </a:rPr>
              <a:t>ิจว</a:t>
            </a:r>
            <a:r>
              <a:rPr lang="th-TH" spc="0" dirty="0" smtClean="0">
                <a:latin typeface="TH SarabunPSK"/>
                <a:cs typeface="TH SarabunPSK"/>
              </a:rPr>
              <a:t>ิ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-5" dirty="0" smtClean="0">
                <a:latin typeface="TH SarabunPSK"/>
                <a:cs typeface="TH SarabunPSK"/>
              </a:rPr>
              <a:t>ยุ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5" dirty="0" smtClean="0">
                <a:latin typeface="TH SarabunPSK"/>
                <a:cs typeface="TH SarabunPSK"/>
              </a:rPr>
              <a:t>ร</a:t>
            </a:r>
            <a:r>
              <a:rPr lang="th-TH" spc="-20" dirty="0" smtClean="0">
                <a:latin typeface="TH SarabunPSK"/>
                <a:cs typeface="TH SarabunPSK"/>
              </a:rPr>
              <a:t>ะ</a:t>
            </a:r>
            <a:r>
              <a:rPr lang="th-TH" spc="-5" dirty="0" smtClean="0">
                <a:latin typeface="TH SarabunPSK"/>
                <a:cs typeface="TH SarabunPSK"/>
              </a:rPr>
              <a:t>จายเสียง</a:t>
            </a:r>
            <a:r>
              <a:rPr lang="th-TH" spc="10" dirty="0" smtClean="0">
                <a:latin typeface="TH SarabunPSK"/>
                <a:cs typeface="TH SarabunPSK"/>
              </a:rPr>
              <a:t> </a:t>
            </a:r>
            <a:r>
              <a:rPr lang="th-TH" spc="-15" dirty="0" smtClean="0">
                <a:latin typeface="TH SarabunPSK"/>
                <a:cs typeface="TH SarabunPSK"/>
              </a:rPr>
              <a:t>แ</a:t>
            </a:r>
            <a:r>
              <a:rPr lang="th-TH" spc="-10" dirty="0" smtClean="0">
                <a:latin typeface="TH SarabunPSK"/>
                <a:cs typeface="TH SarabunPSK"/>
              </a:rPr>
              <a:t>ละ</a:t>
            </a:r>
            <a:r>
              <a:rPr lang="th-TH" spc="-5" dirty="0" smtClean="0">
                <a:latin typeface="TH SarabunPSK"/>
                <a:cs typeface="TH SarabunPSK"/>
              </a:rPr>
              <a:t> </a:t>
            </a:r>
            <a:r>
              <a:rPr lang="th-TH" spc="-15" dirty="0" smtClean="0">
                <a:latin typeface="TH SarabunPSK"/>
                <a:cs typeface="TH SarabunPSK"/>
              </a:rPr>
              <a:t>2</a:t>
            </a:r>
            <a:r>
              <a:rPr lang="th-TH" spc="-5" dirty="0" smtClean="0">
                <a:latin typeface="TH SarabunPSK"/>
                <a:cs typeface="TH SarabunPSK"/>
              </a:rPr>
              <a:t>. ธุร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5" dirty="0" smtClean="0">
                <a:latin typeface="TH SarabunPSK"/>
                <a:cs typeface="TH SarabunPSK"/>
              </a:rPr>
              <a:t>ิจว</a:t>
            </a:r>
            <a:r>
              <a:rPr lang="th-TH" spc="0" dirty="0" smtClean="0">
                <a:latin typeface="TH SarabunPSK"/>
                <a:cs typeface="TH SarabunPSK"/>
              </a:rPr>
              <a:t>ิ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-5" dirty="0" smtClean="0">
                <a:latin typeface="TH SarabunPSK"/>
                <a:cs typeface="TH SarabunPSK"/>
              </a:rPr>
              <a:t>ยุ</a:t>
            </a:r>
            <a:r>
              <a:rPr lang="th-TH" spc="0" dirty="0" smtClean="0">
                <a:latin typeface="TH SarabunPSK"/>
                <a:cs typeface="TH SarabunPSK"/>
              </a:rPr>
              <a:t>โ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-5" dirty="0" smtClean="0">
                <a:latin typeface="TH SarabunPSK"/>
                <a:cs typeface="TH SarabunPSK"/>
              </a:rPr>
              <a:t>ร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0" dirty="0" smtClean="0">
                <a:latin typeface="TH SarabunPSK"/>
                <a:cs typeface="TH SarabunPSK"/>
              </a:rPr>
              <a:t>ั</a:t>
            </a:r>
            <a:r>
              <a:rPr lang="th-TH" spc="-15" dirty="0" smtClean="0">
                <a:latin typeface="TH SarabunPSK"/>
                <a:cs typeface="TH SarabunPSK"/>
              </a:rPr>
              <a:t>ศ</a:t>
            </a:r>
            <a:r>
              <a:rPr lang="th-TH" spc="-5" dirty="0" smtClean="0">
                <a:latin typeface="TH SarabunPSK"/>
                <a:cs typeface="TH SarabunPSK"/>
              </a:rPr>
              <a:t>น</a:t>
            </a:r>
            <a:r>
              <a:rPr lang="th-TH" spc="-15" dirty="0" smtClean="0">
                <a:latin typeface="TH SarabunPSK"/>
                <a:cs typeface="TH SarabunPSK"/>
              </a:rPr>
              <a:t> </a:t>
            </a:r>
            <a:r>
              <a:rPr lang="th-TH" spc="-5" dirty="0" smtClean="0">
                <a:latin typeface="TH SarabunPSK"/>
                <a:cs typeface="TH SarabunPSK"/>
              </a:rPr>
              <a:t>ดั</a:t>
            </a:r>
            <a:r>
              <a:rPr lang="th-TH" spc="-10" dirty="0" smtClean="0">
                <a:latin typeface="TH SarabunPSK"/>
                <a:cs typeface="TH SarabunPSK"/>
              </a:rPr>
              <a:t>ง</a:t>
            </a:r>
            <a:r>
              <a:rPr lang="th-TH" spc="-5" dirty="0" smtClean="0">
                <a:latin typeface="TH SarabunPSK"/>
                <a:cs typeface="TH SarabunPSK"/>
              </a:rPr>
              <a:t>นี้</a:t>
            </a:r>
            <a:endParaRPr lang="th-TH" dirty="0" smtClean="0">
              <a:latin typeface="TH SarabunPSK"/>
              <a:cs typeface="TH SarabunPSK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0311169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12700">
              <a:lnSpc>
                <a:spcPct val="100000"/>
              </a:lnSpc>
            </a:pPr>
            <a:r>
              <a:rPr lang="th-TH" b="1" spc="-15" dirty="0" smtClean="0">
                <a:latin typeface="TH SarabunPSK"/>
                <a:cs typeface="TH SarabunPSK"/>
              </a:rPr>
              <a:t>ธุรกิจโทรทัศน</a:t>
            </a:r>
            <a:br>
              <a:rPr lang="th-TH" b="1" spc="-15" dirty="0" smtClean="0">
                <a:latin typeface="TH SarabunPSK"/>
                <a:cs typeface="TH SarabunPSK"/>
              </a:rPr>
            </a:br>
            <a:endParaRPr lang="th-TH" dirty="0">
              <a:latin typeface="TH SarabunPSK"/>
              <a:cs typeface="TH SarabunPSK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thaiDist">
              <a:buNone/>
            </a:pPr>
            <a:r>
              <a:rPr lang="th-TH" b="1" spc="-15" dirty="0" smtClean="0">
                <a:latin typeface="TH SarabunPSK"/>
                <a:cs typeface="TH SarabunPSK"/>
              </a:rPr>
              <a:t>4</a:t>
            </a:r>
            <a:r>
              <a:rPr lang="th-TH" b="1" spc="-5" dirty="0" smtClean="0">
                <a:latin typeface="TH SarabunPSK"/>
                <a:cs typeface="TH SarabunPSK"/>
              </a:rPr>
              <a:t>.1 </a:t>
            </a:r>
            <a:r>
              <a:rPr lang="th-TH" b="1" spc="5" dirty="0" smtClean="0">
                <a:latin typeface="TH SarabunPSK"/>
                <a:cs typeface="TH SarabunPSK"/>
              </a:rPr>
              <a:t> </a:t>
            </a:r>
            <a:r>
              <a:rPr lang="th-TH" b="1" spc="-10" dirty="0" smtClean="0">
                <a:latin typeface="TH SarabunPSK"/>
                <a:cs typeface="TH SarabunPSK"/>
              </a:rPr>
              <a:t>ต</a:t>
            </a:r>
            <a:r>
              <a:rPr lang="th-TH" b="1" spc="-15" dirty="0" smtClean="0">
                <a:latin typeface="TH SarabunPSK"/>
                <a:cs typeface="TH SarabunPSK"/>
              </a:rPr>
              <a:t>ล</a:t>
            </a:r>
            <a:r>
              <a:rPr lang="th-TH" b="1" spc="-10" dirty="0" smtClean="0">
                <a:latin typeface="TH SarabunPSK"/>
                <a:cs typeface="TH SarabunPSK"/>
              </a:rPr>
              <a:t>าด</a:t>
            </a:r>
            <a:r>
              <a:rPr lang="th-TH" b="1" spc="-15" dirty="0" smtClean="0">
                <a:latin typeface="TH SarabunPSK"/>
                <a:cs typeface="TH SarabunPSK"/>
              </a:rPr>
              <a:t>ฟ</a:t>
            </a:r>
            <a:r>
              <a:rPr lang="th-TH" b="1" spc="-5" dirty="0" smtClean="0">
                <a:latin typeface="TH SarabunPSK"/>
                <a:cs typeface="TH SarabunPSK"/>
              </a:rPr>
              <a:t>รี</a:t>
            </a:r>
            <a:r>
              <a:rPr lang="th-TH" b="1" spc="-15" dirty="0" smtClean="0">
                <a:latin typeface="TH SarabunPSK"/>
                <a:cs typeface="TH SarabunPSK"/>
              </a:rPr>
              <a:t>ท</a:t>
            </a:r>
            <a:r>
              <a:rPr lang="th-TH" b="1" spc="0" dirty="0" smtClean="0">
                <a:latin typeface="TH SarabunPSK"/>
                <a:cs typeface="TH SarabunPSK"/>
              </a:rPr>
              <a:t>ี</a:t>
            </a:r>
            <a:r>
              <a:rPr lang="th-TH" b="1" spc="-15" dirty="0" smtClean="0">
                <a:latin typeface="TH SarabunPSK"/>
                <a:cs typeface="TH SarabunPSK"/>
              </a:rPr>
              <a:t>ว</a:t>
            </a:r>
            <a:r>
              <a:rPr lang="th-TH" b="1" spc="0" dirty="0" smtClean="0">
                <a:latin typeface="TH SarabunPSK"/>
                <a:cs typeface="TH SarabunPSK"/>
              </a:rPr>
              <a:t>ี</a:t>
            </a:r>
            <a:r>
              <a:rPr lang="th-TH" b="1" spc="-5" dirty="0" smtClean="0">
                <a:latin typeface="TH SarabunPSK"/>
                <a:cs typeface="TH SarabunPSK"/>
              </a:rPr>
              <a:t>ภ</a:t>
            </a:r>
            <a:r>
              <a:rPr lang="th-TH" b="1" spc="-10" dirty="0" smtClean="0">
                <a:latin typeface="TH SarabunPSK"/>
                <a:cs typeface="TH SarabunPSK"/>
              </a:rPr>
              <a:t>าค</a:t>
            </a:r>
            <a:r>
              <a:rPr lang="th-TH" b="1" spc="-15" dirty="0" smtClean="0">
                <a:latin typeface="TH SarabunPSK"/>
                <a:cs typeface="TH SarabunPSK"/>
              </a:rPr>
              <a:t>พ</a:t>
            </a:r>
            <a:r>
              <a:rPr lang="th-TH" b="1" spc="0" dirty="0" smtClean="0">
                <a:latin typeface="TH SarabunPSK"/>
                <a:cs typeface="TH SarabunPSK"/>
              </a:rPr>
              <a:t>ื้</a:t>
            </a:r>
            <a:r>
              <a:rPr lang="th-TH" b="1" spc="-5" dirty="0" smtClean="0">
                <a:latin typeface="TH SarabunPSK"/>
                <a:cs typeface="TH SarabunPSK"/>
              </a:rPr>
              <a:t>นดิน</a:t>
            </a:r>
            <a:endParaRPr lang="th-TH" dirty="0" smtClean="0">
              <a:latin typeface="TH SarabunPSK"/>
              <a:cs typeface="TH SarabunPSK"/>
            </a:endParaRPr>
          </a:p>
          <a:p>
            <a:pPr marL="13335" marR="18415" indent="0" algn="just">
              <a:spcBef>
                <a:spcPts val="85"/>
              </a:spcBef>
              <a:buNone/>
            </a:pPr>
            <a:r>
              <a:rPr lang="th-TH" spc="-5" dirty="0" smtClean="0">
                <a:latin typeface="TH SarabunPSK"/>
                <a:cs typeface="TH SarabunPSK"/>
              </a:rPr>
              <a:t>	ก</a:t>
            </a:r>
            <a:r>
              <a:rPr lang="th-TH" spc="15" dirty="0" smtClean="0">
                <a:latin typeface="TH SarabunPSK"/>
                <a:cs typeface="TH SarabunPSK"/>
              </a:rPr>
              <a:t>ล</a:t>
            </a:r>
            <a:r>
              <a:rPr lang="th-TH" spc="0" dirty="0" smtClean="0">
                <a:latin typeface="TH SarabunPSK"/>
                <a:cs typeface="TH SarabunPSK"/>
              </a:rPr>
              <a:t>า</a:t>
            </a:r>
            <a:r>
              <a:rPr lang="th-TH" spc="15" dirty="0" smtClean="0">
                <a:latin typeface="TH SarabunPSK"/>
                <a:cs typeface="TH SarabunPSK"/>
              </a:rPr>
              <a:t>ง</a:t>
            </a:r>
            <a:r>
              <a:rPr lang="th-TH" spc="5" dirty="0" smtClean="0">
                <a:latin typeface="TH SarabunPSK"/>
                <a:cs typeface="TH SarabunPSK"/>
              </a:rPr>
              <a:t>เ</a:t>
            </a:r>
            <a:r>
              <a:rPr lang="th-TH" spc="-10" dirty="0" smtClean="0">
                <a:latin typeface="TH SarabunPSK"/>
                <a:cs typeface="TH SarabunPSK"/>
              </a:rPr>
              <a:t>ด</a:t>
            </a:r>
            <a:r>
              <a:rPr lang="th-TH" spc="20" dirty="0" smtClean="0">
                <a:latin typeface="TH SarabunPSK"/>
                <a:cs typeface="TH SarabunPSK"/>
              </a:rPr>
              <a:t>ื</a:t>
            </a:r>
            <a:r>
              <a:rPr lang="th-TH" spc="-5" dirty="0" smtClean="0">
                <a:latin typeface="TH SarabunPSK"/>
                <a:cs typeface="TH SarabunPSK"/>
              </a:rPr>
              <a:t>อ</a:t>
            </a:r>
            <a:r>
              <a:rPr lang="th-TH" spc="15" dirty="0" smtClean="0">
                <a:latin typeface="TH SarabunPSK"/>
                <a:cs typeface="TH SarabunPSK"/>
              </a:rPr>
              <a:t>น</a:t>
            </a:r>
            <a:r>
              <a:rPr lang="th-TH" spc="-15" dirty="0" smtClean="0">
                <a:latin typeface="TH SarabunPSK"/>
                <a:cs typeface="TH SarabunPSK"/>
              </a:rPr>
              <a:t>ม</a:t>
            </a:r>
            <a:r>
              <a:rPr lang="th-TH" spc="-5" dirty="0" smtClean="0">
                <a:latin typeface="TH SarabunPSK"/>
                <a:cs typeface="TH SarabunPSK"/>
              </a:rPr>
              <a:t>ิ</a:t>
            </a:r>
            <a:r>
              <a:rPr lang="th-TH" spc="-15" dirty="0" smtClean="0">
                <a:latin typeface="TH SarabunPSK"/>
                <a:cs typeface="TH SarabunPSK"/>
              </a:rPr>
              <a:t>ถ</a:t>
            </a:r>
            <a:r>
              <a:rPr lang="th-TH" spc="20" dirty="0" smtClean="0">
                <a:latin typeface="TH SarabunPSK"/>
                <a:cs typeface="TH SarabunPSK"/>
              </a:rPr>
              <a:t>ุ</a:t>
            </a:r>
            <a:r>
              <a:rPr lang="th-TH" spc="0" dirty="0" smtClean="0">
                <a:latin typeface="TH SarabunPSK"/>
                <a:cs typeface="TH SarabunPSK"/>
              </a:rPr>
              <a:t>น</a:t>
            </a:r>
            <a:r>
              <a:rPr lang="th-TH" spc="10" dirty="0" smtClean="0">
                <a:latin typeface="TH SarabunPSK"/>
                <a:cs typeface="TH SarabunPSK"/>
              </a:rPr>
              <a:t>า</a:t>
            </a:r>
            <a:r>
              <a:rPr lang="th-TH" spc="0" dirty="0" smtClean="0">
                <a:latin typeface="TH SarabunPSK"/>
                <a:cs typeface="TH SarabunPSK"/>
              </a:rPr>
              <a:t>ย</a:t>
            </a:r>
            <a:r>
              <a:rPr lang="th-TH" spc="-10" dirty="0" smtClean="0">
                <a:latin typeface="TH SarabunPSK"/>
                <a:cs typeface="TH SarabunPSK"/>
              </a:rPr>
              <a:t>น</a:t>
            </a:r>
            <a:r>
              <a:rPr lang="th-TH" spc="40" dirty="0" smtClean="0">
                <a:latin typeface="TH SarabunPSK"/>
                <a:cs typeface="TH SarabunPSK"/>
              </a:rPr>
              <a:t> </a:t>
            </a:r>
            <a:r>
              <a:rPr lang="th-TH" spc="-5" dirty="0" smtClean="0">
                <a:latin typeface="TH SarabunPSK"/>
                <a:cs typeface="TH SarabunPSK"/>
              </a:rPr>
              <a:t>ป</a:t>
            </a:r>
            <a:r>
              <a:rPr lang="th-TH" spc="20" dirty="0" smtClean="0">
                <a:latin typeface="TH SarabunPSK"/>
                <a:cs typeface="TH SarabunPSK"/>
              </a:rPr>
              <a:t> </a:t>
            </a:r>
            <a:r>
              <a:rPr lang="th-TH" spc="10" dirty="0" smtClean="0">
                <a:latin typeface="TH SarabunPSK"/>
                <a:cs typeface="TH SarabunPSK"/>
              </a:rPr>
              <a:t>25</a:t>
            </a:r>
            <a:r>
              <a:rPr lang="th-TH" spc="0" dirty="0" smtClean="0">
                <a:latin typeface="TH SarabunPSK"/>
                <a:cs typeface="TH SarabunPSK"/>
              </a:rPr>
              <a:t>5</a:t>
            </a:r>
            <a:r>
              <a:rPr lang="th-TH" spc="-10" dirty="0" smtClean="0">
                <a:latin typeface="TH SarabunPSK"/>
                <a:cs typeface="TH SarabunPSK"/>
              </a:rPr>
              <a:t>8</a:t>
            </a:r>
            <a:r>
              <a:rPr lang="th-TH" spc="35" dirty="0" smtClean="0">
                <a:latin typeface="TH SarabunPSK"/>
                <a:cs typeface="TH SarabunPSK"/>
              </a:rPr>
              <a:t> </a:t>
            </a:r>
            <a:r>
              <a:rPr lang="th-TH" spc="10" dirty="0" smtClean="0">
                <a:latin typeface="TH SarabunPSK"/>
                <a:cs typeface="TH SarabunPSK"/>
              </a:rPr>
              <a:t>ค</a:t>
            </a:r>
            <a:r>
              <a:rPr lang="th-TH" spc="-5" dirty="0" smtClean="0">
                <a:latin typeface="TH SarabunPSK"/>
                <a:cs typeface="TH SarabunPSK"/>
              </a:rPr>
              <a:t>ณ</a:t>
            </a:r>
            <a:r>
              <a:rPr lang="th-TH" spc="5" dirty="0" smtClean="0">
                <a:latin typeface="TH SarabunPSK"/>
                <a:cs typeface="TH SarabunPSK"/>
              </a:rPr>
              <a:t>ะ</a:t>
            </a:r>
            <a:r>
              <a:rPr lang="th-TH" spc="-5" dirty="0" smtClean="0">
                <a:latin typeface="TH SarabunPSK"/>
                <a:cs typeface="TH SarabunPSK"/>
              </a:rPr>
              <a:t>ก</a:t>
            </a:r>
            <a:r>
              <a:rPr lang="th-TH" spc="15" dirty="0" smtClean="0">
                <a:latin typeface="TH SarabunPSK"/>
                <a:cs typeface="TH SarabunPSK"/>
              </a:rPr>
              <a:t>ร</a:t>
            </a:r>
            <a:r>
              <a:rPr lang="th-TH" spc="0" dirty="0" smtClean="0">
                <a:latin typeface="TH SarabunPSK"/>
                <a:cs typeface="TH SarabunPSK"/>
              </a:rPr>
              <a:t>ร</a:t>
            </a:r>
            <a:r>
              <a:rPr lang="th-TH" spc="10" dirty="0" smtClean="0">
                <a:latin typeface="TH SarabunPSK"/>
                <a:cs typeface="TH SarabunPSK"/>
              </a:rPr>
              <a:t>ม</a:t>
            </a:r>
            <a:r>
              <a:rPr lang="th-TH" spc="-5" dirty="0" smtClean="0">
                <a:latin typeface="TH SarabunPSK"/>
                <a:cs typeface="TH SarabunPSK"/>
              </a:rPr>
              <a:t>ก</a:t>
            </a:r>
            <a:r>
              <a:rPr lang="th-TH" spc="10" dirty="0" smtClean="0">
                <a:latin typeface="TH SarabunPSK"/>
                <a:cs typeface="TH SarabunPSK"/>
              </a:rPr>
              <a:t>า</a:t>
            </a:r>
            <a:r>
              <a:rPr lang="th-TH" spc="0" dirty="0" smtClean="0">
                <a:latin typeface="TH SarabunPSK"/>
                <a:cs typeface="TH SarabunPSK"/>
              </a:rPr>
              <a:t>ร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20" dirty="0" smtClean="0">
                <a:latin typeface="TH SarabunPSK"/>
                <a:cs typeface="TH SarabunPSK"/>
              </a:rPr>
              <a:t>ิ</a:t>
            </a:r>
            <a:r>
              <a:rPr lang="th-TH" spc="0" dirty="0" smtClean="0">
                <a:latin typeface="TH SarabunPSK"/>
                <a:cs typeface="TH SarabunPSK"/>
              </a:rPr>
              <a:t>จ</a:t>
            </a:r>
            <a:r>
              <a:rPr lang="th-TH" spc="10" dirty="0" smtClean="0">
                <a:latin typeface="TH SarabunPSK"/>
                <a:cs typeface="TH SarabunPSK"/>
              </a:rPr>
              <a:t>กา</a:t>
            </a:r>
            <a:r>
              <a:rPr lang="th-TH" spc="0" dirty="0" smtClean="0">
                <a:latin typeface="TH SarabunPSK"/>
                <a:cs typeface="TH SarabunPSK"/>
              </a:rPr>
              <a:t>ร</a:t>
            </a:r>
            <a:r>
              <a:rPr lang="th-TH" spc="10" dirty="0" smtClean="0">
                <a:latin typeface="TH SarabunPSK"/>
                <a:cs typeface="TH SarabunPSK"/>
              </a:rPr>
              <a:t>ก</a:t>
            </a:r>
            <a:r>
              <a:rPr lang="th-TH" spc="0" dirty="0" smtClean="0">
                <a:latin typeface="TH SarabunPSK"/>
                <a:cs typeface="TH SarabunPSK"/>
              </a:rPr>
              <a:t>ร</a:t>
            </a:r>
            <a:r>
              <a:rPr lang="th-TH" spc="5" dirty="0" smtClean="0">
                <a:latin typeface="TH SarabunPSK"/>
                <a:cs typeface="TH SarabunPSK"/>
              </a:rPr>
              <a:t>ะ</a:t>
            </a:r>
            <a:r>
              <a:rPr lang="th-TH" spc="0" dirty="0" smtClean="0">
                <a:latin typeface="TH SarabunPSK"/>
                <a:cs typeface="TH SarabunPSK"/>
              </a:rPr>
              <a:t>จ</a:t>
            </a:r>
            <a:r>
              <a:rPr lang="th-TH" spc="10" dirty="0" smtClean="0">
                <a:latin typeface="TH SarabunPSK"/>
                <a:cs typeface="TH SarabunPSK"/>
              </a:rPr>
              <a:t>า</a:t>
            </a:r>
            <a:r>
              <a:rPr lang="th-TH" spc="0" dirty="0" smtClean="0">
                <a:latin typeface="TH SarabunPSK"/>
                <a:cs typeface="TH SarabunPSK"/>
              </a:rPr>
              <a:t>ย</a:t>
            </a:r>
            <a:r>
              <a:rPr lang="th-TH" spc="15" dirty="0" smtClean="0">
                <a:latin typeface="TH SarabunPSK"/>
                <a:cs typeface="TH SarabunPSK"/>
              </a:rPr>
              <a:t>เ</a:t>
            </a:r>
            <a:r>
              <a:rPr lang="th-TH" spc="5" dirty="0" smtClean="0">
                <a:latin typeface="TH SarabunPSK"/>
                <a:cs typeface="TH SarabunPSK"/>
              </a:rPr>
              <a:t>สียง</a:t>
            </a:r>
            <a:r>
              <a:rPr lang="th-TH" spc="35" dirty="0" smtClean="0">
                <a:latin typeface="TH SarabunPSK"/>
                <a:cs typeface="TH SarabunPSK"/>
              </a:rPr>
              <a:t> </a:t>
            </a:r>
            <a:r>
              <a:rPr lang="th-TH" spc="0" dirty="0" smtClean="0">
                <a:latin typeface="TH SarabunPSK"/>
                <a:cs typeface="TH SarabunPSK"/>
              </a:rPr>
              <a:t>แ</a:t>
            </a:r>
            <a:r>
              <a:rPr lang="th-TH" spc="15" dirty="0" smtClean="0">
                <a:latin typeface="TH SarabunPSK"/>
                <a:cs typeface="TH SarabunPSK"/>
              </a:rPr>
              <a:t>ล</a:t>
            </a:r>
            <a:r>
              <a:rPr lang="th-TH" spc="-5" dirty="0" smtClean="0">
                <a:latin typeface="TH SarabunPSK"/>
                <a:cs typeface="TH SarabunPSK"/>
              </a:rPr>
              <a:t>ะ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20" dirty="0" smtClean="0">
                <a:latin typeface="TH SarabunPSK"/>
                <a:cs typeface="TH SarabunPSK"/>
              </a:rPr>
              <a:t>ิ</a:t>
            </a:r>
            <a:r>
              <a:rPr lang="th-TH" spc="0" dirty="0" smtClean="0">
                <a:latin typeface="TH SarabunPSK"/>
                <a:cs typeface="TH SarabunPSK"/>
              </a:rPr>
              <a:t>จ</a:t>
            </a:r>
            <a:r>
              <a:rPr lang="th-TH" spc="10" dirty="0" smtClean="0">
                <a:latin typeface="TH SarabunPSK"/>
                <a:cs typeface="TH SarabunPSK"/>
              </a:rPr>
              <a:t>กา</a:t>
            </a:r>
            <a:r>
              <a:rPr lang="th-TH" spc="0" dirty="0" smtClean="0">
                <a:latin typeface="TH SarabunPSK"/>
                <a:cs typeface="TH SarabunPSK"/>
              </a:rPr>
              <a:t>ร</a:t>
            </a:r>
            <a:r>
              <a:rPr lang="th-TH" spc="20" dirty="0" smtClean="0">
                <a:latin typeface="TH SarabunPSK"/>
                <a:cs typeface="TH SarabunPSK"/>
              </a:rPr>
              <a:t>โ</a:t>
            </a:r>
            <a:r>
              <a:rPr lang="th-TH" spc="-5" dirty="0" smtClean="0">
                <a:latin typeface="TH SarabunPSK"/>
                <a:cs typeface="TH SarabunPSK"/>
              </a:rPr>
              <a:t>ท</a:t>
            </a:r>
            <a:r>
              <a:rPr lang="th-TH" spc="15" dirty="0" smtClean="0">
                <a:latin typeface="TH SarabunPSK"/>
                <a:cs typeface="TH SarabunPSK"/>
              </a:rPr>
              <a:t>ร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-5" dirty="0" smtClean="0">
                <a:latin typeface="TH SarabunPSK"/>
                <a:cs typeface="TH SarabunPSK"/>
              </a:rPr>
              <a:t>ั</a:t>
            </a:r>
            <a:r>
              <a:rPr lang="th-TH" spc="10" dirty="0" smtClean="0">
                <a:latin typeface="TH SarabunPSK"/>
                <a:cs typeface="TH SarabunPSK"/>
              </a:rPr>
              <a:t>ศ</a:t>
            </a:r>
            <a:r>
              <a:rPr lang="th-TH" spc="-5" dirty="0" smtClean="0">
                <a:latin typeface="TH SarabunPSK"/>
                <a:cs typeface="TH SarabunPSK"/>
              </a:rPr>
              <a:t>น</a:t>
            </a:r>
            <a:r>
              <a:rPr lang="th-TH" spc="20" dirty="0" smtClean="0">
                <a:latin typeface="TH SarabunPSK"/>
                <a:cs typeface="TH SarabunPSK"/>
              </a:rPr>
              <a:t> </a:t>
            </a:r>
            <a:r>
              <a:rPr lang="th-TH" spc="0" dirty="0" smtClean="0">
                <a:latin typeface="TH SarabunPSK"/>
                <a:cs typeface="TH SarabunPSK"/>
              </a:rPr>
              <a:t>(</a:t>
            </a:r>
            <a:r>
              <a:rPr lang="th-TH" spc="10" dirty="0" smtClean="0">
                <a:latin typeface="TH SarabunPSK"/>
                <a:cs typeface="TH SarabunPSK"/>
              </a:rPr>
              <a:t>ก</a:t>
            </a:r>
            <a:r>
              <a:rPr lang="th-TH" spc="5" dirty="0" smtClean="0">
                <a:latin typeface="TH SarabunPSK"/>
                <a:cs typeface="TH SarabunPSK"/>
              </a:rPr>
              <a:t>ส</a:t>
            </a:r>
            <a:r>
              <a:rPr lang="th-TH" spc="10" dirty="0" smtClean="0">
                <a:latin typeface="TH SarabunPSK"/>
                <a:cs typeface="TH SarabunPSK"/>
              </a:rPr>
              <a:t>ทช.</a:t>
            </a:r>
            <a:r>
              <a:rPr lang="th-TH" spc="-5" dirty="0" smtClean="0">
                <a:latin typeface="TH SarabunPSK"/>
                <a:cs typeface="TH SarabunPSK"/>
              </a:rPr>
              <a:t>)</a:t>
            </a:r>
            <a:r>
              <a:rPr lang="th-TH" spc="35" dirty="0" smtClean="0">
                <a:latin typeface="TH SarabunPSK"/>
                <a:cs typeface="TH SarabunPSK"/>
              </a:rPr>
              <a:t> </a:t>
            </a:r>
            <a:r>
              <a:rPr lang="th-TH" spc="-15" dirty="0" smtClean="0">
                <a:latin typeface="TH SarabunPSK"/>
                <a:cs typeface="TH SarabunPSK"/>
              </a:rPr>
              <a:t>ม</a:t>
            </a:r>
            <a:r>
              <a:rPr lang="th-TH" spc="15" dirty="0" smtClean="0">
                <a:latin typeface="TH SarabunPSK"/>
                <a:cs typeface="TH SarabunPSK"/>
              </a:rPr>
              <a:t>ีม</a:t>
            </a:r>
            <a:r>
              <a:rPr lang="th-TH" spc="-5" dirty="0" smtClean="0">
                <a:latin typeface="TH SarabunPSK"/>
                <a:cs typeface="TH SarabunPSK"/>
              </a:rPr>
              <a:t>ติเห็นช</a:t>
            </a:r>
            <a:r>
              <a:rPr lang="th-TH" spc="-20" dirty="0" smtClean="0">
                <a:latin typeface="TH SarabunPSK"/>
                <a:cs typeface="TH SarabunPSK"/>
              </a:rPr>
              <a:t>อ</a:t>
            </a:r>
            <a:r>
              <a:rPr lang="th-TH" spc="-10" dirty="0" smtClean="0">
                <a:latin typeface="TH SarabunPSK"/>
                <a:cs typeface="TH SarabunPSK"/>
              </a:rPr>
              <a:t>บ</a:t>
            </a:r>
            <a:r>
              <a:rPr lang="th-TH" spc="-15" dirty="0" smtClean="0">
                <a:latin typeface="TH SarabunPSK"/>
                <a:cs typeface="TH SarabunPSK"/>
              </a:rPr>
              <a:t>แ</a:t>
            </a:r>
            <a:r>
              <a:rPr lang="th-TH" spc="-10" dirty="0" smtClean="0">
                <a:latin typeface="TH SarabunPSK"/>
                <a:cs typeface="TH SarabunPSK"/>
              </a:rPr>
              <a:t>ผน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5" dirty="0" smtClean="0">
                <a:latin typeface="TH SarabunPSK"/>
                <a:cs typeface="TH SarabunPSK"/>
              </a:rPr>
              <a:t>ารยุติ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5" dirty="0" smtClean="0">
                <a:latin typeface="TH SarabunPSK"/>
                <a:cs typeface="TH SarabunPSK"/>
              </a:rPr>
              <a:t>ารรับส</a:t>
            </a:r>
            <a:r>
              <a:rPr lang="th-TH" spc="-10" dirty="0" smtClean="0">
                <a:latin typeface="TH SarabunPSK"/>
                <a:cs typeface="TH SarabunPSK"/>
              </a:rPr>
              <a:t>งสัญญา</a:t>
            </a:r>
            <a:r>
              <a:rPr lang="th-TH" spc="-15" dirty="0" smtClean="0">
                <a:latin typeface="TH SarabunPSK"/>
                <a:cs typeface="TH SarabunPSK"/>
              </a:rPr>
              <a:t>ณ</a:t>
            </a:r>
            <a:r>
              <a:rPr lang="th-TH" spc="-5" dirty="0" smtClean="0">
                <a:latin typeface="TH SarabunPSK"/>
                <a:cs typeface="TH SarabunPSK"/>
              </a:rPr>
              <a:t>ว</a:t>
            </a:r>
            <a:r>
              <a:rPr lang="th-TH" spc="0" dirty="0" smtClean="0">
                <a:latin typeface="TH SarabunPSK"/>
                <a:cs typeface="TH SarabunPSK"/>
              </a:rPr>
              <a:t>ิ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-5" dirty="0" smtClean="0">
                <a:latin typeface="TH SarabunPSK"/>
                <a:cs typeface="TH SarabunPSK"/>
              </a:rPr>
              <a:t>ยุ</a:t>
            </a:r>
            <a:r>
              <a:rPr lang="th-TH" spc="0" dirty="0" smtClean="0">
                <a:latin typeface="TH SarabunPSK"/>
                <a:cs typeface="TH SarabunPSK"/>
              </a:rPr>
              <a:t>โ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-5" dirty="0" smtClean="0">
                <a:latin typeface="TH SarabunPSK"/>
                <a:cs typeface="TH SarabunPSK"/>
              </a:rPr>
              <a:t>ร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0" dirty="0" smtClean="0">
                <a:latin typeface="TH SarabunPSK"/>
                <a:cs typeface="TH SarabunPSK"/>
              </a:rPr>
              <a:t>ั</a:t>
            </a:r>
            <a:r>
              <a:rPr lang="th-TH" spc="-15" dirty="0" smtClean="0">
                <a:latin typeface="TH SarabunPSK"/>
                <a:cs typeface="TH SarabunPSK"/>
              </a:rPr>
              <a:t>ศ</a:t>
            </a:r>
            <a:r>
              <a:rPr lang="th-TH" spc="-5" dirty="0" smtClean="0">
                <a:latin typeface="TH SarabunPSK"/>
                <a:cs typeface="TH SarabunPSK"/>
              </a:rPr>
              <a:t>น</a:t>
            </a:r>
            <a:r>
              <a:rPr lang="th-TH" spc="-10" dirty="0" smtClean="0">
                <a:latin typeface="TH SarabunPSK"/>
                <a:cs typeface="TH SarabunPSK"/>
              </a:rPr>
              <a:t>ในร</a:t>
            </a:r>
            <a:r>
              <a:rPr lang="th-TH" spc="-20" dirty="0" smtClean="0">
                <a:latin typeface="TH SarabunPSK"/>
                <a:cs typeface="TH SarabunPSK"/>
              </a:rPr>
              <a:t>ะ</a:t>
            </a:r>
            <a:r>
              <a:rPr lang="th-TH" spc="-10" dirty="0" smtClean="0">
                <a:latin typeface="TH SarabunPSK"/>
                <a:cs typeface="TH SarabunPSK"/>
              </a:rPr>
              <a:t>บบ</a:t>
            </a:r>
            <a:r>
              <a:rPr lang="th-TH" spc="-15" dirty="0" smtClean="0">
                <a:latin typeface="TH SarabunPSK"/>
                <a:cs typeface="TH SarabunPSK"/>
              </a:rPr>
              <a:t>แ</a:t>
            </a:r>
            <a:r>
              <a:rPr lang="th-TH" spc="-20" dirty="0" smtClean="0">
                <a:latin typeface="TH SarabunPSK"/>
                <a:cs typeface="TH SarabunPSK"/>
              </a:rPr>
              <a:t>อ</a:t>
            </a:r>
            <a:r>
              <a:rPr lang="th-TH" spc="-10" dirty="0" smtClean="0">
                <a:latin typeface="TH SarabunPSK"/>
                <a:cs typeface="TH SarabunPSK"/>
              </a:rPr>
              <a:t>น</a:t>
            </a:r>
            <a:r>
              <a:rPr lang="th-TH" spc="-20" dirty="0" smtClean="0">
                <a:latin typeface="TH SarabunPSK"/>
                <a:cs typeface="TH SarabunPSK"/>
              </a:rPr>
              <a:t>ะ</a:t>
            </a:r>
            <a:r>
              <a:rPr lang="th-TH" spc="-5" dirty="0" smtClean="0">
                <a:latin typeface="TH SarabunPSK"/>
                <a:cs typeface="TH SarabunPSK"/>
              </a:rPr>
              <a:t>ล็</a:t>
            </a:r>
            <a:r>
              <a:rPr lang="th-TH" spc="-20" dirty="0" smtClean="0">
                <a:latin typeface="TH SarabunPSK"/>
                <a:cs typeface="TH SarabunPSK"/>
              </a:rPr>
              <a:t>อ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5" dirty="0" smtClean="0">
                <a:latin typeface="TH SarabunPSK"/>
                <a:cs typeface="TH SarabunPSK"/>
              </a:rPr>
              <a:t>หรื</a:t>
            </a:r>
            <a:r>
              <a:rPr lang="th-TH" spc="-20" dirty="0" smtClean="0">
                <a:latin typeface="TH SarabunPSK"/>
                <a:cs typeface="TH SarabunPSK"/>
              </a:rPr>
              <a:t>อ</a:t>
            </a:r>
            <a:r>
              <a:rPr lang="th-TH" spc="0" dirty="0" smtClean="0">
                <a:latin typeface="TH SarabunPSK"/>
                <a:cs typeface="TH SarabunPSK"/>
              </a:rPr>
              <a:t>โ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-5" dirty="0" smtClean="0">
                <a:latin typeface="TH SarabunPSK"/>
                <a:cs typeface="TH SarabunPSK"/>
              </a:rPr>
              <a:t>ร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0" dirty="0" smtClean="0">
                <a:latin typeface="TH SarabunPSK"/>
                <a:cs typeface="TH SarabunPSK"/>
              </a:rPr>
              <a:t>ั</a:t>
            </a:r>
            <a:r>
              <a:rPr lang="th-TH" spc="-5" dirty="0" smtClean="0">
                <a:latin typeface="TH SarabunPSK"/>
                <a:cs typeface="TH SarabunPSK"/>
              </a:rPr>
              <a:t>ศ</a:t>
            </a:r>
            <a:r>
              <a:rPr lang="th-TH" spc="-10" dirty="0" smtClean="0">
                <a:latin typeface="TH SarabunPSK"/>
                <a:cs typeface="TH SarabunPSK"/>
              </a:rPr>
              <a:t>น</a:t>
            </a:r>
            <a:r>
              <a:rPr lang="th-TH" spc="-5" dirty="0" smtClean="0">
                <a:latin typeface="TH SarabunPSK"/>
                <a:cs typeface="TH SarabunPSK"/>
              </a:rPr>
              <a:t></a:t>
            </a:r>
            <a:r>
              <a:rPr lang="th-TH" spc="0" dirty="0" smtClean="0">
                <a:latin typeface="TH SarabunPSK"/>
                <a:cs typeface="TH SarabunPSK"/>
              </a:rPr>
              <a:t>ร</a:t>
            </a:r>
            <a:r>
              <a:rPr lang="th-TH" spc="-5" dirty="0" smtClean="0">
                <a:latin typeface="TH SarabunPSK"/>
                <a:cs typeface="TH SarabunPSK"/>
              </a:rPr>
              <a:t>ะ</a:t>
            </a:r>
            <a:r>
              <a:rPr lang="th-TH" spc="0" dirty="0" smtClean="0">
                <a:latin typeface="TH SarabunPSK"/>
                <a:cs typeface="TH SarabunPSK"/>
              </a:rPr>
              <a:t>แบบแ</a:t>
            </a:r>
            <a:r>
              <a:rPr lang="th-TH" spc="-5" dirty="0" smtClean="0">
                <a:latin typeface="TH SarabunPSK"/>
                <a:cs typeface="TH SarabunPSK"/>
              </a:rPr>
              <a:t>อ</a:t>
            </a:r>
            <a:r>
              <a:rPr lang="th-TH" spc="0" dirty="0" smtClean="0">
                <a:latin typeface="TH SarabunPSK"/>
                <a:cs typeface="TH SarabunPSK"/>
              </a:rPr>
              <a:t>นาล็อก </a:t>
            </a:r>
            <a:r>
              <a:rPr lang="th-TH" spc="5" dirty="0" smtClean="0">
                <a:latin typeface="TH SarabunPSK"/>
                <a:cs typeface="TH SarabunPSK"/>
              </a:rPr>
              <a:t>เ</a:t>
            </a:r>
            <a:r>
              <a:rPr lang="th-TH" spc="-10" dirty="0" smtClean="0">
                <a:latin typeface="TH SarabunPSK"/>
                <a:cs typeface="TH SarabunPSK"/>
              </a:rPr>
              <a:t>ด</a:t>
            </a:r>
            <a:r>
              <a:rPr lang="th-TH" spc="10" dirty="0" smtClean="0">
                <a:latin typeface="TH SarabunPSK"/>
                <a:cs typeface="TH SarabunPSK"/>
              </a:rPr>
              <a:t>ื</a:t>
            </a:r>
            <a:r>
              <a:rPr lang="th-TH" spc="-5" dirty="0" smtClean="0">
                <a:latin typeface="TH SarabunPSK"/>
                <a:cs typeface="TH SarabunPSK"/>
              </a:rPr>
              <a:t>อ</a:t>
            </a:r>
            <a:r>
              <a:rPr lang="th-TH" spc="0" dirty="0" smtClean="0">
                <a:latin typeface="TH SarabunPSK"/>
                <a:cs typeface="TH SarabunPSK"/>
              </a:rPr>
              <a:t>น</a:t>
            </a:r>
            <a:r>
              <a:rPr lang="th-TH" spc="-15" dirty="0" smtClean="0">
                <a:latin typeface="TH SarabunPSK"/>
                <a:cs typeface="TH SarabunPSK"/>
              </a:rPr>
              <a:t>ถ</a:t>
            </a:r>
            <a:r>
              <a:rPr lang="th-TH" spc="-5" dirty="0" smtClean="0">
                <a:latin typeface="TH SarabunPSK"/>
                <a:cs typeface="TH SarabunPSK"/>
              </a:rPr>
              <a:t>ั</a:t>
            </a:r>
            <a:r>
              <a:rPr lang="th-TH" spc="-10" dirty="0" smtClean="0">
                <a:latin typeface="TH SarabunPSK"/>
                <a:cs typeface="TH SarabunPSK"/>
              </a:rPr>
              <a:t>ด</a:t>
            </a:r>
            <a:r>
              <a:rPr lang="th-TH" spc="-5" dirty="0" smtClean="0">
                <a:latin typeface="TH SarabunPSK"/>
                <a:cs typeface="TH SarabunPSK"/>
              </a:rPr>
              <a:t>มา</a:t>
            </a:r>
            <a:r>
              <a:rPr lang="th-TH" spc="35" dirty="0" smtClean="0">
                <a:latin typeface="TH SarabunPSK"/>
                <a:cs typeface="TH SarabunPSK"/>
              </a:rPr>
              <a:t> </a:t>
            </a:r>
            <a:r>
              <a:rPr lang="th-TH" spc="5" dirty="0" smtClean="0">
                <a:latin typeface="TH SarabunPSK"/>
                <a:cs typeface="TH SarabunPSK"/>
              </a:rPr>
              <a:t>ฐ</a:t>
            </a:r>
            <a:r>
              <a:rPr lang="th-TH" spc="10" dirty="0" smtClean="0">
                <a:latin typeface="TH SarabunPSK"/>
                <a:cs typeface="TH SarabunPSK"/>
              </a:rPr>
              <a:t>า</a:t>
            </a:r>
            <a:r>
              <a:rPr lang="th-TH" spc="-5" dirty="0" smtClean="0">
                <a:latin typeface="TH SarabunPSK"/>
                <a:cs typeface="TH SarabunPSK"/>
              </a:rPr>
              <a:t>กร</a:t>
            </a:r>
            <a:r>
              <a:rPr lang="th-TH" spc="40" dirty="0" smtClean="0">
                <a:latin typeface="TH SarabunPSK"/>
                <a:cs typeface="TH SarabunPSK"/>
              </a:rPr>
              <a:t> </a:t>
            </a:r>
            <a:r>
              <a:rPr lang="th-TH" spc="-10" dirty="0" smtClean="0">
                <a:latin typeface="TH SarabunPSK"/>
                <a:cs typeface="TH SarabunPSK"/>
              </a:rPr>
              <a:t>ต</a:t>
            </a:r>
            <a:r>
              <a:rPr lang="th-TH" spc="-5" dirty="0" smtClean="0">
                <a:latin typeface="TH SarabunPSK"/>
                <a:cs typeface="TH SarabunPSK"/>
              </a:rPr>
              <a:t>ั</a:t>
            </a:r>
            <a:r>
              <a:rPr lang="th-TH" spc="10" dirty="0" smtClean="0">
                <a:latin typeface="TH SarabunPSK"/>
                <a:cs typeface="TH SarabunPSK"/>
              </a:rPr>
              <a:t>ณ</a:t>
            </a:r>
            <a:r>
              <a:rPr lang="th-TH" spc="-5" dirty="0" smtClean="0">
                <a:latin typeface="TH SarabunPSK"/>
                <a:cs typeface="TH SarabunPSK"/>
              </a:rPr>
              <a:t>ฑ</a:t>
            </a:r>
            <a:r>
              <a:rPr lang="th-TH" spc="-10" dirty="0" smtClean="0">
                <a:latin typeface="TH SarabunPSK"/>
                <a:cs typeface="TH SarabunPSK"/>
              </a:rPr>
              <a:t>ส</a:t>
            </a:r>
            <a:r>
              <a:rPr lang="th-TH" spc="20" dirty="0" smtClean="0">
                <a:latin typeface="TH SarabunPSK"/>
                <a:cs typeface="TH SarabunPSK"/>
              </a:rPr>
              <a:t>ิ</a:t>
            </a:r>
            <a:r>
              <a:rPr lang="th-TH" spc="-5" dirty="0" smtClean="0">
                <a:latin typeface="TH SarabunPSK"/>
                <a:cs typeface="TH SarabunPSK"/>
              </a:rPr>
              <a:t>ทธ</a:t>
            </a:r>
            <a:r>
              <a:rPr lang="th-TH" spc="-20" dirty="0" smtClean="0">
                <a:latin typeface="TH SarabunPSK"/>
                <a:cs typeface="TH SarabunPSK"/>
              </a:rPr>
              <a:t>์</a:t>
            </a:r>
            <a:r>
              <a:rPr lang="th-TH" spc="20" dirty="0" smtClean="0">
                <a:latin typeface="TH SarabunPSK"/>
                <a:cs typeface="TH SarabunPSK"/>
              </a:rPr>
              <a:t> </a:t>
            </a:r>
            <a:r>
              <a:rPr lang="th-TH" spc="15" dirty="0" smtClean="0">
                <a:latin typeface="TH SarabunPSK"/>
                <a:cs typeface="TH SarabunPSK"/>
              </a:rPr>
              <a:t>เ</a:t>
            </a:r>
            <a:r>
              <a:rPr lang="th-TH" spc="5" dirty="0" smtClean="0">
                <a:latin typeface="TH SarabunPSK"/>
                <a:cs typeface="TH SarabunPSK"/>
              </a:rPr>
              <a:t>ล</a:t>
            </a:r>
            <a:r>
              <a:rPr lang="th-TH" spc="-5" dirty="0" smtClean="0">
                <a:latin typeface="TH SarabunPSK"/>
                <a:cs typeface="TH SarabunPSK"/>
              </a:rPr>
              <a:t>ข</a:t>
            </a:r>
            <a:r>
              <a:rPr lang="th-TH" spc="10" dirty="0" smtClean="0">
                <a:latin typeface="TH SarabunPSK"/>
                <a:cs typeface="TH SarabunPSK"/>
              </a:rPr>
              <a:t>า</a:t>
            </a:r>
            <a:r>
              <a:rPr lang="th-TH" spc="5" dirty="0" smtClean="0">
                <a:latin typeface="TH SarabunPSK"/>
                <a:cs typeface="TH SarabunPSK"/>
              </a:rPr>
              <a:t>ธ</a:t>
            </a:r>
            <a:r>
              <a:rPr lang="th-TH" spc="-640" dirty="0" smtClean="0">
                <a:latin typeface="TH SarabunPSK"/>
                <a:cs typeface="TH SarabunPSK"/>
              </a:rPr>
              <a:t>ิก</a:t>
            </a:r>
            <a:r>
              <a:rPr lang="th-TH" spc="0" dirty="0" smtClean="0">
                <a:latin typeface="TH SarabunPSK"/>
                <a:cs typeface="TH SarabunPSK"/>
              </a:rPr>
              <a:t>า</a:t>
            </a:r>
            <a:r>
              <a:rPr lang="th-TH" spc="15" dirty="0" smtClean="0">
                <a:latin typeface="TH SarabunPSK"/>
                <a:cs typeface="TH SarabunPSK"/>
              </a:rPr>
              <a:t>ร</a:t>
            </a:r>
            <a:r>
              <a:rPr lang="th-TH" spc="-5" dirty="0" smtClean="0">
                <a:latin typeface="TH SarabunPSK"/>
                <a:cs typeface="TH SarabunPSK"/>
              </a:rPr>
              <a:t>ค</a:t>
            </a:r>
            <a:r>
              <a:rPr lang="th-TH" spc="10" dirty="0" smtClean="0">
                <a:latin typeface="TH SarabunPSK"/>
                <a:cs typeface="TH SarabunPSK"/>
              </a:rPr>
              <a:t>ณ</a:t>
            </a:r>
            <a:r>
              <a:rPr lang="th-TH" spc="-5" dirty="0" smtClean="0">
                <a:latin typeface="TH SarabunPSK"/>
                <a:cs typeface="TH SarabunPSK"/>
              </a:rPr>
              <a:t>ะก</a:t>
            </a:r>
            <a:r>
              <a:rPr lang="th-TH" spc="15" dirty="0" smtClean="0">
                <a:latin typeface="TH SarabunPSK"/>
                <a:cs typeface="TH SarabunPSK"/>
              </a:rPr>
              <a:t>ร</a:t>
            </a:r>
            <a:r>
              <a:rPr lang="th-TH" spc="0" dirty="0" smtClean="0">
                <a:latin typeface="TH SarabunPSK"/>
                <a:cs typeface="TH SarabunPSK"/>
              </a:rPr>
              <a:t>ร</a:t>
            </a:r>
            <a:r>
              <a:rPr lang="th-TH" spc="10" dirty="0" smtClean="0">
                <a:latin typeface="TH SarabunPSK"/>
                <a:cs typeface="TH SarabunPSK"/>
              </a:rPr>
              <a:t>ม</a:t>
            </a:r>
            <a:r>
              <a:rPr lang="th-TH" spc="-5" dirty="0" smtClean="0">
                <a:latin typeface="TH SarabunPSK"/>
                <a:cs typeface="TH SarabunPSK"/>
              </a:rPr>
              <a:t>ก</a:t>
            </a:r>
            <a:r>
              <a:rPr lang="th-TH" spc="10" dirty="0" smtClean="0">
                <a:latin typeface="TH SarabunPSK"/>
                <a:cs typeface="TH SarabunPSK"/>
              </a:rPr>
              <a:t>า</a:t>
            </a:r>
            <a:r>
              <a:rPr lang="th-TH" spc="0" dirty="0" smtClean="0">
                <a:latin typeface="TH SarabunPSK"/>
                <a:cs typeface="TH SarabunPSK"/>
              </a:rPr>
              <a:t>ร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5" dirty="0" smtClean="0">
                <a:latin typeface="TH SarabunPSK"/>
                <a:cs typeface="TH SarabunPSK"/>
              </a:rPr>
              <a:t>ิ</a:t>
            </a:r>
            <a:r>
              <a:rPr lang="th-TH" spc="0" dirty="0" smtClean="0">
                <a:latin typeface="TH SarabunPSK"/>
                <a:cs typeface="TH SarabunPSK"/>
              </a:rPr>
              <a:t>จ</a:t>
            </a:r>
            <a:r>
              <a:rPr lang="th-TH" spc="-5" dirty="0" smtClean="0">
                <a:latin typeface="TH SarabunPSK"/>
                <a:cs typeface="TH SarabunPSK"/>
              </a:rPr>
              <a:t>ก</a:t>
            </a:r>
            <a:r>
              <a:rPr lang="th-TH" spc="10" dirty="0" smtClean="0">
                <a:latin typeface="TH SarabunPSK"/>
                <a:cs typeface="TH SarabunPSK"/>
              </a:rPr>
              <a:t>า</a:t>
            </a:r>
            <a:r>
              <a:rPr lang="th-TH" spc="0" dirty="0" smtClean="0">
                <a:latin typeface="TH SarabunPSK"/>
                <a:cs typeface="TH SarabunPSK"/>
              </a:rPr>
              <a:t>ร</a:t>
            </a:r>
            <a:r>
              <a:rPr lang="th-TH" spc="10" dirty="0" smtClean="0">
                <a:latin typeface="TH SarabunPSK"/>
                <a:cs typeface="TH SarabunPSK"/>
              </a:rPr>
              <a:t>ก</a:t>
            </a:r>
            <a:r>
              <a:rPr lang="th-TH" spc="0" dirty="0" smtClean="0">
                <a:latin typeface="TH SarabunPSK"/>
                <a:cs typeface="TH SarabunPSK"/>
              </a:rPr>
              <a:t>ร</a:t>
            </a:r>
            <a:r>
              <a:rPr lang="th-TH" spc="5" dirty="0" smtClean="0">
                <a:latin typeface="TH SarabunPSK"/>
                <a:cs typeface="TH SarabunPSK"/>
              </a:rPr>
              <a:t>ะ</a:t>
            </a:r>
            <a:r>
              <a:rPr lang="th-TH" spc="0" dirty="0" smtClean="0">
                <a:latin typeface="TH SarabunPSK"/>
                <a:cs typeface="TH SarabunPSK"/>
              </a:rPr>
              <a:t>จา</a:t>
            </a:r>
            <a:r>
              <a:rPr lang="th-TH" spc="15" dirty="0" smtClean="0">
                <a:latin typeface="TH SarabunPSK"/>
                <a:cs typeface="TH SarabunPSK"/>
              </a:rPr>
              <a:t>ย</a:t>
            </a:r>
            <a:r>
              <a:rPr lang="th-TH" spc="5" dirty="0" smtClean="0">
                <a:latin typeface="TH SarabunPSK"/>
                <a:cs typeface="TH SarabunPSK"/>
              </a:rPr>
              <a:t>เ</a:t>
            </a:r>
            <a:r>
              <a:rPr lang="th-TH" spc="-10" dirty="0" smtClean="0">
                <a:latin typeface="TH SarabunPSK"/>
                <a:cs typeface="TH SarabunPSK"/>
              </a:rPr>
              <a:t>ส</a:t>
            </a:r>
            <a:r>
              <a:rPr lang="th-TH" spc="5" dirty="0" smtClean="0">
                <a:latin typeface="TH SarabunPSK"/>
                <a:cs typeface="TH SarabunPSK"/>
              </a:rPr>
              <a:t>ี</a:t>
            </a:r>
            <a:r>
              <a:rPr lang="th-TH" spc="0" dirty="0" smtClean="0">
                <a:latin typeface="TH SarabunPSK"/>
                <a:cs typeface="TH SarabunPSK"/>
              </a:rPr>
              <a:t>ย</a:t>
            </a:r>
            <a:r>
              <a:rPr lang="th-TH" spc="-5" dirty="0" smtClean="0">
                <a:latin typeface="TH SarabunPSK"/>
                <a:cs typeface="TH SarabunPSK"/>
              </a:rPr>
              <a:t>ง</a:t>
            </a:r>
            <a:r>
              <a:rPr lang="th-TH" spc="35" dirty="0" smtClean="0">
                <a:latin typeface="TH SarabunPSK"/>
                <a:cs typeface="TH SarabunPSK"/>
              </a:rPr>
              <a:t> 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5" dirty="0" smtClean="0">
                <a:latin typeface="TH SarabunPSK"/>
                <a:cs typeface="TH SarabunPSK"/>
              </a:rPr>
              <a:t>ิ</a:t>
            </a:r>
            <a:r>
              <a:rPr lang="th-TH" spc="0" dirty="0" smtClean="0">
                <a:latin typeface="TH SarabunPSK"/>
                <a:cs typeface="TH SarabunPSK"/>
              </a:rPr>
              <a:t>จ</a:t>
            </a:r>
            <a:r>
              <a:rPr lang="th-TH" spc="-5" dirty="0" smtClean="0">
                <a:latin typeface="TH SarabunPSK"/>
                <a:cs typeface="TH SarabunPSK"/>
              </a:rPr>
              <a:t>ก</a:t>
            </a:r>
            <a:r>
              <a:rPr lang="th-TH" spc="10" dirty="0" smtClean="0">
                <a:latin typeface="TH SarabunPSK"/>
                <a:cs typeface="TH SarabunPSK"/>
              </a:rPr>
              <a:t>า</a:t>
            </a:r>
            <a:r>
              <a:rPr lang="th-TH" spc="0" dirty="0" smtClean="0">
                <a:latin typeface="TH SarabunPSK"/>
                <a:cs typeface="TH SarabunPSK"/>
              </a:rPr>
              <a:t>ร</a:t>
            </a:r>
            <a:r>
              <a:rPr lang="th-TH" spc="20" dirty="0" smtClean="0">
                <a:latin typeface="TH SarabunPSK"/>
                <a:cs typeface="TH SarabunPSK"/>
              </a:rPr>
              <a:t>โ</a:t>
            </a:r>
            <a:r>
              <a:rPr lang="th-TH" spc="-5" dirty="0" smtClean="0">
                <a:latin typeface="TH SarabunPSK"/>
                <a:cs typeface="TH SarabunPSK"/>
              </a:rPr>
              <a:t>ท</a:t>
            </a:r>
            <a:r>
              <a:rPr lang="th-TH" spc="15" dirty="0" smtClean="0">
                <a:latin typeface="TH SarabunPSK"/>
                <a:cs typeface="TH SarabunPSK"/>
              </a:rPr>
              <a:t>ร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-5" dirty="0" smtClean="0">
                <a:latin typeface="TH SarabunPSK"/>
                <a:cs typeface="TH SarabunPSK"/>
              </a:rPr>
              <a:t>ั</a:t>
            </a:r>
            <a:r>
              <a:rPr lang="th-TH" spc="10" dirty="0" smtClean="0">
                <a:latin typeface="TH SarabunPSK"/>
                <a:cs typeface="TH SarabunPSK"/>
              </a:rPr>
              <a:t>ศ</a:t>
            </a:r>
            <a:r>
              <a:rPr lang="th-TH" spc="-5" dirty="0" smtClean="0">
                <a:latin typeface="TH SarabunPSK"/>
                <a:cs typeface="TH SarabunPSK"/>
              </a:rPr>
              <a:t>น</a:t>
            </a:r>
            <a:r>
              <a:rPr lang="th-TH" spc="10" dirty="0" smtClean="0">
                <a:latin typeface="TH SarabunPSK"/>
                <a:cs typeface="TH SarabunPSK"/>
              </a:rPr>
              <a:t> แ</a:t>
            </a:r>
            <a:r>
              <a:rPr lang="th-TH" spc="5" dirty="0" smtClean="0">
                <a:latin typeface="TH SarabunPSK"/>
                <a:cs typeface="TH SarabunPSK"/>
              </a:rPr>
              <a:t>ละ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5" dirty="0" smtClean="0">
                <a:latin typeface="TH SarabunPSK"/>
                <a:cs typeface="TH SarabunPSK"/>
              </a:rPr>
              <a:t>ิ</a:t>
            </a:r>
            <a:r>
              <a:rPr lang="th-TH" spc="15" dirty="0" smtClean="0">
                <a:latin typeface="TH SarabunPSK"/>
                <a:cs typeface="TH SarabunPSK"/>
              </a:rPr>
              <a:t>จ</a:t>
            </a:r>
            <a:r>
              <a:rPr lang="th-TH" spc="-5" dirty="0" smtClean="0">
                <a:latin typeface="TH SarabunPSK"/>
                <a:cs typeface="TH SarabunPSK"/>
              </a:rPr>
              <a:t>ก</a:t>
            </a:r>
            <a:r>
              <a:rPr lang="th-TH" spc="10" dirty="0" smtClean="0">
                <a:latin typeface="TH SarabunPSK"/>
                <a:cs typeface="TH SarabunPSK"/>
              </a:rPr>
              <a:t>า</a:t>
            </a:r>
            <a:r>
              <a:rPr lang="th-TH" spc="0" dirty="0" smtClean="0">
                <a:latin typeface="TH SarabunPSK"/>
                <a:cs typeface="TH SarabunPSK"/>
              </a:rPr>
              <a:t>ร</a:t>
            </a:r>
            <a:r>
              <a:rPr lang="th-TH" spc="10" dirty="0" smtClean="0">
                <a:latin typeface="TH SarabunPSK"/>
                <a:cs typeface="TH SarabunPSK"/>
              </a:rPr>
              <a:t>โท</a:t>
            </a:r>
            <a:r>
              <a:rPr lang="th-TH" spc="0" dirty="0" smtClean="0">
                <a:latin typeface="TH SarabunPSK"/>
                <a:cs typeface="TH SarabunPSK"/>
              </a:rPr>
              <a:t>ร</a:t>
            </a:r>
            <a:r>
              <a:rPr lang="th-TH" spc="10" dirty="0" smtClean="0">
                <a:latin typeface="TH SarabunPSK"/>
                <a:cs typeface="TH SarabunPSK"/>
              </a:rPr>
              <a:t>ค</a:t>
            </a:r>
            <a:r>
              <a:rPr lang="th-TH" spc="-5" dirty="0" smtClean="0">
                <a:latin typeface="TH SarabunPSK"/>
                <a:cs typeface="TH SarabunPSK"/>
              </a:rPr>
              <a:t>ม</a:t>
            </a:r>
            <a:r>
              <a:rPr lang="th-TH" spc="15" dirty="0" smtClean="0">
                <a:latin typeface="TH SarabunPSK"/>
                <a:cs typeface="TH SarabunPSK"/>
              </a:rPr>
              <a:t>น</a:t>
            </a:r>
            <a:r>
              <a:rPr lang="th-TH" spc="0" dirty="0" smtClean="0">
                <a:latin typeface="TH SarabunPSK"/>
                <a:cs typeface="TH SarabunPSK"/>
              </a:rPr>
              <a:t>า</a:t>
            </a:r>
            <a:r>
              <a:rPr lang="th-TH" spc="10" dirty="0" smtClean="0">
                <a:latin typeface="TH SarabunPSK"/>
                <a:cs typeface="TH SarabunPSK"/>
              </a:rPr>
              <a:t>ค</a:t>
            </a:r>
            <a:r>
              <a:rPr lang="th-TH" spc="-10" dirty="0" smtClean="0">
                <a:latin typeface="TH SarabunPSK"/>
                <a:cs typeface="TH SarabunPSK"/>
              </a:rPr>
              <a:t>ม</a:t>
            </a:r>
            <a:r>
              <a:rPr lang="th-TH" spc="0" dirty="0" smtClean="0">
                <a:latin typeface="TH SarabunPSK"/>
                <a:cs typeface="TH SarabunPSK"/>
              </a:rPr>
              <a:t>แ</a:t>
            </a:r>
            <a:r>
              <a:rPr lang="th-TH" spc="-10" dirty="0" smtClean="0">
                <a:latin typeface="TH SarabunPSK"/>
                <a:cs typeface="TH SarabunPSK"/>
              </a:rPr>
              <a:t>ห</a:t>
            </a:r>
            <a:r>
              <a:rPr lang="th-TH" spc="-5" dirty="0" smtClean="0">
                <a:latin typeface="TH SarabunPSK"/>
                <a:cs typeface="TH SarabunPSK"/>
              </a:rPr>
              <a:t></a:t>
            </a:r>
            <a:r>
              <a:rPr lang="th-TH" spc="15" dirty="0" smtClean="0">
                <a:latin typeface="TH SarabunPSK"/>
                <a:cs typeface="TH SarabunPSK"/>
              </a:rPr>
              <a:t>ง</a:t>
            </a:r>
            <a:r>
              <a:rPr lang="th-TH" spc="5" dirty="0" smtClean="0">
                <a:latin typeface="TH SarabunPSK"/>
                <a:cs typeface="TH SarabunPSK"/>
              </a:rPr>
              <a:t>ช</a:t>
            </a:r>
            <a:r>
              <a:rPr lang="th-TH" spc="10" dirty="0" smtClean="0">
                <a:latin typeface="TH SarabunPSK"/>
                <a:cs typeface="TH SarabunPSK"/>
              </a:rPr>
              <a:t>า</a:t>
            </a:r>
            <a:r>
              <a:rPr lang="th-TH" spc="-5" dirty="0" smtClean="0">
                <a:latin typeface="TH SarabunPSK"/>
                <a:cs typeface="TH SarabunPSK"/>
              </a:rPr>
              <a:t>ติ</a:t>
            </a:r>
            <a:r>
              <a:rPr lang="th-TH" spc="20" dirty="0" smtClean="0">
                <a:latin typeface="TH SarabunPSK"/>
                <a:cs typeface="TH SarabunPSK"/>
              </a:rPr>
              <a:t> </a:t>
            </a:r>
            <a:r>
              <a:rPr lang="th-TH" spc="0" dirty="0" smtClean="0">
                <a:latin typeface="TH SarabunPSK"/>
                <a:cs typeface="TH SarabunPSK"/>
              </a:rPr>
              <a:t>(</a:t>
            </a:r>
            <a:r>
              <a:rPr lang="th-TH" spc="10" dirty="0" smtClean="0">
                <a:latin typeface="TH SarabunPSK"/>
                <a:cs typeface="TH SarabunPSK"/>
              </a:rPr>
              <a:t>ก</a:t>
            </a:r>
            <a:r>
              <a:rPr lang="th-TH" spc="5" dirty="0" smtClean="0">
                <a:latin typeface="TH SarabunPSK"/>
                <a:cs typeface="TH SarabunPSK"/>
              </a:rPr>
              <a:t>ส</a:t>
            </a:r>
            <a:r>
              <a:rPr lang="th-TH" spc="10" dirty="0" smtClean="0">
                <a:latin typeface="TH SarabunPSK"/>
                <a:cs typeface="TH SarabunPSK"/>
              </a:rPr>
              <a:t>ท</a:t>
            </a:r>
            <a:r>
              <a:rPr lang="th-TH" spc="5" dirty="0" smtClean="0">
                <a:latin typeface="TH SarabunPSK"/>
                <a:cs typeface="TH SarabunPSK"/>
              </a:rPr>
              <a:t>ช</a:t>
            </a:r>
            <a:r>
              <a:rPr lang="th-TH" spc="20" dirty="0" smtClean="0">
                <a:latin typeface="TH SarabunPSK"/>
                <a:cs typeface="TH SarabunPSK"/>
              </a:rPr>
              <a:t>.</a:t>
            </a:r>
            <a:r>
              <a:rPr lang="th-TH" spc="-5" dirty="0" smtClean="0">
                <a:latin typeface="TH SarabunPSK"/>
                <a:cs typeface="TH SarabunPSK"/>
              </a:rPr>
              <a:t>)</a:t>
            </a:r>
            <a:r>
              <a:rPr lang="th-TH" spc="35" dirty="0" smtClean="0">
                <a:latin typeface="TH SarabunPSK"/>
                <a:cs typeface="TH SarabunPSK"/>
              </a:rPr>
              <a:t> </a:t>
            </a:r>
            <a:r>
              <a:rPr lang="th-TH" spc="-5" dirty="0" smtClean="0">
                <a:latin typeface="TH SarabunPSK"/>
                <a:cs typeface="TH SarabunPSK"/>
              </a:rPr>
              <a:t>อ</a:t>
            </a:r>
            <a:r>
              <a:rPr lang="th-TH" spc="5" dirty="0" smtClean="0">
                <a:latin typeface="TH SarabunPSK"/>
                <a:cs typeface="TH SarabunPSK"/>
              </a:rPr>
              <a:t>อ</a:t>
            </a:r>
            <a:r>
              <a:rPr lang="th-TH" spc="-5" dirty="0" smtClean="0">
                <a:latin typeface="TH SarabunPSK"/>
                <a:cs typeface="TH SarabunPSK"/>
              </a:rPr>
              <a:t>ก</a:t>
            </a:r>
            <a:r>
              <a:rPr lang="th-TH" spc="10" dirty="0" smtClean="0">
                <a:latin typeface="TH SarabunPSK"/>
                <a:cs typeface="TH SarabunPSK"/>
              </a:rPr>
              <a:t>แ</a:t>
            </a:r>
            <a:r>
              <a:rPr lang="th-TH" spc="-5" dirty="0" smtClean="0">
                <a:latin typeface="TH SarabunPSK"/>
                <a:cs typeface="TH SarabunPSK"/>
              </a:rPr>
              <a:t>ถ</a:t>
            </a:r>
            <a:r>
              <a:rPr lang="th-TH" spc="15" dirty="0" smtClean="0">
                <a:latin typeface="TH SarabunPSK"/>
                <a:cs typeface="TH SarabunPSK"/>
              </a:rPr>
              <a:t>ล</a:t>
            </a:r>
            <a:r>
              <a:rPr lang="th-TH" spc="5" dirty="0" smtClean="0">
                <a:latin typeface="TH SarabunPSK"/>
                <a:cs typeface="TH SarabunPSK"/>
              </a:rPr>
              <a:t>ง</a:t>
            </a:r>
            <a:r>
              <a:rPr lang="th-TH" spc="-15" dirty="0" smtClean="0">
                <a:latin typeface="TH SarabunPSK"/>
                <a:cs typeface="TH SarabunPSK"/>
              </a:rPr>
              <a:t>ข</a:t>
            </a:r>
            <a:r>
              <a:rPr lang="th-TH" spc="20" dirty="0" smtClean="0">
                <a:latin typeface="TH SarabunPSK"/>
                <a:cs typeface="TH SarabunPSK"/>
              </a:rPr>
              <a:t></a:t>
            </a:r>
            <a:r>
              <a:rPr lang="th-TH" spc="0" dirty="0" smtClean="0">
                <a:latin typeface="TH SarabunPSK"/>
                <a:cs typeface="TH SarabunPSK"/>
              </a:rPr>
              <a:t>า</a:t>
            </a:r>
            <a:r>
              <a:rPr lang="th-TH" spc="15" dirty="0" smtClean="0">
                <a:latin typeface="TH SarabunPSK"/>
                <a:cs typeface="TH SarabunPSK"/>
              </a:rPr>
              <a:t>ว</a:t>
            </a:r>
            <a:r>
              <a:rPr lang="th-TH" spc="0" dirty="0" smtClean="0">
                <a:latin typeface="TH SarabunPSK"/>
                <a:cs typeface="TH SarabunPSK"/>
              </a:rPr>
              <a:t>แ</a:t>
            </a:r>
            <a:r>
              <a:rPr lang="th-TH" spc="5" dirty="0" smtClean="0">
                <a:latin typeface="TH SarabunPSK"/>
                <a:cs typeface="TH SarabunPSK"/>
              </a:rPr>
              <a:t>ผ</a:t>
            </a:r>
            <a:r>
              <a:rPr lang="th-TH" spc="15" dirty="0" smtClean="0">
                <a:latin typeface="TH SarabunPSK"/>
                <a:cs typeface="TH SarabunPSK"/>
              </a:rPr>
              <a:t>น</a:t>
            </a:r>
            <a:r>
              <a:rPr lang="th-TH" spc="-5" dirty="0" smtClean="0">
                <a:latin typeface="TH SarabunPSK"/>
                <a:cs typeface="TH SarabunPSK"/>
              </a:rPr>
              <a:t>ก</a:t>
            </a:r>
            <a:r>
              <a:rPr lang="th-TH" spc="10" dirty="0" smtClean="0">
                <a:latin typeface="TH SarabunPSK"/>
                <a:cs typeface="TH SarabunPSK"/>
              </a:rPr>
              <a:t>า</a:t>
            </a:r>
            <a:r>
              <a:rPr lang="th-TH" spc="0" dirty="0" smtClean="0">
                <a:latin typeface="TH SarabunPSK"/>
                <a:cs typeface="TH SarabunPSK"/>
              </a:rPr>
              <a:t>ร</a:t>
            </a:r>
            <a:r>
              <a:rPr lang="th-TH" spc="-10" dirty="0" smtClean="0">
                <a:latin typeface="TH SarabunPSK"/>
                <a:cs typeface="TH SarabunPSK"/>
              </a:rPr>
              <a:t>ย</a:t>
            </a:r>
            <a:r>
              <a:rPr lang="th-TH" spc="20" dirty="0" smtClean="0">
                <a:latin typeface="TH SarabunPSK"/>
                <a:cs typeface="TH SarabunPSK"/>
              </a:rPr>
              <a:t>ุ</a:t>
            </a:r>
            <a:r>
              <a:rPr lang="th-TH" spc="0" dirty="0" smtClean="0">
                <a:latin typeface="TH SarabunPSK"/>
                <a:cs typeface="TH SarabunPSK"/>
              </a:rPr>
              <a:t>ติ           การอ</a:t>
            </a:r>
            <a:r>
              <a:rPr lang="th-TH" spc="5" dirty="0" smtClean="0">
                <a:latin typeface="TH SarabunPSK"/>
                <a:cs typeface="TH SarabunPSK"/>
              </a:rPr>
              <a:t>อ</a:t>
            </a:r>
            <a:r>
              <a:rPr lang="th-TH" spc="-5" dirty="0" smtClean="0">
                <a:latin typeface="TH SarabunPSK"/>
                <a:cs typeface="TH SarabunPSK"/>
              </a:rPr>
              <a:t>ก</a:t>
            </a:r>
            <a:r>
              <a:rPr lang="th-TH" spc="5" dirty="0" smtClean="0">
                <a:latin typeface="TH SarabunPSK"/>
                <a:cs typeface="TH SarabunPSK"/>
              </a:rPr>
              <a:t>อ</a:t>
            </a:r>
            <a:r>
              <a:rPr lang="th-TH" spc="0" dirty="0" smtClean="0">
                <a:latin typeface="TH SarabunPSK"/>
                <a:cs typeface="TH SarabunPSK"/>
              </a:rPr>
              <a:t>า</a:t>
            </a:r>
            <a:r>
              <a:rPr lang="th-TH" spc="10" dirty="0" smtClean="0">
                <a:latin typeface="TH SarabunPSK"/>
                <a:cs typeface="TH SarabunPSK"/>
              </a:rPr>
              <a:t>ก</a:t>
            </a:r>
            <a:r>
              <a:rPr lang="th-TH" spc="0" dirty="0" smtClean="0">
                <a:latin typeface="TH SarabunPSK"/>
                <a:cs typeface="TH SarabunPSK"/>
              </a:rPr>
              <a:t>า</a:t>
            </a:r>
            <a:r>
              <a:rPr lang="th-TH" spc="10" dirty="0" smtClean="0">
                <a:latin typeface="TH SarabunPSK"/>
                <a:cs typeface="TH SarabunPSK"/>
              </a:rPr>
              <a:t>ศโท</a:t>
            </a:r>
            <a:r>
              <a:rPr lang="th-TH" spc="0" dirty="0" smtClean="0">
                <a:latin typeface="TH SarabunPSK"/>
                <a:cs typeface="TH SarabunPSK"/>
              </a:rPr>
              <a:t>ร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20" dirty="0" smtClean="0">
                <a:latin typeface="TH SarabunPSK"/>
                <a:cs typeface="TH SarabunPSK"/>
              </a:rPr>
              <a:t>ั</a:t>
            </a:r>
            <a:r>
              <a:rPr lang="th-TH" spc="-5" dirty="0" smtClean="0">
                <a:latin typeface="TH SarabunPSK"/>
                <a:cs typeface="TH SarabunPSK"/>
              </a:rPr>
              <a:t>ศ</a:t>
            </a:r>
            <a:r>
              <a:rPr lang="th-TH" spc="-10" dirty="0" smtClean="0">
                <a:latin typeface="TH SarabunPSK"/>
                <a:cs typeface="TH SarabunPSK"/>
              </a:rPr>
              <a:t>น</a:t>
            </a:r>
            <a:r>
              <a:rPr lang="th-TH" spc="20" dirty="0" smtClean="0">
                <a:latin typeface="TH SarabunPSK"/>
                <a:cs typeface="TH SarabunPSK"/>
              </a:rPr>
              <a:t></a:t>
            </a:r>
            <a:r>
              <a:rPr lang="th-TH" spc="0" dirty="0" smtClean="0">
                <a:latin typeface="TH SarabunPSK"/>
                <a:cs typeface="TH SarabunPSK"/>
              </a:rPr>
              <a:t>ร</a:t>
            </a:r>
            <a:r>
              <a:rPr lang="th-TH" spc="-5" dirty="0" smtClean="0">
                <a:latin typeface="TH SarabunPSK"/>
                <a:cs typeface="TH SarabunPSK"/>
              </a:rPr>
              <a:t>ะ</a:t>
            </a:r>
            <a:r>
              <a:rPr lang="th-TH" spc="10" dirty="0" smtClean="0">
                <a:latin typeface="TH SarabunPSK"/>
                <a:cs typeface="TH SarabunPSK"/>
              </a:rPr>
              <a:t>บ</a:t>
            </a:r>
            <a:r>
              <a:rPr lang="th-TH" spc="0" dirty="0" smtClean="0">
                <a:latin typeface="TH SarabunPSK"/>
                <a:cs typeface="TH SarabunPSK"/>
              </a:rPr>
              <a:t>บ</a:t>
            </a:r>
            <a:r>
              <a:rPr lang="th-TH" spc="10" dirty="0" smtClean="0">
                <a:latin typeface="TH SarabunPSK"/>
                <a:cs typeface="TH SarabunPSK"/>
              </a:rPr>
              <a:t>แ</a:t>
            </a:r>
            <a:r>
              <a:rPr lang="th-TH" spc="-5" dirty="0" smtClean="0">
                <a:latin typeface="TH SarabunPSK"/>
                <a:cs typeface="TH SarabunPSK"/>
              </a:rPr>
              <a:t>อ</a:t>
            </a:r>
            <a:r>
              <a:rPr lang="th-TH" spc="15" dirty="0" smtClean="0">
                <a:latin typeface="TH SarabunPSK"/>
                <a:cs typeface="TH SarabunPSK"/>
              </a:rPr>
              <a:t>น</a:t>
            </a:r>
            <a:r>
              <a:rPr lang="th-TH" spc="-5" dirty="0" smtClean="0">
                <a:latin typeface="TH SarabunPSK"/>
                <a:cs typeface="TH SarabunPSK"/>
              </a:rPr>
              <a:t>ะ</a:t>
            </a:r>
            <a:r>
              <a:rPr lang="th-TH" spc="-10" dirty="0" smtClean="0">
                <a:latin typeface="TH SarabunPSK"/>
                <a:cs typeface="TH SarabunPSK"/>
              </a:rPr>
              <a:t>ล</a:t>
            </a:r>
            <a:r>
              <a:rPr lang="th-TH" spc="20" dirty="0" smtClean="0">
                <a:latin typeface="TH SarabunPSK"/>
                <a:cs typeface="TH SarabunPSK"/>
              </a:rPr>
              <a:t>็</a:t>
            </a:r>
            <a:r>
              <a:rPr lang="th-TH" spc="-5" dirty="0" smtClean="0">
                <a:latin typeface="TH SarabunPSK"/>
                <a:cs typeface="TH SarabunPSK"/>
              </a:rPr>
              <a:t>อ</a:t>
            </a:r>
            <a:r>
              <a:rPr lang="th-TH" spc="10" dirty="0" smtClean="0">
                <a:latin typeface="TH SarabunPSK"/>
                <a:cs typeface="TH SarabunPSK"/>
              </a:rPr>
              <a:t>กโด</a:t>
            </a:r>
            <a:r>
              <a:rPr lang="th-TH" spc="0" dirty="0" smtClean="0">
                <a:latin typeface="TH SarabunPSK"/>
                <a:cs typeface="TH SarabunPSK"/>
              </a:rPr>
              <a:t>ย</a:t>
            </a:r>
            <a:r>
              <a:rPr lang="th-TH" spc="-10" dirty="0" smtClean="0">
                <a:latin typeface="TH SarabunPSK"/>
                <a:cs typeface="TH SarabunPSK"/>
              </a:rPr>
              <a:t>ต</a:t>
            </a:r>
            <a:r>
              <a:rPr lang="th-TH" spc="20" dirty="0" smtClean="0">
                <a:latin typeface="TH SarabunPSK"/>
                <a:cs typeface="TH SarabunPSK"/>
              </a:rPr>
              <a:t>ั้งเป้าให้แล้วเ</a:t>
            </a:r>
            <a:r>
              <a:rPr lang="th-TH" spc="5" dirty="0" smtClean="0">
                <a:latin typeface="TH SarabunPSK"/>
                <a:cs typeface="TH SarabunPSK"/>
              </a:rPr>
              <a:t>ส</a:t>
            </a:r>
            <a:r>
              <a:rPr lang="th-TH" spc="-5" dirty="0" smtClean="0">
                <a:latin typeface="TH SarabunPSK"/>
                <a:cs typeface="TH SarabunPSK"/>
              </a:rPr>
              <a:t>ร</a:t>
            </a:r>
            <a:r>
              <a:rPr lang="th-TH" spc="15" dirty="0" smtClean="0">
                <a:latin typeface="TH SarabunPSK"/>
                <a:cs typeface="TH SarabunPSK"/>
              </a:rPr>
              <a:t>็จ</a:t>
            </a:r>
            <a:r>
              <a:rPr lang="th-TH" spc="-5" dirty="0" smtClean="0">
                <a:latin typeface="TH SarabunPSK"/>
                <a:cs typeface="TH SarabunPSK"/>
              </a:rPr>
              <a:t>ภ</a:t>
            </a:r>
            <a:r>
              <a:rPr lang="th-TH" spc="-10" dirty="0" smtClean="0">
                <a:latin typeface="TH SarabunPSK"/>
                <a:cs typeface="TH SarabunPSK"/>
              </a:rPr>
              <a:t>ายใ</a:t>
            </a:r>
            <a:r>
              <a:rPr lang="th-TH" spc="-5" dirty="0" smtClean="0">
                <a:latin typeface="TH SarabunPSK"/>
                <a:cs typeface="TH SarabunPSK"/>
              </a:rPr>
              <a:t>นป</a:t>
            </a:r>
            <a:r>
              <a:rPr lang="th-TH" spc="-15" dirty="0" smtClean="0">
                <a:latin typeface="TH SarabunPSK"/>
                <a:cs typeface="TH SarabunPSK"/>
              </a:rPr>
              <a:t> 2561</a:t>
            </a:r>
            <a:endParaRPr lang="th-TH" dirty="0" smtClean="0">
              <a:latin typeface="TH SarabunPSK"/>
              <a:cs typeface="TH SarabunPSK"/>
            </a:endParaRPr>
          </a:p>
          <a:p>
            <a:pPr marL="0" indent="0" algn="thaiDist">
              <a:buNone/>
            </a:pP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381500091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12700">
              <a:lnSpc>
                <a:spcPct val="100000"/>
              </a:lnSpc>
            </a:pPr>
            <a:r>
              <a:rPr lang="th-TH" b="1" spc="-15" dirty="0" smtClean="0">
                <a:latin typeface="TH SarabunPSK"/>
                <a:cs typeface="TH SarabunPSK"/>
              </a:rPr>
              <a:t>ธุรกิจโทรทัศน</a:t>
            </a:r>
            <a:br>
              <a:rPr lang="th-TH" b="1" spc="-15" dirty="0" smtClean="0">
                <a:latin typeface="TH SarabunPSK"/>
                <a:cs typeface="TH SarabunPSK"/>
              </a:rPr>
            </a:br>
            <a:endParaRPr lang="th-TH" dirty="0">
              <a:latin typeface="TH SarabunPSK"/>
              <a:cs typeface="TH SarabunPSK"/>
            </a:endParaRPr>
          </a:p>
        </p:txBody>
      </p:sp>
      <p:graphicFrame>
        <p:nvGraphicFramePr>
          <p:cNvPr id="4" name="object 3"/>
          <p:cNvGraphicFramePr>
            <a:graphicFrameLocks noGrp="1"/>
          </p:cNvGraphicFramePr>
          <p:nvPr>
            <p:extLst/>
          </p:nvPr>
        </p:nvGraphicFramePr>
        <p:xfrm>
          <a:off x="845178" y="1177416"/>
          <a:ext cx="7903286" cy="505989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66064"/>
                <a:gridCol w="1974289"/>
                <a:gridCol w="1992762"/>
                <a:gridCol w="1970171"/>
              </a:tblGrid>
              <a:tr h="280666">
                <a:tc>
                  <a:txBody>
                    <a:bodyPr/>
                    <a:lstStyle/>
                    <a:p>
                      <a:pPr marR="635" algn="ctr">
                        <a:lnSpc>
                          <a:spcPct val="100000"/>
                        </a:lnSpc>
                      </a:pPr>
                      <a:r>
                        <a:rPr sz="1600" b="1" dirty="0" smtClean="0">
                          <a:latin typeface="TH SarabunPSK"/>
                          <a:cs typeface="TH SarabunPSK"/>
                        </a:rPr>
                        <a:t>ร</a:t>
                      </a:r>
                      <a:r>
                        <a:rPr sz="1600" b="1" spc="-20" dirty="0" smtClean="0">
                          <a:latin typeface="TH SarabunPSK"/>
                          <a:cs typeface="TH SarabunPSK"/>
                        </a:rPr>
                        <a:t>ู</a:t>
                      </a:r>
                      <a:r>
                        <a:rPr sz="1600" b="1" spc="-5" dirty="0" smtClean="0">
                          <a:latin typeface="TH SarabunPSK"/>
                          <a:cs typeface="TH SarabunPSK"/>
                        </a:rPr>
                        <a:t>ป</a:t>
                      </a:r>
                      <a:r>
                        <a:rPr sz="1600" b="1" spc="5" dirty="0" smtClean="0">
                          <a:latin typeface="TH SarabunPSK"/>
                          <a:cs typeface="TH SarabunPSK"/>
                        </a:rPr>
                        <a:t>แ</a:t>
                      </a:r>
                      <a:r>
                        <a:rPr sz="1600" b="1" spc="-5" dirty="0" smtClean="0">
                          <a:latin typeface="TH SarabunPSK"/>
                          <a:cs typeface="TH SarabunPSK"/>
                        </a:rPr>
                        <a:t>บบ</a:t>
                      </a:r>
                      <a:endParaRPr sz="1600">
                        <a:latin typeface="TH SarabunPSK"/>
                        <a:cs typeface="TH SarabunPSK"/>
                      </a:endParaRPr>
                    </a:p>
                  </a:txBody>
                  <a:tcPr marL="0" marR="0" marT="0" marB="0"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78">
                      <a:solidFill>
                        <a:srgbClr val="000000"/>
                      </a:solidFill>
                      <a:prstDash val="solid"/>
                    </a:lnB>
                    <a:solidFill>
                      <a:srgbClr val="DADAD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</a:pPr>
                      <a:r>
                        <a:rPr sz="1600" b="1" dirty="0" smtClean="0">
                          <a:latin typeface="TH SarabunPSK"/>
                          <a:cs typeface="TH SarabunPSK"/>
                        </a:rPr>
                        <a:t>ร</a:t>
                      </a:r>
                      <a:r>
                        <a:rPr sz="1600" b="1" spc="-5" dirty="0" smtClean="0">
                          <a:latin typeface="TH SarabunPSK"/>
                          <a:cs typeface="TH SarabunPSK"/>
                        </a:rPr>
                        <a:t>ะบ</a:t>
                      </a:r>
                      <a:r>
                        <a:rPr sz="1600" b="1" spc="0" dirty="0" smtClean="0">
                          <a:latin typeface="TH SarabunPSK"/>
                          <a:cs typeface="TH SarabunPSK"/>
                        </a:rPr>
                        <a:t>บ</a:t>
                      </a:r>
                      <a:endParaRPr sz="1600">
                        <a:latin typeface="TH SarabunPSK"/>
                        <a:cs typeface="TH SarabunPSK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78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78">
                      <a:solidFill>
                        <a:srgbClr val="000000"/>
                      </a:solidFill>
                      <a:prstDash val="solid"/>
                    </a:lnB>
                    <a:solidFill>
                      <a:srgbClr val="DADADA"/>
                    </a:solidFill>
                  </a:tcPr>
                </a:tc>
                <a:tc>
                  <a:txBody>
                    <a:bodyPr/>
                    <a:lstStyle/>
                    <a:p>
                      <a:pPr marL="230504">
                        <a:lnSpc>
                          <a:spcPct val="100000"/>
                        </a:lnSpc>
                      </a:pPr>
                      <a:r>
                        <a:rPr sz="1600" b="1" dirty="0" smtClean="0">
                          <a:latin typeface="TH SarabunPSK"/>
                          <a:cs typeface="TH SarabunPSK"/>
                        </a:rPr>
                        <a:t>จํา</a:t>
                      </a:r>
                      <a:r>
                        <a:rPr sz="1600" b="1" spc="5" dirty="0" smtClean="0">
                          <a:latin typeface="TH SarabunPSK"/>
                          <a:cs typeface="TH SarabunPSK"/>
                        </a:rPr>
                        <a:t>น</a:t>
                      </a:r>
                      <a:r>
                        <a:rPr sz="1600" b="1" spc="-5" dirty="0" smtClean="0">
                          <a:latin typeface="TH SarabunPSK"/>
                          <a:cs typeface="TH SarabunPSK"/>
                        </a:rPr>
                        <a:t>ว</a:t>
                      </a:r>
                      <a:r>
                        <a:rPr sz="1600" b="1" spc="0" dirty="0" smtClean="0">
                          <a:latin typeface="TH SarabunPSK"/>
                          <a:cs typeface="TH SarabunPSK"/>
                        </a:rPr>
                        <a:t>น</a:t>
                      </a:r>
                      <a:r>
                        <a:rPr sz="1600" b="1" spc="-5" dirty="0" smtClean="0">
                          <a:latin typeface="TH SarabunPSK"/>
                          <a:cs typeface="TH SarabunPSK"/>
                        </a:rPr>
                        <a:t>ช</a:t>
                      </a:r>
                      <a:r>
                        <a:rPr sz="1600" b="1" spc="0" dirty="0" smtClean="0">
                          <a:latin typeface="TH SarabunPSK"/>
                          <a:cs typeface="TH SarabunPSK"/>
                        </a:rPr>
                        <a:t></a:t>
                      </a:r>
                      <a:r>
                        <a:rPr sz="1600" b="1" spc="-5" dirty="0" smtClean="0">
                          <a:latin typeface="TH SarabunPSK"/>
                          <a:cs typeface="TH SarabunPSK"/>
                        </a:rPr>
                        <a:t>องท</a:t>
                      </a:r>
                      <a:r>
                        <a:rPr sz="1600" b="1" spc="0" dirty="0" smtClean="0">
                          <a:latin typeface="TH SarabunPSK"/>
                          <a:cs typeface="TH SarabunPSK"/>
                        </a:rPr>
                        <a:t>ี่ร</a:t>
                      </a:r>
                      <a:r>
                        <a:rPr sz="1600" b="1" spc="-5" dirty="0" smtClean="0">
                          <a:latin typeface="TH SarabunPSK"/>
                          <a:cs typeface="TH SarabunPSK"/>
                        </a:rPr>
                        <a:t>ับ</a:t>
                      </a:r>
                      <a:r>
                        <a:rPr sz="1600" b="1" spc="5" dirty="0" smtClean="0">
                          <a:latin typeface="TH SarabunPSK"/>
                          <a:cs typeface="TH SarabunPSK"/>
                        </a:rPr>
                        <a:t>ไ</a:t>
                      </a:r>
                      <a:r>
                        <a:rPr sz="1600" b="1" spc="0" dirty="0" smtClean="0">
                          <a:latin typeface="TH SarabunPSK"/>
                          <a:cs typeface="TH SarabunPSK"/>
                        </a:rPr>
                        <a:t>ด</a:t>
                      </a:r>
                      <a:endParaRPr sz="1600">
                        <a:latin typeface="TH SarabunPSK"/>
                        <a:cs typeface="TH SarabunPSK"/>
                      </a:endParaRPr>
                    </a:p>
                  </a:txBody>
                  <a:tcPr marL="0" marR="0" marT="0" marB="0">
                    <a:lnL w="7378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78">
                      <a:solidFill>
                        <a:srgbClr val="000000"/>
                      </a:solidFill>
                      <a:prstDash val="solid"/>
                    </a:lnB>
                    <a:solidFill>
                      <a:srgbClr val="DADADA"/>
                    </a:solidFill>
                  </a:tcPr>
                </a:tc>
                <a:tc>
                  <a:txBody>
                    <a:bodyPr/>
                    <a:lstStyle/>
                    <a:p>
                      <a:pPr marL="461009">
                        <a:lnSpc>
                          <a:spcPct val="100000"/>
                        </a:lnSpc>
                      </a:pPr>
                      <a:r>
                        <a:rPr sz="1600" b="1" spc="-5" dirty="0" smtClean="0">
                          <a:latin typeface="TH SarabunPSK"/>
                          <a:cs typeface="TH SarabunPSK"/>
                        </a:rPr>
                        <a:t>ห</a:t>
                      </a:r>
                      <a:r>
                        <a:rPr sz="1600" b="1" spc="-10" dirty="0" smtClean="0">
                          <a:latin typeface="TH SarabunPSK"/>
                          <a:cs typeface="TH SarabunPSK"/>
                        </a:rPr>
                        <a:t>ม</a:t>
                      </a:r>
                      <a:r>
                        <a:rPr sz="1600" b="1" spc="0" dirty="0" smtClean="0">
                          <a:latin typeface="TH SarabunPSK"/>
                          <a:cs typeface="TH SarabunPSK"/>
                        </a:rPr>
                        <a:t>า</a:t>
                      </a:r>
                      <a:r>
                        <a:rPr sz="1600" b="1" spc="-5" dirty="0" smtClean="0">
                          <a:latin typeface="TH SarabunPSK"/>
                          <a:cs typeface="TH SarabunPSK"/>
                        </a:rPr>
                        <a:t>ย</a:t>
                      </a:r>
                      <a:r>
                        <a:rPr sz="1600" b="1" spc="0" dirty="0" smtClean="0">
                          <a:latin typeface="TH SarabunPSK"/>
                          <a:cs typeface="TH SarabunPSK"/>
                        </a:rPr>
                        <a:t>เ</a:t>
                      </a:r>
                      <a:r>
                        <a:rPr sz="1600" b="1" spc="-5" dirty="0" smtClean="0">
                          <a:latin typeface="TH SarabunPSK"/>
                          <a:cs typeface="TH SarabunPSK"/>
                        </a:rPr>
                        <a:t>ห</a:t>
                      </a:r>
                      <a:r>
                        <a:rPr sz="1600" b="1" spc="0" dirty="0" smtClean="0">
                          <a:latin typeface="TH SarabunPSK"/>
                          <a:cs typeface="TH SarabunPSK"/>
                        </a:rPr>
                        <a:t>ตุ</a:t>
                      </a:r>
                      <a:endParaRPr sz="1600">
                        <a:latin typeface="TH SarabunPSK"/>
                        <a:cs typeface="TH SarabunPSK"/>
                      </a:endParaRPr>
                    </a:p>
                  </a:txBody>
                  <a:tcPr marL="0" marR="0" marT="0" marB="0">
                    <a:lnL w="7366">
                      <a:solidFill>
                        <a:srgbClr val="000000"/>
                      </a:solidFill>
                      <a:prstDash val="solid"/>
                    </a:lnL>
                    <a:lnT w="7365">
                      <a:solidFill>
                        <a:srgbClr val="000000"/>
                      </a:solidFill>
                      <a:prstDash val="solid"/>
                    </a:lnT>
                    <a:lnB w="7378">
                      <a:solidFill>
                        <a:srgbClr val="000000"/>
                      </a:solidFill>
                      <a:prstDash val="solid"/>
                    </a:lnB>
                    <a:solidFill>
                      <a:srgbClr val="DADADA"/>
                    </a:solidFill>
                  </a:tcPr>
                </a:tc>
              </a:tr>
              <a:tr h="280666"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ท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ี</a:t>
                      </a:r>
                      <a:r>
                        <a:rPr sz="1600" spc="5" dirty="0" smtClean="0">
                          <a:latin typeface="TH SarabunPSK"/>
                          <a:cs typeface="TH SarabunPSK"/>
                        </a:rPr>
                        <a:t>ว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ี+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ก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ล</a:t>
                      </a:r>
                      <a:r>
                        <a:rPr sz="1600" spc="-10" dirty="0" smtClean="0">
                          <a:latin typeface="TH SarabunPSK"/>
                          <a:cs typeface="TH SarabunPSK"/>
                        </a:rPr>
                        <a:t>อ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ง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รับสัญญ</a:t>
                      </a:r>
                      <a:r>
                        <a:rPr sz="1600" spc="10" dirty="0" smtClean="0">
                          <a:latin typeface="TH SarabunPSK"/>
                          <a:cs typeface="TH SarabunPSK"/>
                        </a:rPr>
                        <a:t>า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ณ</a:t>
                      </a:r>
                      <a:endParaRPr sz="1600">
                        <a:latin typeface="TH SarabunPSK"/>
                        <a:cs typeface="TH SarabunPSK"/>
                      </a:endParaRPr>
                    </a:p>
                  </a:txBody>
                  <a:tcPr marL="0" marR="0" marT="0" marB="0">
                    <a:lnR w="7365">
                      <a:solidFill>
                        <a:srgbClr val="000000"/>
                      </a:solidFill>
                      <a:prstDash val="solid"/>
                    </a:lnR>
                    <a:lnT w="7378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sz="1600" dirty="0" smtClean="0">
                          <a:latin typeface="TH SarabunPSK"/>
                          <a:cs typeface="TH SarabunPSK"/>
                        </a:rPr>
                        <a:t>สัญญา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ณ</a:t>
                      </a:r>
                      <a:r>
                        <a:rPr sz="1600" spc="5" dirty="0" smtClean="0">
                          <a:latin typeface="TH SarabunPSK"/>
                          <a:cs typeface="TH SarabunPSK"/>
                        </a:rPr>
                        <a:t>โ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ท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ร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ท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ั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ศ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น</a:t>
                      </a:r>
                      <a:endParaRPr sz="1600">
                        <a:latin typeface="TH SarabunPSK"/>
                        <a:cs typeface="TH SarabunPSK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78">
                      <a:solidFill>
                        <a:srgbClr val="000000"/>
                      </a:solidFill>
                      <a:prstDash val="solid"/>
                    </a:lnR>
                    <a:lnT w="7378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sz="1600" spc="5" dirty="0" smtClean="0">
                          <a:latin typeface="TH SarabunPSK"/>
                          <a:cs typeface="TH SarabunPSK"/>
                        </a:rPr>
                        <a:t>ช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ม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ร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า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ย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กา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รจ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า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ก</a:t>
                      </a:r>
                      <a:endParaRPr sz="1600">
                        <a:latin typeface="TH SarabunPSK"/>
                        <a:cs typeface="TH SarabunPSK"/>
                      </a:endParaRPr>
                    </a:p>
                  </a:txBody>
                  <a:tcPr marL="0" marR="0" marT="0" marB="0">
                    <a:lnL w="7378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78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ค</a:t>
                      </a:r>
                      <a:r>
                        <a:rPr sz="1600" spc="5" dirty="0" smtClean="0">
                          <a:latin typeface="TH SarabunPSK"/>
                          <a:cs typeface="TH SarabunPSK"/>
                        </a:rPr>
                        <a:t>ว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า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มคม</a:t>
                      </a:r>
                      <a:r>
                        <a:rPr sz="1600" spc="5" dirty="0" smtClean="0">
                          <a:latin typeface="TH SarabunPSK"/>
                          <a:cs typeface="TH SarabunPSK"/>
                        </a:rPr>
                        <a:t>ช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ัด</a:t>
                      </a:r>
                      <a:r>
                        <a:rPr sz="1600" spc="10" dirty="0" smtClean="0">
                          <a:latin typeface="TH SarabunPSK"/>
                          <a:cs typeface="TH SarabunPSK"/>
                        </a:rPr>
                        <a:t> 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HD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 1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0 </a:t>
                      </a:r>
                      <a:r>
                        <a:rPr sz="1600" spc="5" dirty="0" smtClean="0">
                          <a:latin typeface="TH SarabunPSK"/>
                          <a:cs typeface="TH SarabunPSK"/>
                        </a:rPr>
                        <a:t>ช</a:t>
                      </a:r>
                      <a:r>
                        <a:rPr sz="1600" spc="-20" dirty="0" smtClean="0">
                          <a:latin typeface="TH SarabunPSK"/>
                          <a:cs typeface="TH SarabunPSK"/>
                        </a:rPr>
                        <a:t></a:t>
                      </a:r>
                      <a:r>
                        <a:rPr sz="1600" spc="-10" dirty="0" smtClean="0">
                          <a:latin typeface="TH SarabunPSK"/>
                          <a:cs typeface="TH SarabunPSK"/>
                        </a:rPr>
                        <a:t>อ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ง</a:t>
                      </a:r>
                      <a:endParaRPr sz="1600">
                        <a:latin typeface="TH SarabunPSK"/>
                        <a:cs typeface="TH SarabunPSK"/>
                      </a:endParaRPr>
                    </a:p>
                  </a:txBody>
                  <a:tcPr marL="0" marR="0" marT="0" marB="0">
                    <a:lnL w="7366">
                      <a:solidFill>
                        <a:srgbClr val="000000"/>
                      </a:solidFill>
                      <a:prstDash val="solid"/>
                    </a:lnL>
                    <a:lnT w="7378">
                      <a:solidFill>
                        <a:srgbClr val="000000"/>
                      </a:solidFill>
                      <a:prstDash val="solid"/>
                    </a:lnT>
                  </a:tcPr>
                </a:tc>
              </a:tr>
              <a:tr h="280666"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(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Set</a:t>
                      </a:r>
                      <a:r>
                        <a:rPr sz="1600" spc="5" dirty="0" smtClean="0">
                          <a:latin typeface="TH SarabunPSK"/>
                          <a:cs typeface="TH SarabunPSK"/>
                        </a:rPr>
                        <a:t> 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T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op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 B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o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x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:</a:t>
                      </a:r>
                      <a:r>
                        <a:rPr sz="1600" spc="5" dirty="0" smtClean="0">
                          <a:latin typeface="TH SarabunPSK"/>
                          <a:cs typeface="TH SarabunPSK"/>
                        </a:rPr>
                        <a:t> 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D</a:t>
                      </a:r>
                      <a:r>
                        <a:rPr sz="1600" spc="10" dirty="0" smtClean="0">
                          <a:latin typeface="TH SarabunPSK"/>
                          <a:cs typeface="TH SarabunPSK"/>
                        </a:rPr>
                        <a:t>V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B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-</a:t>
                      </a:r>
                      <a:endParaRPr sz="1600">
                        <a:latin typeface="TH SarabunPSK"/>
                        <a:cs typeface="TH SarabunPSK"/>
                      </a:endParaRPr>
                    </a:p>
                  </a:txBody>
                  <a:tcPr marL="0" marR="0" marT="0" marB="0">
                    <a:lnR w="7365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sz="1600" spc="5" dirty="0" smtClean="0">
                          <a:latin typeface="TH SarabunPSK"/>
                          <a:cs typeface="TH SarabunPSK"/>
                        </a:rPr>
                        <a:t>ภ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า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ค</a:t>
                      </a:r>
                      <a:r>
                        <a:rPr sz="1600" spc="-10" dirty="0" smtClean="0">
                          <a:latin typeface="TH SarabunPSK"/>
                          <a:cs typeface="TH SarabunPSK"/>
                        </a:rPr>
                        <a:t>พ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ื้นดิน ร</a:t>
                      </a:r>
                      <a:r>
                        <a:rPr sz="1600" spc="-10" dirty="0" smtClean="0">
                          <a:latin typeface="TH SarabunPSK"/>
                          <a:cs typeface="TH SarabunPSK"/>
                        </a:rPr>
                        <a:t>ะ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บ</a:t>
                      </a:r>
                      <a:r>
                        <a:rPr sz="1600" spc="10" dirty="0" smtClean="0">
                          <a:latin typeface="TH SarabunPSK"/>
                          <a:cs typeface="TH SarabunPSK"/>
                        </a:rPr>
                        <a:t>บ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ดิจิต</a:t>
                      </a:r>
                      <a:r>
                        <a:rPr sz="1600" spc="-10" dirty="0" smtClean="0">
                          <a:latin typeface="TH SarabunPSK"/>
                          <a:cs typeface="TH SarabunPSK"/>
                        </a:rPr>
                        <a:t>อ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ล</a:t>
                      </a:r>
                      <a:endParaRPr sz="1600">
                        <a:latin typeface="TH SarabunPSK"/>
                        <a:cs typeface="TH SarabunPSK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78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sz="1600" dirty="0" smtClean="0">
                          <a:latin typeface="TH SarabunPSK"/>
                          <a:cs typeface="TH SarabunPSK"/>
                        </a:rPr>
                        <a:t>ส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ถ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านี</a:t>
                      </a:r>
                      <a:r>
                        <a:rPr sz="1600" spc="5" dirty="0" smtClean="0">
                          <a:latin typeface="TH SarabunPSK"/>
                          <a:cs typeface="TH SarabunPSK"/>
                        </a:rPr>
                        <a:t>โ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ท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ร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ท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ั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ศ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น</a:t>
                      </a:r>
                      <a:r>
                        <a:rPr sz="1600" spc="5" dirty="0" smtClean="0">
                          <a:latin typeface="TH SarabunPSK"/>
                          <a:cs typeface="TH SarabunPSK"/>
                        </a:rPr>
                        <a:t>ภ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า</a:t>
                      </a:r>
                      <a:r>
                        <a:rPr sz="1600" spc="5" dirty="0" smtClean="0">
                          <a:latin typeface="TH SarabunPSK"/>
                          <a:cs typeface="TH SarabunPSK"/>
                        </a:rPr>
                        <a:t>ค</a:t>
                      </a:r>
                      <a:r>
                        <a:rPr sz="1600" spc="-10" dirty="0" smtClean="0">
                          <a:latin typeface="TH SarabunPSK"/>
                          <a:cs typeface="TH SarabunPSK"/>
                        </a:rPr>
                        <a:t>พ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ื้นดิน</a:t>
                      </a:r>
                      <a:endParaRPr sz="1600">
                        <a:latin typeface="TH SarabunPSK"/>
                        <a:cs typeface="TH SarabunPSK"/>
                      </a:endParaRPr>
                    </a:p>
                  </a:txBody>
                  <a:tcPr marL="0" marR="0" marT="0" marB="0">
                    <a:lnL w="7378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ท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ี่เหลื</a:t>
                      </a:r>
                      <a:r>
                        <a:rPr sz="1600" spc="-10" dirty="0" smtClean="0">
                          <a:latin typeface="TH SarabunPSK"/>
                          <a:cs typeface="TH SarabunPSK"/>
                        </a:rPr>
                        <a:t>อ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ค</a:t>
                      </a:r>
                      <a:r>
                        <a:rPr sz="1600" spc="5" dirty="0" smtClean="0">
                          <a:latin typeface="TH SarabunPSK"/>
                          <a:cs typeface="TH SarabunPSK"/>
                        </a:rPr>
                        <a:t>ว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า</a:t>
                      </a:r>
                      <a:r>
                        <a:rPr sz="1600" spc="5" dirty="0" smtClean="0">
                          <a:latin typeface="TH SarabunPSK"/>
                          <a:cs typeface="TH SarabunPSK"/>
                        </a:rPr>
                        <a:t>ม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คม</a:t>
                      </a:r>
                      <a:r>
                        <a:rPr sz="1600" spc="5" dirty="0" smtClean="0">
                          <a:latin typeface="TH SarabunPSK"/>
                          <a:cs typeface="TH SarabunPSK"/>
                        </a:rPr>
                        <a:t>ช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ัด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แ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บบ</a:t>
                      </a:r>
                      <a:endParaRPr sz="1600">
                        <a:latin typeface="TH SarabunPSK"/>
                        <a:cs typeface="TH SarabunPSK"/>
                      </a:endParaRPr>
                    </a:p>
                  </a:txBody>
                  <a:tcPr marL="0" marR="0" marT="0" marB="0">
                    <a:lnL w="7366">
                      <a:solidFill>
                        <a:srgbClr val="000000"/>
                      </a:solidFill>
                      <a:prstDash val="solid"/>
                    </a:lnL>
                  </a:tcPr>
                </a:tc>
              </a:tr>
              <a:tr h="284196"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T</a:t>
                      </a:r>
                      <a:r>
                        <a:rPr sz="1600" spc="5" dirty="0" smtClean="0">
                          <a:latin typeface="TH SarabunPSK"/>
                          <a:cs typeface="TH SarabunPSK"/>
                        </a:rPr>
                        <a:t>2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)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 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+</a:t>
                      </a:r>
                      <a:r>
                        <a:rPr sz="1600" spc="5" dirty="0" smtClean="0">
                          <a:latin typeface="TH SarabunPSK"/>
                          <a:cs typeface="TH SarabunPSK"/>
                        </a:rPr>
                        <a:t> 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เสาหน</a:t>
                      </a:r>
                      <a:r>
                        <a:rPr sz="1600" spc="5" dirty="0" smtClean="0">
                          <a:latin typeface="TH SarabunPSK"/>
                          <a:cs typeface="TH SarabunPSK"/>
                        </a:rPr>
                        <a:t>ว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ด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ก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ุง หรือ</a:t>
                      </a:r>
                      <a:endParaRPr sz="1600">
                        <a:latin typeface="TH SarabunPSK"/>
                        <a:cs typeface="TH SarabunPSK"/>
                      </a:endParaRPr>
                    </a:p>
                  </a:txBody>
                  <a:tcPr marL="0" marR="0" marT="0" marB="0">
                    <a:lnR w="7365">
                      <a:solidFill>
                        <a:srgbClr val="000000"/>
                      </a:solidFill>
                      <a:prstDash val="solid"/>
                    </a:lnR>
                  </a:tcPr>
                </a:tc>
                <a:tc rowSpan="3"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แ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บบ 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D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V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B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-</a:t>
                      </a:r>
                      <a:r>
                        <a:rPr sz="1600" spc="5" dirty="0" smtClean="0">
                          <a:latin typeface="TH SarabunPSK"/>
                          <a:cs typeface="TH SarabunPSK"/>
                        </a:rPr>
                        <a:t>T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2</a:t>
                      </a:r>
                      <a:endParaRPr sz="1600">
                        <a:latin typeface="TH SarabunPSK"/>
                        <a:cs typeface="TH SarabunPSK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78">
                      <a:solidFill>
                        <a:srgbClr val="000000"/>
                      </a:solidFill>
                      <a:prstDash val="solid"/>
                    </a:lnR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ท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ี</a:t>
                      </a:r>
                      <a:r>
                        <a:rPr sz="1600" spc="-10" dirty="0" smtClean="0">
                          <a:latin typeface="TH SarabunPSK"/>
                          <a:cs typeface="TH SarabunPSK"/>
                        </a:rPr>
                        <a:t>ไ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ดรับ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ใ</a:t>
                      </a:r>
                      <a:r>
                        <a:rPr sz="1600" spc="10" dirty="0" smtClean="0">
                          <a:latin typeface="TH SarabunPSK"/>
                          <a:cs typeface="TH SarabunPSK"/>
                        </a:rPr>
                        <a:t>บ</a:t>
                      </a:r>
                      <a:r>
                        <a:rPr sz="1600" spc="-10" dirty="0" smtClean="0">
                          <a:latin typeface="TH SarabunPSK"/>
                          <a:cs typeface="TH SarabunPSK"/>
                        </a:rPr>
                        <a:t>อ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นุญาต</a:t>
                      </a:r>
                      <a:r>
                        <a:rPr sz="1600" spc="10" dirty="0" smtClean="0">
                          <a:latin typeface="TH SarabunPSK"/>
                          <a:cs typeface="TH SarabunPSK"/>
                        </a:rPr>
                        <a:t>จ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าก</a:t>
                      </a:r>
                      <a:endParaRPr sz="1600">
                        <a:latin typeface="TH SarabunPSK"/>
                        <a:cs typeface="TH SarabunPSK"/>
                      </a:endParaRPr>
                    </a:p>
                  </a:txBody>
                  <a:tcPr marL="0" marR="0" marT="0" marB="0">
                    <a:lnL w="7378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sz="1600" dirty="0" smtClean="0">
                          <a:latin typeface="TH SarabunPSK"/>
                          <a:cs typeface="TH SarabunPSK"/>
                        </a:rPr>
                        <a:t>SD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 </a:t>
                      </a:r>
                      <a:r>
                        <a:rPr sz="1600" spc="-10" dirty="0" smtClean="0">
                          <a:latin typeface="TH SarabunPSK"/>
                          <a:cs typeface="TH SarabunPSK"/>
                        </a:rPr>
                        <a:t>อ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ัตราส</a:t>
                      </a:r>
                      <a:r>
                        <a:rPr sz="1600" spc="5" dirty="0" smtClean="0">
                          <a:latin typeface="TH SarabunPSK"/>
                          <a:cs typeface="TH SarabunPSK"/>
                        </a:rPr>
                        <a:t>ว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น</a:t>
                      </a:r>
                      <a:r>
                        <a:rPr sz="1600" spc="5" dirty="0" smtClean="0">
                          <a:latin typeface="TH SarabunPSK"/>
                          <a:cs typeface="TH SarabunPSK"/>
                        </a:rPr>
                        <a:t>ภ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าพ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 1</a:t>
                      </a:r>
                      <a:r>
                        <a:rPr sz="1600" spc="5" dirty="0" smtClean="0">
                          <a:latin typeface="TH SarabunPSK"/>
                          <a:cs typeface="TH SarabunPSK"/>
                        </a:rPr>
                        <a:t>6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: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9</a:t>
                      </a:r>
                      <a:r>
                        <a:rPr sz="1575" spc="0" baseline="39682" dirty="0" smtClean="0">
                          <a:latin typeface="TH SarabunPSK"/>
                          <a:cs typeface="TH SarabunPSK"/>
                        </a:rPr>
                        <a:t>*</a:t>
                      </a:r>
                      <a:endParaRPr sz="1575" baseline="39682">
                        <a:latin typeface="TH SarabunPSK"/>
                        <a:cs typeface="TH SarabunPSK"/>
                      </a:endParaRPr>
                    </a:p>
                  </a:txBody>
                  <a:tcPr marL="0" marR="0" marT="0" marB="0">
                    <a:lnL w="7366">
                      <a:solidFill>
                        <a:srgbClr val="000000"/>
                      </a:solidFill>
                      <a:prstDash val="solid"/>
                    </a:lnL>
                  </a:tcPr>
                </a:tc>
              </a:tr>
              <a:tr h="280666">
                <a:tc rowSpan="2"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ก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า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ง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ปลา</a:t>
                      </a:r>
                      <a:endParaRPr sz="1600">
                        <a:latin typeface="TH SarabunPSK"/>
                        <a:cs typeface="TH SarabunPSK"/>
                      </a:endParaRPr>
                    </a:p>
                  </a:txBody>
                  <a:tcPr marL="0" marR="0" marT="0" marB="0">
                    <a:lnR w="7365">
                      <a:solidFill>
                        <a:srgbClr val="000000"/>
                      </a:solidFill>
                      <a:prstDash val="solid"/>
                    </a:lnR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78">
                      <a:solidFill>
                        <a:srgbClr val="000000"/>
                      </a:solidFill>
                      <a:prstDash val="solid"/>
                    </a:lnR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ก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ส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ท</a:t>
                      </a:r>
                      <a:r>
                        <a:rPr sz="1600" spc="5" dirty="0" smtClean="0">
                          <a:latin typeface="TH SarabunPSK"/>
                          <a:cs typeface="TH SarabunPSK"/>
                        </a:rPr>
                        <a:t>ช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.</a:t>
                      </a:r>
                      <a:r>
                        <a:rPr sz="1600" spc="5" dirty="0" smtClean="0">
                          <a:latin typeface="TH SarabunPSK"/>
                          <a:cs typeface="TH SarabunPSK"/>
                        </a:rPr>
                        <a:t> </a:t>
                      </a:r>
                      <a:r>
                        <a:rPr sz="1600" spc="-10" dirty="0" smtClean="0">
                          <a:latin typeface="TH SarabunPSK"/>
                          <a:cs typeface="TH SarabunPSK"/>
                        </a:rPr>
                        <a:t>ไ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ดสู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ง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สุด 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4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8 </a:t>
                      </a:r>
                      <a:r>
                        <a:rPr sz="1600" spc="5" dirty="0" smtClean="0">
                          <a:latin typeface="TH SarabunPSK"/>
                          <a:cs typeface="TH SarabunPSK"/>
                        </a:rPr>
                        <a:t>ช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</a:t>
                      </a:r>
                      <a:r>
                        <a:rPr sz="1600" spc="-10" dirty="0" smtClean="0">
                          <a:latin typeface="TH SarabunPSK"/>
                          <a:cs typeface="TH SarabunPSK"/>
                        </a:rPr>
                        <a:t>อ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ง</a:t>
                      </a:r>
                      <a:endParaRPr sz="1600">
                        <a:latin typeface="TH SarabunPSK"/>
                        <a:cs typeface="TH SarabunPSK"/>
                      </a:endParaRPr>
                    </a:p>
                  </a:txBody>
                  <a:tcPr marL="0" marR="0" marT="0" marB="0">
                    <a:lnL w="7378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</a:tcPr>
                </a:tc>
                <a:tc rowSpan="2"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sz="1600" dirty="0" smtClean="0">
                          <a:latin typeface="TH SarabunPSK"/>
                          <a:cs typeface="TH SarabunPSK"/>
                        </a:rPr>
                        <a:t>ณ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 </a:t>
                      </a:r>
                      <a:r>
                        <a:rPr sz="1600" spc="5" dirty="0" smtClean="0">
                          <a:latin typeface="TH SarabunPSK"/>
                          <a:cs typeface="TH SarabunPSK"/>
                        </a:rPr>
                        <a:t>ว</a:t>
                      </a:r>
                      <a:r>
                        <a:rPr sz="1600" spc="-20" dirty="0" smtClean="0">
                          <a:latin typeface="TH SarabunPSK"/>
                          <a:cs typeface="TH SarabunPSK"/>
                        </a:rPr>
                        <a:t>ั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น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ที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่</a:t>
                      </a:r>
                      <a:r>
                        <a:rPr sz="1600" spc="-15" dirty="0" smtClean="0">
                          <a:latin typeface="TH SarabunPSK"/>
                          <a:cs typeface="TH SarabunPSK"/>
                        </a:rPr>
                        <a:t> 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29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/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08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/</a:t>
                      </a:r>
                      <a:r>
                        <a:rPr sz="1600" spc="10" dirty="0" smtClean="0">
                          <a:latin typeface="TH SarabunPSK"/>
                          <a:cs typeface="TH SarabunPSK"/>
                        </a:rPr>
                        <a:t>5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7</a:t>
                      </a:r>
                      <a:endParaRPr sz="1600">
                        <a:latin typeface="TH SarabunPSK"/>
                        <a:cs typeface="TH SarabunPSK"/>
                      </a:endParaRPr>
                    </a:p>
                  </a:txBody>
                  <a:tcPr marL="0" marR="0" marT="0" marB="0">
                    <a:lnL w="7366">
                      <a:solidFill>
                        <a:srgbClr val="000000"/>
                      </a:solidFill>
                      <a:prstDash val="solid"/>
                    </a:lnL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80666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7365">
                      <a:solidFill>
                        <a:srgbClr val="000000"/>
                      </a:solidFill>
                      <a:prstDash val="solid"/>
                    </a:lnR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78">
                      <a:solidFill>
                        <a:srgbClr val="000000"/>
                      </a:solidFill>
                      <a:prstDash val="solid"/>
                    </a:lnR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(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รับ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ข</a:t>
                      </a:r>
                      <a:r>
                        <a:rPr sz="1600" spc="5" dirty="0" smtClean="0">
                          <a:latin typeface="TH SarabunPSK"/>
                          <a:cs typeface="TH SarabunPSK"/>
                        </a:rPr>
                        <a:t>ม</a:t>
                      </a:r>
                      <a:r>
                        <a:rPr sz="1600" spc="-10" dirty="0" smtClean="0">
                          <a:latin typeface="TH SarabunPSK"/>
                          <a:cs typeface="TH SarabunPSK"/>
                        </a:rPr>
                        <a:t>ไ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ด</a:t>
                      </a:r>
                      <a:r>
                        <a:rPr sz="1600" spc="5" dirty="0" smtClean="0">
                          <a:latin typeface="TH SarabunPSK"/>
                          <a:cs typeface="TH SarabunPSK"/>
                        </a:rPr>
                        <a:t>โ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ดยตร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ง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)</a:t>
                      </a:r>
                      <a:endParaRPr sz="1600">
                        <a:latin typeface="TH SarabunPSK"/>
                        <a:cs typeface="TH SarabunPSK"/>
                      </a:endParaRPr>
                    </a:p>
                  </a:txBody>
                  <a:tcPr marL="0" marR="0" marT="0" marB="0">
                    <a:lnL w="7378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7366">
                      <a:solidFill>
                        <a:srgbClr val="000000"/>
                      </a:solidFill>
                      <a:prstDash val="solid"/>
                    </a:lnL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80666"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ท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ี</a:t>
                      </a:r>
                      <a:r>
                        <a:rPr sz="1600" spc="5" dirty="0" smtClean="0">
                          <a:latin typeface="TH SarabunPSK"/>
                          <a:cs typeface="TH SarabunPSK"/>
                        </a:rPr>
                        <a:t>ว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ีรุน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ใ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ห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ม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</a:t>
                      </a:r>
                      <a:r>
                        <a:rPr sz="1600" spc="-15" dirty="0" smtClean="0">
                          <a:latin typeface="TH SarabunPSK"/>
                          <a:cs typeface="TH SarabunPSK"/>
                        </a:rPr>
                        <a:t> </a:t>
                      </a:r>
                      <a:r>
                        <a:rPr sz="1600" spc="5" dirty="0" smtClean="0">
                          <a:latin typeface="TH SarabunPSK"/>
                          <a:cs typeface="TH SarabunPSK"/>
                        </a:rPr>
                        <a:t>(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iDT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V:</a:t>
                      </a:r>
                      <a:r>
                        <a:rPr sz="1600" spc="5" dirty="0" smtClean="0">
                          <a:latin typeface="TH SarabunPSK"/>
                          <a:cs typeface="TH SarabunPSK"/>
                        </a:rPr>
                        <a:t> 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D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V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B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-</a:t>
                      </a:r>
                      <a:endParaRPr sz="1600">
                        <a:latin typeface="TH SarabunPSK"/>
                        <a:cs typeface="TH SarabunPSK"/>
                      </a:endParaRPr>
                    </a:p>
                  </a:txBody>
                  <a:tcPr marL="0" marR="0" marT="0" marB="0"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sz="1600" dirty="0" smtClean="0">
                          <a:latin typeface="TH SarabunPSK"/>
                          <a:cs typeface="TH SarabunPSK"/>
                        </a:rPr>
                        <a:t>สัญญา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ณ</a:t>
                      </a:r>
                      <a:r>
                        <a:rPr sz="1600" spc="5" dirty="0" smtClean="0">
                          <a:latin typeface="TH SarabunPSK"/>
                          <a:cs typeface="TH SarabunPSK"/>
                        </a:rPr>
                        <a:t>โ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ท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ร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ท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ั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ศ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น</a:t>
                      </a:r>
                      <a:endParaRPr sz="1600">
                        <a:latin typeface="TH SarabunPSK"/>
                        <a:cs typeface="TH SarabunPSK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78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sz="1600" spc="5" dirty="0" smtClean="0">
                          <a:latin typeface="TH SarabunPSK"/>
                          <a:cs typeface="TH SarabunPSK"/>
                        </a:rPr>
                        <a:t>ช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ม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ร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า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ย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กา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รจ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า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ก</a:t>
                      </a:r>
                      <a:endParaRPr sz="1600">
                        <a:latin typeface="TH SarabunPSK"/>
                        <a:cs typeface="TH SarabunPSK"/>
                      </a:endParaRPr>
                    </a:p>
                  </a:txBody>
                  <a:tcPr marL="0" marR="0" marT="0" marB="0">
                    <a:lnL w="7378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ค</a:t>
                      </a:r>
                      <a:r>
                        <a:rPr sz="1600" spc="5" dirty="0" smtClean="0">
                          <a:latin typeface="TH SarabunPSK"/>
                          <a:cs typeface="TH SarabunPSK"/>
                        </a:rPr>
                        <a:t>ว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า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มคม</a:t>
                      </a:r>
                      <a:r>
                        <a:rPr sz="1600" spc="5" dirty="0" smtClean="0">
                          <a:latin typeface="TH SarabunPSK"/>
                          <a:cs typeface="TH SarabunPSK"/>
                        </a:rPr>
                        <a:t>ช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ัด</a:t>
                      </a:r>
                      <a:r>
                        <a:rPr sz="1600" spc="10" dirty="0" smtClean="0">
                          <a:latin typeface="TH SarabunPSK"/>
                          <a:cs typeface="TH SarabunPSK"/>
                        </a:rPr>
                        <a:t> 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HD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 1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0 </a:t>
                      </a:r>
                      <a:r>
                        <a:rPr sz="1600" spc="5" dirty="0" smtClean="0">
                          <a:latin typeface="TH SarabunPSK"/>
                          <a:cs typeface="TH SarabunPSK"/>
                        </a:rPr>
                        <a:t>ช</a:t>
                      </a:r>
                      <a:r>
                        <a:rPr sz="1600" spc="-20" dirty="0" smtClean="0">
                          <a:latin typeface="TH SarabunPSK"/>
                          <a:cs typeface="TH SarabunPSK"/>
                        </a:rPr>
                        <a:t></a:t>
                      </a:r>
                      <a:r>
                        <a:rPr sz="1600" spc="-10" dirty="0" smtClean="0">
                          <a:latin typeface="TH SarabunPSK"/>
                          <a:cs typeface="TH SarabunPSK"/>
                        </a:rPr>
                        <a:t>อ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ง</a:t>
                      </a:r>
                      <a:endParaRPr sz="1600">
                        <a:latin typeface="TH SarabunPSK"/>
                        <a:cs typeface="TH SarabunPSK"/>
                      </a:endParaRPr>
                    </a:p>
                  </a:txBody>
                  <a:tcPr marL="0" marR="0" marT="0" marB="0">
                    <a:lnL w="7366">
                      <a:solidFill>
                        <a:srgbClr val="000000"/>
                      </a:solidFill>
                      <a:prstDash val="solid"/>
                    </a:lnL>
                    <a:lnT w="7365">
                      <a:solidFill>
                        <a:srgbClr val="000000"/>
                      </a:solidFill>
                      <a:prstDash val="solid"/>
                    </a:lnT>
                  </a:tcPr>
                </a:tc>
              </a:tr>
              <a:tr h="280666"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T</a:t>
                      </a:r>
                      <a:r>
                        <a:rPr sz="1600" spc="5" dirty="0" smtClean="0">
                          <a:latin typeface="TH SarabunPSK"/>
                          <a:cs typeface="TH SarabunPSK"/>
                        </a:rPr>
                        <a:t>2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)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 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+</a:t>
                      </a:r>
                      <a:r>
                        <a:rPr sz="1600" spc="5" dirty="0" smtClean="0">
                          <a:latin typeface="TH SarabunPSK"/>
                          <a:cs typeface="TH SarabunPSK"/>
                        </a:rPr>
                        <a:t> 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เสาหน</a:t>
                      </a:r>
                      <a:r>
                        <a:rPr sz="1600" spc="5" dirty="0" smtClean="0">
                          <a:latin typeface="TH SarabunPSK"/>
                          <a:cs typeface="TH SarabunPSK"/>
                        </a:rPr>
                        <a:t>ว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ด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ก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ุง หรือ</a:t>
                      </a:r>
                      <a:endParaRPr sz="1600">
                        <a:latin typeface="TH SarabunPSK"/>
                        <a:cs typeface="TH SarabunPSK"/>
                      </a:endParaRPr>
                    </a:p>
                  </a:txBody>
                  <a:tcPr marL="0" marR="0" marT="0" marB="0">
                    <a:lnR w="7365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sz="1600" spc="5" dirty="0" smtClean="0">
                          <a:latin typeface="TH SarabunPSK"/>
                          <a:cs typeface="TH SarabunPSK"/>
                        </a:rPr>
                        <a:t>ภ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า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ค</a:t>
                      </a:r>
                      <a:r>
                        <a:rPr sz="1600" spc="-10" dirty="0" smtClean="0">
                          <a:latin typeface="TH SarabunPSK"/>
                          <a:cs typeface="TH SarabunPSK"/>
                        </a:rPr>
                        <a:t>พ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ื้นดิน ร</a:t>
                      </a:r>
                      <a:r>
                        <a:rPr sz="1600" spc="-10" dirty="0" smtClean="0">
                          <a:latin typeface="TH SarabunPSK"/>
                          <a:cs typeface="TH SarabunPSK"/>
                        </a:rPr>
                        <a:t>ะ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บ</a:t>
                      </a:r>
                      <a:r>
                        <a:rPr sz="1600" spc="10" dirty="0" smtClean="0">
                          <a:latin typeface="TH SarabunPSK"/>
                          <a:cs typeface="TH SarabunPSK"/>
                        </a:rPr>
                        <a:t>บ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ดิจิต</a:t>
                      </a:r>
                      <a:r>
                        <a:rPr sz="1600" spc="-10" dirty="0" smtClean="0">
                          <a:latin typeface="TH SarabunPSK"/>
                          <a:cs typeface="TH SarabunPSK"/>
                        </a:rPr>
                        <a:t>อ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ล</a:t>
                      </a:r>
                      <a:endParaRPr sz="1600">
                        <a:latin typeface="TH SarabunPSK"/>
                        <a:cs typeface="TH SarabunPSK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78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sz="1600" dirty="0" smtClean="0">
                          <a:latin typeface="TH SarabunPSK"/>
                          <a:cs typeface="TH SarabunPSK"/>
                        </a:rPr>
                        <a:t>ส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ถ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านี</a:t>
                      </a:r>
                      <a:r>
                        <a:rPr sz="1600" spc="5" dirty="0" smtClean="0">
                          <a:latin typeface="TH SarabunPSK"/>
                          <a:cs typeface="TH SarabunPSK"/>
                        </a:rPr>
                        <a:t>โ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ท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ร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ท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ั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ศ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น</a:t>
                      </a:r>
                      <a:r>
                        <a:rPr sz="1600" spc="5" dirty="0" smtClean="0">
                          <a:latin typeface="TH SarabunPSK"/>
                          <a:cs typeface="TH SarabunPSK"/>
                        </a:rPr>
                        <a:t>ภ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า</a:t>
                      </a:r>
                      <a:r>
                        <a:rPr sz="1600" spc="5" dirty="0" smtClean="0">
                          <a:latin typeface="TH SarabunPSK"/>
                          <a:cs typeface="TH SarabunPSK"/>
                        </a:rPr>
                        <a:t>ค</a:t>
                      </a:r>
                      <a:r>
                        <a:rPr sz="1600" spc="-10" dirty="0" smtClean="0">
                          <a:latin typeface="TH SarabunPSK"/>
                          <a:cs typeface="TH SarabunPSK"/>
                        </a:rPr>
                        <a:t>พ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ื้นดิน</a:t>
                      </a:r>
                      <a:endParaRPr sz="1600">
                        <a:latin typeface="TH SarabunPSK"/>
                        <a:cs typeface="TH SarabunPSK"/>
                      </a:endParaRPr>
                    </a:p>
                  </a:txBody>
                  <a:tcPr marL="0" marR="0" marT="0" marB="0">
                    <a:lnL w="7378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ท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ี่เหลื</a:t>
                      </a:r>
                      <a:r>
                        <a:rPr sz="1600" spc="-10" dirty="0" smtClean="0">
                          <a:latin typeface="TH SarabunPSK"/>
                          <a:cs typeface="TH SarabunPSK"/>
                        </a:rPr>
                        <a:t>อ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ค</a:t>
                      </a:r>
                      <a:r>
                        <a:rPr sz="1600" spc="5" dirty="0" smtClean="0">
                          <a:latin typeface="TH SarabunPSK"/>
                          <a:cs typeface="TH SarabunPSK"/>
                        </a:rPr>
                        <a:t>ว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า</a:t>
                      </a:r>
                      <a:r>
                        <a:rPr sz="1600" spc="5" dirty="0" smtClean="0">
                          <a:latin typeface="TH SarabunPSK"/>
                          <a:cs typeface="TH SarabunPSK"/>
                        </a:rPr>
                        <a:t>ม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คม</a:t>
                      </a:r>
                      <a:r>
                        <a:rPr sz="1600" spc="5" dirty="0" smtClean="0">
                          <a:latin typeface="TH SarabunPSK"/>
                          <a:cs typeface="TH SarabunPSK"/>
                        </a:rPr>
                        <a:t>ช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ัด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แ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บบ</a:t>
                      </a:r>
                      <a:endParaRPr sz="1600">
                        <a:latin typeface="TH SarabunPSK"/>
                        <a:cs typeface="TH SarabunPSK"/>
                      </a:endParaRPr>
                    </a:p>
                  </a:txBody>
                  <a:tcPr marL="0" marR="0" marT="0" marB="0">
                    <a:lnL w="7366">
                      <a:solidFill>
                        <a:srgbClr val="000000"/>
                      </a:solidFill>
                      <a:prstDash val="solid"/>
                    </a:lnL>
                  </a:tcPr>
                </a:tc>
              </a:tr>
              <a:tr h="285043">
                <a:tc rowSpan="3"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ก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า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ง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ปลา</a:t>
                      </a:r>
                      <a:endParaRPr sz="1600">
                        <a:latin typeface="TH SarabunPSK"/>
                        <a:cs typeface="TH SarabunPSK"/>
                      </a:endParaRPr>
                    </a:p>
                  </a:txBody>
                  <a:tcPr marL="0" marR="0" marT="0" marB="0">
                    <a:lnR w="7365">
                      <a:solidFill>
                        <a:srgbClr val="000000"/>
                      </a:solidFill>
                      <a:prstDash val="solid"/>
                    </a:lnR>
                    <a:lnB w="7378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3"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แ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บบ 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D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V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B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-</a:t>
                      </a:r>
                      <a:r>
                        <a:rPr sz="1600" spc="5" dirty="0" smtClean="0">
                          <a:latin typeface="TH SarabunPSK"/>
                          <a:cs typeface="TH SarabunPSK"/>
                        </a:rPr>
                        <a:t>T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2</a:t>
                      </a:r>
                      <a:endParaRPr sz="1600">
                        <a:latin typeface="TH SarabunPSK"/>
                        <a:cs typeface="TH SarabunPSK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78">
                      <a:solidFill>
                        <a:srgbClr val="000000"/>
                      </a:solidFill>
                      <a:prstDash val="solid"/>
                    </a:lnR>
                    <a:lnB w="737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ท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ี</a:t>
                      </a:r>
                      <a:r>
                        <a:rPr sz="1600" spc="-10" dirty="0" smtClean="0">
                          <a:latin typeface="TH SarabunPSK"/>
                          <a:cs typeface="TH SarabunPSK"/>
                        </a:rPr>
                        <a:t>ไ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ดรับ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ใ</a:t>
                      </a:r>
                      <a:r>
                        <a:rPr sz="1600" spc="10" dirty="0" smtClean="0">
                          <a:latin typeface="TH SarabunPSK"/>
                          <a:cs typeface="TH SarabunPSK"/>
                        </a:rPr>
                        <a:t>บ</a:t>
                      </a:r>
                      <a:r>
                        <a:rPr sz="1600" spc="-10" dirty="0" smtClean="0">
                          <a:latin typeface="TH SarabunPSK"/>
                          <a:cs typeface="TH SarabunPSK"/>
                        </a:rPr>
                        <a:t>อ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นุญาต</a:t>
                      </a:r>
                      <a:r>
                        <a:rPr sz="1600" spc="10" dirty="0" smtClean="0">
                          <a:latin typeface="TH SarabunPSK"/>
                          <a:cs typeface="TH SarabunPSK"/>
                        </a:rPr>
                        <a:t>จ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าก</a:t>
                      </a:r>
                      <a:endParaRPr sz="1600">
                        <a:latin typeface="TH SarabunPSK"/>
                        <a:cs typeface="TH SarabunPSK"/>
                      </a:endParaRPr>
                    </a:p>
                  </a:txBody>
                  <a:tcPr marL="0" marR="0" marT="0" marB="0">
                    <a:lnL w="7378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sz="1600" dirty="0" smtClean="0">
                          <a:latin typeface="TH SarabunPSK"/>
                          <a:cs typeface="TH SarabunPSK"/>
                        </a:rPr>
                        <a:t>SD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 </a:t>
                      </a:r>
                      <a:r>
                        <a:rPr sz="1600" spc="-10" dirty="0" smtClean="0">
                          <a:latin typeface="TH SarabunPSK"/>
                          <a:cs typeface="TH SarabunPSK"/>
                        </a:rPr>
                        <a:t>อ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ัตราส</a:t>
                      </a:r>
                      <a:r>
                        <a:rPr sz="1600" spc="5" dirty="0" smtClean="0">
                          <a:latin typeface="TH SarabunPSK"/>
                          <a:cs typeface="TH SarabunPSK"/>
                        </a:rPr>
                        <a:t>ว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น</a:t>
                      </a:r>
                      <a:r>
                        <a:rPr sz="1600" spc="5" dirty="0" smtClean="0">
                          <a:latin typeface="TH SarabunPSK"/>
                          <a:cs typeface="TH SarabunPSK"/>
                        </a:rPr>
                        <a:t>ภ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าพ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 1</a:t>
                      </a:r>
                      <a:r>
                        <a:rPr sz="1600" spc="5" dirty="0" smtClean="0">
                          <a:latin typeface="TH SarabunPSK"/>
                          <a:cs typeface="TH SarabunPSK"/>
                        </a:rPr>
                        <a:t>6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: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9</a:t>
                      </a:r>
                      <a:r>
                        <a:rPr sz="1575" spc="0" baseline="39682" dirty="0" smtClean="0">
                          <a:latin typeface="TH SarabunPSK"/>
                          <a:cs typeface="TH SarabunPSK"/>
                        </a:rPr>
                        <a:t>*</a:t>
                      </a:r>
                      <a:endParaRPr sz="1575" baseline="39682">
                        <a:latin typeface="TH SarabunPSK"/>
                        <a:cs typeface="TH SarabunPSK"/>
                      </a:endParaRPr>
                    </a:p>
                  </a:txBody>
                  <a:tcPr marL="0" marR="0" marT="0" marB="0">
                    <a:lnL w="7366">
                      <a:solidFill>
                        <a:srgbClr val="000000"/>
                      </a:solidFill>
                      <a:prstDash val="solid"/>
                    </a:lnL>
                  </a:tcPr>
                </a:tc>
              </a:tr>
              <a:tr h="280666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7365">
                      <a:solidFill>
                        <a:srgbClr val="000000"/>
                      </a:solidFill>
                      <a:prstDash val="solid"/>
                    </a:lnR>
                    <a:lnB w="7378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78">
                      <a:solidFill>
                        <a:srgbClr val="000000"/>
                      </a:solidFill>
                      <a:prstDash val="solid"/>
                    </a:lnR>
                    <a:lnB w="737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ก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ส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ท</a:t>
                      </a:r>
                      <a:r>
                        <a:rPr sz="1600" spc="5" dirty="0" smtClean="0">
                          <a:latin typeface="TH SarabunPSK"/>
                          <a:cs typeface="TH SarabunPSK"/>
                        </a:rPr>
                        <a:t>ช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.</a:t>
                      </a:r>
                      <a:r>
                        <a:rPr sz="1600" spc="5" dirty="0" smtClean="0">
                          <a:latin typeface="TH SarabunPSK"/>
                          <a:cs typeface="TH SarabunPSK"/>
                        </a:rPr>
                        <a:t> </a:t>
                      </a:r>
                      <a:r>
                        <a:rPr sz="1600" spc="-10" dirty="0" smtClean="0">
                          <a:latin typeface="TH SarabunPSK"/>
                          <a:cs typeface="TH SarabunPSK"/>
                        </a:rPr>
                        <a:t>ไ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ดสู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ง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สุด 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4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8 </a:t>
                      </a:r>
                      <a:r>
                        <a:rPr sz="1600" spc="5" dirty="0" smtClean="0">
                          <a:latin typeface="TH SarabunPSK"/>
                          <a:cs typeface="TH SarabunPSK"/>
                        </a:rPr>
                        <a:t>ช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</a:t>
                      </a:r>
                      <a:r>
                        <a:rPr sz="1600" spc="-10" dirty="0" smtClean="0">
                          <a:latin typeface="TH SarabunPSK"/>
                          <a:cs typeface="TH SarabunPSK"/>
                        </a:rPr>
                        <a:t>อ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ง</a:t>
                      </a:r>
                      <a:endParaRPr sz="1600">
                        <a:latin typeface="TH SarabunPSK"/>
                        <a:cs typeface="TH SarabunPSK"/>
                      </a:endParaRPr>
                    </a:p>
                  </a:txBody>
                  <a:tcPr marL="0" marR="0" marT="0" marB="0">
                    <a:lnL w="7378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</a:tcPr>
                </a:tc>
                <a:tc rowSpan="2"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sz="1600" dirty="0" smtClean="0">
                          <a:latin typeface="TH SarabunPSK"/>
                          <a:cs typeface="TH SarabunPSK"/>
                        </a:rPr>
                        <a:t>ณ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 </a:t>
                      </a:r>
                      <a:r>
                        <a:rPr sz="1600" spc="5" dirty="0" smtClean="0">
                          <a:latin typeface="TH SarabunPSK"/>
                          <a:cs typeface="TH SarabunPSK"/>
                        </a:rPr>
                        <a:t>ว</a:t>
                      </a:r>
                      <a:r>
                        <a:rPr sz="1600" spc="-20" dirty="0" smtClean="0">
                          <a:latin typeface="TH SarabunPSK"/>
                          <a:cs typeface="TH SarabunPSK"/>
                        </a:rPr>
                        <a:t>ั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น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ที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่</a:t>
                      </a:r>
                      <a:r>
                        <a:rPr sz="1600" spc="-15" dirty="0" smtClean="0">
                          <a:latin typeface="TH SarabunPSK"/>
                          <a:cs typeface="TH SarabunPSK"/>
                        </a:rPr>
                        <a:t> 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29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/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08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/</a:t>
                      </a:r>
                      <a:r>
                        <a:rPr sz="1600" spc="10" dirty="0" smtClean="0">
                          <a:latin typeface="TH SarabunPSK"/>
                          <a:cs typeface="TH SarabunPSK"/>
                        </a:rPr>
                        <a:t>5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7</a:t>
                      </a:r>
                      <a:endParaRPr sz="1600">
                        <a:latin typeface="TH SarabunPSK"/>
                        <a:cs typeface="TH SarabunPSK"/>
                      </a:endParaRPr>
                    </a:p>
                  </a:txBody>
                  <a:tcPr marL="0" marR="0" marT="0" marB="0">
                    <a:lnL w="7366">
                      <a:solidFill>
                        <a:srgbClr val="000000"/>
                      </a:solidFill>
                      <a:prstDash val="solid"/>
                    </a:lnL>
                    <a:lnB w="7378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80666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7365">
                      <a:solidFill>
                        <a:srgbClr val="000000"/>
                      </a:solidFill>
                      <a:prstDash val="solid"/>
                    </a:lnR>
                    <a:lnB w="7378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78">
                      <a:solidFill>
                        <a:srgbClr val="000000"/>
                      </a:solidFill>
                      <a:prstDash val="solid"/>
                    </a:lnR>
                    <a:lnB w="737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(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รับ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ข</a:t>
                      </a:r>
                      <a:r>
                        <a:rPr sz="1600" spc="5" dirty="0" smtClean="0">
                          <a:latin typeface="TH SarabunPSK"/>
                          <a:cs typeface="TH SarabunPSK"/>
                        </a:rPr>
                        <a:t>ม</a:t>
                      </a:r>
                      <a:r>
                        <a:rPr sz="1600" spc="-10" dirty="0" smtClean="0">
                          <a:latin typeface="TH SarabunPSK"/>
                          <a:cs typeface="TH SarabunPSK"/>
                        </a:rPr>
                        <a:t>ไ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ด</a:t>
                      </a:r>
                      <a:r>
                        <a:rPr sz="1600" spc="5" dirty="0" smtClean="0">
                          <a:latin typeface="TH SarabunPSK"/>
                          <a:cs typeface="TH SarabunPSK"/>
                        </a:rPr>
                        <a:t>โ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ดยตร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ง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)</a:t>
                      </a:r>
                      <a:endParaRPr sz="1600">
                        <a:latin typeface="TH SarabunPSK"/>
                        <a:cs typeface="TH SarabunPSK"/>
                      </a:endParaRPr>
                    </a:p>
                  </a:txBody>
                  <a:tcPr marL="0" marR="0" marT="0" marB="0">
                    <a:lnL w="7378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B w="7378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7366">
                      <a:solidFill>
                        <a:srgbClr val="000000"/>
                      </a:solidFill>
                      <a:prstDash val="solid"/>
                    </a:lnL>
                    <a:lnB w="7378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80666"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ท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ี</a:t>
                      </a:r>
                      <a:r>
                        <a:rPr sz="1600" spc="5" dirty="0" smtClean="0">
                          <a:latin typeface="TH SarabunPSK"/>
                          <a:cs typeface="TH SarabunPSK"/>
                        </a:rPr>
                        <a:t>ว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ี+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ก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ล</a:t>
                      </a:r>
                      <a:r>
                        <a:rPr sz="1600" spc="-10" dirty="0" smtClean="0">
                          <a:latin typeface="TH SarabunPSK"/>
                          <a:cs typeface="TH SarabunPSK"/>
                        </a:rPr>
                        <a:t>อ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ง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รับสัญญ</a:t>
                      </a:r>
                      <a:r>
                        <a:rPr sz="1600" spc="10" dirty="0" smtClean="0">
                          <a:latin typeface="TH SarabunPSK"/>
                          <a:cs typeface="TH SarabunPSK"/>
                        </a:rPr>
                        <a:t>า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ณ</a:t>
                      </a:r>
                      <a:endParaRPr sz="1600">
                        <a:latin typeface="TH SarabunPSK"/>
                        <a:cs typeface="TH SarabunPSK"/>
                      </a:endParaRPr>
                    </a:p>
                  </a:txBody>
                  <a:tcPr marL="0" marR="0" marT="0" marB="0">
                    <a:lnR w="7365">
                      <a:solidFill>
                        <a:srgbClr val="000000"/>
                      </a:solidFill>
                      <a:prstDash val="solid"/>
                    </a:lnR>
                    <a:lnT w="7378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sz="1600" dirty="0" smtClean="0">
                          <a:latin typeface="TH SarabunPSK"/>
                          <a:cs typeface="TH SarabunPSK"/>
                        </a:rPr>
                        <a:t>สัญญา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ณ</a:t>
                      </a:r>
                      <a:r>
                        <a:rPr sz="1600" spc="5" dirty="0" smtClean="0">
                          <a:latin typeface="TH SarabunPSK"/>
                          <a:cs typeface="TH SarabunPSK"/>
                        </a:rPr>
                        <a:t>โ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ท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ร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ท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ั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ศ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น</a:t>
                      </a:r>
                      <a:endParaRPr sz="1600">
                        <a:latin typeface="TH SarabunPSK"/>
                        <a:cs typeface="TH SarabunPSK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78">
                      <a:solidFill>
                        <a:srgbClr val="000000"/>
                      </a:solidFill>
                      <a:prstDash val="solid"/>
                    </a:lnR>
                    <a:lnT w="7378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sz="1600" spc="5" dirty="0" smtClean="0">
                          <a:latin typeface="TH SarabunPSK"/>
                          <a:cs typeface="TH SarabunPSK"/>
                        </a:rPr>
                        <a:t>ช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ม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ร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า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ย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กา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รจ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า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ก</a:t>
                      </a:r>
                      <a:endParaRPr sz="1600">
                        <a:latin typeface="TH SarabunPSK"/>
                        <a:cs typeface="TH SarabunPSK"/>
                      </a:endParaRPr>
                    </a:p>
                  </a:txBody>
                  <a:tcPr marL="0" marR="0" marT="0" marB="0">
                    <a:lnL w="7378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78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ค</a:t>
                      </a:r>
                      <a:r>
                        <a:rPr sz="1600" spc="5" dirty="0" smtClean="0">
                          <a:latin typeface="TH SarabunPSK"/>
                          <a:cs typeface="TH SarabunPSK"/>
                        </a:rPr>
                        <a:t>ว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ามคม</a:t>
                      </a:r>
                      <a:r>
                        <a:rPr sz="1600" spc="5" dirty="0" smtClean="0">
                          <a:latin typeface="TH SarabunPSK"/>
                          <a:cs typeface="TH SarabunPSK"/>
                        </a:rPr>
                        <a:t>ช</a:t>
                      </a:r>
                      <a:r>
                        <a:rPr sz="1600" spc="-20" dirty="0" smtClean="0">
                          <a:latin typeface="TH SarabunPSK"/>
                          <a:cs typeface="TH SarabunPSK"/>
                        </a:rPr>
                        <a:t>ั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ด 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แ</a:t>
                      </a:r>
                      <a:r>
                        <a:rPr sz="1600" spc="15" dirty="0" smtClean="0">
                          <a:latin typeface="TH SarabunPSK"/>
                          <a:cs typeface="TH SarabunPSK"/>
                        </a:rPr>
                        <a:t>ล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ะ</a:t>
                      </a:r>
                      <a:endParaRPr sz="1600">
                        <a:latin typeface="TH SarabunPSK"/>
                        <a:cs typeface="TH SarabunPSK"/>
                      </a:endParaRPr>
                    </a:p>
                  </a:txBody>
                  <a:tcPr marL="0" marR="0" marT="0" marB="0">
                    <a:lnL w="7366">
                      <a:solidFill>
                        <a:srgbClr val="000000"/>
                      </a:solidFill>
                      <a:prstDash val="solid"/>
                    </a:lnL>
                    <a:lnT w="7378">
                      <a:solidFill>
                        <a:srgbClr val="000000"/>
                      </a:solidFill>
                      <a:prstDash val="solid"/>
                    </a:lnT>
                  </a:tcPr>
                </a:tc>
              </a:tr>
              <a:tr h="280666"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sz="1600" dirty="0" smtClean="0">
                          <a:latin typeface="TH SarabunPSK"/>
                          <a:cs typeface="TH SarabunPSK"/>
                        </a:rPr>
                        <a:t>ร</a:t>
                      </a:r>
                      <a:r>
                        <a:rPr sz="1600" spc="-10" dirty="0" smtClean="0">
                          <a:latin typeface="TH SarabunPSK"/>
                          <a:cs typeface="TH SarabunPSK"/>
                        </a:rPr>
                        <a:t>ะ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บบด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า</a:t>
                      </a:r>
                      <a:r>
                        <a:rPr sz="1600" spc="5" dirty="0" smtClean="0">
                          <a:latin typeface="TH SarabunPSK"/>
                          <a:cs typeface="TH SarabunPSK"/>
                        </a:rPr>
                        <a:t>ว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เ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ท</a:t>
                      </a:r>
                      <a:r>
                        <a:rPr sz="1600" spc="-20" dirty="0" smtClean="0">
                          <a:latin typeface="TH SarabunPSK"/>
                          <a:cs typeface="TH SarabunPSK"/>
                        </a:rPr>
                        <a:t>ี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ยม หร</a:t>
                      </a:r>
                      <a:r>
                        <a:rPr sz="1600" spc="10" dirty="0" smtClean="0">
                          <a:latin typeface="TH SarabunPSK"/>
                          <a:cs typeface="TH SarabunPSK"/>
                        </a:rPr>
                        <a:t>ื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อ</a:t>
                      </a:r>
                      <a:endParaRPr sz="1600">
                        <a:latin typeface="TH SarabunPSK"/>
                        <a:cs typeface="TH SarabunPSK"/>
                      </a:endParaRPr>
                    </a:p>
                  </a:txBody>
                  <a:tcPr marL="0" marR="0" marT="0" marB="0">
                    <a:lnR w="7365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sz="1600" dirty="0" smtClean="0">
                          <a:latin typeface="TH SarabunPSK"/>
                          <a:cs typeface="TH SarabunPSK"/>
                        </a:rPr>
                        <a:t>ดา</a:t>
                      </a:r>
                      <a:r>
                        <a:rPr sz="1600" spc="5" dirty="0" smtClean="0">
                          <a:latin typeface="TH SarabunPSK"/>
                          <a:cs typeface="TH SarabunPSK"/>
                        </a:rPr>
                        <a:t>ว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เ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ท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ียม 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แ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บบ</a:t>
                      </a:r>
                      <a:r>
                        <a:rPr sz="1600" spc="15" dirty="0" smtClean="0">
                          <a:latin typeface="TH SarabunPSK"/>
                          <a:cs typeface="TH SarabunPSK"/>
                        </a:rPr>
                        <a:t> 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D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V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B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-</a:t>
                      </a:r>
                      <a:endParaRPr sz="1600">
                        <a:latin typeface="TH SarabunPSK"/>
                        <a:cs typeface="TH SarabunPSK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78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sz="1600" dirty="0" smtClean="0">
                          <a:latin typeface="TH SarabunPSK"/>
                          <a:cs typeface="TH SarabunPSK"/>
                        </a:rPr>
                        <a:t>ส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ถ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านี</a:t>
                      </a:r>
                      <a:r>
                        <a:rPr sz="1600" spc="5" dirty="0" smtClean="0">
                          <a:latin typeface="TH SarabunPSK"/>
                          <a:cs typeface="TH SarabunPSK"/>
                        </a:rPr>
                        <a:t>โ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ท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ร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ท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ั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ศ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น</a:t>
                      </a:r>
                      <a:r>
                        <a:rPr sz="1600" spc="5" dirty="0" smtClean="0">
                          <a:latin typeface="TH SarabunPSK"/>
                          <a:cs typeface="TH SarabunPSK"/>
                        </a:rPr>
                        <a:t>ภ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า</a:t>
                      </a:r>
                      <a:r>
                        <a:rPr sz="1600" spc="5" dirty="0" smtClean="0">
                          <a:latin typeface="TH SarabunPSK"/>
                          <a:cs typeface="TH SarabunPSK"/>
                        </a:rPr>
                        <a:t>ค</a:t>
                      </a:r>
                      <a:r>
                        <a:rPr sz="1600" spc="-10" dirty="0" smtClean="0">
                          <a:latin typeface="TH SarabunPSK"/>
                          <a:cs typeface="TH SarabunPSK"/>
                        </a:rPr>
                        <a:t>พ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ื้นดิน</a:t>
                      </a:r>
                      <a:endParaRPr sz="1600">
                        <a:latin typeface="TH SarabunPSK"/>
                        <a:cs typeface="TH SarabunPSK"/>
                      </a:endParaRPr>
                    </a:p>
                  </a:txBody>
                  <a:tcPr marL="0" marR="0" marT="0" marB="0">
                    <a:lnL w="7378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sz="1600" spc="-10" dirty="0" smtClean="0">
                          <a:latin typeface="TH SarabunPSK"/>
                          <a:cs typeface="TH SarabunPSK"/>
                        </a:rPr>
                        <a:t>อ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ัตราส</a:t>
                      </a:r>
                      <a:r>
                        <a:rPr sz="1600" spc="5" dirty="0" smtClean="0">
                          <a:latin typeface="TH SarabunPSK"/>
                          <a:cs typeface="TH SarabunPSK"/>
                        </a:rPr>
                        <a:t>ว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น </a:t>
                      </a:r>
                      <a:r>
                        <a:rPr sz="1600" spc="5" dirty="0" smtClean="0">
                          <a:latin typeface="TH SarabunPSK"/>
                          <a:cs typeface="TH SarabunPSK"/>
                        </a:rPr>
                        <a:t>ภ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า</a:t>
                      </a:r>
                      <a:r>
                        <a:rPr sz="1600" spc="-10" dirty="0" smtClean="0">
                          <a:latin typeface="TH SarabunPSK"/>
                          <a:cs typeface="TH SarabunPSK"/>
                        </a:rPr>
                        <a:t>พ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ข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ึ้</a:t>
                      </a:r>
                      <a:r>
                        <a:rPr sz="1600" spc="10" dirty="0" smtClean="0">
                          <a:latin typeface="TH SarabunPSK"/>
                          <a:cs typeface="TH SarabunPSK"/>
                        </a:rPr>
                        <a:t>น</a:t>
                      </a:r>
                      <a:r>
                        <a:rPr sz="1600" spc="-10" dirty="0" smtClean="0">
                          <a:latin typeface="TH SarabunPSK"/>
                          <a:cs typeface="TH SarabunPSK"/>
                        </a:rPr>
                        <a:t>อ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ยู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ก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ับ</a:t>
                      </a:r>
                      <a:endParaRPr sz="1600">
                        <a:latin typeface="TH SarabunPSK"/>
                        <a:cs typeface="TH SarabunPSK"/>
                      </a:endParaRPr>
                    </a:p>
                  </a:txBody>
                  <a:tcPr marL="0" marR="0" marT="0" marB="0">
                    <a:lnL w="7366">
                      <a:solidFill>
                        <a:srgbClr val="000000"/>
                      </a:solidFill>
                      <a:prstDash val="solid"/>
                    </a:lnL>
                  </a:tcPr>
                </a:tc>
              </a:tr>
              <a:tr h="280666">
                <a:tc rowSpan="5"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sz="1600" dirty="0" smtClean="0">
                          <a:latin typeface="TH SarabunPSK"/>
                          <a:cs typeface="TH SarabunPSK"/>
                        </a:rPr>
                        <a:t>เ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ค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เบิล</a:t>
                      </a:r>
                      <a:endParaRPr sz="1600">
                        <a:latin typeface="TH SarabunPSK"/>
                        <a:cs typeface="TH SarabunPSK"/>
                      </a:endParaRPr>
                    </a:p>
                  </a:txBody>
                  <a:tcPr marL="0" marR="0" marT="0" marB="0">
                    <a:lnR w="7365">
                      <a:solidFill>
                        <a:srgbClr val="000000"/>
                      </a:solidFill>
                      <a:prstDash val="solid"/>
                    </a:lnR>
                    <a:lnB w="737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sz="1600" dirty="0" smtClean="0">
                          <a:latin typeface="TH SarabunPSK"/>
                          <a:cs typeface="TH SarabunPSK"/>
                        </a:rPr>
                        <a:t>S/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D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V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B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-S2</a:t>
                      </a:r>
                      <a:r>
                        <a:rPr sz="1600" spc="10" dirty="0" smtClean="0">
                          <a:latin typeface="TH SarabunPSK"/>
                          <a:cs typeface="TH SarabunPSK"/>
                        </a:rPr>
                        <a:t> 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สัญญาณ</a:t>
                      </a:r>
                      <a:endParaRPr sz="1600">
                        <a:latin typeface="TH SarabunPSK"/>
                        <a:cs typeface="TH SarabunPSK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78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sz="1600" dirty="0" smtClean="0">
                          <a:latin typeface="TH SarabunPSK"/>
                          <a:cs typeface="TH SarabunPSK"/>
                        </a:rPr>
                        <a:t>ผานสัญญา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ณ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ดา</a:t>
                      </a:r>
                      <a:r>
                        <a:rPr sz="1600" spc="5" dirty="0" smtClean="0">
                          <a:latin typeface="TH SarabunPSK"/>
                          <a:cs typeface="TH SarabunPSK"/>
                        </a:rPr>
                        <a:t>ว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เ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ท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ียม</a:t>
                      </a:r>
                      <a:endParaRPr sz="1600">
                        <a:latin typeface="TH SarabunPSK"/>
                        <a:cs typeface="TH SarabunPSK"/>
                      </a:endParaRPr>
                    </a:p>
                  </a:txBody>
                  <a:tcPr marL="0" marR="0" marT="0" marB="0">
                    <a:lnL w="7378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sz="1600" dirty="0" smtClean="0">
                          <a:latin typeface="TH SarabunPSK"/>
                          <a:cs typeface="TH SarabunPSK"/>
                        </a:rPr>
                        <a:t>ผู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ใ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หบริ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ก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าร</a:t>
                      </a:r>
                      <a:r>
                        <a:rPr sz="1600" spc="5" dirty="0" smtClean="0">
                          <a:latin typeface="TH SarabunPSK"/>
                          <a:cs typeface="TH SarabunPSK"/>
                        </a:rPr>
                        <a:t>โ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ท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ร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ท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ั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ศ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น</a:t>
                      </a:r>
                      <a:endParaRPr sz="1600">
                        <a:latin typeface="TH SarabunPSK"/>
                        <a:cs typeface="TH SarabunPSK"/>
                      </a:endParaRPr>
                    </a:p>
                  </a:txBody>
                  <a:tcPr marL="0" marR="0" marT="0" marB="0">
                    <a:lnL w="7366">
                      <a:solidFill>
                        <a:srgbClr val="000000"/>
                      </a:solidFill>
                      <a:prstDash val="solid"/>
                    </a:lnL>
                  </a:tcPr>
                </a:tc>
              </a:tr>
              <a:tr h="280666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7365">
                      <a:solidFill>
                        <a:srgbClr val="000000"/>
                      </a:solidFill>
                      <a:prstDash val="solid"/>
                    </a:lnR>
                    <a:lnB w="737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sz="1600" spc="5" dirty="0" smtClean="0">
                          <a:latin typeface="TH SarabunPSK"/>
                          <a:cs typeface="TH SarabunPSK"/>
                        </a:rPr>
                        <a:t>โ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ท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ร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ท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ั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ศ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นเ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ค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เบิล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แ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บบ</a:t>
                      </a:r>
                      <a:endParaRPr sz="1600">
                        <a:latin typeface="TH SarabunPSK"/>
                        <a:cs typeface="TH SarabunPSK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78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แ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ล</a:t>
                      </a:r>
                      <a:r>
                        <a:rPr sz="1600" spc="-10" dirty="0" smtClean="0">
                          <a:latin typeface="TH SarabunPSK"/>
                          <a:cs typeface="TH SarabunPSK"/>
                        </a:rPr>
                        <a:t>ะ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เ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ค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เบิล</a:t>
                      </a:r>
                      <a:r>
                        <a:rPr sz="1600" spc="5" dirty="0" smtClean="0">
                          <a:latin typeface="TH SarabunPSK"/>
                          <a:cs typeface="TH SarabunPSK"/>
                        </a:rPr>
                        <a:t> 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(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ด</a:t>
                      </a:r>
                      <a:r>
                        <a:rPr sz="1600" spc="10" dirty="0" smtClean="0">
                          <a:latin typeface="TH SarabunPSK"/>
                          <a:cs typeface="TH SarabunPSK"/>
                        </a:rPr>
                        <a:t>ู</a:t>
                      </a:r>
                      <a:r>
                        <a:rPr sz="1600" spc="-10" dirty="0" smtClean="0">
                          <a:latin typeface="TH SarabunPSK"/>
                          <a:cs typeface="TH SarabunPSK"/>
                        </a:rPr>
                        <a:t>ไ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ดต</a:t>
                      </a:r>
                      <a:r>
                        <a:rPr sz="1600" spc="10" dirty="0" smtClean="0">
                          <a:latin typeface="TH SarabunPSK"/>
                          <a:cs typeface="TH SarabunPSK"/>
                        </a:rPr>
                        <a:t>า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มก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ฎ</a:t>
                      </a:r>
                      <a:endParaRPr sz="1600">
                        <a:latin typeface="TH SarabunPSK"/>
                        <a:cs typeface="TH SarabunPSK"/>
                      </a:endParaRPr>
                    </a:p>
                  </a:txBody>
                  <a:tcPr marL="0" marR="0" marT="0" marB="0">
                    <a:lnL w="7378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sz="1600" dirty="0" smtClean="0">
                          <a:latin typeface="TH SarabunPSK"/>
                          <a:cs typeface="TH SarabunPSK"/>
                        </a:rPr>
                        <a:t>ดา</a:t>
                      </a:r>
                      <a:r>
                        <a:rPr sz="1600" spc="5" dirty="0" smtClean="0">
                          <a:latin typeface="TH SarabunPSK"/>
                          <a:cs typeface="TH SarabunPSK"/>
                        </a:rPr>
                        <a:t>ว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เ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ท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ีย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มแ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ล</a:t>
                      </a:r>
                      <a:r>
                        <a:rPr sz="1600" spc="-10" dirty="0" smtClean="0">
                          <a:latin typeface="TH SarabunPSK"/>
                          <a:cs typeface="TH SarabunPSK"/>
                        </a:rPr>
                        <a:t>ะ</a:t>
                      </a:r>
                      <a:r>
                        <a:rPr sz="1600" spc="10" dirty="0" smtClean="0">
                          <a:latin typeface="TH SarabunPSK"/>
                          <a:cs typeface="TH SarabunPSK"/>
                        </a:rPr>
                        <a:t>เ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ค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เบิล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แ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ต</a:t>
                      </a:r>
                      <a:endParaRPr sz="1600">
                        <a:latin typeface="TH SarabunPSK"/>
                        <a:cs typeface="TH SarabunPSK"/>
                      </a:endParaRPr>
                    </a:p>
                  </a:txBody>
                  <a:tcPr marL="0" marR="0" marT="0" marB="0">
                    <a:lnL w="7366">
                      <a:solidFill>
                        <a:srgbClr val="000000"/>
                      </a:solidFill>
                      <a:prstDash val="solid"/>
                    </a:lnL>
                  </a:tcPr>
                </a:tc>
              </a:tr>
              <a:tr h="280666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7365">
                      <a:solidFill>
                        <a:srgbClr val="000000"/>
                      </a:solidFill>
                      <a:prstDash val="solid"/>
                    </a:lnR>
                    <a:lnB w="7378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3"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D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V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B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-C</a:t>
                      </a:r>
                      <a:endParaRPr sz="1600">
                        <a:latin typeface="TH SarabunPSK"/>
                        <a:cs typeface="TH SarabunPSK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78">
                      <a:solidFill>
                        <a:srgbClr val="000000"/>
                      </a:solidFill>
                      <a:prstDash val="solid"/>
                    </a:lnR>
                    <a:lnB w="737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sz="1600" dirty="0" smtClean="0">
                          <a:latin typeface="TH SarabunPSK"/>
                          <a:cs typeface="TH SarabunPSK"/>
                        </a:rPr>
                        <a:t>Mu</a:t>
                      </a:r>
                      <a:r>
                        <a:rPr sz="1600" spc="5" dirty="0" smtClean="0">
                          <a:latin typeface="TH SarabunPSK"/>
                          <a:cs typeface="TH SarabunPSK"/>
                        </a:rPr>
                        <a:t>s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tCarr</a:t>
                      </a:r>
                      <a:r>
                        <a:rPr sz="1600" spc="-15" dirty="0" smtClean="0">
                          <a:latin typeface="TH SarabunPSK"/>
                          <a:cs typeface="TH SarabunPSK"/>
                        </a:rPr>
                        <a:t>y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)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 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สู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ง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สุด</a:t>
                      </a:r>
                      <a:r>
                        <a:rPr sz="1600" spc="-10" dirty="0" smtClean="0">
                          <a:latin typeface="TH SarabunPSK"/>
                          <a:cs typeface="TH SarabunPSK"/>
                        </a:rPr>
                        <a:t>ไ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ด</a:t>
                      </a:r>
                      <a:endParaRPr sz="1600">
                        <a:latin typeface="TH SarabunPSK"/>
                        <a:cs typeface="TH SarabunPSK"/>
                      </a:endParaRPr>
                    </a:p>
                  </a:txBody>
                  <a:tcPr marL="0" marR="0" marT="0" marB="0">
                    <a:lnL w="7378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</a:tcPr>
                </a:tc>
                <a:tc rowSpan="3"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sz="1600" dirty="0" smtClean="0">
                          <a:latin typeface="TH SarabunPSK"/>
                          <a:cs typeface="TH SarabunPSK"/>
                        </a:rPr>
                        <a:t>ล</a:t>
                      </a:r>
                      <a:r>
                        <a:rPr sz="1600" spc="-10" dirty="0" smtClean="0">
                          <a:latin typeface="TH SarabunPSK"/>
                          <a:cs typeface="TH SarabunPSK"/>
                        </a:rPr>
                        <a:t>ะ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ร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า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ย</a:t>
                      </a:r>
                      <a:endParaRPr sz="1600">
                        <a:latin typeface="TH SarabunPSK"/>
                        <a:cs typeface="TH SarabunPSK"/>
                      </a:endParaRPr>
                    </a:p>
                  </a:txBody>
                  <a:tcPr marL="0" marR="0" marT="0" marB="0">
                    <a:lnL w="7366">
                      <a:solidFill>
                        <a:srgbClr val="000000"/>
                      </a:solidFill>
                      <a:prstDash val="solid"/>
                    </a:lnL>
                    <a:lnB w="7378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80666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7365">
                      <a:solidFill>
                        <a:srgbClr val="000000"/>
                      </a:solidFill>
                      <a:prstDash val="solid"/>
                    </a:lnR>
                    <a:lnB w="7378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78">
                      <a:solidFill>
                        <a:srgbClr val="000000"/>
                      </a:solidFill>
                      <a:prstDash val="solid"/>
                    </a:lnR>
                    <a:lnB w="737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sz="1600" dirty="0" smtClean="0">
                          <a:latin typeface="TH SarabunPSK"/>
                          <a:cs typeface="TH SarabunPSK"/>
                        </a:rPr>
                        <a:t>เ</a:t>
                      </a:r>
                      <a:r>
                        <a:rPr sz="1600" spc="-10" dirty="0" smtClean="0">
                          <a:latin typeface="TH SarabunPSK"/>
                          <a:cs typeface="TH SarabunPSK"/>
                        </a:rPr>
                        <a:t>พ</a:t>
                      </a:r>
                      <a:r>
                        <a:rPr sz="1600" spc="-20" dirty="0" smtClean="0">
                          <a:latin typeface="TH SarabunPSK"/>
                          <a:cs typeface="TH SarabunPSK"/>
                        </a:rPr>
                        <a:t>ี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ยง 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3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6 </a:t>
                      </a:r>
                      <a:r>
                        <a:rPr sz="1600" spc="5" dirty="0" smtClean="0">
                          <a:latin typeface="TH SarabunPSK"/>
                          <a:cs typeface="TH SarabunPSK"/>
                        </a:rPr>
                        <a:t>ช</a:t>
                      </a:r>
                      <a:r>
                        <a:rPr sz="1600" spc="-20" dirty="0" smtClean="0">
                          <a:latin typeface="TH SarabunPSK"/>
                          <a:cs typeface="TH SarabunPSK"/>
                        </a:rPr>
                        <a:t></a:t>
                      </a:r>
                      <a:r>
                        <a:rPr sz="1600" spc="-10" dirty="0" smtClean="0">
                          <a:latin typeface="TH SarabunPSK"/>
                          <a:cs typeface="TH SarabunPSK"/>
                        </a:rPr>
                        <a:t>อ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ง</a:t>
                      </a:r>
                      <a:r>
                        <a:rPr sz="1600" spc="10" dirty="0" smtClean="0">
                          <a:latin typeface="TH SarabunPSK"/>
                          <a:cs typeface="TH SarabunPSK"/>
                        </a:rPr>
                        <a:t> 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(</a:t>
                      </a:r>
                      <a:r>
                        <a:rPr sz="1600" spc="-10" dirty="0" smtClean="0">
                          <a:latin typeface="TH SarabunPSK"/>
                          <a:cs typeface="TH SarabunPSK"/>
                        </a:rPr>
                        <a:t>ไ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มม</a:t>
                      </a:r>
                      <a:r>
                        <a:rPr sz="1600" spc="-20" dirty="0" smtClean="0">
                          <a:latin typeface="TH SarabunPSK"/>
                          <a:cs typeface="TH SarabunPSK"/>
                        </a:rPr>
                        <a:t>ี</a:t>
                      </a:r>
                      <a:r>
                        <a:rPr sz="1600" spc="5" dirty="0" smtClean="0">
                          <a:latin typeface="TH SarabunPSK"/>
                          <a:cs typeface="TH SarabunPSK"/>
                        </a:rPr>
                        <a:t>ช</a:t>
                      </a:r>
                      <a:r>
                        <a:rPr sz="1600" spc="-20" dirty="0" smtClean="0">
                          <a:latin typeface="TH SarabunPSK"/>
                          <a:cs typeface="TH SarabunPSK"/>
                        </a:rPr>
                        <a:t></a:t>
                      </a:r>
                      <a:r>
                        <a:rPr sz="1600" spc="-10" dirty="0" smtClean="0">
                          <a:latin typeface="TH SarabunPSK"/>
                          <a:cs typeface="TH SarabunPSK"/>
                        </a:rPr>
                        <a:t>อ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ง</a:t>
                      </a:r>
                      <a:endParaRPr sz="1600">
                        <a:latin typeface="TH SarabunPSK"/>
                        <a:cs typeface="TH SarabunPSK"/>
                      </a:endParaRPr>
                    </a:p>
                  </a:txBody>
                  <a:tcPr marL="0" marR="0" marT="0" marB="0">
                    <a:lnL w="7378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7366">
                      <a:solidFill>
                        <a:srgbClr val="000000"/>
                      </a:solidFill>
                      <a:prstDash val="solid"/>
                    </a:lnL>
                    <a:lnB w="7378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80666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7365">
                      <a:solidFill>
                        <a:srgbClr val="000000"/>
                      </a:solidFill>
                      <a:prstDash val="solid"/>
                    </a:lnR>
                    <a:lnB w="7378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78">
                      <a:solidFill>
                        <a:srgbClr val="000000"/>
                      </a:solidFill>
                      <a:prstDash val="solid"/>
                    </a:lnR>
                    <a:lnB w="737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sz="1600" dirty="0" smtClean="0">
                          <a:latin typeface="TH SarabunPSK"/>
                          <a:cs typeface="TH SarabunPSK"/>
                        </a:rPr>
                        <a:t>ปร</a:t>
                      </a:r>
                      <a:r>
                        <a:rPr sz="1600" spc="-10" dirty="0" smtClean="0">
                          <a:latin typeface="TH SarabunPSK"/>
                          <a:cs typeface="TH SarabunPSK"/>
                        </a:rPr>
                        <a:t>ะ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เ</a:t>
                      </a:r>
                      <a:r>
                        <a:rPr sz="1600" spc="5" dirty="0" smtClean="0">
                          <a:latin typeface="TH SarabunPSK"/>
                          <a:cs typeface="TH SarabunPSK"/>
                        </a:rPr>
                        <a:t>ภ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ท</a:t>
                      </a:r>
                      <a:r>
                        <a:rPr sz="1600" spc="5" dirty="0" smtClean="0">
                          <a:latin typeface="TH SarabunPSK"/>
                          <a:cs typeface="TH SarabunPSK"/>
                        </a:rPr>
                        <a:t>ช</a:t>
                      </a:r>
                      <a:r>
                        <a:rPr sz="1600" spc="-20" dirty="0" smtClean="0">
                          <a:latin typeface="TH SarabunPSK"/>
                          <a:cs typeface="TH SarabunPSK"/>
                        </a:rPr>
                        <a:t>ุ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ม</a:t>
                      </a:r>
                      <a:r>
                        <a:rPr sz="1600" spc="5" dirty="0" smtClean="0">
                          <a:latin typeface="TH SarabunPSK"/>
                          <a:cs typeface="TH SarabunPSK"/>
                        </a:rPr>
                        <a:t>ช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น)</a:t>
                      </a:r>
                      <a:endParaRPr sz="1600" dirty="0">
                        <a:latin typeface="TH SarabunPSK"/>
                        <a:cs typeface="TH SarabunPSK"/>
                      </a:endParaRPr>
                    </a:p>
                  </a:txBody>
                  <a:tcPr marL="0" marR="0" marT="0" marB="0">
                    <a:lnL w="7378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B w="7378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7366">
                      <a:solidFill>
                        <a:srgbClr val="000000"/>
                      </a:solidFill>
                      <a:prstDash val="solid"/>
                    </a:lnL>
                    <a:lnB w="7378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755576" y="6237312"/>
            <a:ext cx="727280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th-TH" b="1" spc="-15" dirty="0" smtClean="0">
                <a:latin typeface="TH SarabunPSK"/>
                <a:cs typeface="TH SarabunPSK"/>
              </a:rPr>
              <a:t>ท</a:t>
            </a:r>
            <a:r>
              <a:rPr lang="th-TH" b="1" spc="0" dirty="0" smtClean="0">
                <a:latin typeface="TH SarabunPSK"/>
                <a:cs typeface="TH SarabunPSK"/>
              </a:rPr>
              <a:t>ี่</a:t>
            </a:r>
            <a:r>
              <a:rPr lang="th-TH" b="1" spc="-20" dirty="0" smtClean="0">
                <a:latin typeface="TH SarabunPSK"/>
                <a:cs typeface="TH SarabunPSK"/>
              </a:rPr>
              <a:t>ม</a:t>
            </a:r>
            <a:r>
              <a:rPr lang="th-TH" b="1" spc="5" dirty="0" smtClean="0">
                <a:latin typeface="TH SarabunPSK"/>
                <a:cs typeface="TH SarabunPSK"/>
              </a:rPr>
              <a:t>า</a:t>
            </a:r>
            <a:r>
              <a:rPr lang="th-TH" spc="-5" dirty="0" smtClean="0">
                <a:latin typeface="TH SarabunPSK"/>
                <a:cs typeface="TH SarabunPSK"/>
                <a:hlinkClick r:id="rId2"/>
              </a:rPr>
              <a:t>:</a:t>
            </a:r>
            <a:r>
              <a:rPr lang="en-US" spc="-5" dirty="0" smtClean="0">
                <a:latin typeface="TH SarabunPSK"/>
                <a:cs typeface="TH SarabunPSK"/>
                <a:hlinkClick r:id="rId2"/>
              </a:rPr>
              <a:t>htt</a:t>
            </a:r>
            <a:r>
              <a:rPr lang="en-US" spc="-15" dirty="0" smtClean="0">
                <a:latin typeface="TH SarabunPSK"/>
                <a:cs typeface="TH SarabunPSK"/>
                <a:hlinkClick r:id="rId2"/>
              </a:rPr>
              <a:t>p</a:t>
            </a:r>
            <a:r>
              <a:rPr lang="en-US" spc="-5" dirty="0" smtClean="0">
                <a:latin typeface="TH SarabunPSK"/>
                <a:cs typeface="TH SarabunPSK"/>
                <a:hlinkClick r:id="rId2"/>
              </a:rPr>
              <a:t>://</a:t>
            </a:r>
            <a:r>
              <a:rPr lang="en-US" spc="-15" dirty="0" smtClean="0">
                <a:latin typeface="TH SarabunPSK"/>
                <a:cs typeface="TH SarabunPSK"/>
                <a:hlinkClick r:id="rId2"/>
              </a:rPr>
              <a:t>d</a:t>
            </a:r>
            <a:r>
              <a:rPr lang="en-US" spc="-10" dirty="0" smtClean="0">
                <a:latin typeface="TH SarabunPSK"/>
                <a:cs typeface="TH SarabunPSK"/>
                <a:hlinkClick r:id="rId2"/>
              </a:rPr>
              <a:t>igi</a:t>
            </a:r>
            <a:r>
              <a:rPr lang="en-US" spc="-5" dirty="0" smtClean="0">
                <a:latin typeface="TH SarabunPSK"/>
                <a:cs typeface="TH SarabunPSK"/>
                <a:hlinkClick r:id="rId2"/>
              </a:rPr>
              <a:t>tal.n</a:t>
            </a:r>
            <a:r>
              <a:rPr lang="en-US" spc="-15" dirty="0" smtClean="0">
                <a:latin typeface="TH SarabunPSK"/>
                <a:cs typeface="TH SarabunPSK"/>
                <a:hlinkClick r:id="rId2"/>
              </a:rPr>
              <a:t>b</a:t>
            </a:r>
            <a:r>
              <a:rPr lang="en-US" spc="-5" dirty="0" smtClean="0">
                <a:latin typeface="TH SarabunPSK"/>
                <a:cs typeface="TH SarabunPSK"/>
                <a:hlinkClick r:id="rId2"/>
              </a:rPr>
              <a:t>t</a:t>
            </a:r>
            <a:r>
              <a:rPr lang="en-US" spc="-15" dirty="0" smtClean="0">
                <a:latin typeface="TH SarabunPSK"/>
                <a:cs typeface="TH SarabunPSK"/>
                <a:hlinkClick r:id="rId2"/>
              </a:rPr>
              <a:t>c</a:t>
            </a:r>
            <a:r>
              <a:rPr lang="en-US" spc="-5" dirty="0" smtClean="0">
                <a:latin typeface="TH SarabunPSK"/>
                <a:cs typeface="TH SarabunPSK"/>
                <a:hlinkClick r:id="rId2"/>
              </a:rPr>
              <a:t>.</a:t>
            </a:r>
            <a:r>
              <a:rPr lang="en-US" spc="-10" dirty="0" smtClean="0">
                <a:latin typeface="TH SarabunPSK"/>
                <a:cs typeface="TH SarabunPSK"/>
                <a:hlinkClick r:id="rId2"/>
              </a:rPr>
              <a:t>go</a:t>
            </a:r>
            <a:r>
              <a:rPr lang="en-US" spc="-15" dirty="0" smtClean="0">
                <a:latin typeface="TH SarabunPSK"/>
                <a:cs typeface="TH SarabunPSK"/>
                <a:hlinkClick r:id="rId2"/>
              </a:rPr>
              <a:t>.</a:t>
            </a:r>
            <a:r>
              <a:rPr lang="en-US" spc="-5" dirty="0" smtClean="0">
                <a:latin typeface="TH SarabunPSK"/>
                <a:cs typeface="TH SarabunPSK"/>
                <a:hlinkClick r:id="rId2"/>
              </a:rPr>
              <a:t>th/art</a:t>
            </a:r>
            <a:r>
              <a:rPr lang="en-US" spc="-10" dirty="0" smtClean="0">
                <a:latin typeface="TH SarabunPSK"/>
                <a:cs typeface="TH SarabunPSK"/>
                <a:hlinkClick r:id="rId2"/>
              </a:rPr>
              <a:t>i</a:t>
            </a:r>
            <a:r>
              <a:rPr lang="en-US" spc="-15" dirty="0" smtClean="0">
                <a:latin typeface="TH SarabunPSK"/>
                <a:cs typeface="TH SarabunPSK"/>
                <a:hlinkClick r:id="rId2"/>
              </a:rPr>
              <a:t>c</a:t>
            </a:r>
            <a:r>
              <a:rPr lang="en-US" spc="-5" dirty="0" smtClean="0">
                <a:latin typeface="TH SarabunPSK"/>
                <a:cs typeface="TH SarabunPSK"/>
                <a:hlinkClick r:id="rId2"/>
              </a:rPr>
              <a:t>le_</a:t>
            </a:r>
            <a:r>
              <a:rPr lang="en-US" spc="-15" dirty="0" smtClean="0">
                <a:latin typeface="TH SarabunPSK"/>
                <a:cs typeface="TH SarabunPSK"/>
                <a:hlinkClick r:id="rId2"/>
              </a:rPr>
              <a:t>d</a:t>
            </a:r>
            <a:r>
              <a:rPr lang="en-US" spc="-5" dirty="0" smtClean="0">
                <a:latin typeface="TH SarabunPSK"/>
                <a:cs typeface="TH SarabunPSK"/>
                <a:hlinkClick r:id="rId2"/>
              </a:rPr>
              <a:t>eta</a:t>
            </a:r>
            <a:r>
              <a:rPr lang="en-US" spc="-10" dirty="0" smtClean="0">
                <a:latin typeface="TH SarabunPSK"/>
                <a:cs typeface="TH SarabunPSK"/>
                <a:hlinkClick r:id="rId2"/>
              </a:rPr>
              <a:t>i</a:t>
            </a:r>
            <a:r>
              <a:rPr lang="en-US" spc="-15" dirty="0" smtClean="0">
                <a:latin typeface="TH SarabunPSK"/>
                <a:cs typeface="TH SarabunPSK"/>
                <a:hlinkClick r:id="rId2"/>
              </a:rPr>
              <a:t>l</a:t>
            </a:r>
            <a:r>
              <a:rPr lang="en-US" spc="-5" dirty="0" smtClean="0">
                <a:latin typeface="TH SarabunPSK"/>
                <a:cs typeface="TH SarabunPSK"/>
                <a:hlinkClick r:id="rId2"/>
              </a:rPr>
              <a:t>.</a:t>
            </a:r>
            <a:r>
              <a:rPr lang="en-US" spc="-15" dirty="0" smtClean="0">
                <a:latin typeface="TH SarabunPSK"/>
                <a:cs typeface="TH SarabunPSK"/>
                <a:hlinkClick r:id="rId2"/>
              </a:rPr>
              <a:t>p</a:t>
            </a:r>
            <a:r>
              <a:rPr lang="en-US" spc="-10" dirty="0" smtClean="0">
                <a:latin typeface="TH SarabunPSK"/>
                <a:cs typeface="TH SarabunPSK"/>
                <a:hlinkClick r:id="rId2"/>
              </a:rPr>
              <a:t>h</a:t>
            </a:r>
            <a:r>
              <a:rPr lang="en-US" spc="-15" dirty="0" smtClean="0">
                <a:latin typeface="TH SarabunPSK"/>
                <a:cs typeface="TH SarabunPSK"/>
                <a:hlinkClick r:id="rId2"/>
              </a:rPr>
              <a:t>p</a:t>
            </a:r>
            <a:r>
              <a:rPr lang="en-US" spc="-5" dirty="0" smtClean="0">
                <a:latin typeface="TH SarabunPSK"/>
                <a:cs typeface="TH SarabunPSK"/>
                <a:hlinkClick r:id="rId2"/>
              </a:rPr>
              <a:t>?art</a:t>
            </a:r>
            <a:r>
              <a:rPr lang="en-US" spc="-10" dirty="0" smtClean="0">
                <a:latin typeface="TH SarabunPSK"/>
                <a:cs typeface="TH SarabunPSK"/>
                <a:hlinkClick r:id="rId2"/>
              </a:rPr>
              <a:t>i</a:t>
            </a:r>
            <a:r>
              <a:rPr lang="en-US" spc="-15" dirty="0" smtClean="0">
                <a:latin typeface="TH SarabunPSK"/>
                <a:cs typeface="TH SarabunPSK"/>
                <a:hlinkClick r:id="rId2"/>
              </a:rPr>
              <a:t>c</a:t>
            </a:r>
            <a:r>
              <a:rPr lang="en-US" spc="-10" dirty="0" smtClean="0">
                <a:latin typeface="TH SarabunPSK"/>
                <a:cs typeface="TH SarabunPSK"/>
                <a:hlinkClick r:id="rId2"/>
              </a:rPr>
              <a:t>le=</a:t>
            </a:r>
            <a:r>
              <a:rPr lang="en-US" spc="-15" dirty="0" smtClean="0">
                <a:latin typeface="TH SarabunPSK"/>
                <a:cs typeface="TH SarabunPSK"/>
                <a:hlinkClick r:id="rId2"/>
              </a:rPr>
              <a:t>14</a:t>
            </a:r>
            <a:r>
              <a:rPr lang="en-US" spc="-10" dirty="0" smtClean="0">
                <a:latin typeface="TH SarabunPSK"/>
                <a:cs typeface="TH SarabunPSK"/>
                <a:hlinkClick r:id="rId2"/>
              </a:rPr>
              <a:t>3</a:t>
            </a:r>
            <a:endParaRPr lang="en-US" dirty="0">
              <a:latin typeface="TH SarabunPSK"/>
              <a:cs typeface="TH SarabunPSK"/>
            </a:endParaRPr>
          </a:p>
        </p:txBody>
      </p:sp>
    </p:spTree>
    <p:extLst>
      <p:ext uri="{BB962C8B-B14F-4D97-AF65-F5344CB8AC3E}">
        <p14:creationId xmlns:p14="http://schemas.microsoft.com/office/powerpoint/2010/main" val="294691641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12700">
              <a:lnSpc>
                <a:spcPct val="100000"/>
              </a:lnSpc>
            </a:pPr>
            <a:r>
              <a:rPr lang="th-TH" b="1" spc="-15" dirty="0" smtClean="0">
                <a:latin typeface="TH SarabunPSK"/>
                <a:cs typeface="TH SarabunPSK"/>
              </a:rPr>
              <a:t>ธุรกิจโทรทัศน</a:t>
            </a:r>
            <a:br>
              <a:rPr lang="th-TH" b="1" spc="-15" dirty="0" smtClean="0">
                <a:latin typeface="TH SarabunPSK"/>
                <a:cs typeface="TH SarabunPSK"/>
              </a:rPr>
            </a:br>
            <a:endParaRPr lang="th-TH" dirty="0">
              <a:latin typeface="TH SarabunPSK"/>
              <a:cs typeface="TH SarabunPSK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2700" marR="18415" indent="0" algn="thaiDist">
              <a:lnSpc>
                <a:spcPct val="108100"/>
              </a:lnSpc>
              <a:buNone/>
            </a:pPr>
            <a:r>
              <a:rPr lang="th-TH" spc="-5" dirty="0" smtClean="0">
                <a:latin typeface="TH SarabunPSK"/>
                <a:cs typeface="TH SarabunPSK"/>
              </a:rPr>
              <a:t>ก</a:t>
            </a:r>
            <a:r>
              <a:rPr lang="th-TH" spc="10" dirty="0" smtClean="0">
                <a:latin typeface="TH SarabunPSK"/>
                <a:cs typeface="TH SarabunPSK"/>
              </a:rPr>
              <a:t>า</a:t>
            </a:r>
            <a:r>
              <a:rPr lang="th-TH" spc="0" dirty="0" smtClean="0">
                <a:latin typeface="TH SarabunPSK"/>
                <a:cs typeface="TH SarabunPSK"/>
              </a:rPr>
              <a:t>ร</a:t>
            </a:r>
            <a:r>
              <a:rPr lang="th-TH" spc="10" dirty="0" smtClean="0">
                <a:latin typeface="TH SarabunPSK"/>
                <a:cs typeface="TH SarabunPSK"/>
              </a:rPr>
              <a:t>เผลี่ยน</a:t>
            </a:r>
            <a:r>
              <a:rPr lang="th-TH" spc="-10" dirty="0" smtClean="0">
                <a:latin typeface="TH SarabunPSK"/>
                <a:cs typeface="TH SarabunPSK"/>
              </a:rPr>
              <a:t>ผ</a:t>
            </a:r>
            <a:r>
              <a:rPr lang="th-TH" spc="15" dirty="0" smtClean="0">
                <a:latin typeface="TH SarabunPSK"/>
                <a:cs typeface="TH SarabunPSK"/>
              </a:rPr>
              <a:t>า</a:t>
            </a:r>
            <a:r>
              <a:rPr lang="th-TH" spc="0" dirty="0" smtClean="0">
                <a:latin typeface="TH SarabunPSK"/>
                <a:cs typeface="TH SarabunPSK"/>
              </a:rPr>
              <a:t>น</a:t>
            </a:r>
            <a:r>
              <a:rPr lang="th-TH" spc="20" dirty="0" smtClean="0">
                <a:latin typeface="TH SarabunPSK"/>
                <a:cs typeface="TH SarabunPSK"/>
              </a:rPr>
              <a:t>โ</a:t>
            </a:r>
            <a:r>
              <a:rPr lang="th-TH" spc="-5" dirty="0" smtClean="0">
                <a:latin typeface="TH SarabunPSK"/>
                <a:cs typeface="TH SarabunPSK"/>
              </a:rPr>
              <a:t>ท</a:t>
            </a:r>
            <a:r>
              <a:rPr lang="th-TH" spc="15" dirty="0" smtClean="0">
                <a:latin typeface="TH SarabunPSK"/>
                <a:cs typeface="TH SarabunPSK"/>
              </a:rPr>
              <a:t>ร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20" dirty="0" smtClean="0">
                <a:latin typeface="TH SarabunPSK"/>
                <a:cs typeface="TH SarabunPSK"/>
              </a:rPr>
              <a:t>ั</a:t>
            </a:r>
            <a:r>
              <a:rPr lang="th-TH" spc="-5" dirty="0" smtClean="0">
                <a:latin typeface="TH SarabunPSK"/>
                <a:cs typeface="TH SarabunPSK"/>
              </a:rPr>
              <a:t>ศ</a:t>
            </a:r>
            <a:r>
              <a:rPr lang="th-TH" spc="-10" dirty="0" smtClean="0">
                <a:latin typeface="TH SarabunPSK"/>
                <a:cs typeface="TH SarabunPSK"/>
              </a:rPr>
              <a:t>น</a:t>
            </a:r>
            <a:r>
              <a:rPr lang="th-TH" spc="20" dirty="0" smtClean="0">
                <a:latin typeface="TH SarabunPSK"/>
                <a:cs typeface="TH SarabunPSK"/>
              </a:rPr>
              <a:t></a:t>
            </a:r>
            <a:r>
              <a:rPr lang="th-TH" spc="0" dirty="0" smtClean="0">
                <a:latin typeface="TH SarabunPSK"/>
                <a:cs typeface="TH SarabunPSK"/>
              </a:rPr>
              <a:t>ร</a:t>
            </a:r>
            <a:r>
              <a:rPr lang="th-TH" spc="5" dirty="0" smtClean="0">
                <a:latin typeface="TH SarabunPSK"/>
                <a:cs typeface="TH SarabunPSK"/>
              </a:rPr>
              <a:t>ะ</a:t>
            </a:r>
            <a:r>
              <a:rPr lang="th-TH" spc="15" dirty="0" smtClean="0">
                <a:latin typeface="TH SarabunPSK"/>
                <a:cs typeface="TH SarabunPSK"/>
              </a:rPr>
              <a:t>บ</a:t>
            </a:r>
            <a:r>
              <a:rPr lang="th-TH" spc="0" dirty="0" smtClean="0">
                <a:latin typeface="TH SarabunPSK"/>
                <a:cs typeface="TH SarabunPSK"/>
              </a:rPr>
              <a:t>บ</a:t>
            </a:r>
            <a:r>
              <a:rPr lang="th-TH" spc="10" dirty="0" smtClean="0">
                <a:latin typeface="TH SarabunPSK"/>
                <a:cs typeface="TH SarabunPSK"/>
              </a:rPr>
              <a:t>แ</a:t>
            </a:r>
            <a:r>
              <a:rPr lang="th-TH" spc="-5" dirty="0" smtClean="0">
                <a:latin typeface="TH SarabunPSK"/>
                <a:cs typeface="TH SarabunPSK"/>
              </a:rPr>
              <a:t>อ</a:t>
            </a:r>
            <a:r>
              <a:rPr lang="th-TH" spc="15" dirty="0" smtClean="0">
                <a:latin typeface="TH SarabunPSK"/>
                <a:cs typeface="TH SarabunPSK"/>
              </a:rPr>
              <a:t>น</a:t>
            </a:r>
            <a:r>
              <a:rPr lang="th-TH" spc="5" dirty="0" smtClean="0">
                <a:latin typeface="TH SarabunPSK"/>
                <a:cs typeface="TH SarabunPSK"/>
              </a:rPr>
              <a:t>ะ</a:t>
            </a:r>
            <a:r>
              <a:rPr lang="th-TH" spc="-10" dirty="0" smtClean="0">
                <a:latin typeface="TH SarabunPSK"/>
                <a:cs typeface="TH SarabunPSK"/>
              </a:rPr>
              <a:t>ล</a:t>
            </a:r>
            <a:r>
              <a:rPr lang="th-TH" spc="-5" dirty="0" smtClean="0">
                <a:latin typeface="TH SarabunPSK"/>
                <a:cs typeface="TH SarabunPSK"/>
              </a:rPr>
              <a:t>็</a:t>
            </a:r>
            <a:r>
              <a:rPr lang="th-TH" spc="5" dirty="0" smtClean="0">
                <a:latin typeface="TH SarabunPSK"/>
                <a:cs typeface="TH SarabunPSK"/>
              </a:rPr>
              <a:t>อ</a:t>
            </a:r>
            <a:r>
              <a:rPr lang="th-TH" spc="-5" dirty="0" smtClean="0">
                <a:latin typeface="TH SarabunPSK"/>
                <a:cs typeface="TH SarabunPSK"/>
              </a:rPr>
              <a:t>ก</a:t>
            </a:r>
            <a:r>
              <a:rPr lang="th-TH" spc="15" dirty="0" smtClean="0">
                <a:latin typeface="TH SarabunPSK"/>
                <a:cs typeface="TH SarabunPSK"/>
              </a:rPr>
              <a:t>เ</a:t>
            </a:r>
            <a:r>
              <a:rPr lang="th-TH" spc="-10" dirty="0" smtClean="0">
                <a:latin typeface="TH SarabunPSK"/>
                <a:cs typeface="TH SarabunPSK"/>
              </a:rPr>
              <a:t>ป</a:t>
            </a:r>
            <a:r>
              <a:rPr lang="th-TH" spc="20" dirty="0" smtClean="0">
                <a:latin typeface="TH SarabunPSK"/>
                <a:cs typeface="TH SarabunPSK"/>
              </a:rPr>
              <a:t></a:t>
            </a:r>
            <a:r>
              <a:rPr lang="th-TH" spc="0" dirty="0" smtClean="0">
                <a:latin typeface="TH SarabunPSK"/>
                <a:cs typeface="TH SarabunPSK"/>
              </a:rPr>
              <a:t>น</a:t>
            </a:r>
            <a:r>
              <a:rPr lang="th-TH" spc="-10" dirty="0" smtClean="0">
                <a:latin typeface="TH SarabunPSK"/>
                <a:cs typeface="TH SarabunPSK"/>
              </a:rPr>
              <a:t>ด</a:t>
            </a:r>
            <a:r>
              <a:rPr lang="th-TH" spc="20" dirty="0" smtClean="0">
                <a:latin typeface="TH SarabunPSK"/>
                <a:cs typeface="TH SarabunPSK"/>
              </a:rPr>
              <a:t>ิ</a:t>
            </a:r>
            <a:r>
              <a:rPr lang="th-TH" spc="-10" dirty="0" smtClean="0">
                <a:latin typeface="TH SarabunPSK"/>
                <a:cs typeface="TH SarabunPSK"/>
              </a:rPr>
              <a:t>จ</a:t>
            </a:r>
            <a:r>
              <a:rPr lang="th-TH" spc="20" dirty="0" smtClean="0">
                <a:latin typeface="TH SarabunPSK"/>
                <a:cs typeface="TH SarabunPSK"/>
              </a:rPr>
              <a:t>ิ</a:t>
            </a:r>
            <a:r>
              <a:rPr lang="th-TH" spc="-5" dirty="0" smtClean="0">
                <a:latin typeface="TH SarabunPSK"/>
                <a:cs typeface="TH SarabunPSK"/>
              </a:rPr>
              <a:t>ท</a:t>
            </a:r>
            <a:r>
              <a:rPr lang="th-TH" spc="-635" dirty="0" smtClean="0">
                <a:latin typeface="TH SarabunPSK"/>
                <a:cs typeface="TH SarabunPSK"/>
              </a:rPr>
              <a:t>ัล 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-5" dirty="0" smtClean="0">
                <a:latin typeface="TH SarabunPSK"/>
                <a:cs typeface="TH SarabunPSK"/>
              </a:rPr>
              <a:t>ีว</a:t>
            </a:r>
            <a:r>
              <a:rPr lang="th-TH" spc="20" dirty="0" smtClean="0">
                <a:latin typeface="TH SarabunPSK"/>
                <a:cs typeface="TH SarabunPSK"/>
              </a:rPr>
              <a:t>ี</a:t>
            </a:r>
            <a:r>
              <a:rPr lang="th-TH" spc="15" dirty="0" smtClean="0">
                <a:latin typeface="TH SarabunPSK"/>
                <a:cs typeface="TH SarabunPSK"/>
              </a:rPr>
              <a:t>ภ</a:t>
            </a:r>
            <a:r>
              <a:rPr lang="th-TH" spc="0" dirty="0" smtClean="0">
                <a:latin typeface="TH SarabunPSK"/>
                <a:cs typeface="TH SarabunPSK"/>
              </a:rPr>
              <a:t>า</a:t>
            </a:r>
            <a:r>
              <a:rPr lang="th-TH" spc="10" dirty="0" smtClean="0">
                <a:latin typeface="TH SarabunPSK"/>
                <a:cs typeface="TH SarabunPSK"/>
              </a:rPr>
              <a:t>ค</a:t>
            </a:r>
            <a:r>
              <a:rPr lang="th-TH" spc="-20" dirty="0" smtClean="0">
                <a:latin typeface="TH SarabunPSK"/>
                <a:cs typeface="TH SarabunPSK"/>
              </a:rPr>
              <a:t>พื้นดิ</a:t>
            </a:r>
            <a:r>
              <a:rPr lang="th-TH" spc="-10" dirty="0" smtClean="0">
                <a:latin typeface="TH SarabunPSK"/>
                <a:cs typeface="TH SarabunPSK"/>
              </a:rPr>
              <a:t>น</a:t>
            </a:r>
            <a:r>
              <a:rPr lang="th-TH" spc="40" dirty="0" smtClean="0">
                <a:latin typeface="TH SarabunPSK"/>
                <a:cs typeface="TH SarabunPSK"/>
              </a:rPr>
              <a:t> </a:t>
            </a:r>
            <a:r>
              <a:rPr lang="th-TH" spc="-10" dirty="0" smtClean="0">
                <a:latin typeface="TH SarabunPSK"/>
                <a:cs typeface="TH SarabunPSK"/>
              </a:rPr>
              <a:t>ส</a:t>
            </a:r>
            <a:r>
              <a:rPr lang="th-TH" spc="-5" dirty="0" smtClean="0">
                <a:latin typeface="TH SarabunPSK"/>
                <a:cs typeface="TH SarabunPSK"/>
              </a:rPr>
              <a:t></a:t>
            </a:r>
            <a:r>
              <a:rPr lang="th-TH" spc="15" dirty="0" smtClean="0">
                <a:latin typeface="TH SarabunPSK"/>
                <a:cs typeface="TH SarabunPSK"/>
              </a:rPr>
              <a:t>งผ</a:t>
            </a:r>
            <a:r>
              <a:rPr lang="th-TH" spc="5" dirty="0" smtClean="0">
                <a:latin typeface="TH SarabunPSK"/>
                <a:cs typeface="TH SarabunPSK"/>
              </a:rPr>
              <a:t>ล</a:t>
            </a:r>
            <a:r>
              <a:rPr lang="th-TH" spc="15" dirty="0" smtClean="0">
                <a:latin typeface="TH SarabunPSK"/>
                <a:cs typeface="TH SarabunPSK"/>
              </a:rPr>
              <a:t>ใ</a:t>
            </a:r>
            <a:r>
              <a:rPr lang="th-TH" spc="-10" dirty="0" smtClean="0">
                <a:latin typeface="TH SarabunPSK"/>
                <a:cs typeface="TH SarabunPSK"/>
              </a:rPr>
              <a:t>ห</a:t>
            </a:r>
            <a:r>
              <a:rPr lang="th-TH" spc="-5" dirty="0" smtClean="0">
                <a:latin typeface="TH SarabunPSK"/>
                <a:cs typeface="TH SarabunPSK"/>
              </a:rPr>
              <a:t></a:t>
            </a:r>
            <a:r>
              <a:rPr lang="th-TH" spc="10" dirty="0" smtClean="0">
                <a:latin typeface="TH SarabunPSK"/>
                <a:cs typeface="TH SarabunPSK"/>
              </a:rPr>
              <a:t>กา</a:t>
            </a:r>
            <a:r>
              <a:rPr lang="th-TH" spc="0" dirty="0" smtClean="0">
                <a:latin typeface="TH SarabunPSK"/>
                <a:cs typeface="TH SarabunPSK"/>
              </a:rPr>
              <a:t>ร</a:t>
            </a:r>
            <a:r>
              <a:rPr lang="th-TH" spc="-5" dirty="0" smtClean="0">
                <a:latin typeface="TH SarabunPSK"/>
                <a:cs typeface="TH SarabunPSK"/>
              </a:rPr>
              <a:t>ร</a:t>
            </a:r>
            <a:r>
              <a:rPr lang="th-TH" spc="20" dirty="0" smtClean="0">
                <a:latin typeface="TH SarabunPSK"/>
                <a:cs typeface="TH SarabunPSK"/>
              </a:rPr>
              <a:t>ั</a:t>
            </a:r>
            <a:r>
              <a:rPr lang="th-TH" spc="0" dirty="0" smtClean="0">
                <a:latin typeface="TH SarabunPSK"/>
                <a:cs typeface="TH SarabunPSK"/>
              </a:rPr>
              <a:t>บ</a:t>
            </a:r>
            <a:r>
              <a:rPr lang="th-TH" spc="-10" dirty="0" smtClean="0">
                <a:latin typeface="TH SarabunPSK"/>
                <a:cs typeface="TH SarabunPSK"/>
              </a:rPr>
              <a:t>ส</a:t>
            </a:r>
            <a:r>
              <a:rPr lang="th-TH" spc="15" dirty="0" smtClean="0">
                <a:latin typeface="TH SarabunPSK"/>
                <a:cs typeface="TH SarabunPSK"/>
              </a:rPr>
              <a:t>ัญ</a:t>
            </a:r>
            <a:r>
              <a:rPr lang="th-TH" spc="0" dirty="0" smtClean="0">
                <a:latin typeface="TH SarabunPSK"/>
                <a:cs typeface="TH SarabunPSK"/>
              </a:rPr>
              <a:t>ญ</a:t>
            </a:r>
            <a:r>
              <a:rPr lang="th-TH" spc="10" dirty="0" smtClean="0">
                <a:latin typeface="TH SarabunPSK"/>
                <a:cs typeface="TH SarabunPSK"/>
              </a:rPr>
              <a:t>า</a:t>
            </a:r>
            <a:r>
              <a:rPr lang="th-TH" spc="-5" dirty="0" smtClean="0">
                <a:latin typeface="TH SarabunPSK"/>
                <a:cs typeface="TH SarabunPSK"/>
              </a:rPr>
              <a:t>ณ</a:t>
            </a:r>
            <a:r>
              <a:rPr lang="th-TH" spc="20" dirty="0" smtClean="0">
                <a:latin typeface="TH SarabunPSK"/>
                <a:cs typeface="TH SarabunPSK"/>
              </a:rPr>
              <a:t>โ</a:t>
            </a:r>
            <a:r>
              <a:rPr lang="th-TH" spc="10" dirty="0" smtClean="0">
                <a:latin typeface="TH SarabunPSK"/>
                <a:cs typeface="TH SarabunPSK"/>
              </a:rPr>
              <a:t>ท</a:t>
            </a:r>
            <a:r>
              <a:rPr lang="th-TH" spc="0" dirty="0" smtClean="0">
                <a:latin typeface="TH SarabunPSK"/>
                <a:cs typeface="TH SarabunPSK"/>
              </a:rPr>
              <a:t>ร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15" dirty="0" smtClean="0">
                <a:latin typeface="TH SarabunPSK"/>
                <a:cs typeface="TH SarabunPSK"/>
              </a:rPr>
              <a:t>ัศ</a:t>
            </a:r>
            <a:r>
              <a:rPr lang="th-TH" spc="-5" dirty="0" smtClean="0">
                <a:latin typeface="TH SarabunPSK"/>
                <a:cs typeface="TH SarabunPSK"/>
              </a:rPr>
              <a:t>น์ตอ</a:t>
            </a:r>
            <a:r>
              <a:rPr lang="th-TH" spc="15" dirty="0" smtClean="0">
                <a:latin typeface="TH SarabunPSK"/>
                <a:cs typeface="TH SarabunPSK"/>
              </a:rPr>
              <a:t>ง</a:t>
            </a:r>
            <a:r>
              <a:rPr lang="th-TH" spc="0" dirty="0" smtClean="0">
                <a:latin typeface="TH SarabunPSK"/>
                <a:cs typeface="TH SarabunPSK"/>
              </a:rPr>
              <a:t>ใ</a:t>
            </a:r>
            <a:r>
              <a:rPr lang="th-TH" spc="-5" dirty="0" smtClean="0">
                <a:latin typeface="TH SarabunPSK"/>
                <a:cs typeface="TH SarabunPSK"/>
              </a:rPr>
              <a:t>ช</a:t>
            </a:r>
            <a:r>
              <a:rPr lang="th-TH" spc="5" dirty="0" smtClean="0">
                <a:latin typeface="TH SarabunPSK"/>
                <a:cs typeface="TH SarabunPSK"/>
              </a:rPr>
              <a:t></a:t>
            </a:r>
            <a:r>
              <a:rPr lang="th-TH" spc="-10" dirty="0" smtClean="0">
                <a:latin typeface="TH SarabunPSK"/>
                <a:cs typeface="TH SarabunPSK"/>
              </a:rPr>
              <a:t>ต</a:t>
            </a:r>
            <a:r>
              <a:rPr lang="th-TH" spc="-5" dirty="0" smtClean="0">
                <a:latin typeface="TH SarabunPSK"/>
                <a:cs typeface="TH SarabunPSK"/>
              </a:rPr>
              <a:t>ั</a:t>
            </a:r>
            <a:r>
              <a:rPr lang="th-TH" spc="15" dirty="0" smtClean="0">
                <a:latin typeface="TH SarabunPSK"/>
                <a:cs typeface="TH SarabunPSK"/>
              </a:rPr>
              <a:t>ว</a:t>
            </a:r>
            <a:r>
              <a:rPr lang="th-TH" spc="-5" dirty="0" smtClean="0">
                <a:latin typeface="TH SarabunPSK"/>
                <a:cs typeface="TH SarabunPSK"/>
              </a:rPr>
              <a:t>รั</a:t>
            </a:r>
            <a:r>
              <a:rPr lang="th-TH" spc="10" dirty="0" smtClean="0">
                <a:latin typeface="TH SarabunPSK"/>
                <a:cs typeface="TH SarabunPSK"/>
              </a:rPr>
              <a:t>บ</a:t>
            </a:r>
            <a:r>
              <a:rPr lang="th-TH" spc="-10" dirty="0" smtClean="0">
                <a:latin typeface="TH SarabunPSK"/>
                <a:cs typeface="TH SarabunPSK"/>
              </a:rPr>
              <a:t>ส</a:t>
            </a:r>
            <a:r>
              <a:rPr lang="th-TH" spc="-5" dirty="0" smtClean="0">
                <a:latin typeface="TH SarabunPSK"/>
                <a:cs typeface="TH SarabunPSK"/>
              </a:rPr>
              <a:t>ั</a:t>
            </a:r>
            <a:r>
              <a:rPr lang="th-TH" spc="10" dirty="0" smtClean="0">
                <a:latin typeface="TH SarabunPSK"/>
                <a:cs typeface="TH SarabunPSK"/>
              </a:rPr>
              <a:t>ญ</a:t>
            </a:r>
            <a:r>
              <a:rPr lang="th-TH" spc="0" dirty="0" smtClean="0">
                <a:latin typeface="TH SarabunPSK"/>
                <a:cs typeface="TH SarabunPSK"/>
              </a:rPr>
              <a:t>ญ</a:t>
            </a:r>
            <a:r>
              <a:rPr lang="th-TH" spc="10" dirty="0" smtClean="0">
                <a:latin typeface="TH SarabunPSK"/>
                <a:cs typeface="TH SarabunPSK"/>
              </a:rPr>
              <a:t>า</a:t>
            </a:r>
            <a:r>
              <a:rPr lang="th-TH" spc="-5" dirty="0" smtClean="0">
                <a:latin typeface="TH SarabunPSK"/>
                <a:cs typeface="TH SarabunPSK"/>
              </a:rPr>
              <a:t>ณที่</a:t>
            </a:r>
            <a:r>
              <a:rPr lang="th-TH" spc="5" dirty="0" smtClean="0">
                <a:latin typeface="TH SarabunPSK"/>
                <a:cs typeface="TH SarabunPSK"/>
              </a:rPr>
              <a:t>เ</a:t>
            </a:r>
            <a:r>
              <a:rPr lang="th-TH" spc="-10" dirty="0" smtClean="0">
                <a:latin typeface="TH SarabunPSK"/>
                <a:cs typeface="TH SarabunPSK"/>
              </a:rPr>
              <a:t>ป</a:t>
            </a:r>
            <a:r>
              <a:rPr lang="th-TH" spc="5" dirty="0" smtClean="0">
                <a:latin typeface="TH SarabunPSK"/>
                <a:cs typeface="TH SarabunPSK"/>
              </a:rPr>
              <a:t></a:t>
            </a:r>
            <a:r>
              <a:rPr lang="th-TH" spc="0" dirty="0" smtClean="0">
                <a:latin typeface="TH SarabunPSK"/>
                <a:cs typeface="TH SarabunPSK"/>
              </a:rPr>
              <a:t>น</a:t>
            </a:r>
            <a:r>
              <a:rPr lang="th-TH" spc="10" dirty="0" smtClean="0">
                <a:latin typeface="TH SarabunPSK"/>
                <a:cs typeface="TH SarabunPSK"/>
              </a:rPr>
              <a:t>ก</a:t>
            </a:r>
            <a:r>
              <a:rPr lang="th-TH" spc="-10" dirty="0" smtClean="0">
                <a:latin typeface="TH SarabunPSK"/>
                <a:cs typeface="TH SarabunPSK"/>
              </a:rPr>
              <a:t>ล</a:t>
            </a:r>
            <a:r>
              <a:rPr lang="th-TH" spc="-5" dirty="0" smtClean="0">
                <a:latin typeface="TH SarabunPSK"/>
                <a:cs typeface="TH SarabunPSK"/>
              </a:rPr>
              <a:t>อ</a:t>
            </a:r>
            <a:r>
              <a:rPr lang="th-TH" spc="15" dirty="0" smtClean="0">
                <a:latin typeface="TH SarabunPSK"/>
                <a:cs typeface="TH SarabunPSK"/>
              </a:rPr>
              <a:t>ง</a:t>
            </a:r>
            <a:r>
              <a:rPr lang="th-TH" spc="-5" dirty="0" smtClean="0">
                <a:latin typeface="TH SarabunPSK"/>
                <a:cs typeface="TH SarabunPSK"/>
              </a:rPr>
              <a:t>รั</a:t>
            </a:r>
            <a:r>
              <a:rPr lang="th-TH" spc="10" dirty="0" smtClean="0">
                <a:latin typeface="TH SarabunPSK"/>
                <a:cs typeface="TH SarabunPSK"/>
              </a:rPr>
              <a:t>บ</a:t>
            </a:r>
            <a:r>
              <a:rPr lang="th-TH" spc="-10" dirty="0" smtClean="0">
                <a:latin typeface="TH SarabunPSK"/>
                <a:cs typeface="TH SarabunPSK"/>
              </a:rPr>
              <a:t>ส</a:t>
            </a:r>
            <a:r>
              <a:rPr lang="th-TH" spc="-5" dirty="0" smtClean="0">
                <a:latin typeface="TH SarabunPSK"/>
                <a:cs typeface="TH SarabunPSK"/>
              </a:rPr>
              <a:t>ั</a:t>
            </a:r>
            <a:r>
              <a:rPr lang="th-TH" spc="10" dirty="0" smtClean="0">
                <a:latin typeface="TH SarabunPSK"/>
                <a:cs typeface="TH SarabunPSK"/>
              </a:rPr>
              <a:t>ญ</a:t>
            </a:r>
            <a:r>
              <a:rPr lang="th-TH" spc="0" dirty="0" smtClean="0">
                <a:latin typeface="TH SarabunPSK"/>
                <a:cs typeface="TH SarabunPSK"/>
              </a:rPr>
              <a:t>ญ</a:t>
            </a:r>
            <a:r>
              <a:rPr lang="th-TH" spc="10" dirty="0" smtClean="0">
                <a:latin typeface="TH SarabunPSK"/>
                <a:cs typeface="TH SarabunPSK"/>
              </a:rPr>
              <a:t>า</a:t>
            </a:r>
            <a:r>
              <a:rPr lang="th-TH" spc="-5" dirty="0" smtClean="0">
                <a:latin typeface="TH SarabunPSK"/>
                <a:cs typeface="TH SarabunPSK"/>
              </a:rPr>
              <a:t>ณดิ</a:t>
            </a:r>
            <a:r>
              <a:rPr lang="th-TH" spc="-10" dirty="0" smtClean="0">
                <a:latin typeface="TH SarabunPSK"/>
                <a:cs typeface="TH SarabunPSK"/>
              </a:rPr>
              <a:t>จ</a:t>
            </a:r>
            <a:r>
              <a:rPr lang="th-TH" spc="-5" dirty="0" smtClean="0">
                <a:latin typeface="TH SarabunPSK"/>
                <a:cs typeface="TH SarabunPSK"/>
              </a:rPr>
              <a:t>ิ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5" dirty="0" smtClean="0">
                <a:latin typeface="TH SarabunPSK"/>
                <a:cs typeface="TH SarabunPSK"/>
              </a:rPr>
              <a:t>ัล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5" dirty="0" smtClean="0">
                <a:latin typeface="TH SarabunPSK"/>
                <a:cs typeface="TH SarabunPSK"/>
              </a:rPr>
              <a:t>ี</a:t>
            </a:r>
            <a:r>
              <a:rPr lang="th-TH" spc="-5" dirty="0" smtClean="0">
                <a:latin typeface="TH SarabunPSK"/>
                <a:cs typeface="TH SarabunPSK"/>
              </a:rPr>
              <a:t>ว</a:t>
            </a:r>
            <a:r>
              <a:rPr lang="th-TH" spc="0" dirty="0" smtClean="0">
                <a:latin typeface="TH SarabunPSK"/>
                <a:cs typeface="TH SarabunPSK"/>
              </a:rPr>
              <a:t>ี</a:t>
            </a:r>
            <a:r>
              <a:rPr lang="th-TH" spc="20" dirty="0" smtClean="0">
                <a:latin typeface="TH SarabunPSK"/>
                <a:cs typeface="TH SarabunPSK"/>
              </a:rPr>
              <a:t> </a:t>
            </a:r>
            <a:r>
              <a:rPr lang="th-TH" spc="0" dirty="0" smtClean="0">
                <a:latin typeface="TH SarabunPSK"/>
                <a:cs typeface="TH SarabunPSK"/>
              </a:rPr>
              <a:t>(</a:t>
            </a:r>
            <a:r>
              <a:rPr lang="en-US" spc="0" dirty="0" smtClean="0">
                <a:latin typeface="TH SarabunPSK"/>
                <a:cs typeface="TH SarabunPSK"/>
              </a:rPr>
              <a:t>s</a:t>
            </a:r>
            <a:r>
              <a:rPr lang="en-US" spc="-5" dirty="0" smtClean="0">
                <a:latin typeface="TH SarabunPSK"/>
                <a:cs typeface="TH SarabunPSK"/>
              </a:rPr>
              <a:t>et  </a:t>
            </a:r>
            <a:r>
              <a:rPr lang="en-US" spc="-170" dirty="0" smtClean="0">
                <a:latin typeface="TH SarabunPSK"/>
                <a:cs typeface="TH SarabunPSK"/>
              </a:rPr>
              <a:t> </a:t>
            </a:r>
            <a:r>
              <a:rPr lang="en-US" spc="-10" dirty="0" smtClean="0">
                <a:latin typeface="TH SarabunPSK"/>
                <a:cs typeface="TH SarabunPSK"/>
              </a:rPr>
              <a:t>top </a:t>
            </a:r>
            <a:r>
              <a:rPr lang="en-US" spc="165" dirty="0" smtClean="0">
                <a:latin typeface="TH SarabunPSK"/>
                <a:cs typeface="TH SarabunPSK"/>
              </a:rPr>
              <a:t> </a:t>
            </a:r>
            <a:r>
              <a:rPr lang="en-US" spc="-15" dirty="0" smtClean="0">
                <a:latin typeface="TH SarabunPSK"/>
                <a:cs typeface="TH SarabunPSK"/>
              </a:rPr>
              <a:t>b</a:t>
            </a:r>
            <a:r>
              <a:rPr lang="en-US" spc="-10" dirty="0" smtClean="0">
                <a:latin typeface="TH SarabunPSK"/>
                <a:cs typeface="TH SarabunPSK"/>
              </a:rPr>
              <a:t>ox</a:t>
            </a:r>
            <a:r>
              <a:rPr lang="en-US" spc="-5" dirty="0" smtClean="0">
                <a:latin typeface="TH SarabunPSK"/>
                <a:cs typeface="TH SarabunPSK"/>
              </a:rPr>
              <a:t>)</a:t>
            </a:r>
            <a:r>
              <a:rPr lang="en-US" spc="35" dirty="0" smtClean="0">
                <a:latin typeface="TH SarabunPSK"/>
                <a:cs typeface="TH SarabunPSK"/>
              </a:rPr>
              <a:t> </a:t>
            </a:r>
            <a:r>
              <a:rPr lang="th-TH" spc="0" dirty="0" smtClean="0">
                <a:latin typeface="TH SarabunPSK"/>
                <a:cs typeface="TH SarabunPSK"/>
              </a:rPr>
              <a:t>ห</a:t>
            </a:r>
            <a:r>
              <a:rPr lang="th-TH" spc="-5" dirty="0" smtClean="0">
                <a:latin typeface="TH SarabunPSK"/>
                <a:cs typeface="TH SarabunPSK"/>
              </a:rPr>
              <a:t>ร</a:t>
            </a:r>
            <a:r>
              <a:rPr lang="th-TH" spc="5" dirty="0" smtClean="0">
                <a:latin typeface="TH SarabunPSK"/>
                <a:cs typeface="TH SarabunPSK"/>
              </a:rPr>
              <a:t>ื</a:t>
            </a:r>
            <a:r>
              <a:rPr lang="th-TH" spc="-5" dirty="0" smtClean="0">
                <a:latin typeface="TH SarabunPSK"/>
                <a:cs typeface="TH SarabunPSK"/>
              </a:rPr>
              <a:t>อ</a:t>
            </a:r>
            <a:r>
              <a:rPr lang="th-TH" spc="5" dirty="0" smtClean="0">
                <a:latin typeface="TH SarabunPSK"/>
                <a:cs typeface="TH SarabunPSK"/>
              </a:rPr>
              <a:t>เ</a:t>
            </a:r>
            <a:r>
              <a:rPr lang="th-TH" spc="10" dirty="0" smtClean="0">
                <a:latin typeface="TH SarabunPSK"/>
                <a:cs typeface="TH SarabunPSK"/>
              </a:rPr>
              <a:t>ค</a:t>
            </a:r>
            <a:r>
              <a:rPr lang="th-TH" spc="-5" dirty="0" smtClean="0">
                <a:latin typeface="TH SarabunPSK"/>
                <a:cs typeface="TH SarabunPSK"/>
              </a:rPr>
              <a:t>ร่</a:t>
            </a:r>
            <a:r>
              <a:rPr lang="th-TH" spc="-640" dirty="0" smtClean="0">
                <a:latin typeface="TH SarabunPSK"/>
                <a:cs typeface="TH SarabunPSK"/>
              </a:rPr>
              <a:t>อ</a:t>
            </a:r>
            <a:r>
              <a:rPr lang="th-TH" spc="0" dirty="0" smtClean="0">
                <a:latin typeface="TH SarabunPSK"/>
                <a:cs typeface="TH SarabunPSK"/>
              </a:rPr>
              <a:t>ื </a:t>
            </a:r>
            <a:r>
              <a:rPr lang="th-TH" spc="-60" dirty="0" smtClean="0">
                <a:latin typeface="TH SarabunPSK"/>
                <a:cs typeface="TH SarabunPSK"/>
              </a:rPr>
              <a:t> </a:t>
            </a:r>
            <a:r>
              <a:rPr lang="th-TH" spc="5" dirty="0" smtClean="0">
                <a:latin typeface="TH SarabunPSK"/>
                <a:cs typeface="TH SarabunPSK"/>
              </a:rPr>
              <a:t>ง</a:t>
            </a:r>
            <a:r>
              <a:rPr lang="th-TH" spc="-5" dirty="0" smtClean="0">
                <a:latin typeface="TH SarabunPSK"/>
                <a:cs typeface="TH SarabunPSK"/>
              </a:rPr>
              <a:t>ร</a:t>
            </a:r>
            <a:r>
              <a:rPr lang="th-TH" spc="5" dirty="0" smtClean="0">
                <a:latin typeface="TH SarabunPSK"/>
                <a:cs typeface="TH SarabunPSK"/>
              </a:rPr>
              <a:t>ั</a:t>
            </a:r>
            <a:r>
              <a:rPr lang="th-TH" spc="0" dirty="0" smtClean="0">
                <a:latin typeface="TH SarabunPSK"/>
                <a:cs typeface="TH SarabunPSK"/>
              </a:rPr>
              <a:t>บ</a:t>
            </a:r>
            <a:r>
              <a:rPr lang="th-TH" spc="20" dirty="0" smtClean="0">
                <a:latin typeface="TH SarabunPSK"/>
                <a:cs typeface="TH SarabunPSK"/>
              </a:rPr>
              <a:t>โ</a:t>
            </a:r>
            <a:r>
              <a:rPr lang="th-TH" spc="-5" dirty="0" smtClean="0">
                <a:latin typeface="TH SarabunPSK"/>
                <a:cs typeface="TH SarabunPSK"/>
              </a:rPr>
              <a:t>ท</a:t>
            </a:r>
            <a:r>
              <a:rPr lang="th-TH" spc="15" dirty="0" smtClean="0">
                <a:latin typeface="TH SarabunPSK"/>
                <a:cs typeface="TH SarabunPSK"/>
              </a:rPr>
              <a:t>ร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-5" dirty="0" smtClean="0">
                <a:latin typeface="TH SarabunPSK"/>
                <a:cs typeface="TH SarabunPSK"/>
              </a:rPr>
              <a:t>ั</a:t>
            </a:r>
            <a:r>
              <a:rPr lang="th-TH" spc="10" dirty="0" smtClean="0">
                <a:latin typeface="TH SarabunPSK"/>
                <a:cs typeface="TH SarabunPSK"/>
              </a:rPr>
              <a:t>ศ</a:t>
            </a:r>
            <a:r>
              <a:rPr lang="th-TH" spc="-10" dirty="0" smtClean="0">
                <a:latin typeface="TH SarabunPSK"/>
                <a:cs typeface="TH SarabunPSK"/>
              </a:rPr>
              <a:t>น</a:t>
            </a:r>
            <a:r>
              <a:rPr lang="th-TH" spc="-5" dirty="0" smtClean="0">
                <a:latin typeface="TH SarabunPSK"/>
                <a:cs typeface="TH SarabunPSK"/>
              </a:rPr>
              <a:t>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-20" dirty="0" smtClean="0">
                <a:latin typeface="TH SarabunPSK"/>
                <a:cs typeface="TH SarabunPSK"/>
              </a:rPr>
              <a:t>่</a:t>
            </a:r>
            <a:r>
              <a:rPr lang="th-TH" spc="5" dirty="0" smtClean="0">
                <a:latin typeface="TH SarabunPSK"/>
                <a:cs typeface="TH SarabunPSK"/>
              </a:rPr>
              <a:t>ี</a:t>
            </a:r>
            <a:r>
              <a:rPr lang="th-TH" spc="-15" dirty="0" smtClean="0">
                <a:latin typeface="TH SarabunPSK"/>
                <a:cs typeface="TH SarabunPSK"/>
              </a:rPr>
              <a:t>ม</a:t>
            </a:r>
            <a:r>
              <a:rPr lang="th-TH" spc="10" dirty="0" smtClean="0">
                <a:latin typeface="TH SarabunPSK"/>
                <a:cs typeface="TH SarabunPSK"/>
              </a:rPr>
              <a:t>ี</a:t>
            </a:r>
            <a:r>
              <a:rPr lang="th-TH" spc="-15" dirty="0" smtClean="0">
                <a:latin typeface="TH SarabunPSK"/>
                <a:cs typeface="TH SarabunPSK"/>
              </a:rPr>
              <a:t>ด</a:t>
            </a:r>
            <a:r>
              <a:rPr lang="th-TH" spc="5" dirty="0" smtClean="0">
                <a:latin typeface="TH SarabunPSK"/>
                <a:cs typeface="TH SarabunPSK"/>
              </a:rPr>
              <a:t>ิ</a:t>
            </a:r>
            <a:r>
              <a:rPr lang="th-TH" spc="-10" dirty="0" smtClean="0">
                <a:latin typeface="TH SarabunPSK"/>
                <a:cs typeface="TH SarabunPSK"/>
              </a:rPr>
              <a:t>จ</a:t>
            </a:r>
            <a:r>
              <a:rPr lang="th-TH" spc="-5" dirty="0" smtClean="0">
                <a:latin typeface="TH SarabunPSK"/>
                <a:cs typeface="TH SarabunPSK"/>
              </a:rPr>
              <a:t>ิ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5" dirty="0" smtClean="0">
                <a:latin typeface="TH SarabunPSK"/>
                <a:cs typeface="TH SarabunPSK"/>
              </a:rPr>
              <a:t>ัล</a:t>
            </a:r>
            <a:r>
              <a:rPr lang="th-TH" spc="-10" dirty="0" smtClean="0">
                <a:latin typeface="TH SarabunPSK"/>
                <a:cs typeface="TH SarabunPSK"/>
              </a:rPr>
              <a:t>จ</a:t>
            </a:r>
            <a:r>
              <a:rPr lang="th-TH" spc="5" dirty="0" smtClean="0">
                <a:latin typeface="TH SarabunPSK"/>
                <a:cs typeface="TH SarabunPSK"/>
              </a:rPr>
              <a:t>ู</a:t>
            </a:r>
            <a:r>
              <a:rPr lang="th-TH" spc="-10" dirty="0" smtClean="0">
                <a:latin typeface="TH SarabunPSK"/>
                <a:cs typeface="TH SarabunPSK"/>
              </a:rPr>
              <a:t>น</a:t>
            </a:r>
            <a:r>
              <a:rPr lang="th-TH" spc="-5" dirty="0" smtClean="0">
                <a:latin typeface="TH SarabunPSK"/>
                <a:cs typeface="TH SarabunPSK"/>
              </a:rPr>
              <a:t> </a:t>
            </a:r>
            <a:r>
              <a:rPr lang="th-TH" spc="15" dirty="0" smtClean="0">
                <a:latin typeface="TH SarabunPSK"/>
                <a:cs typeface="TH SarabunPSK"/>
              </a:rPr>
              <a:t>เ</a:t>
            </a:r>
            <a:r>
              <a:rPr lang="th-TH" spc="25" dirty="0" smtClean="0">
                <a:latin typeface="TH SarabunPSK"/>
                <a:cs typeface="TH SarabunPSK"/>
              </a:rPr>
              <a:t>น</a:t>
            </a:r>
            <a:r>
              <a:rPr lang="th-TH" spc="20" dirty="0" smtClean="0">
                <a:latin typeface="TH SarabunPSK"/>
                <a:cs typeface="TH SarabunPSK"/>
              </a:rPr>
              <a:t>อ</a:t>
            </a:r>
            <a:r>
              <a:rPr lang="th-TH" spc="-5" dirty="0" smtClean="0">
                <a:latin typeface="TH SarabunPSK"/>
                <a:cs typeface="TH SarabunPSK"/>
              </a:rPr>
              <a:t>ร</a:t>
            </a:r>
            <a:r>
              <a:rPr lang="th-TH" spc="60" dirty="0" smtClean="0">
                <a:latin typeface="TH SarabunPSK"/>
                <a:cs typeface="TH SarabunPSK"/>
              </a:rPr>
              <a:t> </a:t>
            </a:r>
            <a:r>
              <a:rPr lang="th-TH" spc="25" dirty="0" smtClean="0">
                <a:latin typeface="TH SarabunPSK"/>
                <a:cs typeface="TH SarabunPSK"/>
              </a:rPr>
              <a:t>(</a:t>
            </a:r>
            <a:r>
              <a:rPr lang="en-US" spc="-10" dirty="0" err="1" smtClean="0">
                <a:latin typeface="TH SarabunPSK"/>
                <a:cs typeface="TH SarabunPSK"/>
              </a:rPr>
              <a:t>iDTV</a:t>
            </a:r>
            <a:r>
              <a:rPr lang="en-US" spc="25" dirty="0" smtClean="0">
                <a:latin typeface="TH SarabunPSK"/>
                <a:cs typeface="TH SarabunPSK"/>
              </a:rPr>
              <a:t>)</a:t>
            </a:r>
            <a:r>
              <a:rPr lang="th-TH" spc="35" dirty="0" smtClean="0">
                <a:latin typeface="TH SarabunPSK"/>
                <a:cs typeface="TH SarabunPSK"/>
              </a:rPr>
              <a:t>โ</a:t>
            </a:r>
            <a:r>
              <a:rPr lang="th-TH" spc="10" dirty="0" smtClean="0">
                <a:latin typeface="TH SarabunPSK"/>
                <a:cs typeface="TH SarabunPSK"/>
              </a:rPr>
              <a:t>ด</a:t>
            </a:r>
            <a:r>
              <a:rPr lang="th-TH" spc="25" dirty="0" smtClean="0">
                <a:latin typeface="TH SarabunPSK"/>
                <a:cs typeface="TH SarabunPSK"/>
              </a:rPr>
              <a:t>ย</a:t>
            </a:r>
            <a:r>
              <a:rPr lang="th-TH" spc="-5" dirty="0" smtClean="0">
                <a:latin typeface="TH SarabunPSK"/>
                <a:cs typeface="TH SarabunPSK"/>
              </a:rPr>
              <a:t>ผู</a:t>
            </a:r>
            <a:r>
              <a:rPr lang="th-TH" spc="20" dirty="0" smtClean="0">
                <a:latin typeface="TH SarabunPSK"/>
                <a:cs typeface="TH SarabunPSK"/>
              </a:rPr>
              <a:t></a:t>
            </a:r>
            <a:r>
              <a:rPr lang="th-TH" spc="-15" dirty="0" smtClean="0">
                <a:latin typeface="TH SarabunPSK"/>
                <a:cs typeface="TH SarabunPSK"/>
              </a:rPr>
              <a:t>ซ</a:t>
            </a:r>
            <a:r>
              <a:rPr lang="th-TH" spc="0" dirty="0" smtClean="0">
                <a:latin typeface="TH SarabunPSK"/>
                <a:cs typeface="TH SarabunPSK"/>
              </a:rPr>
              <a:t>ื</a:t>
            </a:r>
            <a:r>
              <a:rPr lang="th-TH" spc="20" dirty="0" smtClean="0">
                <a:latin typeface="TH SarabunPSK"/>
                <a:cs typeface="TH SarabunPSK"/>
              </a:rPr>
              <a:t>้</a:t>
            </a:r>
            <a:r>
              <a:rPr lang="th-TH" spc="5" dirty="0" smtClean="0">
                <a:latin typeface="TH SarabunPSK"/>
                <a:cs typeface="TH SarabunPSK"/>
              </a:rPr>
              <a:t>อ</a:t>
            </a:r>
            <a:r>
              <a:rPr lang="th-TH" spc="20" dirty="0" smtClean="0">
                <a:latin typeface="TH SarabunPSK"/>
                <a:cs typeface="TH SarabunPSK"/>
              </a:rPr>
              <a:t>อ</a:t>
            </a:r>
            <a:r>
              <a:rPr lang="th-TH" spc="25" dirty="0" smtClean="0">
                <a:latin typeface="TH SarabunPSK"/>
                <a:cs typeface="TH SarabunPSK"/>
              </a:rPr>
              <a:t>าจ</a:t>
            </a:r>
            <a:r>
              <a:rPr lang="th-TH" spc="-10" dirty="0" smtClean="0">
                <a:latin typeface="TH SarabunPSK"/>
                <a:cs typeface="TH SarabunPSK"/>
              </a:rPr>
              <a:t>ส</a:t>
            </a:r>
            <a:r>
              <a:rPr lang="th-TH" spc="5" dirty="0" smtClean="0">
                <a:latin typeface="TH SarabunPSK"/>
                <a:cs typeface="TH SarabunPSK"/>
              </a:rPr>
              <a:t>ั</a:t>
            </a:r>
            <a:r>
              <a:rPr lang="th-TH" spc="25" dirty="0" smtClean="0">
                <a:latin typeface="TH SarabunPSK"/>
                <a:cs typeface="TH SarabunPSK"/>
              </a:rPr>
              <a:t>ง</a:t>
            </a:r>
            <a:r>
              <a:rPr lang="th-TH" spc="30" dirty="0" smtClean="0">
                <a:latin typeface="TH SarabunPSK"/>
                <a:cs typeface="TH SarabunPSK"/>
              </a:rPr>
              <a:t>เ</a:t>
            </a:r>
            <a:r>
              <a:rPr lang="th-TH" spc="20" dirty="0" smtClean="0">
                <a:latin typeface="TH SarabunPSK"/>
                <a:cs typeface="TH SarabunPSK"/>
              </a:rPr>
              <a:t>ก</a:t>
            </a:r>
            <a:r>
              <a:rPr lang="th-TH" spc="10" dirty="0" smtClean="0">
                <a:latin typeface="TH SarabunPSK"/>
                <a:cs typeface="TH SarabunPSK"/>
              </a:rPr>
              <a:t>ต</a:t>
            </a:r>
            <a:r>
              <a:rPr lang="th-TH" spc="25" dirty="0" smtClean="0">
                <a:latin typeface="TH SarabunPSK"/>
                <a:cs typeface="TH SarabunPSK"/>
              </a:rPr>
              <a:t>ไ</a:t>
            </a:r>
            <a:r>
              <a:rPr lang="th-TH" spc="-10" dirty="0" smtClean="0">
                <a:latin typeface="TH SarabunPSK"/>
                <a:cs typeface="TH SarabunPSK"/>
              </a:rPr>
              <a:t>ด</a:t>
            </a:r>
            <a:r>
              <a:rPr lang="th-TH" spc="35" dirty="0" smtClean="0">
                <a:latin typeface="TH SarabunPSK"/>
                <a:cs typeface="TH SarabunPSK"/>
              </a:rPr>
              <a:t></a:t>
            </a:r>
            <a:r>
              <a:rPr lang="th-TH" spc="25" dirty="0" smtClean="0">
                <a:latin typeface="TH SarabunPSK"/>
                <a:cs typeface="TH SarabunPSK"/>
              </a:rPr>
              <a:t>จ</a:t>
            </a:r>
            <a:r>
              <a:rPr lang="th-TH" spc="10" dirty="0" smtClean="0">
                <a:latin typeface="TH SarabunPSK"/>
                <a:cs typeface="TH SarabunPSK"/>
              </a:rPr>
              <a:t>า</a:t>
            </a:r>
            <a:r>
              <a:rPr lang="th-TH" spc="20" dirty="0" smtClean="0">
                <a:latin typeface="TH SarabunPSK"/>
                <a:cs typeface="TH SarabunPSK"/>
              </a:rPr>
              <a:t>ก</a:t>
            </a:r>
            <a:r>
              <a:rPr lang="th-TH" spc="25" dirty="0" smtClean="0">
                <a:latin typeface="TH SarabunPSK"/>
                <a:cs typeface="TH SarabunPSK"/>
              </a:rPr>
              <a:t>ส</a:t>
            </a:r>
            <a:r>
              <a:rPr lang="th-TH" spc="-5" dirty="0" smtClean="0">
                <a:latin typeface="TH SarabunPSK"/>
                <a:cs typeface="TH SarabunPSK"/>
              </a:rPr>
              <a:t>ติ</a:t>
            </a:r>
            <a:r>
              <a:rPr lang="th-TH" spc="35" dirty="0" smtClean="0">
                <a:latin typeface="TH SarabunPSK"/>
                <a:cs typeface="TH SarabunPSK"/>
              </a:rPr>
              <a:t>๊</a:t>
            </a:r>
            <a:r>
              <a:rPr lang="th-TH" spc="10" dirty="0" smtClean="0">
                <a:latin typeface="TH SarabunPSK"/>
                <a:cs typeface="TH SarabunPSK"/>
              </a:rPr>
              <a:t>ก</a:t>
            </a:r>
            <a:r>
              <a:rPr lang="th-TH" spc="30" dirty="0" smtClean="0">
                <a:latin typeface="TH SarabunPSK"/>
                <a:cs typeface="TH SarabunPSK"/>
              </a:rPr>
              <a:t>เ</a:t>
            </a:r>
            <a:r>
              <a:rPr lang="th-TH" spc="20" dirty="0" smtClean="0">
                <a:latin typeface="TH SarabunPSK"/>
                <a:cs typeface="TH SarabunPSK"/>
              </a:rPr>
              <a:t>กอ</a:t>
            </a:r>
            <a:r>
              <a:rPr lang="th-TH" spc="-5" dirty="0" smtClean="0">
                <a:latin typeface="TH SarabunPSK"/>
                <a:cs typeface="TH SarabunPSK"/>
              </a:rPr>
              <a:t>ร</a:t>
            </a:r>
            <a:r>
              <a:rPr lang="th-TH" spc="45" dirty="0" smtClean="0">
                <a:latin typeface="TH SarabunPSK"/>
                <a:cs typeface="TH SarabunPSK"/>
              </a:rPr>
              <a:t> </a:t>
            </a:r>
            <a:r>
              <a:rPr lang="th-TH" spc="20" dirty="0" smtClean="0">
                <a:latin typeface="TH SarabunPSK"/>
                <a:cs typeface="TH SarabunPSK"/>
              </a:rPr>
              <a:t>ก</a:t>
            </a:r>
            <a:r>
              <a:rPr lang="th-TH" spc="30" dirty="0" smtClean="0">
                <a:latin typeface="TH SarabunPSK"/>
                <a:cs typeface="TH SarabunPSK"/>
              </a:rPr>
              <a:t>ส</a:t>
            </a:r>
            <a:r>
              <a:rPr lang="th-TH" spc="10" dirty="0" smtClean="0">
                <a:latin typeface="TH SarabunPSK"/>
                <a:cs typeface="TH SarabunPSK"/>
              </a:rPr>
              <a:t>ท</a:t>
            </a:r>
            <a:r>
              <a:rPr lang="th-TH" spc="30" dirty="0" smtClean="0">
                <a:latin typeface="TH SarabunPSK"/>
                <a:cs typeface="TH SarabunPSK"/>
              </a:rPr>
              <a:t>ช</a:t>
            </a:r>
            <a:r>
              <a:rPr lang="th-TH" spc="-5" dirty="0" smtClean="0">
                <a:latin typeface="TH SarabunPSK"/>
                <a:cs typeface="TH SarabunPSK"/>
              </a:rPr>
              <a:t>.</a:t>
            </a:r>
            <a:r>
              <a:rPr lang="th-TH" spc="75" dirty="0" smtClean="0">
                <a:latin typeface="TH SarabunPSK"/>
                <a:cs typeface="TH SarabunPSK"/>
              </a:rPr>
              <a:t> </a:t>
            </a:r>
            <a:r>
              <a:rPr lang="th-TH" spc="10" dirty="0" smtClean="0">
                <a:latin typeface="TH SarabunPSK"/>
                <a:cs typeface="TH SarabunPSK"/>
              </a:rPr>
              <a:t>แ</a:t>
            </a:r>
            <a:r>
              <a:rPr lang="th-TH" spc="30" dirty="0" smtClean="0">
                <a:latin typeface="TH SarabunPSK"/>
                <a:cs typeface="TH SarabunPSK"/>
              </a:rPr>
              <a:t>ล</a:t>
            </a:r>
            <a:r>
              <a:rPr lang="th-TH" spc="20" dirty="0" smtClean="0">
                <a:latin typeface="TH SarabunPSK"/>
                <a:cs typeface="TH SarabunPSK"/>
              </a:rPr>
              <a:t>ะ</a:t>
            </a:r>
            <a:r>
              <a:rPr lang="th-TH" spc="-10" dirty="0" smtClean="0">
                <a:latin typeface="TH SarabunPSK"/>
                <a:cs typeface="TH SarabunPSK"/>
              </a:rPr>
              <a:t>ส</a:t>
            </a:r>
            <a:r>
              <a:rPr lang="th-TH" spc="20" dirty="0" smtClean="0">
                <a:latin typeface="TH SarabunPSK"/>
                <a:cs typeface="TH SarabunPSK"/>
              </a:rPr>
              <a:t>ั</a:t>
            </a:r>
            <a:r>
              <a:rPr lang="th-TH" spc="10" dirty="0" smtClean="0">
                <a:latin typeface="TH SarabunPSK"/>
                <a:cs typeface="TH SarabunPSK"/>
              </a:rPr>
              <a:t>ญ</a:t>
            </a:r>
            <a:r>
              <a:rPr lang="th-TH" spc="-10" dirty="0" smtClean="0">
                <a:latin typeface="TH SarabunPSK"/>
                <a:cs typeface="TH SarabunPSK"/>
              </a:rPr>
              <a:t>ล</a:t>
            </a:r>
            <a:r>
              <a:rPr lang="th-TH" spc="20" dirty="0" smtClean="0">
                <a:latin typeface="TH SarabunPSK"/>
                <a:cs typeface="TH SarabunPSK"/>
              </a:rPr>
              <a:t>ักษ</a:t>
            </a:r>
            <a:r>
              <a:rPr lang="th-TH" spc="-15" dirty="0" smtClean="0">
                <a:latin typeface="TH SarabunPSK"/>
                <a:cs typeface="TH SarabunPSK"/>
              </a:rPr>
              <a:t>ณ</a:t>
            </a:r>
            <a:r>
              <a:rPr lang="th-TH" spc="0" dirty="0" smtClean="0">
                <a:latin typeface="TH SarabunPSK"/>
                <a:cs typeface="TH SarabunPSK"/>
              </a:rPr>
              <a:t></a:t>
            </a:r>
            <a:r>
              <a:rPr lang="th-TH" spc="45" dirty="0" smtClean="0">
                <a:latin typeface="TH SarabunPSK"/>
                <a:cs typeface="TH SarabunPSK"/>
              </a:rPr>
              <a:t> </a:t>
            </a:r>
            <a:r>
              <a:rPr lang="th-TH" spc="20" dirty="0" smtClean="0">
                <a:latin typeface="TH SarabunPSK"/>
                <a:cs typeface="TH SarabunPSK"/>
              </a:rPr>
              <a:t>“</a:t>
            </a:r>
            <a:r>
              <a:rPr lang="th-TH" spc="-10" dirty="0" smtClean="0">
                <a:latin typeface="TH SarabunPSK"/>
                <a:cs typeface="TH SarabunPSK"/>
              </a:rPr>
              <a:t>น</a:t>
            </a:r>
            <a:r>
              <a:rPr lang="th-TH" spc="20" dirty="0" smtClean="0">
                <a:latin typeface="TH SarabunPSK"/>
                <a:cs typeface="TH SarabunPSK"/>
              </a:rPr>
              <a:t></a:t>
            </a:r>
            <a:r>
              <a:rPr lang="th-TH" spc="5" dirty="0" smtClean="0">
                <a:latin typeface="TH SarabunPSK"/>
                <a:cs typeface="TH SarabunPSK"/>
              </a:rPr>
              <a:t>อ</a:t>
            </a:r>
            <a:r>
              <a:rPr lang="th-TH" spc="25" dirty="0" smtClean="0">
                <a:latin typeface="TH SarabunPSK"/>
                <a:cs typeface="TH SarabunPSK"/>
              </a:rPr>
              <a:t>ง</a:t>
            </a:r>
            <a:r>
              <a:rPr lang="th-TH" spc="-10" dirty="0" smtClean="0">
                <a:latin typeface="TH SarabunPSK"/>
                <a:cs typeface="TH SarabunPSK"/>
              </a:rPr>
              <a:t>ด</a:t>
            </a:r>
            <a:r>
              <a:rPr lang="th-TH" spc="35" dirty="0" smtClean="0">
                <a:latin typeface="TH SarabunPSK"/>
                <a:cs typeface="TH SarabunPSK"/>
              </a:rPr>
              <a:t>ู</a:t>
            </a:r>
            <a:r>
              <a:rPr lang="th-TH" spc="-15" dirty="0" smtClean="0">
                <a:latin typeface="TH SarabunPSK"/>
                <a:cs typeface="TH SarabunPSK"/>
              </a:rPr>
              <a:t>ด</a:t>
            </a:r>
            <a:r>
              <a:rPr lang="th-TH" spc="0" dirty="0" smtClean="0">
                <a:latin typeface="TH SarabunPSK"/>
                <a:cs typeface="TH SarabunPSK"/>
              </a:rPr>
              <a:t>ี</a:t>
            </a:r>
            <a:r>
              <a:rPr lang="th-TH" spc="45" dirty="0" smtClean="0">
                <a:latin typeface="TH SarabunPSK"/>
                <a:cs typeface="TH SarabunPSK"/>
              </a:rPr>
              <a:t> </a:t>
            </a:r>
            <a:r>
              <a:rPr lang="th-TH" spc="-10" dirty="0" smtClean="0">
                <a:latin typeface="TH SarabunPSK"/>
                <a:cs typeface="TH SarabunPSK"/>
              </a:rPr>
              <a:t>ด</a:t>
            </a:r>
            <a:r>
              <a:rPr lang="th-TH" spc="20" dirty="0" smtClean="0">
                <a:latin typeface="TH SarabunPSK"/>
                <a:cs typeface="TH SarabunPSK"/>
              </a:rPr>
              <a:t>ิ</a:t>
            </a:r>
            <a:r>
              <a:rPr lang="th-TH" spc="-10" dirty="0" smtClean="0">
                <a:latin typeface="TH SarabunPSK"/>
                <a:cs typeface="TH SarabunPSK"/>
              </a:rPr>
              <a:t>จ</a:t>
            </a:r>
            <a:r>
              <a:rPr lang="th-TH" spc="20" dirty="0" smtClean="0">
                <a:latin typeface="TH SarabunPSK"/>
                <a:cs typeface="TH SarabunPSK"/>
              </a:rPr>
              <a:t>ิ</a:t>
            </a:r>
            <a:r>
              <a:rPr lang="th-TH" spc="25" dirty="0" smtClean="0">
                <a:latin typeface="TH SarabunPSK"/>
                <a:cs typeface="TH SarabunPSK"/>
              </a:rPr>
              <a:t>ต</a:t>
            </a:r>
            <a:r>
              <a:rPr lang="th-TH" spc="5" dirty="0" smtClean="0">
                <a:latin typeface="TH SarabunPSK"/>
                <a:cs typeface="TH SarabunPSK"/>
              </a:rPr>
              <a:t>อ</a:t>
            </a:r>
            <a:r>
              <a:rPr lang="th-TH" spc="25" dirty="0" smtClean="0">
                <a:latin typeface="TH SarabunPSK"/>
                <a:cs typeface="TH SarabunPSK"/>
              </a:rPr>
              <a:t>ล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20" dirty="0" smtClean="0">
                <a:latin typeface="TH SarabunPSK"/>
                <a:cs typeface="TH SarabunPSK"/>
              </a:rPr>
              <a:t>ี</a:t>
            </a:r>
            <a:r>
              <a:rPr lang="th-TH" spc="-5" dirty="0" smtClean="0">
                <a:latin typeface="TH SarabunPSK"/>
                <a:cs typeface="TH SarabunPSK"/>
              </a:rPr>
              <a:t>ว</a:t>
            </a:r>
            <a:r>
              <a:rPr lang="th-TH" spc="15" dirty="0" smtClean="0">
                <a:latin typeface="TH SarabunPSK"/>
                <a:cs typeface="TH SarabunPSK"/>
              </a:rPr>
              <a:t>ี</a:t>
            </a:r>
            <a:r>
              <a:rPr lang="th-TH" spc="-10" dirty="0" smtClean="0">
                <a:latin typeface="TH SarabunPSK"/>
                <a:cs typeface="TH SarabunPSK"/>
              </a:rPr>
              <a:t>”</a:t>
            </a:r>
            <a:r>
              <a:rPr lang="th-TH" spc="55" dirty="0" smtClean="0">
                <a:latin typeface="TH SarabunPSK"/>
                <a:cs typeface="TH SarabunPSK"/>
              </a:rPr>
              <a:t> ที่</a:t>
            </a:r>
            <a:r>
              <a:rPr lang="th-TH" spc="-10" dirty="0" smtClean="0">
                <a:latin typeface="TH SarabunPSK"/>
                <a:cs typeface="TH SarabunPSK"/>
              </a:rPr>
              <a:t>ต</a:t>
            </a:r>
            <a:r>
              <a:rPr lang="th-TH" spc="35" dirty="0" smtClean="0">
                <a:latin typeface="TH SarabunPSK"/>
                <a:cs typeface="TH SarabunPSK"/>
              </a:rPr>
              <a:t>ิ</a:t>
            </a:r>
            <a:r>
              <a:rPr lang="th-TH" spc="10" dirty="0" smtClean="0">
                <a:latin typeface="TH SarabunPSK"/>
                <a:cs typeface="TH SarabunPSK"/>
              </a:rPr>
              <a:t>ด</a:t>
            </a:r>
            <a:r>
              <a:rPr lang="th-TH" spc="25" dirty="0" smtClean="0">
                <a:latin typeface="TH SarabunPSK"/>
                <a:cs typeface="TH SarabunPSK"/>
              </a:rPr>
              <a:t>ไ</a:t>
            </a:r>
            <a:r>
              <a:rPr lang="th-TH" spc="-5" dirty="0" smtClean="0">
                <a:latin typeface="TH SarabunPSK"/>
                <a:cs typeface="TH SarabunPSK"/>
              </a:rPr>
              <a:t>ว</a:t>
            </a:r>
            <a:r>
              <a:rPr lang="th-TH" spc="35" dirty="0" smtClean="0">
                <a:latin typeface="TH SarabunPSK"/>
                <a:cs typeface="TH SarabunPSK"/>
              </a:rPr>
              <a:t>้กับ</a:t>
            </a:r>
            <a:r>
              <a:rPr lang="th-TH" spc="-20" dirty="0" smtClean="0">
                <a:latin typeface="TH SarabunPSK"/>
                <a:cs typeface="TH SarabunPSK"/>
              </a:rPr>
              <a:t>อ</a:t>
            </a:r>
            <a:r>
              <a:rPr lang="th-TH" spc="-5" dirty="0" smtClean="0">
                <a:latin typeface="TH SarabunPSK"/>
                <a:cs typeface="TH SarabunPSK"/>
              </a:rPr>
              <a:t>ุป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5" dirty="0" smtClean="0">
                <a:latin typeface="TH SarabunPSK"/>
                <a:cs typeface="TH SarabunPSK"/>
              </a:rPr>
              <a:t>ร</a:t>
            </a:r>
            <a:r>
              <a:rPr lang="th-TH" spc="-15" dirty="0" smtClean="0">
                <a:latin typeface="TH SarabunPSK"/>
                <a:cs typeface="TH SarabunPSK"/>
              </a:rPr>
              <a:t>ณ</a:t>
            </a:r>
            <a:r>
              <a:rPr lang="th-TH" spc="-5" dirty="0" smtClean="0">
                <a:latin typeface="TH SarabunPSK"/>
                <a:cs typeface="TH SarabunPSK"/>
              </a:rPr>
              <a:t>เ</a:t>
            </a:r>
            <a:r>
              <a:rPr lang="th-TH" spc="-15" dirty="0" smtClean="0">
                <a:latin typeface="TH SarabunPSK"/>
                <a:cs typeface="TH SarabunPSK"/>
              </a:rPr>
              <a:t>ค</a:t>
            </a:r>
            <a:r>
              <a:rPr lang="th-TH" spc="-5" dirty="0" smtClean="0">
                <a:latin typeface="TH SarabunPSK"/>
                <a:cs typeface="TH SarabunPSK"/>
              </a:rPr>
              <a:t>รื่</a:t>
            </a:r>
            <a:r>
              <a:rPr lang="th-TH" spc="-20" dirty="0" smtClean="0">
                <a:latin typeface="TH SarabunPSK"/>
                <a:cs typeface="TH SarabunPSK"/>
              </a:rPr>
              <a:t>อ</a:t>
            </a:r>
            <a:r>
              <a:rPr lang="th-TH" spc="-10" dirty="0" smtClean="0">
                <a:latin typeface="TH SarabunPSK"/>
                <a:cs typeface="TH SarabunPSK"/>
              </a:rPr>
              <a:t>ง</a:t>
            </a:r>
            <a:r>
              <a:rPr lang="th-TH" spc="-5" dirty="0" smtClean="0">
                <a:latin typeface="TH SarabunPSK"/>
                <a:cs typeface="TH SarabunPSK"/>
              </a:rPr>
              <a:t>รับ</a:t>
            </a:r>
            <a:r>
              <a:rPr lang="th-TH" spc="0" dirty="0" smtClean="0">
                <a:latin typeface="TH SarabunPSK"/>
                <a:cs typeface="TH SarabunPSK"/>
              </a:rPr>
              <a:t>โ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-5" dirty="0" smtClean="0">
                <a:latin typeface="TH SarabunPSK"/>
                <a:cs typeface="TH SarabunPSK"/>
              </a:rPr>
              <a:t>ร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0" dirty="0" smtClean="0">
                <a:latin typeface="TH SarabunPSK"/>
                <a:cs typeface="TH SarabunPSK"/>
              </a:rPr>
              <a:t>ั</a:t>
            </a:r>
            <a:r>
              <a:rPr lang="th-TH" spc="-15" dirty="0" smtClean="0">
                <a:latin typeface="TH SarabunPSK"/>
                <a:cs typeface="TH SarabunPSK"/>
              </a:rPr>
              <a:t>ศ</a:t>
            </a:r>
            <a:r>
              <a:rPr lang="th-TH" spc="-5" dirty="0" smtClean="0">
                <a:latin typeface="TH SarabunPSK"/>
                <a:cs typeface="TH SarabunPSK"/>
              </a:rPr>
              <a:t>น 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5" dirty="0" smtClean="0">
                <a:latin typeface="TH SarabunPSK"/>
                <a:cs typeface="TH SarabunPSK"/>
              </a:rPr>
              <a:t>ารเปลี่ยนเ</a:t>
            </a:r>
            <a:r>
              <a:rPr lang="th-TH" spc="-15" dirty="0" smtClean="0">
                <a:latin typeface="TH SarabunPSK"/>
                <a:cs typeface="TH SarabunPSK"/>
              </a:rPr>
              <a:t>ทค</a:t>
            </a:r>
            <a:r>
              <a:rPr lang="th-TH" spc="0" dirty="0" smtClean="0">
                <a:latin typeface="TH SarabunPSK"/>
                <a:cs typeface="TH SarabunPSK"/>
              </a:rPr>
              <a:t>โ</a:t>
            </a:r>
            <a:r>
              <a:rPr lang="th-TH" spc="-10" dirty="0" smtClean="0">
                <a:latin typeface="TH SarabunPSK"/>
                <a:cs typeface="TH SarabunPSK"/>
              </a:rPr>
              <a:t>น</a:t>
            </a:r>
            <a:r>
              <a:rPr lang="th-TH" spc="0" dirty="0" smtClean="0">
                <a:latin typeface="TH SarabunPSK"/>
                <a:cs typeface="TH SarabunPSK"/>
              </a:rPr>
              <a:t>โ</a:t>
            </a:r>
            <a:r>
              <a:rPr lang="th-TH" spc="-5" dirty="0" smtClean="0">
                <a:latin typeface="TH SarabunPSK"/>
                <a:cs typeface="TH SarabunPSK"/>
              </a:rPr>
              <a:t>ลยี               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5" dirty="0" smtClean="0">
                <a:latin typeface="TH SarabunPSK"/>
                <a:cs typeface="TH SarabunPSK"/>
              </a:rPr>
              <a:t>าร</a:t>
            </a:r>
            <a:r>
              <a:rPr lang="th-TH" spc="-20" dirty="0" smtClean="0">
                <a:latin typeface="TH SarabunPSK"/>
                <a:cs typeface="TH SarabunPSK"/>
              </a:rPr>
              <a:t>ออ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20" dirty="0" smtClean="0">
                <a:latin typeface="TH SarabunPSK"/>
                <a:cs typeface="TH SarabunPSK"/>
              </a:rPr>
              <a:t>อ</a:t>
            </a:r>
            <a:r>
              <a:rPr lang="th-TH" spc="-5" dirty="0" smtClean="0">
                <a:latin typeface="TH SarabunPSK"/>
                <a:cs typeface="TH SarabunPSK"/>
              </a:rPr>
              <a:t>า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5" dirty="0" smtClean="0">
                <a:latin typeface="TH SarabunPSK"/>
                <a:cs typeface="TH SarabunPSK"/>
              </a:rPr>
              <a:t>า</a:t>
            </a:r>
            <a:r>
              <a:rPr lang="th-TH" spc="-15" dirty="0" smtClean="0">
                <a:latin typeface="TH SarabunPSK"/>
                <a:cs typeface="TH SarabunPSK"/>
              </a:rPr>
              <a:t>ศ</a:t>
            </a:r>
            <a:r>
              <a:rPr lang="th-TH" spc="0" dirty="0" smtClean="0">
                <a:latin typeface="TH SarabunPSK"/>
                <a:cs typeface="TH SarabunPSK"/>
              </a:rPr>
              <a:t>โ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-5" dirty="0" smtClean="0">
                <a:latin typeface="TH SarabunPSK"/>
                <a:cs typeface="TH SarabunPSK"/>
              </a:rPr>
              <a:t>ร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0" dirty="0" smtClean="0">
                <a:latin typeface="TH SarabunPSK"/>
                <a:cs typeface="TH SarabunPSK"/>
              </a:rPr>
              <a:t>ั</a:t>
            </a:r>
            <a:r>
              <a:rPr lang="th-TH" spc="-15" dirty="0" smtClean="0">
                <a:latin typeface="TH SarabunPSK"/>
                <a:cs typeface="TH SarabunPSK"/>
              </a:rPr>
              <a:t>ศ</a:t>
            </a:r>
            <a:r>
              <a:rPr lang="th-TH" spc="-5" dirty="0" smtClean="0">
                <a:latin typeface="TH SarabunPSK"/>
                <a:cs typeface="TH SarabunPSK"/>
              </a:rPr>
              <a:t>นดั</a:t>
            </a:r>
            <a:r>
              <a:rPr lang="th-TH" spc="-10" dirty="0" smtClean="0">
                <a:latin typeface="TH SarabunPSK"/>
                <a:cs typeface="TH SarabunPSK"/>
              </a:rPr>
              <a:t>ง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5" dirty="0" smtClean="0">
                <a:latin typeface="TH SarabunPSK"/>
                <a:cs typeface="TH SarabunPSK"/>
              </a:rPr>
              <a:t>ลาว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-5" dirty="0" smtClean="0">
                <a:latin typeface="TH SarabunPSK"/>
                <a:cs typeface="TH SarabunPSK"/>
              </a:rPr>
              <a:t>ํา</a:t>
            </a:r>
            <a:r>
              <a:rPr lang="th-TH" spc="-10" dirty="0" smtClean="0">
                <a:latin typeface="TH SarabunPSK"/>
                <a:cs typeface="TH SarabunPSK"/>
              </a:rPr>
              <a:t>ใ</a:t>
            </a:r>
            <a:r>
              <a:rPr lang="th-TH" spc="-5" dirty="0" smtClean="0">
                <a:latin typeface="TH SarabunPSK"/>
                <a:cs typeface="TH SarabunPSK"/>
              </a:rPr>
              <a:t>หธุร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5" dirty="0" smtClean="0">
                <a:latin typeface="TH SarabunPSK"/>
                <a:cs typeface="TH SarabunPSK"/>
              </a:rPr>
              <a:t>ิจ</a:t>
            </a:r>
            <a:r>
              <a:rPr lang="th-TH" spc="-15" dirty="0" smtClean="0">
                <a:latin typeface="TH SarabunPSK"/>
                <a:cs typeface="TH SarabunPSK"/>
              </a:rPr>
              <a:t>ข</a:t>
            </a:r>
            <a:r>
              <a:rPr lang="th-TH" spc="-20" dirty="0" smtClean="0">
                <a:latin typeface="TH SarabunPSK"/>
                <a:cs typeface="TH SarabunPSK"/>
              </a:rPr>
              <a:t>อ</a:t>
            </a:r>
            <a:r>
              <a:rPr lang="th-TH" spc="-10" dirty="0" smtClean="0">
                <a:latin typeface="TH SarabunPSK"/>
                <a:cs typeface="TH SarabunPSK"/>
              </a:rPr>
              <a:t>ง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5" dirty="0" smtClean="0">
                <a:latin typeface="TH SarabunPSK"/>
                <a:cs typeface="TH SarabunPSK"/>
              </a:rPr>
              <a:t>ลุ</a:t>
            </a:r>
            <a:r>
              <a:rPr lang="th-TH" spc="-15" dirty="0" smtClean="0">
                <a:latin typeface="TH SarabunPSK"/>
                <a:cs typeface="TH SarabunPSK"/>
              </a:rPr>
              <a:t>ม</a:t>
            </a:r>
            <a:r>
              <a:rPr lang="th-TH" spc="-5" dirty="0" smtClean="0">
                <a:latin typeface="TH SarabunPSK"/>
                <a:cs typeface="TH SarabunPSK"/>
              </a:rPr>
              <a:t>ผูผลิต</a:t>
            </a:r>
            <a:r>
              <a:rPr lang="th-TH" spc="-20" dirty="0" smtClean="0">
                <a:latin typeface="TH SarabunPSK"/>
                <a:cs typeface="TH SarabunPSK"/>
              </a:rPr>
              <a:t>อ</a:t>
            </a:r>
            <a:r>
              <a:rPr lang="th-TH" spc="-5" dirty="0" smtClean="0">
                <a:latin typeface="TH SarabunPSK"/>
                <a:cs typeface="TH SarabunPSK"/>
              </a:rPr>
              <a:t>ุปก</a:t>
            </a:r>
            <a:r>
              <a:rPr lang="th-TH" spc="0" dirty="0" smtClean="0">
                <a:latin typeface="TH SarabunPSK"/>
                <a:cs typeface="TH SarabunPSK"/>
              </a:rPr>
              <a:t>ร</a:t>
            </a:r>
            <a:r>
              <a:rPr lang="th-TH" spc="-15" dirty="0" smtClean="0">
                <a:latin typeface="TH SarabunPSK"/>
                <a:cs typeface="TH SarabunPSK"/>
              </a:rPr>
              <a:t>ณ</a:t>
            </a:r>
            <a:r>
              <a:rPr lang="th-TH" spc="-5" dirty="0" smtClean="0">
                <a:latin typeface="TH SarabunPSK"/>
                <a:cs typeface="TH SarabunPSK"/>
              </a:rPr>
              <a:t></a:t>
            </a:r>
            <a:r>
              <a:rPr lang="th-TH" spc="5" dirty="0" smtClean="0">
                <a:latin typeface="TH SarabunPSK"/>
                <a:cs typeface="TH SarabunPSK"/>
              </a:rPr>
              <a:t>เ</a:t>
            </a:r>
            <a:r>
              <a:rPr lang="th-TH" spc="-5" dirty="0" smtClean="0">
                <a:latin typeface="TH SarabunPSK"/>
                <a:cs typeface="TH SarabunPSK"/>
              </a:rPr>
              <a:t>ครื่อ</a:t>
            </a:r>
            <a:r>
              <a:rPr lang="th-TH" spc="5" dirty="0" smtClean="0">
                <a:latin typeface="TH SarabunPSK"/>
                <a:cs typeface="TH SarabunPSK"/>
              </a:rPr>
              <a:t>ง</a:t>
            </a:r>
            <a:r>
              <a:rPr lang="th-TH" spc="-5" dirty="0" smtClean="0">
                <a:latin typeface="TH SarabunPSK"/>
                <a:cs typeface="TH SarabunPSK"/>
              </a:rPr>
              <a:t>รั</a:t>
            </a:r>
            <a:r>
              <a:rPr lang="th-TH" spc="0" dirty="0" smtClean="0">
                <a:latin typeface="TH SarabunPSK"/>
                <a:cs typeface="TH SarabunPSK"/>
              </a:rPr>
              <a:t>บแ</a:t>
            </a:r>
            <a:r>
              <a:rPr lang="th-TH" spc="5" dirty="0" smtClean="0">
                <a:latin typeface="TH SarabunPSK"/>
                <a:cs typeface="TH SarabunPSK"/>
              </a:rPr>
              <a:t>ล</a:t>
            </a:r>
            <a:r>
              <a:rPr lang="th-TH" spc="-10" dirty="0" smtClean="0">
                <a:latin typeface="TH SarabunPSK"/>
                <a:cs typeface="TH SarabunPSK"/>
              </a:rPr>
              <a:t>ะ</a:t>
            </a:r>
            <a:r>
              <a:rPr lang="th-TH" spc="-5" dirty="0" smtClean="0">
                <a:latin typeface="TH SarabunPSK"/>
                <a:cs typeface="TH SarabunPSK"/>
              </a:rPr>
              <a:t> เ</a:t>
            </a:r>
            <a:r>
              <a:rPr lang="th-TH" spc="-15" dirty="0" smtClean="0">
                <a:latin typeface="TH SarabunPSK"/>
                <a:cs typeface="TH SarabunPSK"/>
              </a:rPr>
              <a:t>ค</a:t>
            </a:r>
            <a:r>
              <a:rPr lang="th-TH" spc="-5" dirty="0" smtClean="0">
                <a:latin typeface="TH SarabunPSK"/>
                <a:cs typeface="TH SarabunPSK"/>
              </a:rPr>
              <a:t>รื่</a:t>
            </a:r>
            <a:r>
              <a:rPr lang="th-TH" spc="-20" dirty="0" smtClean="0">
                <a:latin typeface="TH SarabunPSK"/>
                <a:cs typeface="TH SarabunPSK"/>
              </a:rPr>
              <a:t>อ</a:t>
            </a:r>
            <a:r>
              <a:rPr lang="th-TH" spc="-10" dirty="0" smtClean="0">
                <a:latin typeface="TH SarabunPSK"/>
                <a:cs typeface="TH SarabunPSK"/>
              </a:rPr>
              <a:t>ง</a:t>
            </a:r>
            <a:r>
              <a:rPr lang="th-TH" spc="-5" dirty="0" smtClean="0">
                <a:latin typeface="TH SarabunPSK"/>
                <a:cs typeface="TH SarabunPSK"/>
              </a:rPr>
              <a:t>ส</a:t>
            </a:r>
            <a:r>
              <a:rPr lang="th-TH" spc="-10" dirty="0" smtClean="0">
                <a:latin typeface="TH SarabunPSK"/>
                <a:cs typeface="TH SarabunPSK"/>
              </a:rPr>
              <a:t>งสัญญา</a:t>
            </a:r>
            <a:r>
              <a:rPr lang="th-TH" spc="-15" dirty="0" smtClean="0">
                <a:latin typeface="TH SarabunPSK"/>
                <a:cs typeface="TH SarabunPSK"/>
              </a:rPr>
              <a:t>ณ</a:t>
            </a:r>
            <a:r>
              <a:rPr lang="th-TH" spc="-5" dirty="0" smtClean="0">
                <a:latin typeface="TH SarabunPSK"/>
                <a:cs typeface="TH SarabunPSK"/>
              </a:rPr>
              <a:t>ดิจิ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-5" dirty="0" smtClean="0">
                <a:latin typeface="TH SarabunPSK"/>
                <a:cs typeface="TH SarabunPSK"/>
              </a:rPr>
              <a:t>ัล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0" dirty="0" smtClean="0">
                <a:latin typeface="TH SarabunPSK"/>
                <a:cs typeface="TH SarabunPSK"/>
              </a:rPr>
              <a:t>ี</a:t>
            </a:r>
            <a:r>
              <a:rPr lang="th-TH" spc="-5" dirty="0" smtClean="0">
                <a:latin typeface="TH SarabunPSK"/>
                <a:cs typeface="TH SarabunPSK"/>
              </a:rPr>
              <a:t>ว</a:t>
            </a:r>
            <a:r>
              <a:rPr lang="th-TH" spc="0" dirty="0" smtClean="0">
                <a:latin typeface="TH SarabunPSK"/>
                <a:cs typeface="TH SarabunPSK"/>
              </a:rPr>
              <a:t>ี</a:t>
            </a:r>
            <a:r>
              <a:rPr lang="th-TH" spc="-15" dirty="0" smtClean="0">
                <a:latin typeface="TH SarabunPSK"/>
                <a:cs typeface="TH SarabunPSK"/>
              </a:rPr>
              <a:t>ข</a:t>
            </a:r>
            <a:r>
              <a:rPr lang="th-TH" spc="-5" dirty="0" smtClean="0">
                <a:latin typeface="TH SarabunPSK"/>
                <a:cs typeface="TH SarabunPSK"/>
              </a:rPr>
              <a:t>ยายตัว</a:t>
            </a:r>
            <a:r>
              <a:rPr lang="th-TH" spc="5" dirty="0" smtClean="0">
                <a:latin typeface="TH SarabunPSK"/>
                <a:cs typeface="TH SarabunPSK"/>
              </a:rPr>
              <a:t> </a:t>
            </a:r>
            <a:r>
              <a:rPr lang="th-TH" spc="-10" dirty="0" smtClean="0">
                <a:latin typeface="TH SarabunPSK"/>
                <a:cs typeface="TH SarabunPSK"/>
              </a:rPr>
              <a:t>ใน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-5" dirty="0" smtClean="0">
                <a:latin typeface="TH SarabunPSK"/>
                <a:cs typeface="TH SarabunPSK"/>
              </a:rPr>
              <a:t>า</a:t>
            </a:r>
            <a:r>
              <a:rPr lang="th-TH" spc="-10" dirty="0" smtClean="0">
                <a:latin typeface="TH SarabunPSK"/>
                <a:cs typeface="TH SarabunPSK"/>
              </a:rPr>
              <a:t>ง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5" dirty="0" smtClean="0">
                <a:latin typeface="TH SarabunPSK"/>
                <a:cs typeface="TH SarabunPSK"/>
              </a:rPr>
              <a:t>ลับ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5" dirty="0" smtClean="0">
                <a:latin typeface="TH SarabunPSK"/>
                <a:cs typeface="TH SarabunPSK"/>
              </a:rPr>
              <a:t>ันผูผลิ</a:t>
            </a:r>
            <a:r>
              <a:rPr lang="th-TH" spc="0" dirty="0" smtClean="0">
                <a:latin typeface="TH SarabunPSK"/>
                <a:cs typeface="TH SarabunPSK"/>
              </a:rPr>
              <a:t>ต</a:t>
            </a:r>
            <a:r>
              <a:rPr lang="th-TH" spc="5" dirty="0" smtClean="0">
                <a:latin typeface="TH SarabunPSK"/>
                <a:cs typeface="TH SarabunPSK"/>
              </a:rPr>
              <a:t>เ</a:t>
            </a:r>
            <a:r>
              <a:rPr lang="th-TH" spc="-5" dirty="0" smtClean="0">
                <a:latin typeface="TH SarabunPSK"/>
                <a:cs typeface="TH SarabunPSK"/>
              </a:rPr>
              <a:t>ทค</a:t>
            </a:r>
            <a:r>
              <a:rPr lang="th-TH" spc="10" dirty="0" smtClean="0">
                <a:latin typeface="TH SarabunPSK"/>
                <a:cs typeface="TH SarabunPSK"/>
              </a:rPr>
              <a:t>โ</a:t>
            </a:r>
            <a:r>
              <a:rPr lang="th-TH" spc="0" dirty="0" smtClean="0">
                <a:latin typeface="TH SarabunPSK"/>
                <a:cs typeface="TH SarabunPSK"/>
              </a:rPr>
              <a:t>น</a:t>
            </a:r>
            <a:r>
              <a:rPr lang="th-TH" spc="10" dirty="0" smtClean="0">
                <a:latin typeface="TH SarabunPSK"/>
                <a:cs typeface="TH SarabunPSK"/>
              </a:rPr>
              <a:t>โ</a:t>
            </a:r>
            <a:r>
              <a:rPr lang="th-TH" spc="5" dirty="0" smtClean="0">
                <a:latin typeface="TH SarabunPSK"/>
                <a:cs typeface="TH SarabunPSK"/>
              </a:rPr>
              <a:t>ล</a:t>
            </a:r>
            <a:r>
              <a:rPr lang="th-TH" spc="-10" dirty="0" smtClean="0">
                <a:latin typeface="TH SarabunPSK"/>
                <a:cs typeface="TH SarabunPSK"/>
              </a:rPr>
              <a:t>ย</a:t>
            </a:r>
            <a:r>
              <a:rPr lang="th-TH" spc="-5" dirty="0" smtClean="0">
                <a:latin typeface="TH SarabunPSK"/>
                <a:cs typeface="TH SarabunPSK"/>
              </a:rPr>
              <a:t>ี                 </a:t>
            </a:r>
            <a:r>
              <a:rPr lang="th-TH" spc="10" dirty="0" smtClean="0">
                <a:latin typeface="TH SarabunPSK"/>
                <a:cs typeface="TH SarabunPSK"/>
              </a:rPr>
              <a:t>โ</a:t>
            </a:r>
            <a:r>
              <a:rPr lang="th-TH" spc="-5" dirty="0" smtClean="0">
                <a:latin typeface="TH SarabunPSK"/>
                <a:cs typeface="TH SarabunPSK"/>
              </a:rPr>
              <a:t>ท</a:t>
            </a:r>
            <a:r>
              <a:rPr lang="th-TH" spc="0" dirty="0" smtClean="0">
                <a:latin typeface="TH SarabunPSK"/>
                <a:cs typeface="TH SarabunPSK"/>
              </a:rPr>
              <a:t>ร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-5" dirty="0" smtClean="0">
                <a:latin typeface="TH SarabunPSK"/>
                <a:cs typeface="TH SarabunPSK"/>
              </a:rPr>
              <a:t>ัศ</a:t>
            </a:r>
            <a:r>
              <a:rPr lang="th-TH" spc="-10" dirty="0" smtClean="0">
                <a:latin typeface="TH SarabunPSK"/>
                <a:cs typeface="TH SarabunPSK"/>
              </a:rPr>
              <a:t>น</a:t>
            </a:r>
            <a:r>
              <a:rPr lang="th-TH" spc="-5" dirty="0" smtClean="0">
                <a:latin typeface="TH SarabunPSK"/>
                <a:cs typeface="TH SarabunPSK"/>
              </a:rPr>
              <a:t></a:t>
            </a:r>
            <a:r>
              <a:rPr lang="th-TH" spc="0" dirty="0" smtClean="0">
                <a:latin typeface="TH SarabunPSK"/>
                <a:cs typeface="TH SarabunPSK"/>
              </a:rPr>
              <a:t>ในร</a:t>
            </a:r>
            <a:r>
              <a:rPr lang="th-TH" spc="-5" dirty="0" smtClean="0">
                <a:latin typeface="TH SarabunPSK"/>
                <a:cs typeface="TH SarabunPSK"/>
              </a:rPr>
              <a:t>ะ</a:t>
            </a:r>
            <a:r>
              <a:rPr lang="th-TH" spc="0" dirty="0" smtClean="0">
                <a:latin typeface="TH SarabunPSK"/>
                <a:cs typeface="TH SarabunPSK"/>
              </a:rPr>
              <a:t>บบแ</a:t>
            </a:r>
            <a:r>
              <a:rPr lang="th-TH" spc="-5" dirty="0" smtClean="0">
                <a:latin typeface="TH SarabunPSK"/>
                <a:cs typeface="TH SarabunPSK"/>
              </a:rPr>
              <a:t>อ</a:t>
            </a:r>
            <a:r>
              <a:rPr lang="th-TH" spc="0" dirty="0" smtClean="0">
                <a:latin typeface="TH SarabunPSK"/>
                <a:cs typeface="TH SarabunPSK"/>
              </a:rPr>
              <a:t>นา</a:t>
            </a:r>
            <a:r>
              <a:rPr lang="th-TH" spc="-10" dirty="0" smtClean="0">
                <a:latin typeface="TH SarabunPSK"/>
                <a:cs typeface="TH SarabunPSK"/>
              </a:rPr>
              <a:t>ล</a:t>
            </a:r>
            <a:r>
              <a:rPr lang="th-TH" spc="-5" dirty="0" smtClean="0">
                <a:latin typeface="TH SarabunPSK"/>
                <a:cs typeface="TH SarabunPSK"/>
              </a:rPr>
              <a:t>็อก</a:t>
            </a:r>
            <a:r>
              <a:rPr lang="th-TH" spc="0" dirty="0" smtClean="0">
                <a:latin typeface="TH SarabunPSK"/>
                <a:cs typeface="TH SarabunPSK"/>
              </a:rPr>
              <a:t>จ</a:t>
            </a:r>
            <a:r>
              <a:rPr lang="th-TH" spc="-5" dirty="0" smtClean="0">
                <a:latin typeface="TH SarabunPSK"/>
                <a:cs typeface="TH SarabunPSK"/>
              </a:rPr>
              <a:t>ะ</a:t>
            </a:r>
            <a:r>
              <a:rPr lang="th-TH" spc="-15" dirty="0" smtClean="0">
                <a:latin typeface="TH SarabunPSK"/>
                <a:cs typeface="TH SarabunPSK"/>
              </a:rPr>
              <a:t>ค</a:t>
            </a:r>
            <a:r>
              <a:rPr lang="th-TH" spc="-5" dirty="0" smtClean="0">
                <a:latin typeface="TH SarabunPSK"/>
                <a:cs typeface="TH SarabunPSK"/>
              </a:rPr>
              <a:t>อ</a:t>
            </a:r>
            <a:r>
              <a:rPr lang="th-TH" spc="0" dirty="0" smtClean="0">
                <a:latin typeface="TH SarabunPSK"/>
                <a:cs typeface="TH SarabunPSK"/>
              </a:rPr>
              <a:t>ย</a:t>
            </a:r>
            <a:r>
              <a:rPr lang="th-TH" spc="-10" dirty="0" smtClean="0">
                <a:latin typeface="TH SarabunPSK"/>
                <a:cs typeface="TH SarabunPSK"/>
              </a:rPr>
              <a:t>ๆ</a:t>
            </a:r>
            <a:r>
              <a:rPr lang="th-TH" spc="25" dirty="0" smtClean="0">
                <a:latin typeface="TH SarabunPSK"/>
                <a:cs typeface="TH SarabunPSK"/>
              </a:rPr>
              <a:t> </a:t>
            </a:r>
            <a:r>
              <a:rPr lang="th-TH" spc="0" dirty="0" smtClean="0">
                <a:latin typeface="TH SarabunPSK"/>
                <a:cs typeface="TH SarabunPSK"/>
              </a:rPr>
              <a:t>ห</a:t>
            </a:r>
            <a:r>
              <a:rPr lang="th-TH" spc="-5" dirty="0" smtClean="0">
                <a:latin typeface="TH SarabunPSK"/>
                <a:cs typeface="TH SarabunPSK"/>
              </a:rPr>
              <a:t>ม</a:t>
            </a:r>
            <a:r>
              <a:rPr lang="th-TH" spc="-10" dirty="0" smtClean="0">
                <a:latin typeface="TH SarabunPSK"/>
                <a:cs typeface="TH SarabunPSK"/>
              </a:rPr>
              <a:t>ด</a:t>
            </a:r>
            <a:r>
              <a:rPr lang="th-TH" spc="-5" dirty="0" smtClean="0">
                <a:latin typeface="TH SarabunPSK"/>
                <a:cs typeface="TH SarabunPSK"/>
              </a:rPr>
              <a:t> </a:t>
            </a:r>
            <a:r>
              <a:rPr lang="th-TH" spc="-15" dirty="0" smtClean="0">
                <a:latin typeface="TH SarabunPSK"/>
                <a:cs typeface="TH SarabunPSK"/>
              </a:rPr>
              <a:t>ไ</a:t>
            </a:r>
            <a:r>
              <a:rPr lang="th-TH" spc="-10" dirty="0" smtClean="0">
                <a:latin typeface="TH SarabunPSK"/>
                <a:cs typeface="TH SarabunPSK"/>
              </a:rPr>
              <a:t>ป </a:t>
            </a:r>
            <a:r>
              <a:rPr lang="th-TH" spc="-5" dirty="0" smtClean="0">
                <a:latin typeface="TH SarabunPSK"/>
                <a:cs typeface="TH SarabunPSK"/>
              </a:rPr>
              <a:t>หรื</a:t>
            </a:r>
            <a:r>
              <a:rPr lang="th-TH" spc="-20" dirty="0" smtClean="0">
                <a:latin typeface="TH SarabunPSK"/>
                <a:cs typeface="TH SarabunPSK"/>
              </a:rPr>
              <a:t>อ</a:t>
            </a:r>
            <a:r>
              <a:rPr lang="th-TH" spc="-5" dirty="0" smtClean="0">
                <a:latin typeface="TH SarabunPSK"/>
                <a:cs typeface="TH SarabunPSK"/>
              </a:rPr>
              <a:t>จําเปนต</a:t>
            </a:r>
            <a:r>
              <a:rPr lang="th-TH" spc="-20" dirty="0" smtClean="0">
                <a:latin typeface="TH SarabunPSK"/>
                <a:cs typeface="TH SarabunPSK"/>
              </a:rPr>
              <a:t>อ</a:t>
            </a:r>
            <a:r>
              <a:rPr lang="th-TH" spc="-10" dirty="0" smtClean="0">
                <a:latin typeface="TH SarabunPSK"/>
                <a:cs typeface="TH SarabunPSK"/>
              </a:rPr>
              <a:t>ง</a:t>
            </a:r>
            <a:r>
              <a:rPr lang="th-TH" spc="-5" dirty="0" smtClean="0">
                <a:latin typeface="TH SarabunPSK"/>
                <a:cs typeface="TH SarabunPSK"/>
              </a:rPr>
              <a:t>เปลี่ยนธุร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5" dirty="0" smtClean="0">
                <a:latin typeface="TH SarabunPSK"/>
                <a:cs typeface="TH SarabunPSK"/>
              </a:rPr>
              <a:t>ิจ</a:t>
            </a:r>
            <a:r>
              <a:rPr lang="th-TH" spc="-15" dirty="0" smtClean="0">
                <a:latin typeface="TH SarabunPSK"/>
                <a:cs typeface="TH SarabunPSK"/>
              </a:rPr>
              <a:t>ข</a:t>
            </a:r>
            <a:r>
              <a:rPr lang="th-TH" spc="-20" dirty="0" smtClean="0">
                <a:latin typeface="TH SarabunPSK"/>
                <a:cs typeface="TH SarabunPSK"/>
              </a:rPr>
              <a:t>อ</a:t>
            </a:r>
            <a:r>
              <a:rPr lang="th-TH" spc="-10" dirty="0" smtClean="0">
                <a:latin typeface="TH SarabunPSK"/>
                <a:cs typeface="TH SarabunPSK"/>
              </a:rPr>
              <a:t>งตน</a:t>
            </a:r>
            <a:r>
              <a:rPr lang="th-TH" spc="-15" dirty="0" smtClean="0">
                <a:latin typeface="TH SarabunPSK"/>
                <a:cs typeface="TH SarabunPSK"/>
              </a:rPr>
              <a:t>ไ</a:t>
            </a:r>
            <a:r>
              <a:rPr lang="th-TH" spc="-5" dirty="0" smtClean="0">
                <a:latin typeface="TH SarabunPSK"/>
                <a:cs typeface="TH SarabunPSK"/>
              </a:rPr>
              <a:t>ปสูร</a:t>
            </a:r>
            <a:r>
              <a:rPr lang="th-TH" spc="-20" dirty="0" smtClean="0">
                <a:latin typeface="TH SarabunPSK"/>
                <a:cs typeface="TH SarabunPSK"/>
              </a:rPr>
              <a:t>ะ</a:t>
            </a:r>
            <a:r>
              <a:rPr lang="th-TH" spc="-5" dirty="0" smtClean="0">
                <a:latin typeface="TH SarabunPSK"/>
                <a:cs typeface="TH SarabunPSK"/>
              </a:rPr>
              <a:t>บบดิจิ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-5" dirty="0" smtClean="0">
                <a:latin typeface="TH SarabunPSK"/>
                <a:cs typeface="TH SarabunPSK"/>
              </a:rPr>
              <a:t>ัล</a:t>
            </a:r>
            <a:r>
              <a:rPr lang="th-TH" spc="-15" dirty="0" smtClean="0">
                <a:latin typeface="TH SarabunPSK"/>
                <a:cs typeface="TH SarabunPSK"/>
              </a:rPr>
              <a:t>แท</a:t>
            </a:r>
            <a:r>
              <a:rPr lang="th-TH" spc="-10" dirty="0" smtClean="0">
                <a:latin typeface="TH SarabunPSK"/>
                <a:cs typeface="TH SarabunPSK"/>
              </a:rPr>
              <a:t>น</a:t>
            </a:r>
            <a:endParaRPr lang="th-TH" dirty="0" smtClean="0">
              <a:latin typeface="TH SarabunPSK"/>
              <a:cs typeface="TH SarabunPSK"/>
            </a:endParaRPr>
          </a:p>
          <a:p>
            <a:pPr marL="0" indent="0" algn="thaiDist">
              <a:buNone/>
            </a:pP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104289156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12700">
              <a:lnSpc>
                <a:spcPct val="100000"/>
              </a:lnSpc>
            </a:pPr>
            <a:r>
              <a:rPr lang="th-TH" b="1" spc="-15" dirty="0" smtClean="0">
                <a:latin typeface="TH SarabunPSK"/>
                <a:cs typeface="TH SarabunPSK"/>
              </a:rPr>
              <a:t>ธุรกิจโทรทัศน</a:t>
            </a:r>
            <a:br>
              <a:rPr lang="th-TH" b="1" spc="-15" dirty="0" smtClean="0">
                <a:latin typeface="TH SarabunPSK"/>
                <a:cs typeface="TH SarabunPSK"/>
              </a:rPr>
            </a:br>
            <a:endParaRPr lang="th-TH" dirty="0">
              <a:latin typeface="TH SarabunPSK"/>
              <a:cs typeface="TH SarabunPSK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12700" marR="12700" indent="0" algn="thaiDist">
              <a:lnSpc>
                <a:spcPct val="120000"/>
              </a:lnSpc>
              <a:spcBef>
                <a:spcPts val="10"/>
              </a:spcBef>
              <a:buNone/>
            </a:pPr>
            <a:r>
              <a:rPr lang="th-TH" sz="5900" spc="0" dirty="0" smtClean="0">
                <a:latin typeface="TH SarabunPSK"/>
                <a:cs typeface="TH SarabunPSK"/>
              </a:rPr>
              <a:t>น</a:t>
            </a:r>
            <a:r>
              <a:rPr lang="th-TH" sz="5900" spc="-5" dirty="0" smtClean="0">
                <a:latin typeface="TH SarabunPSK"/>
                <a:cs typeface="TH SarabunPSK"/>
              </a:rPr>
              <a:t>อก</a:t>
            </a:r>
            <a:r>
              <a:rPr lang="th-TH" sz="5900" spc="0" dirty="0" smtClean="0">
                <a:latin typeface="TH SarabunPSK"/>
                <a:cs typeface="TH SarabunPSK"/>
              </a:rPr>
              <a:t>จา</a:t>
            </a:r>
            <a:r>
              <a:rPr lang="th-TH" sz="5900" spc="10" dirty="0" smtClean="0">
                <a:latin typeface="TH SarabunPSK"/>
                <a:cs typeface="TH SarabunPSK"/>
              </a:rPr>
              <a:t>ก</a:t>
            </a:r>
            <a:r>
              <a:rPr lang="th-TH" sz="5900" spc="-5" dirty="0" smtClean="0">
                <a:latin typeface="TH SarabunPSK"/>
                <a:cs typeface="TH SarabunPSK"/>
              </a:rPr>
              <a:t>ค</a:t>
            </a:r>
            <a:r>
              <a:rPr lang="th-TH" sz="5900" spc="5" dirty="0" smtClean="0">
                <a:latin typeface="TH SarabunPSK"/>
                <a:cs typeface="TH SarabunPSK"/>
              </a:rPr>
              <a:t>ว</a:t>
            </a:r>
            <a:r>
              <a:rPr lang="th-TH" sz="5900" spc="0" dirty="0" smtClean="0">
                <a:latin typeface="TH SarabunPSK"/>
                <a:cs typeface="TH SarabunPSK"/>
              </a:rPr>
              <a:t>า</a:t>
            </a:r>
            <a:r>
              <a:rPr lang="th-TH" sz="5900" spc="-5" dirty="0" smtClean="0">
                <a:latin typeface="TH SarabunPSK"/>
                <a:cs typeface="TH SarabunPSK"/>
              </a:rPr>
              <a:t>ม</a:t>
            </a:r>
            <a:r>
              <a:rPr lang="th-TH" sz="5900" spc="15" dirty="0" smtClean="0">
                <a:latin typeface="TH SarabunPSK"/>
                <a:cs typeface="TH SarabunPSK"/>
              </a:rPr>
              <a:t>เ</a:t>
            </a:r>
            <a:r>
              <a:rPr lang="th-TH" sz="5900" spc="0" dirty="0" smtClean="0">
                <a:latin typeface="TH SarabunPSK"/>
                <a:cs typeface="TH SarabunPSK"/>
              </a:rPr>
              <a:t>ป</a:t>
            </a:r>
            <a:r>
              <a:rPr lang="th-TH" sz="5900" spc="-10" dirty="0" smtClean="0">
                <a:latin typeface="TH SarabunPSK"/>
                <a:cs typeface="TH SarabunPSK"/>
              </a:rPr>
              <a:t>ล</a:t>
            </a:r>
            <a:r>
              <a:rPr lang="th-TH" sz="5900" spc="-5" dirty="0" smtClean="0">
                <a:latin typeface="TH SarabunPSK"/>
                <a:cs typeface="TH SarabunPSK"/>
              </a:rPr>
              <a:t>ี่ยน</a:t>
            </a:r>
            <a:r>
              <a:rPr lang="th-TH" sz="5900" spc="10" dirty="0" smtClean="0">
                <a:latin typeface="TH SarabunPSK"/>
                <a:cs typeface="TH SarabunPSK"/>
              </a:rPr>
              <a:t>แ</a:t>
            </a:r>
            <a:r>
              <a:rPr lang="th-TH" sz="5900" spc="0" dirty="0" smtClean="0">
                <a:latin typeface="TH SarabunPSK"/>
                <a:cs typeface="TH SarabunPSK"/>
              </a:rPr>
              <a:t>ป</a:t>
            </a:r>
            <a:r>
              <a:rPr lang="th-TH" sz="5900" spc="5" dirty="0" smtClean="0">
                <a:latin typeface="TH SarabunPSK"/>
                <a:cs typeface="TH SarabunPSK"/>
              </a:rPr>
              <a:t>ลง</a:t>
            </a:r>
            <a:r>
              <a:rPr lang="th-TH" sz="5900" spc="-10" dirty="0" smtClean="0">
                <a:latin typeface="TH SarabunPSK"/>
                <a:cs typeface="TH SarabunPSK"/>
              </a:rPr>
              <a:t>ด</a:t>
            </a:r>
            <a:r>
              <a:rPr lang="th-TH" sz="5900" spc="-5" dirty="0" smtClean="0">
                <a:latin typeface="TH SarabunPSK"/>
                <a:cs typeface="TH SarabunPSK"/>
              </a:rPr>
              <a:t></a:t>
            </a:r>
            <a:r>
              <a:rPr lang="th-TH" sz="5900" spc="10" dirty="0" smtClean="0">
                <a:latin typeface="TH SarabunPSK"/>
                <a:cs typeface="TH SarabunPSK"/>
              </a:rPr>
              <a:t>า</a:t>
            </a:r>
            <a:r>
              <a:rPr lang="th-TH" sz="5900" spc="0" dirty="0" smtClean="0">
                <a:latin typeface="TH SarabunPSK"/>
                <a:cs typeface="TH SarabunPSK"/>
              </a:rPr>
              <a:t>น</a:t>
            </a:r>
            <a:r>
              <a:rPr lang="th-TH" sz="5900" spc="5" dirty="0" smtClean="0">
                <a:latin typeface="TH SarabunPSK"/>
                <a:cs typeface="TH SarabunPSK"/>
              </a:rPr>
              <a:t>เ</a:t>
            </a:r>
            <a:r>
              <a:rPr lang="th-TH" sz="5900" spc="-5" dirty="0" smtClean="0">
                <a:latin typeface="TH SarabunPSK"/>
                <a:cs typeface="TH SarabunPSK"/>
              </a:rPr>
              <a:t>ทค</a:t>
            </a:r>
            <a:r>
              <a:rPr lang="th-TH" sz="5900" spc="10" dirty="0" smtClean="0">
                <a:latin typeface="TH SarabunPSK"/>
                <a:cs typeface="TH SarabunPSK"/>
              </a:rPr>
              <a:t>โ</a:t>
            </a:r>
            <a:r>
              <a:rPr lang="th-TH" sz="5900" spc="15" dirty="0" smtClean="0">
                <a:latin typeface="TH SarabunPSK"/>
                <a:cs typeface="TH SarabunPSK"/>
              </a:rPr>
              <a:t>น</a:t>
            </a:r>
            <a:r>
              <a:rPr lang="th-TH" sz="5900" spc="10" dirty="0" smtClean="0">
                <a:latin typeface="TH SarabunPSK"/>
                <a:cs typeface="TH SarabunPSK"/>
              </a:rPr>
              <a:t>โ</a:t>
            </a:r>
            <a:r>
              <a:rPr lang="th-TH" sz="5900" spc="5" dirty="0" smtClean="0">
                <a:latin typeface="TH SarabunPSK"/>
                <a:cs typeface="TH SarabunPSK"/>
              </a:rPr>
              <a:t>ล</a:t>
            </a:r>
            <a:r>
              <a:rPr lang="th-TH" sz="5900" spc="-10" dirty="0" smtClean="0">
                <a:latin typeface="TH SarabunPSK"/>
                <a:cs typeface="TH SarabunPSK"/>
              </a:rPr>
              <a:t>ย</a:t>
            </a:r>
            <a:r>
              <a:rPr lang="th-TH" sz="5900" spc="-5" dirty="0" smtClean="0">
                <a:latin typeface="TH SarabunPSK"/>
                <a:cs typeface="TH SarabunPSK"/>
              </a:rPr>
              <a:t>ี</a:t>
            </a:r>
            <a:r>
              <a:rPr lang="th-TH" sz="5900" spc="0" dirty="0" smtClean="0">
                <a:latin typeface="TH SarabunPSK"/>
                <a:cs typeface="TH SarabunPSK"/>
              </a:rPr>
              <a:t>แ</a:t>
            </a:r>
            <a:r>
              <a:rPr lang="th-TH" sz="5900" spc="-10" dirty="0" smtClean="0">
                <a:latin typeface="TH SarabunPSK"/>
                <a:cs typeface="TH SarabunPSK"/>
              </a:rPr>
              <a:t>ล</a:t>
            </a:r>
            <a:r>
              <a:rPr lang="th-TH" sz="5900" spc="5" dirty="0" smtClean="0">
                <a:latin typeface="TH SarabunPSK"/>
                <a:cs typeface="TH SarabunPSK"/>
              </a:rPr>
              <a:t></a:t>
            </a:r>
            <a:r>
              <a:rPr lang="th-TH" sz="5900" spc="-10" dirty="0" smtClean="0">
                <a:latin typeface="TH SarabunPSK"/>
                <a:cs typeface="TH SarabunPSK"/>
              </a:rPr>
              <a:t>ว</a:t>
            </a:r>
            <a:r>
              <a:rPr lang="th-TH" sz="5900" spc="30" dirty="0" smtClean="0">
                <a:latin typeface="TH SarabunPSK"/>
                <a:cs typeface="TH SarabunPSK"/>
              </a:rPr>
              <a:t> </a:t>
            </a:r>
            <a:r>
              <a:rPr lang="th-TH" sz="5900" spc="5" dirty="0" smtClean="0">
                <a:latin typeface="TH SarabunPSK"/>
                <a:cs typeface="TH SarabunPSK"/>
              </a:rPr>
              <a:t>ส</a:t>
            </a:r>
            <a:r>
              <a:rPr lang="th-TH" sz="5900" spc="-5" dirty="0" smtClean="0">
                <a:latin typeface="TH SarabunPSK"/>
                <a:cs typeface="TH SarabunPSK"/>
              </a:rPr>
              <a:t>ถ</a:t>
            </a:r>
            <a:r>
              <a:rPr lang="th-TH" sz="5900" spc="10" dirty="0" smtClean="0">
                <a:latin typeface="TH SarabunPSK"/>
                <a:cs typeface="TH SarabunPSK"/>
              </a:rPr>
              <a:t>า</a:t>
            </a:r>
            <a:r>
              <a:rPr lang="th-TH" sz="5900" spc="-10" dirty="0" smtClean="0">
                <a:latin typeface="TH SarabunPSK"/>
                <a:cs typeface="TH SarabunPSK"/>
              </a:rPr>
              <a:t>น</a:t>
            </a:r>
            <a:r>
              <a:rPr lang="th-TH" sz="5900" spc="-5" dirty="0" smtClean="0">
                <a:latin typeface="TH SarabunPSK"/>
                <a:cs typeface="TH SarabunPSK"/>
              </a:rPr>
              <a:t>ี</a:t>
            </a:r>
            <a:r>
              <a:rPr lang="th-TH" sz="5900" spc="10" dirty="0" smtClean="0">
                <a:latin typeface="TH SarabunPSK"/>
                <a:cs typeface="TH SarabunPSK"/>
              </a:rPr>
              <a:t>โ</a:t>
            </a:r>
            <a:r>
              <a:rPr lang="th-TH" sz="5900" spc="-5" dirty="0" smtClean="0">
                <a:latin typeface="TH SarabunPSK"/>
                <a:cs typeface="TH SarabunPSK"/>
              </a:rPr>
              <a:t>ท</a:t>
            </a:r>
            <a:r>
              <a:rPr lang="th-TH" sz="5900" spc="0" dirty="0" smtClean="0">
                <a:latin typeface="TH SarabunPSK"/>
                <a:cs typeface="TH SarabunPSK"/>
              </a:rPr>
              <a:t>ร</a:t>
            </a:r>
            <a:r>
              <a:rPr lang="th-TH" sz="5900" spc="-15" dirty="0" smtClean="0">
                <a:latin typeface="TH SarabunPSK"/>
                <a:cs typeface="TH SarabunPSK"/>
              </a:rPr>
              <a:t>ท</a:t>
            </a:r>
            <a:r>
              <a:rPr lang="th-TH" sz="5900" spc="5" dirty="0" smtClean="0">
                <a:latin typeface="TH SarabunPSK"/>
                <a:cs typeface="TH SarabunPSK"/>
              </a:rPr>
              <a:t>ั</a:t>
            </a:r>
            <a:r>
              <a:rPr lang="th-TH" sz="5900" spc="-5" dirty="0" smtClean="0">
                <a:latin typeface="TH SarabunPSK"/>
                <a:cs typeface="TH SarabunPSK"/>
              </a:rPr>
              <a:t>ศ</a:t>
            </a:r>
            <a:r>
              <a:rPr lang="th-TH" sz="5900" spc="-10" dirty="0" smtClean="0">
                <a:latin typeface="TH SarabunPSK"/>
                <a:cs typeface="TH SarabunPSK"/>
              </a:rPr>
              <a:t>น</a:t>
            </a:r>
            <a:r>
              <a:rPr lang="th-TH" sz="5900" spc="-5" dirty="0" smtClean="0">
                <a:latin typeface="TH SarabunPSK"/>
                <a:cs typeface="TH SarabunPSK"/>
              </a:rPr>
              <a:t></a:t>
            </a:r>
            <a:r>
              <a:rPr lang="th-TH" sz="5900" spc="0" dirty="0" smtClean="0">
                <a:latin typeface="TH SarabunPSK"/>
                <a:cs typeface="TH SarabunPSK"/>
              </a:rPr>
              <a:t>ในร</a:t>
            </a:r>
            <a:r>
              <a:rPr lang="th-TH" sz="5900" spc="5" dirty="0" smtClean="0">
                <a:latin typeface="TH SarabunPSK"/>
                <a:cs typeface="TH SarabunPSK"/>
              </a:rPr>
              <a:t>ะ</a:t>
            </a:r>
            <a:r>
              <a:rPr lang="th-TH" sz="5900" spc="0" dirty="0" smtClean="0">
                <a:latin typeface="TH SarabunPSK"/>
                <a:cs typeface="TH SarabunPSK"/>
              </a:rPr>
              <a:t>แบบแ</a:t>
            </a:r>
            <a:r>
              <a:rPr lang="th-TH" sz="5900" spc="5" dirty="0" smtClean="0">
                <a:latin typeface="TH SarabunPSK"/>
                <a:cs typeface="TH SarabunPSK"/>
              </a:rPr>
              <a:t>อ</a:t>
            </a:r>
            <a:r>
              <a:rPr lang="th-TH" sz="5900" spc="0" dirty="0" smtClean="0">
                <a:latin typeface="TH SarabunPSK"/>
                <a:cs typeface="TH SarabunPSK"/>
              </a:rPr>
              <a:t>นา</a:t>
            </a:r>
            <a:r>
              <a:rPr lang="th-TH" sz="5900" spc="-10" dirty="0" smtClean="0">
                <a:latin typeface="TH SarabunPSK"/>
                <a:cs typeface="TH SarabunPSK"/>
              </a:rPr>
              <a:t>ล</a:t>
            </a:r>
            <a:r>
              <a:rPr lang="th-TH" sz="5900" spc="-5" dirty="0" smtClean="0">
                <a:latin typeface="TH SarabunPSK"/>
                <a:cs typeface="TH SarabunPSK"/>
              </a:rPr>
              <a:t>็อ</a:t>
            </a:r>
            <a:r>
              <a:rPr lang="th-TH" sz="5900" spc="10" dirty="0" smtClean="0">
                <a:latin typeface="TH SarabunPSK"/>
                <a:cs typeface="TH SarabunPSK"/>
              </a:rPr>
              <a:t>ก</a:t>
            </a:r>
            <a:r>
              <a:rPr lang="th-TH" sz="5900" spc="-5" dirty="0" smtClean="0">
                <a:latin typeface="TH SarabunPSK"/>
                <a:cs typeface="TH SarabunPSK"/>
              </a:rPr>
              <a:t>ฟรี</a:t>
            </a:r>
            <a:r>
              <a:rPr lang="th-TH" sz="5900" spc="-15" dirty="0" smtClean="0">
                <a:latin typeface="TH SarabunPSK"/>
                <a:cs typeface="TH SarabunPSK"/>
              </a:rPr>
              <a:t>ท</a:t>
            </a:r>
            <a:r>
              <a:rPr lang="th-TH" sz="5900" spc="-5" dirty="0" smtClean="0">
                <a:latin typeface="TH SarabunPSK"/>
                <a:cs typeface="TH SarabunPSK"/>
              </a:rPr>
              <a:t>ีวี</a:t>
            </a:r>
            <a:r>
              <a:rPr lang="th-TH" sz="5900" spc="15" dirty="0" smtClean="0">
                <a:latin typeface="TH SarabunPSK"/>
                <a:cs typeface="TH SarabunPSK"/>
              </a:rPr>
              <a:t>ภ</a:t>
            </a:r>
            <a:r>
              <a:rPr lang="th-TH" sz="5900" spc="0" dirty="0" smtClean="0">
                <a:latin typeface="TH SarabunPSK"/>
                <a:cs typeface="TH SarabunPSK"/>
              </a:rPr>
              <a:t>า</a:t>
            </a:r>
            <a:r>
              <a:rPr lang="th-TH" sz="5900" spc="-5" dirty="0" smtClean="0">
                <a:latin typeface="TH SarabunPSK"/>
                <a:cs typeface="TH SarabunPSK"/>
              </a:rPr>
              <a:t>ค</a:t>
            </a:r>
            <a:r>
              <a:rPr lang="th-TH" sz="5900" spc="-20" dirty="0" smtClean="0">
                <a:latin typeface="TH SarabunPSK"/>
                <a:cs typeface="TH SarabunPSK"/>
              </a:rPr>
              <a:t>พ</a:t>
            </a:r>
            <a:r>
              <a:rPr lang="th-TH" sz="5900" spc="10" dirty="0" smtClean="0">
                <a:latin typeface="TH SarabunPSK"/>
                <a:cs typeface="TH SarabunPSK"/>
              </a:rPr>
              <a:t>ื้น</a:t>
            </a:r>
            <a:r>
              <a:rPr lang="th-TH" sz="5900" spc="-15" dirty="0" smtClean="0">
                <a:latin typeface="TH SarabunPSK"/>
                <a:cs typeface="TH SarabunPSK"/>
              </a:rPr>
              <a:t>ด</a:t>
            </a:r>
            <a:r>
              <a:rPr lang="th-TH" sz="5900" spc="5" dirty="0" smtClean="0">
                <a:latin typeface="TH SarabunPSK"/>
                <a:cs typeface="TH SarabunPSK"/>
              </a:rPr>
              <a:t>ิ</a:t>
            </a:r>
            <a:r>
              <a:rPr lang="th-TH" sz="5900" spc="-10" dirty="0" smtClean="0">
                <a:latin typeface="TH SarabunPSK"/>
                <a:cs typeface="TH SarabunPSK"/>
              </a:rPr>
              <a:t>น</a:t>
            </a:r>
            <a:r>
              <a:rPr lang="th-TH" sz="5900" spc="-5" dirty="0" smtClean="0">
                <a:latin typeface="TH SarabunPSK"/>
                <a:cs typeface="TH SarabunPSK"/>
              </a:rPr>
              <a:t> </a:t>
            </a:r>
            <a:r>
              <a:rPr lang="th-TH" sz="5900" spc="35" dirty="0" smtClean="0">
                <a:latin typeface="TH SarabunPSK"/>
                <a:cs typeface="TH SarabunPSK"/>
              </a:rPr>
              <a:t>แ</a:t>
            </a:r>
            <a:r>
              <a:rPr lang="th-TH" sz="5900" spc="-10" dirty="0" smtClean="0">
                <a:latin typeface="TH SarabunPSK"/>
                <a:cs typeface="TH SarabunPSK"/>
              </a:rPr>
              <a:t>ต</a:t>
            </a:r>
            <a:r>
              <a:rPr lang="th-TH" sz="5900" spc="60" dirty="0" smtClean="0">
                <a:latin typeface="TH SarabunPSK"/>
                <a:cs typeface="TH SarabunPSK"/>
              </a:rPr>
              <a:t></a:t>
            </a:r>
            <a:r>
              <a:rPr lang="th-TH" sz="5900" spc="40" dirty="0" smtClean="0">
                <a:latin typeface="TH SarabunPSK"/>
                <a:cs typeface="TH SarabunPSK"/>
              </a:rPr>
              <a:t>เ</a:t>
            </a:r>
            <a:r>
              <a:rPr lang="th-TH" sz="5900" spc="-10" dirty="0" smtClean="0">
                <a:latin typeface="TH SarabunPSK"/>
                <a:cs typeface="TH SarabunPSK"/>
              </a:rPr>
              <a:t>ด</a:t>
            </a:r>
            <a:r>
              <a:rPr lang="th-TH" sz="5900" spc="60" dirty="0" smtClean="0">
                <a:latin typeface="TH SarabunPSK"/>
                <a:cs typeface="TH SarabunPSK"/>
              </a:rPr>
              <a:t>ิ</a:t>
            </a:r>
            <a:r>
              <a:rPr lang="th-TH" sz="5900" spc="35" dirty="0" smtClean="0">
                <a:latin typeface="TH SarabunPSK"/>
                <a:cs typeface="TH SarabunPSK"/>
              </a:rPr>
              <a:t>ม</a:t>
            </a:r>
            <a:r>
              <a:rPr lang="th-TH" sz="5900" spc="-10" dirty="0" smtClean="0">
                <a:latin typeface="TH SarabunPSK"/>
                <a:cs typeface="TH SarabunPSK"/>
              </a:rPr>
              <a:t>จ</a:t>
            </a:r>
            <a:r>
              <a:rPr lang="th-TH" sz="5900" spc="60" dirty="0" smtClean="0">
                <a:latin typeface="TH SarabunPSK"/>
                <a:cs typeface="TH SarabunPSK"/>
              </a:rPr>
              <a:t>ํ</a:t>
            </a:r>
            <a:r>
              <a:rPr lang="th-TH" sz="5900" spc="35" dirty="0" smtClean="0">
                <a:latin typeface="TH SarabunPSK"/>
                <a:cs typeface="TH SarabunPSK"/>
              </a:rPr>
              <a:t>า</a:t>
            </a:r>
            <a:r>
              <a:rPr lang="th-TH" sz="5900" spc="50" dirty="0" smtClean="0">
                <a:latin typeface="TH SarabunPSK"/>
                <a:cs typeface="TH SarabunPSK"/>
              </a:rPr>
              <a:t>น</a:t>
            </a:r>
            <a:r>
              <a:rPr lang="th-TH" sz="5900" spc="40" dirty="0" smtClean="0">
                <a:latin typeface="TH SarabunPSK"/>
                <a:cs typeface="TH SarabunPSK"/>
              </a:rPr>
              <a:t>ว</a:t>
            </a:r>
            <a:r>
              <a:rPr lang="th-TH" sz="5900" spc="-10" dirty="0" smtClean="0">
                <a:latin typeface="TH SarabunPSK"/>
                <a:cs typeface="TH SarabunPSK"/>
              </a:rPr>
              <a:t>น</a:t>
            </a:r>
            <a:r>
              <a:rPr lang="th-TH" sz="5900" spc="110" dirty="0" smtClean="0">
                <a:latin typeface="TH SarabunPSK"/>
                <a:cs typeface="TH SarabunPSK"/>
              </a:rPr>
              <a:t> </a:t>
            </a:r>
            <a:r>
              <a:rPr lang="th-TH" sz="5900" spc="-10" dirty="0" smtClean="0">
                <a:latin typeface="TH SarabunPSK"/>
                <a:cs typeface="TH SarabunPSK"/>
              </a:rPr>
              <a:t>6</a:t>
            </a:r>
            <a:r>
              <a:rPr lang="th-TH" sz="5900" spc="105" dirty="0" smtClean="0">
                <a:latin typeface="TH SarabunPSK"/>
                <a:cs typeface="TH SarabunPSK"/>
              </a:rPr>
              <a:t> </a:t>
            </a:r>
            <a:r>
              <a:rPr lang="th-TH" sz="5900" spc="-5" dirty="0" smtClean="0">
                <a:latin typeface="TH SarabunPSK"/>
                <a:cs typeface="TH SarabunPSK"/>
              </a:rPr>
              <a:t>ช</a:t>
            </a:r>
            <a:r>
              <a:rPr lang="th-TH" sz="5900" spc="60" dirty="0" smtClean="0">
                <a:latin typeface="TH SarabunPSK"/>
                <a:cs typeface="TH SarabunPSK"/>
              </a:rPr>
              <a:t></a:t>
            </a:r>
            <a:r>
              <a:rPr lang="th-TH" sz="5900" spc="30" dirty="0" smtClean="0">
                <a:latin typeface="TH SarabunPSK"/>
                <a:cs typeface="TH SarabunPSK"/>
              </a:rPr>
              <a:t>อ</a:t>
            </a:r>
            <a:r>
              <a:rPr lang="th-TH" sz="5900" spc="-5" dirty="0" smtClean="0">
                <a:latin typeface="TH SarabunPSK"/>
                <a:cs typeface="TH SarabunPSK"/>
              </a:rPr>
              <a:t>ง</a:t>
            </a:r>
            <a:r>
              <a:rPr lang="th-TH" sz="5900" spc="105" dirty="0" smtClean="0">
                <a:latin typeface="TH SarabunPSK"/>
                <a:cs typeface="TH SarabunPSK"/>
              </a:rPr>
              <a:t> </a:t>
            </a:r>
            <a:r>
              <a:rPr lang="th-TH" sz="5900" spc="-10" dirty="0" smtClean="0">
                <a:latin typeface="TH SarabunPSK"/>
                <a:cs typeface="TH SarabunPSK"/>
              </a:rPr>
              <a:t>ต</a:t>
            </a:r>
            <a:r>
              <a:rPr lang="th-TH" sz="5900" spc="60" dirty="0" smtClean="0">
                <a:latin typeface="TH SarabunPSK"/>
                <a:cs typeface="TH SarabunPSK"/>
              </a:rPr>
              <a:t></a:t>
            </a:r>
            <a:r>
              <a:rPr lang="th-TH" sz="5900" spc="40" dirty="0" smtClean="0">
                <a:latin typeface="TH SarabunPSK"/>
                <a:cs typeface="TH SarabunPSK"/>
              </a:rPr>
              <a:t>อง</a:t>
            </a:r>
            <a:r>
              <a:rPr lang="th-TH" sz="5900" spc="45" dirty="0" smtClean="0">
                <a:latin typeface="TH SarabunPSK"/>
                <a:cs typeface="TH SarabunPSK"/>
              </a:rPr>
              <a:t>ท</a:t>
            </a:r>
            <a:r>
              <a:rPr lang="th-TH" sz="5900" spc="35" dirty="0" smtClean="0">
                <a:latin typeface="TH SarabunPSK"/>
                <a:cs typeface="TH SarabunPSK"/>
              </a:rPr>
              <a:t>ย</a:t>
            </a:r>
            <a:r>
              <a:rPr lang="th-TH" sz="5900" spc="40" dirty="0" smtClean="0">
                <a:latin typeface="TH SarabunPSK"/>
                <a:cs typeface="TH SarabunPSK"/>
              </a:rPr>
              <a:t>อ</a:t>
            </a:r>
            <a:r>
              <a:rPr lang="th-TH" sz="5900" spc="35" dirty="0" smtClean="0">
                <a:latin typeface="TH SarabunPSK"/>
                <a:cs typeface="TH SarabunPSK"/>
              </a:rPr>
              <a:t>ย</a:t>
            </a:r>
            <a:r>
              <a:rPr lang="th-TH" sz="5900" spc="-10" dirty="0" smtClean="0">
                <a:latin typeface="TH SarabunPSK"/>
                <a:cs typeface="TH SarabunPSK"/>
              </a:rPr>
              <a:t>ย</a:t>
            </a:r>
            <a:r>
              <a:rPr lang="th-TH" sz="5900" spc="60" dirty="0" smtClean="0">
                <a:latin typeface="TH SarabunPSK"/>
                <a:cs typeface="TH SarabunPSK"/>
              </a:rPr>
              <a:t>ุ</a:t>
            </a:r>
            <a:r>
              <a:rPr lang="th-TH" sz="5900" spc="35" dirty="0" smtClean="0">
                <a:latin typeface="TH SarabunPSK"/>
                <a:cs typeface="TH SarabunPSK"/>
              </a:rPr>
              <a:t>ติกา</a:t>
            </a:r>
            <a:r>
              <a:rPr lang="th-TH" sz="5900" spc="50" dirty="0" smtClean="0">
                <a:latin typeface="TH SarabunPSK"/>
                <a:cs typeface="TH SarabunPSK"/>
              </a:rPr>
              <a:t>ร</a:t>
            </a:r>
            <a:r>
              <a:rPr lang="th-TH" sz="5900" spc="40" dirty="0" smtClean="0">
                <a:latin typeface="TH SarabunPSK"/>
                <a:cs typeface="TH SarabunPSK"/>
              </a:rPr>
              <a:t>ใ</a:t>
            </a:r>
            <a:r>
              <a:rPr lang="th-TH" sz="5900" spc="-10" dirty="0" smtClean="0">
                <a:latin typeface="TH SarabunPSK"/>
                <a:cs typeface="TH SarabunPSK"/>
              </a:rPr>
              <a:t>ห</a:t>
            </a:r>
            <a:r>
              <a:rPr lang="th-TH" sz="5900" spc="60" dirty="0" smtClean="0">
                <a:latin typeface="TH SarabunPSK"/>
                <a:cs typeface="TH SarabunPSK"/>
              </a:rPr>
              <a:t></a:t>
            </a:r>
            <a:r>
              <a:rPr lang="th-TH" sz="5900" spc="35" dirty="0" smtClean="0">
                <a:latin typeface="TH SarabunPSK"/>
                <a:cs typeface="TH SarabunPSK"/>
              </a:rPr>
              <a:t>บ</a:t>
            </a:r>
            <a:r>
              <a:rPr lang="th-TH" sz="5900" spc="-5" dirty="0" smtClean="0">
                <a:latin typeface="TH SarabunPSK"/>
                <a:cs typeface="TH SarabunPSK"/>
              </a:rPr>
              <a:t>ร</a:t>
            </a:r>
            <a:r>
              <a:rPr lang="th-TH" sz="5900" spc="60" dirty="0" smtClean="0">
                <a:latin typeface="TH SarabunPSK"/>
                <a:cs typeface="TH SarabunPSK"/>
              </a:rPr>
              <a:t>ิ</a:t>
            </a:r>
            <a:r>
              <a:rPr lang="th-TH" sz="5900" spc="30" dirty="0" smtClean="0">
                <a:latin typeface="TH SarabunPSK"/>
                <a:cs typeface="TH SarabunPSK"/>
              </a:rPr>
              <a:t>ก</a:t>
            </a:r>
            <a:r>
              <a:rPr lang="th-TH" sz="5900" spc="50" dirty="0" smtClean="0">
                <a:latin typeface="TH SarabunPSK"/>
                <a:cs typeface="TH SarabunPSK"/>
              </a:rPr>
              <a:t>าร</a:t>
            </a:r>
            <a:r>
              <a:rPr lang="th-TH" sz="5900" spc="45" dirty="0" smtClean="0">
                <a:latin typeface="TH SarabunPSK"/>
                <a:cs typeface="TH SarabunPSK"/>
              </a:rPr>
              <a:t>โท</a:t>
            </a:r>
            <a:r>
              <a:rPr lang="th-TH" sz="5900" spc="40" dirty="0" smtClean="0">
                <a:latin typeface="TH SarabunPSK"/>
                <a:cs typeface="TH SarabunPSK"/>
              </a:rPr>
              <a:t>ร</a:t>
            </a:r>
            <a:r>
              <a:rPr lang="th-TH" sz="5900" spc="-15" dirty="0" smtClean="0">
                <a:latin typeface="TH SarabunPSK"/>
                <a:cs typeface="TH SarabunPSK"/>
              </a:rPr>
              <a:t>ท</a:t>
            </a:r>
            <a:r>
              <a:rPr lang="th-TH" sz="5900" spc="60" dirty="0" smtClean="0">
                <a:latin typeface="TH SarabunPSK"/>
                <a:cs typeface="TH SarabunPSK"/>
              </a:rPr>
              <a:t>ั</a:t>
            </a:r>
            <a:r>
              <a:rPr lang="th-TH" sz="5900" spc="30" dirty="0" smtClean="0">
                <a:latin typeface="TH SarabunPSK"/>
                <a:cs typeface="TH SarabunPSK"/>
              </a:rPr>
              <a:t>ศ</a:t>
            </a:r>
            <a:r>
              <a:rPr lang="th-TH" sz="5900" spc="-10" dirty="0" smtClean="0">
                <a:latin typeface="TH SarabunPSK"/>
                <a:cs typeface="TH SarabunPSK"/>
              </a:rPr>
              <a:t>น</a:t>
            </a:r>
            <a:r>
              <a:rPr lang="th-TH" sz="5900" spc="60" dirty="0" smtClean="0">
                <a:latin typeface="TH SarabunPSK"/>
                <a:cs typeface="TH SarabunPSK"/>
              </a:rPr>
              <a:t></a:t>
            </a:r>
            <a:r>
              <a:rPr lang="th-TH" sz="5900" spc="40" dirty="0" smtClean="0">
                <a:latin typeface="TH SarabunPSK"/>
                <a:cs typeface="TH SarabunPSK"/>
              </a:rPr>
              <a:t>ใ</a:t>
            </a:r>
            <a:r>
              <a:rPr lang="th-TH" sz="5900" spc="50" dirty="0" smtClean="0">
                <a:latin typeface="TH SarabunPSK"/>
                <a:cs typeface="TH SarabunPSK"/>
              </a:rPr>
              <a:t>น</a:t>
            </a:r>
            <a:r>
              <a:rPr lang="th-TH" sz="5900" spc="40" dirty="0" smtClean="0">
                <a:latin typeface="TH SarabunPSK"/>
                <a:cs typeface="TH SarabunPSK"/>
              </a:rPr>
              <a:t>ระ</a:t>
            </a:r>
            <a:r>
              <a:rPr lang="th-TH" sz="5900" spc="50" dirty="0" smtClean="0">
                <a:latin typeface="TH SarabunPSK"/>
                <a:cs typeface="TH SarabunPSK"/>
              </a:rPr>
              <a:t>บ</a:t>
            </a:r>
            <a:r>
              <a:rPr lang="th-TH" sz="5900" spc="35" dirty="0" smtClean="0">
                <a:latin typeface="TH SarabunPSK"/>
                <a:cs typeface="TH SarabunPSK"/>
              </a:rPr>
              <a:t>บ</a:t>
            </a:r>
            <a:r>
              <a:rPr lang="th-TH" sz="5900" spc="45" dirty="0" smtClean="0">
                <a:latin typeface="TH SarabunPSK"/>
                <a:cs typeface="TH SarabunPSK"/>
              </a:rPr>
              <a:t>แ</a:t>
            </a:r>
            <a:r>
              <a:rPr lang="th-TH" sz="5900" spc="30" dirty="0" smtClean="0">
                <a:latin typeface="TH SarabunPSK"/>
                <a:cs typeface="TH SarabunPSK"/>
              </a:rPr>
              <a:t>อ</a:t>
            </a:r>
            <a:r>
              <a:rPr lang="th-TH" sz="5900" spc="50" dirty="0" smtClean="0">
                <a:latin typeface="TH SarabunPSK"/>
                <a:cs typeface="TH SarabunPSK"/>
              </a:rPr>
              <a:t>น</a:t>
            </a:r>
            <a:r>
              <a:rPr lang="th-TH" sz="5900" spc="35" dirty="0" smtClean="0">
                <a:latin typeface="TH SarabunPSK"/>
                <a:cs typeface="TH SarabunPSK"/>
              </a:rPr>
              <a:t>า </a:t>
            </a:r>
            <a:r>
              <a:rPr lang="th-TH" sz="5900" spc="-10" dirty="0" smtClean="0">
                <a:latin typeface="TH SarabunPSK"/>
                <a:cs typeface="TH SarabunPSK"/>
              </a:rPr>
              <a:t>ล</a:t>
            </a:r>
            <a:r>
              <a:rPr lang="th-TH" sz="5900" spc="60" dirty="0" smtClean="0">
                <a:latin typeface="TH SarabunPSK"/>
                <a:cs typeface="TH SarabunPSK"/>
              </a:rPr>
              <a:t>็</a:t>
            </a:r>
            <a:r>
              <a:rPr lang="th-TH" sz="5900" spc="40" dirty="0" smtClean="0">
                <a:latin typeface="TH SarabunPSK"/>
                <a:cs typeface="TH SarabunPSK"/>
              </a:rPr>
              <a:t>อ</a:t>
            </a:r>
            <a:r>
              <a:rPr lang="th-TH" sz="5900" spc="30" dirty="0" smtClean="0">
                <a:latin typeface="TH SarabunPSK"/>
                <a:cs typeface="TH SarabunPSK"/>
              </a:rPr>
              <a:t>ก</a:t>
            </a:r>
            <a:r>
              <a:rPr lang="th-TH" sz="5900" spc="55" dirty="0" smtClean="0">
                <a:latin typeface="TH SarabunPSK"/>
                <a:cs typeface="TH SarabunPSK"/>
              </a:rPr>
              <a:t>ภ</a:t>
            </a:r>
            <a:r>
              <a:rPr lang="th-TH" sz="5900" spc="35" dirty="0" smtClean="0">
                <a:latin typeface="TH SarabunPSK"/>
                <a:cs typeface="TH SarabunPSK"/>
              </a:rPr>
              <a:t>า</a:t>
            </a:r>
            <a:r>
              <a:rPr lang="th-TH" sz="5900" spc="50" dirty="0" smtClean="0">
                <a:latin typeface="TH SarabunPSK"/>
                <a:cs typeface="TH SarabunPSK"/>
              </a:rPr>
              <a:t>ย</a:t>
            </a:r>
            <a:r>
              <a:rPr lang="th-TH" sz="5900" spc="40" dirty="0" smtClean="0">
                <a:latin typeface="TH SarabunPSK"/>
                <a:cs typeface="TH SarabunPSK"/>
              </a:rPr>
              <a:t>ใ</a:t>
            </a:r>
            <a:r>
              <a:rPr lang="th-TH" sz="5900" spc="50" dirty="0" smtClean="0">
                <a:latin typeface="TH SarabunPSK"/>
                <a:cs typeface="TH SarabunPSK"/>
              </a:rPr>
              <a:t>น</a:t>
            </a:r>
            <a:r>
              <a:rPr lang="th-TH" sz="5900" spc="-5" dirty="0" smtClean="0">
                <a:latin typeface="TH SarabunPSK"/>
                <a:cs typeface="TH SarabunPSK"/>
              </a:rPr>
              <a:t>ป</a:t>
            </a:r>
            <a:r>
              <a:rPr lang="th-TH" sz="5900" spc="90" dirty="0" smtClean="0">
                <a:latin typeface="TH SarabunPSK"/>
                <a:cs typeface="TH SarabunPSK"/>
              </a:rPr>
              <a:t> </a:t>
            </a:r>
            <a:r>
              <a:rPr lang="th-TH" sz="5900" spc="35" dirty="0" smtClean="0">
                <a:latin typeface="TH SarabunPSK"/>
                <a:cs typeface="TH SarabunPSK"/>
              </a:rPr>
              <a:t>2</a:t>
            </a:r>
            <a:r>
              <a:rPr lang="th-TH" sz="5900" spc="45" dirty="0" smtClean="0">
                <a:latin typeface="TH SarabunPSK"/>
                <a:cs typeface="TH SarabunPSK"/>
              </a:rPr>
              <a:t>5</a:t>
            </a:r>
            <a:r>
              <a:rPr lang="th-TH" sz="5900" spc="35" dirty="0" smtClean="0">
                <a:latin typeface="TH SarabunPSK"/>
                <a:cs typeface="TH SarabunPSK"/>
              </a:rPr>
              <a:t>6</a:t>
            </a:r>
            <a:r>
              <a:rPr lang="th-TH" sz="5900" spc="-10" dirty="0" smtClean="0">
                <a:latin typeface="TH SarabunPSK"/>
                <a:cs typeface="TH SarabunPSK"/>
              </a:rPr>
              <a:t>1</a:t>
            </a:r>
            <a:r>
              <a:rPr lang="th-TH" sz="5900" spc="105" dirty="0" smtClean="0">
                <a:latin typeface="TH SarabunPSK"/>
                <a:cs typeface="TH SarabunPSK"/>
              </a:rPr>
              <a:t> </a:t>
            </a:r>
            <a:r>
              <a:rPr lang="th-TH" sz="5900" spc="50" dirty="0" smtClean="0">
                <a:latin typeface="TH SarabunPSK"/>
                <a:cs typeface="TH SarabunPSK"/>
              </a:rPr>
              <a:t>ย</a:t>
            </a:r>
            <a:r>
              <a:rPr lang="th-TH" sz="5900" spc="30" dirty="0" smtClean="0">
                <a:latin typeface="TH SarabunPSK"/>
                <a:cs typeface="TH SarabunPSK"/>
              </a:rPr>
              <a:t>ก</a:t>
            </a:r>
            <a:r>
              <a:rPr lang="th-TH" sz="5900" spc="55" dirty="0" smtClean="0">
                <a:latin typeface="TH SarabunPSK"/>
                <a:cs typeface="TH SarabunPSK"/>
              </a:rPr>
              <a:t>เ</a:t>
            </a:r>
            <a:r>
              <a:rPr lang="th-TH" sz="5900" spc="-5" dirty="0" smtClean="0">
                <a:latin typeface="TH SarabunPSK"/>
                <a:cs typeface="TH SarabunPSK"/>
              </a:rPr>
              <a:t>ว</a:t>
            </a:r>
            <a:r>
              <a:rPr lang="th-TH" sz="5900" spc="55" dirty="0" smtClean="0">
                <a:latin typeface="TH SarabunPSK"/>
                <a:cs typeface="TH SarabunPSK"/>
              </a:rPr>
              <a:t>น</a:t>
            </a:r>
            <a:r>
              <a:rPr lang="th-TH" sz="5900" dirty="0">
                <a:latin typeface="TH SarabunPSK"/>
                <a:cs typeface="TH SarabunPSK"/>
              </a:rPr>
              <a:t> </a:t>
            </a:r>
            <a:r>
              <a:rPr lang="th-TH" sz="5900" spc="5" dirty="0" smtClean="0">
                <a:latin typeface="TH SarabunPSK"/>
                <a:cs typeface="TH SarabunPSK"/>
              </a:rPr>
              <a:t>ส</a:t>
            </a:r>
            <a:r>
              <a:rPr lang="th-TH" sz="5900" spc="-5" dirty="0" smtClean="0">
                <a:latin typeface="TH SarabunPSK"/>
                <a:cs typeface="TH SarabunPSK"/>
              </a:rPr>
              <a:t>ถ</a:t>
            </a:r>
            <a:r>
              <a:rPr lang="th-TH" sz="5900" spc="10" dirty="0" smtClean="0">
                <a:latin typeface="TH SarabunPSK"/>
                <a:cs typeface="TH SarabunPSK"/>
              </a:rPr>
              <a:t>า</a:t>
            </a:r>
            <a:r>
              <a:rPr lang="th-TH" sz="5900" spc="-10" dirty="0" smtClean="0">
                <a:latin typeface="TH SarabunPSK"/>
                <a:cs typeface="TH SarabunPSK"/>
              </a:rPr>
              <a:t>น</a:t>
            </a:r>
            <a:r>
              <a:rPr lang="th-TH" sz="5900" spc="-5" dirty="0" smtClean="0">
                <a:latin typeface="TH SarabunPSK"/>
                <a:cs typeface="TH SarabunPSK"/>
              </a:rPr>
              <a:t>ี</a:t>
            </a:r>
            <a:r>
              <a:rPr lang="th-TH" sz="5900" spc="20" dirty="0" smtClean="0">
                <a:latin typeface="TH SarabunPSK"/>
                <a:cs typeface="TH SarabunPSK"/>
              </a:rPr>
              <a:t>โ</a:t>
            </a:r>
            <a:r>
              <a:rPr lang="th-TH" sz="5900" spc="-5" dirty="0" smtClean="0">
                <a:latin typeface="TH SarabunPSK"/>
                <a:cs typeface="TH SarabunPSK"/>
              </a:rPr>
              <a:t>ท</a:t>
            </a:r>
            <a:r>
              <a:rPr lang="th-TH" sz="5900" spc="0" dirty="0" smtClean="0">
                <a:latin typeface="TH SarabunPSK"/>
                <a:cs typeface="TH SarabunPSK"/>
              </a:rPr>
              <a:t>ร</a:t>
            </a:r>
            <a:r>
              <a:rPr lang="th-TH" sz="5900" spc="-15" dirty="0" smtClean="0">
                <a:latin typeface="TH SarabunPSK"/>
                <a:cs typeface="TH SarabunPSK"/>
              </a:rPr>
              <a:t>ท</a:t>
            </a:r>
            <a:r>
              <a:rPr lang="th-TH" sz="5900" spc="5" dirty="0" smtClean="0">
                <a:latin typeface="TH SarabunPSK"/>
                <a:cs typeface="TH SarabunPSK"/>
              </a:rPr>
              <a:t>ั</a:t>
            </a:r>
            <a:r>
              <a:rPr lang="th-TH" sz="5900" spc="-5" dirty="0" smtClean="0">
                <a:latin typeface="TH SarabunPSK"/>
                <a:cs typeface="TH SarabunPSK"/>
              </a:rPr>
              <a:t>ศ</a:t>
            </a:r>
            <a:r>
              <a:rPr lang="th-TH" sz="5900" spc="-10" dirty="0" smtClean="0">
                <a:latin typeface="TH SarabunPSK"/>
                <a:cs typeface="TH SarabunPSK"/>
              </a:rPr>
              <a:t>น</a:t>
            </a:r>
            <a:r>
              <a:rPr lang="th-TH" sz="5900" spc="5" dirty="0" smtClean="0">
                <a:latin typeface="TH SarabunPSK"/>
                <a:cs typeface="TH SarabunPSK"/>
              </a:rPr>
              <a:t></a:t>
            </a:r>
            <a:r>
              <a:rPr lang="th-TH" sz="5900" spc="0" dirty="0" smtClean="0">
                <a:latin typeface="TH SarabunPSK"/>
                <a:cs typeface="TH SarabunPSK"/>
              </a:rPr>
              <a:t>ไ</a:t>
            </a:r>
            <a:r>
              <a:rPr lang="th-TH" sz="5900" spc="10" dirty="0" smtClean="0">
                <a:latin typeface="TH SarabunPSK"/>
                <a:cs typeface="TH SarabunPSK"/>
              </a:rPr>
              <a:t>ท</a:t>
            </a:r>
            <a:r>
              <a:rPr lang="th-TH" sz="5900" spc="0" dirty="0" smtClean="0">
                <a:latin typeface="TH SarabunPSK"/>
                <a:cs typeface="TH SarabunPSK"/>
              </a:rPr>
              <a:t>ย</a:t>
            </a:r>
            <a:r>
              <a:rPr lang="th-TH" sz="5900" spc="-15" dirty="0" smtClean="0">
                <a:latin typeface="TH SarabunPSK"/>
                <a:cs typeface="TH SarabunPSK"/>
              </a:rPr>
              <a:t>ท</a:t>
            </a:r>
            <a:r>
              <a:rPr lang="th-TH" sz="5900" spc="-5" dirty="0" smtClean="0">
                <a:latin typeface="TH SarabunPSK"/>
                <a:cs typeface="TH SarabunPSK"/>
              </a:rPr>
              <a:t>ีว</a:t>
            </a:r>
            <a:r>
              <a:rPr lang="th-TH" sz="5900" spc="5" dirty="0" smtClean="0">
                <a:latin typeface="TH SarabunPSK"/>
                <a:cs typeface="TH SarabunPSK"/>
              </a:rPr>
              <a:t>ี</a:t>
            </a:r>
            <a:r>
              <a:rPr lang="th-TH" sz="5900" spc="-10" dirty="0" smtClean="0">
                <a:latin typeface="TH SarabunPSK"/>
                <a:cs typeface="TH SarabunPSK"/>
              </a:rPr>
              <a:t>ส</a:t>
            </a:r>
            <a:r>
              <a:rPr lang="th-TH" sz="5900" spc="-5" dirty="0" smtClean="0">
                <a:latin typeface="TH SarabunPSK"/>
                <a:cs typeface="TH SarabunPSK"/>
              </a:rPr>
              <a:t>ีช</a:t>
            </a:r>
            <a:r>
              <a:rPr lang="th-TH" sz="5900" spc="20" dirty="0" smtClean="0">
                <a:latin typeface="TH SarabunPSK"/>
                <a:cs typeface="TH SarabunPSK"/>
              </a:rPr>
              <a:t></a:t>
            </a:r>
            <a:r>
              <a:rPr lang="th-TH" sz="5900" spc="-5" dirty="0" smtClean="0">
                <a:latin typeface="TH SarabunPSK"/>
                <a:cs typeface="TH SarabunPSK"/>
              </a:rPr>
              <a:t>อง</a:t>
            </a:r>
            <a:r>
              <a:rPr lang="th-TH" sz="5900" spc="35" dirty="0" smtClean="0">
                <a:latin typeface="TH SarabunPSK"/>
                <a:cs typeface="TH SarabunPSK"/>
              </a:rPr>
              <a:t> </a:t>
            </a:r>
            <a:r>
              <a:rPr lang="th-TH" sz="5900" spc="-10" dirty="0" smtClean="0">
                <a:latin typeface="TH SarabunPSK"/>
                <a:cs typeface="TH SarabunPSK"/>
              </a:rPr>
              <a:t>3</a:t>
            </a:r>
            <a:r>
              <a:rPr lang="th-TH" sz="5900" spc="35" dirty="0" smtClean="0">
                <a:latin typeface="TH SarabunPSK"/>
                <a:cs typeface="TH SarabunPSK"/>
              </a:rPr>
              <a:t> </a:t>
            </a:r>
            <a:r>
              <a:rPr lang="th-TH" sz="5900" spc="0" dirty="0" smtClean="0">
                <a:latin typeface="TH SarabunPSK"/>
                <a:cs typeface="TH SarabunPSK"/>
              </a:rPr>
              <a:t>แ</a:t>
            </a:r>
            <a:r>
              <a:rPr lang="th-TH" sz="5900" spc="15" dirty="0" smtClean="0">
                <a:latin typeface="TH SarabunPSK"/>
                <a:cs typeface="TH SarabunPSK"/>
              </a:rPr>
              <a:t>ล</a:t>
            </a:r>
            <a:r>
              <a:rPr lang="th-TH" sz="5900" spc="-5" dirty="0" smtClean="0">
                <a:latin typeface="TH SarabunPSK"/>
                <a:cs typeface="TH SarabunPSK"/>
              </a:rPr>
              <a:t>ะ</a:t>
            </a:r>
            <a:r>
              <a:rPr lang="th-TH" sz="5900" spc="15" dirty="0" smtClean="0">
                <a:latin typeface="TH SarabunPSK"/>
                <a:cs typeface="TH SarabunPSK"/>
              </a:rPr>
              <a:t>ส</a:t>
            </a:r>
            <a:r>
              <a:rPr lang="th-TH" sz="5900" spc="-5" dirty="0" smtClean="0">
                <a:latin typeface="TH SarabunPSK"/>
                <a:cs typeface="TH SarabunPSK"/>
              </a:rPr>
              <a:t>ถ</a:t>
            </a:r>
            <a:r>
              <a:rPr lang="th-TH" sz="5900" spc="0" dirty="0" smtClean="0">
                <a:latin typeface="TH SarabunPSK"/>
                <a:cs typeface="TH SarabunPSK"/>
              </a:rPr>
              <a:t>า</a:t>
            </a:r>
            <a:r>
              <a:rPr lang="th-TH" sz="5900" spc="-10" dirty="0" smtClean="0">
                <a:latin typeface="TH SarabunPSK"/>
                <a:cs typeface="TH SarabunPSK"/>
              </a:rPr>
              <a:t>น</a:t>
            </a:r>
            <a:r>
              <a:rPr lang="th-TH" sz="5900" spc="20" dirty="0" smtClean="0">
                <a:latin typeface="TH SarabunPSK"/>
                <a:cs typeface="TH SarabunPSK"/>
              </a:rPr>
              <a:t>ี</a:t>
            </a:r>
            <a:r>
              <a:rPr lang="th-TH" sz="5900" spc="10" dirty="0" smtClean="0">
                <a:latin typeface="TH SarabunPSK"/>
                <a:cs typeface="TH SarabunPSK"/>
              </a:rPr>
              <a:t>โท</a:t>
            </a:r>
            <a:r>
              <a:rPr lang="th-TH" sz="5900" spc="0" dirty="0" smtClean="0">
                <a:latin typeface="TH SarabunPSK"/>
                <a:cs typeface="TH SarabunPSK"/>
              </a:rPr>
              <a:t>ร</a:t>
            </a:r>
            <a:r>
              <a:rPr lang="th-TH" sz="5900" spc="-15" dirty="0" smtClean="0">
                <a:latin typeface="TH SarabunPSK"/>
                <a:cs typeface="TH SarabunPSK"/>
              </a:rPr>
              <a:t>ท</a:t>
            </a:r>
            <a:r>
              <a:rPr lang="th-TH" sz="5900" spc="20" dirty="0" smtClean="0">
                <a:latin typeface="TH SarabunPSK"/>
                <a:cs typeface="TH SarabunPSK"/>
              </a:rPr>
              <a:t>ั</a:t>
            </a:r>
            <a:r>
              <a:rPr lang="th-TH" sz="5900" spc="-5" dirty="0" smtClean="0">
                <a:latin typeface="TH SarabunPSK"/>
                <a:cs typeface="TH SarabunPSK"/>
              </a:rPr>
              <a:t>ศ</a:t>
            </a:r>
            <a:r>
              <a:rPr lang="th-TH" sz="5900" spc="-10" dirty="0" smtClean="0">
                <a:latin typeface="TH SarabunPSK"/>
                <a:cs typeface="TH SarabunPSK"/>
              </a:rPr>
              <a:t>น</a:t>
            </a:r>
            <a:r>
              <a:rPr lang="th-TH" sz="5900" spc="-5" dirty="0" smtClean="0">
                <a:latin typeface="TH SarabunPSK"/>
                <a:cs typeface="TH SarabunPSK"/>
              </a:rPr>
              <a:t></a:t>
            </a:r>
            <a:r>
              <a:rPr lang="th-TH" sz="5900" spc="-10" dirty="0" smtClean="0">
                <a:latin typeface="TH SarabunPSK"/>
                <a:cs typeface="TH SarabunPSK"/>
              </a:rPr>
              <a:t>ส</a:t>
            </a:r>
            <a:r>
              <a:rPr lang="th-TH" sz="5900" spc="20" dirty="0" smtClean="0">
                <a:latin typeface="TH SarabunPSK"/>
                <a:cs typeface="TH SarabunPSK"/>
              </a:rPr>
              <a:t>ี</a:t>
            </a:r>
            <a:r>
              <a:rPr lang="th-TH" sz="5900" spc="-5" dirty="0" smtClean="0">
                <a:latin typeface="TH SarabunPSK"/>
                <a:cs typeface="TH SarabunPSK"/>
              </a:rPr>
              <a:t>ก</a:t>
            </a:r>
            <a:r>
              <a:rPr lang="th-TH" sz="5900" spc="5" dirty="0" smtClean="0">
                <a:latin typeface="TH SarabunPSK"/>
                <a:cs typeface="TH SarabunPSK"/>
              </a:rPr>
              <a:t>อง</a:t>
            </a:r>
            <a:r>
              <a:rPr lang="th-TH" sz="5900" spc="-15" dirty="0" smtClean="0">
                <a:latin typeface="TH SarabunPSK"/>
                <a:cs typeface="TH SarabunPSK"/>
              </a:rPr>
              <a:t>ท</a:t>
            </a:r>
            <a:r>
              <a:rPr lang="th-TH" sz="5900" spc="20" dirty="0" smtClean="0">
                <a:latin typeface="TH SarabunPSK"/>
                <a:cs typeface="TH SarabunPSK"/>
              </a:rPr>
              <a:t>ั</a:t>
            </a:r>
            <a:r>
              <a:rPr lang="th-TH" sz="5900" spc="-5" dirty="0" smtClean="0">
                <a:latin typeface="TH SarabunPSK"/>
                <a:cs typeface="TH SarabunPSK"/>
              </a:rPr>
              <a:t>พ</a:t>
            </a:r>
            <a:r>
              <a:rPr lang="th-TH" sz="5900" spc="0" dirty="0" smtClean="0">
                <a:latin typeface="TH SarabunPSK"/>
                <a:cs typeface="TH SarabunPSK"/>
              </a:rPr>
              <a:t>บ</a:t>
            </a:r>
            <a:r>
              <a:rPr lang="th-TH" sz="5900" spc="10" dirty="0" smtClean="0">
                <a:latin typeface="TH SarabunPSK"/>
                <a:cs typeface="TH SarabunPSK"/>
              </a:rPr>
              <a:t>ก</a:t>
            </a:r>
            <a:r>
              <a:rPr lang="th-TH" sz="5900" spc="-5" dirty="0" smtClean="0">
                <a:latin typeface="TH SarabunPSK"/>
                <a:cs typeface="TH SarabunPSK"/>
              </a:rPr>
              <a:t>ช</a:t>
            </a:r>
            <a:r>
              <a:rPr lang="th-TH" sz="5900" spc="5" dirty="0" smtClean="0">
                <a:latin typeface="TH SarabunPSK"/>
                <a:cs typeface="TH SarabunPSK"/>
              </a:rPr>
              <a:t>อ</a:t>
            </a:r>
            <a:r>
              <a:rPr lang="th-TH" sz="5900" spc="-5" dirty="0" smtClean="0">
                <a:latin typeface="TH SarabunPSK"/>
                <a:cs typeface="TH SarabunPSK"/>
              </a:rPr>
              <a:t>ง</a:t>
            </a:r>
            <a:r>
              <a:rPr lang="th-TH" sz="5900" spc="35" dirty="0" smtClean="0">
                <a:latin typeface="TH SarabunPSK"/>
                <a:cs typeface="TH SarabunPSK"/>
              </a:rPr>
              <a:t> </a:t>
            </a:r>
            <a:r>
              <a:rPr lang="th-TH" sz="5900" spc="-10" dirty="0" smtClean="0">
                <a:latin typeface="TH SarabunPSK"/>
                <a:cs typeface="TH SarabunPSK"/>
              </a:rPr>
              <a:t>7</a:t>
            </a:r>
            <a:r>
              <a:rPr lang="th-TH" sz="5900" spc="20" dirty="0" smtClean="0">
                <a:latin typeface="TH SarabunPSK"/>
                <a:cs typeface="TH SarabunPSK"/>
              </a:rPr>
              <a:t> </a:t>
            </a:r>
            <a:r>
              <a:rPr lang="th-TH" sz="5900" spc="-15" dirty="0" smtClean="0">
                <a:latin typeface="TH SarabunPSK"/>
                <a:cs typeface="TH SarabunPSK"/>
              </a:rPr>
              <a:t>ท</a:t>
            </a:r>
            <a:r>
              <a:rPr lang="th-TH" sz="5900" spc="20" dirty="0" smtClean="0">
                <a:latin typeface="TH SarabunPSK"/>
                <a:cs typeface="TH SarabunPSK"/>
              </a:rPr>
              <a:t>ี่ดำ</a:t>
            </a:r>
            <a:r>
              <a:rPr lang="th-TH" sz="5900" spc="5" dirty="0" smtClean="0">
                <a:latin typeface="TH SarabunPSK"/>
                <a:cs typeface="TH SarabunPSK"/>
              </a:rPr>
              <a:t>เ</a:t>
            </a:r>
            <a:r>
              <a:rPr lang="th-TH" sz="5900" spc="-10" dirty="0" smtClean="0">
                <a:latin typeface="TH SarabunPSK"/>
                <a:cs typeface="TH SarabunPSK"/>
              </a:rPr>
              <a:t>น</a:t>
            </a:r>
            <a:r>
              <a:rPr lang="th-TH" sz="5900" spc="20" dirty="0" smtClean="0">
                <a:latin typeface="TH SarabunPSK"/>
                <a:cs typeface="TH SarabunPSK"/>
              </a:rPr>
              <a:t>ิ</a:t>
            </a:r>
            <a:r>
              <a:rPr lang="th-TH" sz="5900" spc="0" dirty="0" smtClean="0">
                <a:latin typeface="TH SarabunPSK"/>
                <a:cs typeface="TH SarabunPSK"/>
              </a:rPr>
              <a:t>น</a:t>
            </a:r>
            <a:r>
              <a:rPr lang="th-TH" sz="5900" spc="-15" dirty="0" smtClean="0">
                <a:latin typeface="TH SarabunPSK"/>
                <a:cs typeface="TH SarabunPSK"/>
              </a:rPr>
              <a:t>ก</a:t>
            </a:r>
            <a:r>
              <a:rPr lang="th-TH" sz="5900" spc="20" dirty="0" smtClean="0">
                <a:latin typeface="TH SarabunPSK"/>
                <a:cs typeface="TH SarabunPSK"/>
              </a:rPr>
              <a:t>ิ</a:t>
            </a:r>
            <a:r>
              <a:rPr lang="th-TH" sz="5900" spc="0" dirty="0" smtClean="0">
                <a:latin typeface="TH SarabunPSK"/>
                <a:cs typeface="TH SarabunPSK"/>
              </a:rPr>
              <a:t>จ</a:t>
            </a:r>
            <a:r>
              <a:rPr lang="th-TH" sz="5900" spc="10" dirty="0" smtClean="0">
                <a:latin typeface="TH SarabunPSK"/>
                <a:cs typeface="TH SarabunPSK"/>
              </a:rPr>
              <a:t>ก</a:t>
            </a:r>
            <a:r>
              <a:rPr lang="th-TH" sz="5900" spc="0" dirty="0" smtClean="0">
                <a:latin typeface="TH SarabunPSK"/>
                <a:cs typeface="TH SarabunPSK"/>
              </a:rPr>
              <a:t>าร</a:t>
            </a:r>
            <a:r>
              <a:rPr lang="th-TH" sz="5900" spc="15" dirty="0" smtClean="0">
                <a:latin typeface="TH SarabunPSK"/>
                <a:cs typeface="TH SarabunPSK"/>
              </a:rPr>
              <a:t>ใ</a:t>
            </a:r>
            <a:r>
              <a:rPr lang="th-TH" sz="5900" spc="0" dirty="0" smtClean="0">
                <a:latin typeface="TH SarabunPSK"/>
                <a:cs typeface="TH SarabunPSK"/>
              </a:rPr>
              <a:t>น</a:t>
            </a:r>
            <a:r>
              <a:rPr lang="th-TH" sz="5900" spc="15" dirty="0" smtClean="0">
                <a:latin typeface="TH SarabunPSK"/>
                <a:cs typeface="TH SarabunPSK"/>
              </a:rPr>
              <a:t>ร</a:t>
            </a:r>
            <a:r>
              <a:rPr lang="th-TH" sz="5900" spc="-5" dirty="0" smtClean="0">
                <a:latin typeface="TH SarabunPSK"/>
                <a:cs typeface="TH SarabunPSK"/>
              </a:rPr>
              <a:t>ะ</a:t>
            </a:r>
            <a:r>
              <a:rPr lang="th-TH" sz="5900" spc="10" dirty="0" smtClean="0">
                <a:latin typeface="TH SarabunPSK"/>
                <a:cs typeface="TH SarabunPSK"/>
              </a:rPr>
              <a:t>บ</a:t>
            </a:r>
            <a:r>
              <a:rPr lang="th-TH" sz="5900" spc="0" dirty="0" smtClean="0">
                <a:latin typeface="TH SarabunPSK"/>
                <a:cs typeface="TH SarabunPSK"/>
              </a:rPr>
              <a:t>บแ</a:t>
            </a:r>
            <a:r>
              <a:rPr lang="th-TH" sz="5900" spc="5" dirty="0" smtClean="0">
                <a:latin typeface="TH SarabunPSK"/>
                <a:cs typeface="TH SarabunPSK"/>
              </a:rPr>
              <a:t>อ</a:t>
            </a:r>
            <a:r>
              <a:rPr lang="th-TH" sz="5900" spc="0" dirty="0" smtClean="0">
                <a:latin typeface="TH SarabunPSK"/>
                <a:cs typeface="TH SarabunPSK"/>
              </a:rPr>
              <a:t>น</a:t>
            </a:r>
            <a:r>
              <a:rPr lang="th-TH" sz="5900" spc="10" dirty="0" smtClean="0">
                <a:latin typeface="TH SarabunPSK"/>
                <a:cs typeface="TH SarabunPSK"/>
              </a:rPr>
              <a:t>า</a:t>
            </a:r>
            <a:r>
              <a:rPr lang="th-TH" sz="5900" spc="5" dirty="0" smtClean="0">
                <a:latin typeface="TH SarabunPSK"/>
                <a:cs typeface="TH SarabunPSK"/>
              </a:rPr>
              <a:t>ล</a:t>
            </a:r>
            <a:r>
              <a:rPr lang="th-TH" sz="5900" spc="-640" dirty="0" smtClean="0">
                <a:latin typeface="TH SarabunPSK"/>
                <a:cs typeface="TH SarabunPSK"/>
              </a:rPr>
              <a:t>็อก</a:t>
            </a:r>
            <a:endParaRPr lang="th-TH" sz="5900" dirty="0" smtClean="0">
              <a:latin typeface="TH SarabunPSK"/>
              <a:cs typeface="TH SarabunPSK"/>
            </a:endParaRPr>
          </a:p>
          <a:p>
            <a:pPr marL="12700" marR="14604" algn="thaiDist">
              <a:lnSpc>
                <a:spcPct val="120000"/>
              </a:lnSpc>
              <a:spcBef>
                <a:spcPts val="85"/>
              </a:spcBef>
              <a:tabLst>
                <a:tab pos="4639310" algn="l"/>
              </a:tabLst>
            </a:pPr>
            <a:r>
              <a:rPr lang="th-TH" sz="5900" spc="-10" dirty="0" smtClean="0">
                <a:latin typeface="TH SarabunPSK"/>
                <a:cs typeface="TH SarabunPSK"/>
              </a:rPr>
              <a:t>ต</a:t>
            </a:r>
            <a:r>
              <a:rPr lang="th-TH" sz="5900" spc="20" dirty="0" smtClean="0">
                <a:latin typeface="TH SarabunPSK"/>
                <a:cs typeface="TH SarabunPSK"/>
              </a:rPr>
              <a:t></a:t>
            </a:r>
            <a:r>
              <a:rPr lang="th-TH" sz="5900" spc="30" dirty="0" smtClean="0">
                <a:latin typeface="TH SarabunPSK"/>
                <a:cs typeface="TH SarabunPSK"/>
              </a:rPr>
              <a:t>อ</a:t>
            </a:r>
            <a:r>
              <a:rPr lang="th-TH" sz="5900" spc="35" dirty="0" smtClean="0">
                <a:latin typeface="TH SarabunPSK"/>
                <a:cs typeface="TH SarabunPSK"/>
              </a:rPr>
              <a:t>ไป</a:t>
            </a:r>
            <a:r>
              <a:rPr lang="th-TH" sz="5900" spc="40" dirty="0" smtClean="0">
                <a:latin typeface="TH SarabunPSK"/>
                <a:cs typeface="TH SarabunPSK"/>
              </a:rPr>
              <a:t>จ</a:t>
            </a:r>
            <a:r>
              <a:rPr lang="th-TH" sz="5900" spc="35" dirty="0" smtClean="0">
                <a:latin typeface="TH SarabunPSK"/>
                <a:cs typeface="TH SarabunPSK"/>
              </a:rPr>
              <a:t>น</a:t>
            </a:r>
            <a:r>
              <a:rPr lang="th-TH" sz="5900" spc="30" dirty="0" smtClean="0">
                <a:latin typeface="TH SarabunPSK"/>
                <a:cs typeface="TH SarabunPSK"/>
              </a:rPr>
              <a:t>ก</a:t>
            </a:r>
            <a:r>
              <a:rPr lang="th-TH" sz="5900" spc="-5" dirty="0" smtClean="0">
                <a:latin typeface="TH SarabunPSK"/>
                <a:cs typeface="TH SarabunPSK"/>
              </a:rPr>
              <a:t>ว</a:t>
            </a:r>
            <a:r>
              <a:rPr lang="th-TH" sz="5900" spc="40" dirty="0" smtClean="0">
                <a:latin typeface="TH SarabunPSK"/>
                <a:cs typeface="TH SarabunPSK"/>
              </a:rPr>
              <a:t>าจ</a:t>
            </a:r>
            <a:r>
              <a:rPr lang="th-TH" sz="5900" spc="30" dirty="0" smtClean="0">
                <a:latin typeface="TH SarabunPSK"/>
                <a:cs typeface="TH SarabunPSK"/>
              </a:rPr>
              <a:t>ะ</a:t>
            </a:r>
            <a:r>
              <a:rPr lang="th-TH" sz="5900" spc="-10" dirty="0" smtClean="0">
                <a:latin typeface="TH SarabunPSK"/>
                <a:cs typeface="TH SarabunPSK"/>
              </a:rPr>
              <a:t>ส</a:t>
            </a:r>
            <a:r>
              <a:rPr lang="th-TH" sz="5900" spc="45" dirty="0" smtClean="0">
                <a:latin typeface="TH SarabunPSK"/>
                <a:cs typeface="TH SarabunPSK"/>
              </a:rPr>
              <a:t>ิ้น</a:t>
            </a:r>
            <a:r>
              <a:rPr lang="th-TH" sz="5900" spc="-10" dirty="0" smtClean="0">
                <a:latin typeface="TH SarabunPSK"/>
                <a:cs typeface="TH SarabunPSK"/>
              </a:rPr>
              <a:t>ส</a:t>
            </a:r>
            <a:r>
              <a:rPr lang="th-TH" sz="5900" spc="40" dirty="0" smtClean="0">
                <a:latin typeface="TH SarabunPSK"/>
                <a:cs typeface="TH SarabunPSK"/>
              </a:rPr>
              <a:t>ุด</a:t>
            </a:r>
            <a:r>
              <a:rPr lang="th-TH" sz="5900" spc="-10" dirty="0" smtClean="0">
                <a:latin typeface="TH SarabunPSK"/>
                <a:cs typeface="TH SarabunPSK"/>
              </a:rPr>
              <a:t>ส</a:t>
            </a:r>
            <a:r>
              <a:rPr lang="th-TH" sz="5900" spc="35" dirty="0" smtClean="0">
                <a:latin typeface="TH SarabunPSK"/>
                <a:cs typeface="TH SarabunPSK"/>
              </a:rPr>
              <a:t>ัญญา</a:t>
            </a:r>
            <a:r>
              <a:rPr lang="th-TH" sz="5900" spc="-10" dirty="0" smtClean="0">
                <a:latin typeface="TH SarabunPSK"/>
                <a:cs typeface="TH SarabunPSK"/>
              </a:rPr>
              <a:t>ส</a:t>
            </a:r>
            <a:r>
              <a:rPr lang="th-TH" sz="5900" spc="40" dirty="0" smtClean="0">
                <a:latin typeface="TH SarabunPSK"/>
                <a:cs typeface="TH SarabunPSK"/>
              </a:rPr>
              <a:t>ัม</a:t>
            </a:r>
            <a:r>
              <a:rPr lang="th-TH" sz="5900" spc="35" dirty="0" smtClean="0">
                <a:latin typeface="TH SarabunPSK"/>
                <a:cs typeface="TH SarabunPSK"/>
              </a:rPr>
              <a:t>ปท</a:t>
            </a:r>
            <a:r>
              <a:rPr lang="th-TH" sz="5900" spc="25" dirty="0" smtClean="0">
                <a:latin typeface="TH SarabunPSK"/>
                <a:cs typeface="TH SarabunPSK"/>
              </a:rPr>
              <a:t>า</a:t>
            </a:r>
            <a:r>
              <a:rPr lang="th-TH" sz="5900" spc="35" dirty="0" smtClean="0">
                <a:latin typeface="TH SarabunPSK"/>
                <a:cs typeface="TH SarabunPSK"/>
              </a:rPr>
              <a:t>น</a:t>
            </a:r>
            <a:r>
              <a:rPr lang="th-TH" sz="5900" spc="40" dirty="0" smtClean="0">
                <a:latin typeface="TH SarabunPSK"/>
                <a:cs typeface="TH SarabunPSK"/>
              </a:rPr>
              <a:t>ใ</a:t>
            </a:r>
            <a:r>
              <a:rPr lang="th-TH" sz="5900" spc="35" dirty="0" smtClean="0">
                <a:latin typeface="TH SarabunPSK"/>
                <a:cs typeface="TH SarabunPSK"/>
              </a:rPr>
              <a:t>น</a:t>
            </a:r>
            <a:r>
              <a:rPr lang="th-TH" sz="5900" spc="-5" dirty="0" smtClean="0">
                <a:latin typeface="TH SarabunPSK"/>
                <a:cs typeface="TH SarabunPSK"/>
              </a:rPr>
              <a:t>ป</a:t>
            </a:r>
            <a:r>
              <a:rPr lang="th-TH" sz="5900" spc="80" dirty="0" smtClean="0">
                <a:latin typeface="TH SarabunPSK"/>
                <a:cs typeface="TH SarabunPSK"/>
              </a:rPr>
              <a:t> </a:t>
            </a:r>
            <a:r>
              <a:rPr lang="th-TH" sz="5900" spc="35" dirty="0" smtClean="0">
                <a:latin typeface="TH SarabunPSK"/>
                <a:cs typeface="TH SarabunPSK"/>
              </a:rPr>
              <a:t>256</a:t>
            </a:r>
            <a:r>
              <a:rPr lang="th-TH" sz="5900" spc="-10" dirty="0" smtClean="0">
                <a:latin typeface="TH SarabunPSK"/>
                <a:cs typeface="TH SarabunPSK"/>
              </a:rPr>
              <a:t>3</a:t>
            </a:r>
            <a:r>
              <a:rPr lang="th-TH" sz="5900" spc="95" dirty="0" smtClean="0">
                <a:latin typeface="TH SarabunPSK"/>
                <a:cs typeface="TH SarabunPSK"/>
              </a:rPr>
              <a:t> </a:t>
            </a:r>
            <a:r>
              <a:rPr lang="th-TH" sz="5900" spc="35" dirty="0" smtClean="0">
                <a:latin typeface="TH SarabunPSK"/>
                <a:cs typeface="TH SarabunPSK"/>
              </a:rPr>
              <a:t>แ</a:t>
            </a:r>
            <a:r>
              <a:rPr lang="th-TH" sz="5900" spc="40" dirty="0" smtClean="0">
                <a:latin typeface="TH SarabunPSK"/>
                <a:cs typeface="TH SarabunPSK"/>
              </a:rPr>
              <a:t>ล</a:t>
            </a:r>
            <a:r>
              <a:rPr lang="th-TH" sz="5900" spc="30" dirty="0" smtClean="0">
                <a:latin typeface="TH SarabunPSK"/>
                <a:cs typeface="TH SarabunPSK"/>
              </a:rPr>
              <a:t>ะ</a:t>
            </a:r>
            <a:r>
              <a:rPr lang="th-TH" sz="5900" spc="-5" dirty="0" smtClean="0">
                <a:latin typeface="TH SarabunPSK"/>
                <a:cs typeface="TH SarabunPSK"/>
              </a:rPr>
              <a:t>ป</a:t>
            </a:r>
            <a:r>
              <a:rPr lang="th-TH" sz="5900" spc="80" dirty="0" smtClean="0">
                <a:latin typeface="TH SarabunPSK"/>
                <a:cs typeface="TH SarabunPSK"/>
              </a:rPr>
              <a:t> </a:t>
            </a:r>
            <a:r>
              <a:rPr lang="th-TH" sz="5900" spc="35" dirty="0" smtClean="0">
                <a:latin typeface="TH SarabunPSK"/>
                <a:cs typeface="TH SarabunPSK"/>
              </a:rPr>
              <a:t>256</a:t>
            </a:r>
            <a:r>
              <a:rPr lang="th-TH" sz="5900" spc="-10" dirty="0" smtClean="0">
                <a:latin typeface="TH SarabunPSK"/>
                <a:cs typeface="TH SarabunPSK"/>
              </a:rPr>
              <a:t>6</a:t>
            </a:r>
            <a:r>
              <a:rPr lang="th-TH" sz="5900" spc="95" dirty="0" smtClean="0">
                <a:latin typeface="TH SarabunPSK"/>
                <a:cs typeface="TH SarabunPSK"/>
              </a:rPr>
              <a:t> </a:t>
            </a:r>
            <a:r>
              <a:rPr lang="th-TH" sz="5900" spc="35" dirty="0" smtClean="0">
                <a:latin typeface="TH SarabunPSK"/>
                <a:cs typeface="TH SarabunPSK"/>
              </a:rPr>
              <a:t>ตา</a:t>
            </a:r>
            <a:r>
              <a:rPr lang="th-TH" sz="5900" spc="20" dirty="0" smtClean="0">
                <a:latin typeface="TH SarabunPSK"/>
                <a:cs typeface="TH SarabunPSK"/>
              </a:rPr>
              <a:t>ม</a:t>
            </a:r>
            <a:r>
              <a:rPr lang="th-TH" sz="5900" spc="-10" dirty="0" smtClean="0">
                <a:latin typeface="TH SarabunPSK"/>
                <a:cs typeface="TH SarabunPSK"/>
              </a:rPr>
              <a:t>ล</a:t>
            </a:r>
            <a:r>
              <a:rPr lang="th-TH" sz="5900" spc="40" dirty="0" smtClean="0">
                <a:latin typeface="TH SarabunPSK"/>
                <a:cs typeface="TH SarabunPSK"/>
              </a:rPr>
              <a:t>ํา</a:t>
            </a:r>
            <a:r>
              <a:rPr lang="th-TH" sz="5900" spc="-10" dirty="0" smtClean="0">
                <a:latin typeface="TH SarabunPSK"/>
                <a:cs typeface="TH SarabunPSK"/>
              </a:rPr>
              <a:t>ด</a:t>
            </a:r>
            <a:r>
              <a:rPr lang="th-TH" sz="5900" spc="45" dirty="0" smtClean="0">
                <a:latin typeface="TH SarabunPSK"/>
                <a:cs typeface="TH SarabunPSK"/>
              </a:rPr>
              <a:t>ั</a:t>
            </a:r>
            <a:r>
              <a:rPr lang="th-TH" sz="5900" spc="-10" dirty="0" smtClean="0">
                <a:latin typeface="TH SarabunPSK"/>
                <a:cs typeface="TH SarabunPSK"/>
              </a:rPr>
              <a:t>บ</a:t>
            </a:r>
            <a:r>
              <a:rPr lang="th-TH" sz="5900" spc="95" dirty="0" smtClean="0">
                <a:latin typeface="TH SarabunPSK"/>
                <a:cs typeface="TH SarabunPSK"/>
              </a:rPr>
              <a:t> </a:t>
            </a:r>
            <a:r>
              <a:rPr lang="th-TH" sz="5900" spc="-10" dirty="0" smtClean="0">
                <a:latin typeface="TH SarabunPSK"/>
                <a:cs typeface="TH SarabunPSK"/>
              </a:rPr>
              <a:t>ผ</a:t>
            </a:r>
            <a:r>
              <a:rPr lang="th-TH" sz="5900" spc="45" dirty="0" smtClean="0">
                <a:latin typeface="TH SarabunPSK"/>
                <a:cs typeface="TH SarabunPSK"/>
              </a:rPr>
              <a:t>ู้ชมที่ใช้</a:t>
            </a:r>
            <a:r>
              <a:rPr lang="th-TH" sz="5900" spc="-20" dirty="0" smtClean="0">
                <a:latin typeface="TH SarabunPSK"/>
                <a:cs typeface="TH SarabunPSK"/>
              </a:rPr>
              <a:t>อ</a:t>
            </a:r>
            <a:r>
              <a:rPr lang="th-TH" sz="5900" spc="40" dirty="0" smtClean="0">
                <a:latin typeface="TH SarabunPSK"/>
                <a:cs typeface="TH SarabunPSK"/>
              </a:rPr>
              <a:t>ุป</a:t>
            </a:r>
            <a:r>
              <a:rPr lang="th-TH" sz="5900" spc="30" dirty="0" smtClean="0">
                <a:latin typeface="TH SarabunPSK"/>
                <a:cs typeface="TH SarabunPSK"/>
              </a:rPr>
              <a:t>ก</a:t>
            </a:r>
            <a:r>
              <a:rPr lang="th-TH" sz="5900" spc="40" dirty="0" smtClean="0">
                <a:latin typeface="TH SarabunPSK"/>
                <a:cs typeface="TH SarabunPSK"/>
              </a:rPr>
              <a:t>ร</a:t>
            </a:r>
            <a:r>
              <a:rPr lang="th-TH" sz="5900" spc="-15" dirty="0" smtClean="0">
                <a:latin typeface="TH SarabunPSK"/>
                <a:cs typeface="TH SarabunPSK"/>
              </a:rPr>
              <a:t>ณ</a:t>
            </a:r>
            <a:r>
              <a:rPr lang="th-TH" sz="5900" spc="45" dirty="0" smtClean="0">
                <a:latin typeface="TH SarabunPSK"/>
                <a:cs typeface="TH SarabunPSK"/>
              </a:rPr>
              <a:t></a:t>
            </a:r>
            <a:r>
              <a:rPr lang="th-TH" sz="5900" spc="-5" dirty="0" smtClean="0">
                <a:latin typeface="TH SarabunPSK"/>
                <a:cs typeface="TH SarabunPSK"/>
              </a:rPr>
              <a:t>ร</a:t>
            </a:r>
            <a:r>
              <a:rPr lang="th-TH" sz="5900" spc="40" dirty="0" smtClean="0">
                <a:latin typeface="TH SarabunPSK"/>
                <a:cs typeface="TH SarabunPSK"/>
              </a:rPr>
              <a:t>ับ</a:t>
            </a:r>
            <a:r>
              <a:rPr lang="th-TH" sz="5900" spc="-10" dirty="0" smtClean="0">
                <a:latin typeface="TH SarabunPSK"/>
                <a:cs typeface="TH SarabunPSK"/>
              </a:rPr>
              <a:t>ส</a:t>
            </a:r>
            <a:r>
              <a:rPr lang="th-TH" sz="5900" spc="35" dirty="0" smtClean="0">
                <a:latin typeface="TH SarabunPSK"/>
                <a:cs typeface="TH SarabunPSK"/>
              </a:rPr>
              <a:t>ัญญาณ</a:t>
            </a:r>
            <a:r>
              <a:rPr lang="th-TH" sz="5900" spc="40" dirty="0" smtClean="0">
                <a:latin typeface="TH SarabunPSK"/>
                <a:cs typeface="TH SarabunPSK"/>
              </a:rPr>
              <a:t> </a:t>
            </a:r>
            <a:r>
              <a:rPr lang="th-TH" sz="5900" spc="0" dirty="0" smtClean="0">
                <a:latin typeface="TH SarabunPSK"/>
                <a:cs typeface="TH SarabunPSK"/>
              </a:rPr>
              <a:t>โ</a:t>
            </a:r>
            <a:r>
              <a:rPr lang="th-TH" sz="5900" spc="-15" dirty="0" smtClean="0">
                <a:latin typeface="TH SarabunPSK"/>
                <a:cs typeface="TH SarabunPSK"/>
              </a:rPr>
              <a:t>ท</a:t>
            </a:r>
            <a:r>
              <a:rPr lang="th-TH" sz="5900" spc="-5" dirty="0" smtClean="0">
                <a:latin typeface="TH SarabunPSK"/>
                <a:cs typeface="TH SarabunPSK"/>
              </a:rPr>
              <a:t>ร</a:t>
            </a:r>
            <a:r>
              <a:rPr lang="th-TH" sz="5900" spc="-15" dirty="0" smtClean="0">
                <a:latin typeface="TH SarabunPSK"/>
                <a:cs typeface="TH SarabunPSK"/>
              </a:rPr>
              <a:t>ท</a:t>
            </a:r>
            <a:r>
              <a:rPr lang="th-TH" sz="5900" spc="0" dirty="0" smtClean="0">
                <a:latin typeface="TH SarabunPSK"/>
                <a:cs typeface="TH SarabunPSK"/>
              </a:rPr>
              <a:t>ั</a:t>
            </a:r>
            <a:r>
              <a:rPr lang="th-TH" sz="5900" spc="-15" dirty="0" smtClean="0">
                <a:latin typeface="TH SarabunPSK"/>
                <a:cs typeface="TH SarabunPSK"/>
              </a:rPr>
              <a:t>ศ</a:t>
            </a:r>
            <a:r>
              <a:rPr lang="th-TH" sz="5900" spc="-5" dirty="0" smtClean="0">
                <a:latin typeface="TH SarabunPSK"/>
                <a:cs typeface="TH SarabunPSK"/>
              </a:rPr>
              <a:t>นดวยเสา</a:t>
            </a:r>
            <a:r>
              <a:rPr lang="th-TH" sz="5900" spc="-20" dirty="0" smtClean="0">
                <a:latin typeface="TH SarabunPSK"/>
                <a:cs typeface="TH SarabunPSK"/>
              </a:rPr>
              <a:t>อ</a:t>
            </a:r>
            <a:r>
              <a:rPr lang="th-TH" sz="5900" spc="-5" dirty="0" smtClean="0">
                <a:latin typeface="TH SarabunPSK"/>
                <a:cs typeface="TH SarabunPSK"/>
              </a:rPr>
              <a:t>า</a:t>
            </a:r>
            <a:r>
              <a:rPr lang="th-TH" sz="5900" spc="-15" dirty="0" smtClean="0">
                <a:latin typeface="TH SarabunPSK"/>
                <a:cs typeface="TH SarabunPSK"/>
              </a:rPr>
              <a:t>ก</a:t>
            </a:r>
            <a:r>
              <a:rPr lang="th-TH" sz="5900" spc="-5" dirty="0" smtClean="0">
                <a:latin typeface="TH SarabunPSK"/>
                <a:cs typeface="TH SarabunPSK"/>
              </a:rPr>
              <a:t>า</a:t>
            </a:r>
            <a:r>
              <a:rPr lang="th-TH" sz="5900" spc="-15" dirty="0" smtClean="0">
                <a:latin typeface="TH SarabunPSK"/>
                <a:cs typeface="TH SarabunPSK"/>
              </a:rPr>
              <a:t>ศ</a:t>
            </a:r>
            <a:r>
              <a:rPr lang="th-TH" sz="5900" spc="-5" dirty="0" smtClean="0">
                <a:latin typeface="TH SarabunPSK"/>
                <a:cs typeface="TH SarabunPSK"/>
              </a:rPr>
              <a:t>เ</a:t>
            </a:r>
            <a:r>
              <a:rPr lang="th-TH" sz="5900" spc="-20" dirty="0" smtClean="0">
                <a:latin typeface="TH SarabunPSK"/>
                <a:cs typeface="TH SarabunPSK"/>
              </a:rPr>
              <a:t>พ</a:t>
            </a:r>
            <a:r>
              <a:rPr lang="th-TH" sz="5900" spc="-5" dirty="0" smtClean="0">
                <a:latin typeface="TH SarabunPSK"/>
                <a:cs typeface="TH SarabunPSK"/>
              </a:rPr>
              <a:t>ีย</a:t>
            </a:r>
            <a:r>
              <a:rPr lang="th-TH" sz="5900" spc="5" dirty="0" smtClean="0">
                <a:latin typeface="TH SarabunPSK"/>
                <a:cs typeface="TH SarabunPSK"/>
              </a:rPr>
              <a:t>ง</a:t>
            </a:r>
            <a:r>
              <a:rPr lang="th-TH" sz="5900" spc="-5" dirty="0" smtClean="0">
                <a:latin typeface="TH SarabunPSK"/>
                <a:cs typeface="TH SarabunPSK"/>
              </a:rPr>
              <a:t>อ</a:t>
            </a:r>
            <a:r>
              <a:rPr lang="th-TH" sz="5900" spc="-10" dirty="0" smtClean="0">
                <a:latin typeface="TH SarabunPSK"/>
                <a:cs typeface="TH SarabunPSK"/>
              </a:rPr>
              <a:t>ย</a:t>
            </a:r>
            <a:r>
              <a:rPr lang="th-TH" sz="5900" spc="-5" dirty="0" smtClean="0">
                <a:latin typeface="TH SarabunPSK"/>
                <a:cs typeface="TH SarabunPSK"/>
              </a:rPr>
              <a:t></a:t>
            </a:r>
            <a:r>
              <a:rPr lang="th-TH" sz="5900" spc="0" dirty="0" smtClean="0">
                <a:latin typeface="TH SarabunPSK"/>
                <a:cs typeface="TH SarabunPSK"/>
              </a:rPr>
              <a:t>า</a:t>
            </a:r>
            <a:r>
              <a:rPr lang="th-TH" sz="5900" spc="5" dirty="0" smtClean="0">
                <a:latin typeface="TH SarabunPSK"/>
                <a:cs typeface="TH SarabunPSK"/>
              </a:rPr>
              <a:t>งเ</a:t>
            </a:r>
            <a:r>
              <a:rPr lang="th-TH" sz="5900" spc="-10" dirty="0" smtClean="0">
                <a:latin typeface="TH SarabunPSK"/>
                <a:cs typeface="TH SarabunPSK"/>
              </a:rPr>
              <a:t>ด</a:t>
            </a:r>
            <a:r>
              <a:rPr lang="th-TH" sz="5900" spc="10" dirty="0" smtClean="0">
                <a:latin typeface="TH SarabunPSK"/>
                <a:cs typeface="TH SarabunPSK"/>
              </a:rPr>
              <a:t>ี</a:t>
            </a:r>
            <a:r>
              <a:rPr lang="th-TH" sz="5900" spc="0" dirty="0" smtClean="0">
                <a:latin typeface="TH SarabunPSK"/>
                <a:cs typeface="TH SarabunPSK"/>
              </a:rPr>
              <a:t>ย</a:t>
            </a:r>
            <a:r>
              <a:rPr lang="th-TH" sz="5900" spc="5" dirty="0" smtClean="0">
                <a:latin typeface="TH SarabunPSK"/>
                <a:cs typeface="TH SarabunPSK"/>
              </a:rPr>
              <a:t>ว</a:t>
            </a:r>
            <a:r>
              <a:rPr lang="th-TH" sz="5900" spc="0" dirty="0" smtClean="0">
                <a:latin typeface="TH SarabunPSK"/>
                <a:cs typeface="TH SarabunPSK"/>
              </a:rPr>
              <a:t>จ</a:t>
            </a:r>
            <a:r>
              <a:rPr lang="th-TH" sz="5900" spc="-5" dirty="0" smtClean="0">
                <a:latin typeface="TH SarabunPSK"/>
                <a:cs typeface="TH SarabunPSK"/>
              </a:rPr>
              <a:t>ะ</a:t>
            </a:r>
            <a:r>
              <a:rPr lang="th-TH" sz="5900" spc="0" dirty="0" smtClean="0">
                <a:latin typeface="TH SarabunPSK"/>
                <a:cs typeface="TH SarabunPSK"/>
              </a:rPr>
              <a:t>ไ</a:t>
            </a:r>
            <a:r>
              <a:rPr lang="th-TH" sz="5900" spc="-15" dirty="0" smtClean="0">
                <a:latin typeface="TH SarabunPSK"/>
                <a:cs typeface="TH SarabunPSK"/>
              </a:rPr>
              <a:t>ม</a:t>
            </a:r>
            <a:r>
              <a:rPr lang="th-TH" sz="5900" spc="-5" dirty="0" smtClean="0">
                <a:latin typeface="TH SarabunPSK"/>
                <a:cs typeface="TH SarabunPSK"/>
              </a:rPr>
              <a:t></a:t>
            </a:r>
            <a:r>
              <a:rPr lang="th-TH" sz="5900" spc="5" dirty="0" smtClean="0">
                <a:latin typeface="TH SarabunPSK"/>
                <a:cs typeface="TH SarabunPSK"/>
              </a:rPr>
              <a:t>ส</a:t>
            </a:r>
            <a:r>
              <a:rPr lang="th-TH" sz="5900" spc="0" dirty="0" smtClean="0">
                <a:latin typeface="TH SarabunPSK"/>
                <a:cs typeface="TH SarabunPSK"/>
              </a:rPr>
              <a:t>า</a:t>
            </a:r>
            <a:r>
              <a:rPr lang="th-TH" sz="5900" spc="-5" dirty="0" smtClean="0">
                <a:latin typeface="TH SarabunPSK"/>
                <a:cs typeface="TH SarabunPSK"/>
              </a:rPr>
              <a:t>ม</a:t>
            </a:r>
            <a:r>
              <a:rPr lang="th-TH" sz="5900" spc="0" dirty="0" smtClean="0">
                <a:latin typeface="TH SarabunPSK"/>
                <a:cs typeface="TH SarabunPSK"/>
              </a:rPr>
              <a:t>าร</a:t>
            </a:r>
            <a:r>
              <a:rPr lang="th-TH" sz="5900" spc="-5" dirty="0" smtClean="0">
                <a:latin typeface="TH SarabunPSK"/>
                <a:cs typeface="TH SarabunPSK"/>
              </a:rPr>
              <a:t>ถรั</a:t>
            </a:r>
            <a:r>
              <a:rPr lang="th-TH" sz="5900" spc="0" dirty="0" smtClean="0">
                <a:latin typeface="TH SarabunPSK"/>
                <a:cs typeface="TH SarabunPSK"/>
              </a:rPr>
              <a:t>บ</a:t>
            </a:r>
            <a:r>
              <a:rPr lang="th-TH" sz="5900" spc="5" dirty="0" smtClean="0">
                <a:latin typeface="TH SarabunPSK"/>
                <a:cs typeface="TH SarabunPSK"/>
              </a:rPr>
              <a:t>ช</a:t>
            </a:r>
            <a:r>
              <a:rPr lang="th-TH" sz="5900" spc="-5" dirty="0" smtClean="0">
                <a:latin typeface="TH SarabunPSK"/>
                <a:cs typeface="TH SarabunPSK"/>
              </a:rPr>
              <a:t>มชอ</a:t>
            </a:r>
            <a:r>
              <a:rPr lang="th-TH" sz="5900" spc="5" dirty="0" smtClean="0">
                <a:latin typeface="TH SarabunPSK"/>
                <a:cs typeface="TH SarabunPSK"/>
              </a:rPr>
              <a:t>ง</a:t>
            </a:r>
            <a:r>
              <a:rPr lang="th-TH" sz="5900" spc="0" dirty="0" smtClean="0">
                <a:latin typeface="TH SarabunPSK"/>
                <a:cs typeface="TH SarabunPSK"/>
              </a:rPr>
              <a:t>ราย</a:t>
            </a:r>
            <a:r>
              <a:rPr lang="th-TH" sz="5900" spc="-5" dirty="0" smtClean="0">
                <a:latin typeface="TH SarabunPSK"/>
                <a:cs typeface="TH SarabunPSK"/>
              </a:rPr>
              <a:t>ก</a:t>
            </a:r>
            <a:r>
              <a:rPr lang="th-TH" sz="5900" spc="0" dirty="0" smtClean="0">
                <a:latin typeface="TH SarabunPSK"/>
                <a:cs typeface="TH SarabunPSK"/>
              </a:rPr>
              <a:t>าร</a:t>
            </a:r>
            <a:r>
              <a:rPr lang="th-TH" sz="5900" spc="10" dirty="0" smtClean="0">
                <a:latin typeface="TH SarabunPSK"/>
                <a:cs typeface="TH SarabunPSK"/>
              </a:rPr>
              <a:t>โ</a:t>
            </a:r>
            <a:r>
              <a:rPr lang="th-TH" sz="5900" spc="-5" dirty="0" smtClean="0">
                <a:latin typeface="TH SarabunPSK"/>
                <a:cs typeface="TH SarabunPSK"/>
              </a:rPr>
              <a:t>ท</a:t>
            </a:r>
            <a:r>
              <a:rPr lang="th-TH" sz="5900" spc="0" dirty="0" smtClean="0">
                <a:latin typeface="TH SarabunPSK"/>
                <a:cs typeface="TH SarabunPSK"/>
              </a:rPr>
              <a:t>ร</a:t>
            </a:r>
            <a:r>
              <a:rPr lang="th-TH" sz="5900" spc="-15" dirty="0" smtClean="0">
                <a:latin typeface="TH SarabunPSK"/>
                <a:cs typeface="TH SarabunPSK"/>
              </a:rPr>
              <a:t>ท</a:t>
            </a:r>
            <a:r>
              <a:rPr lang="th-TH" sz="5900" spc="-5" dirty="0" smtClean="0">
                <a:latin typeface="TH SarabunPSK"/>
                <a:cs typeface="TH SarabunPSK"/>
              </a:rPr>
              <a:t>ัศ</a:t>
            </a:r>
            <a:r>
              <a:rPr lang="th-TH" sz="5900" spc="-10" dirty="0" smtClean="0">
                <a:latin typeface="TH SarabunPSK"/>
                <a:cs typeface="TH SarabunPSK"/>
              </a:rPr>
              <a:t>น</a:t>
            </a:r>
            <a:r>
              <a:rPr lang="th-TH" sz="5900" spc="-5" dirty="0" smtClean="0">
                <a:latin typeface="TH SarabunPSK"/>
                <a:cs typeface="TH SarabunPSK"/>
              </a:rPr>
              <a:t></a:t>
            </a:r>
            <a:r>
              <a:rPr lang="th-TH" sz="5900" spc="-15" dirty="0" smtClean="0">
                <a:latin typeface="TH SarabunPSK"/>
                <a:cs typeface="TH SarabunPSK"/>
              </a:rPr>
              <a:t>ท</a:t>
            </a:r>
            <a:r>
              <a:rPr lang="th-TH" sz="5900" spc="0" dirty="0" smtClean="0">
                <a:latin typeface="TH SarabunPSK"/>
                <a:cs typeface="TH SarabunPSK"/>
              </a:rPr>
              <a:t>ี</a:t>
            </a:r>
            <a:r>
              <a:rPr lang="th-TH" sz="5900" spc="-5" dirty="0" smtClean="0">
                <a:latin typeface="TH SarabunPSK"/>
                <a:cs typeface="TH SarabunPSK"/>
              </a:rPr>
              <a:t>่ออกอ</a:t>
            </a:r>
            <a:r>
              <a:rPr lang="th-TH" sz="5900" spc="0" dirty="0" smtClean="0">
                <a:latin typeface="TH SarabunPSK"/>
                <a:cs typeface="TH SarabunPSK"/>
              </a:rPr>
              <a:t>า</a:t>
            </a:r>
            <a:r>
              <a:rPr lang="th-TH" sz="5900" spc="-5" dirty="0" smtClean="0">
                <a:latin typeface="TH SarabunPSK"/>
                <a:cs typeface="TH SarabunPSK"/>
              </a:rPr>
              <a:t>ก</a:t>
            </a:r>
            <a:r>
              <a:rPr lang="th-TH" sz="5900" spc="0" dirty="0" smtClean="0">
                <a:latin typeface="TH SarabunPSK"/>
                <a:cs typeface="TH SarabunPSK"/>
              </a:rPr>
              <a:t>า</a:t>
            </a:r>
            <a:r>
              <a:rPr lang="th-TH" sz="5900" spc="-5" dirty="0" smtClean="0">
                <a:latin typeface="TH SarabunPSK"/>
                <a:cs typeface="TH SarabunPSK"/>
              </a:rPr>
              <a:t>ศ</a:t>
            </a:r>
            <a:r>
              <a:rPr lang="th-TH" sz="5900" spc="0" dirty="0" smtClean="0">
                <a:latin typeface="TH SarabunPSK"/>
                <a:cs typeface="TH SarabunPSK"/>
              </a:rPr>
              <a:t>ในร</a:t>
            </a:r>
            <a:r>
              <a:rPr lang="th-TH" sz="5900" spc="-5" dirty="0" smtClean="0">
                <a:latin typeface="TH SarabunPSK"/>
                <a:cs typeface="TH SarabunPSK"/>
              </a:rPr>
              <a:t>ะ</a:t>
            </a:r>
            <a:r>
              <a:rPr lang="th-TH" sz="5900" spc="0" dirty="0" smtClean="0">
                <a:latin typeface="TH SarabunPSK"/>
                <a:cs typeface="TH SarabunPSK"/>
              </a:rPr>
              <a:t>บบแ</a:t>
            </a:r>
            <a:r>
              <a:rPr lang="th-TH" sz="5900" spc="-5" dirty="0" smtClean="0">
                <a:latin typeface="TH SarabunPSK"/>
                <a:cs typeface="TH SarabunPSK"/>
              </a:rPr>
              <a:t>อ</a:t>
            </a:r>
            <a:r>
              <a:rPr lang="th-TH" sz="5900" spc="0" dirty="0" smtClean="0">
                <a:latin typeface="TH SarabunPSK"/>
                <a:cs typeface="TH SarabunPSK"/>
              </a:rPr>
              <a:t>น</a:t>
            </a:r>
            <a:r>
              <a:rPr lang="th-TH" sz="5900" spc="-5" dirty="0" smtClean="0">
                <a:latin typeface="TH SarabunPSK"/>
                <a:cs typeface="TH SarabunPSK"/>
              </a:rPr>
              <a:t>ะล็</a:t>
            </a:r>
            <a:r>
              <a:rPr lang="th-TH" sz="5900" spc="-20" dirty="0" smtClean="0">
                <a:latin typeface="TH SarabunPSK"/>
                <a:cs typeface="TH SarabunPSK"/>
              </a:rPr>
              <a:t>อ</a:t>
            </a:r>
            <a:r>
              <a:rPr lang="th-TH" sz="5900" spc="-15" dirty="0" smtClean="0">
                <a:latin typeface="TH SarabunPSK"/>
                <a:cs typeface="TH SarabunPSK"/>
              </a:rPr>
              <a:t>กไ</a:t>
            </a:r>
            <a:r>
              <a:rPr lang="th-TH" sz="5900" spc="-5" dirty="0" smtClean="0">
                <a:latin typeface="TH SarabunPSK"/>
                <a:cs typeface="TH SarabunPSK"/>
              </a:rPr>
              <a:t>ด</a:t>
            </a:r>
            <a:r>
              <a:rPr lang="th-TH" sz="5900" spc="-20" dirty="0" smtClean="0">
                <a:latin typeface="TH SarabunPSK"/>
                <a:cs typeface="TH SarabunPSK"/>
              </a:rPr>
              <a:t>อ</a:t>
            </a:r>
            <a:r>
              <a:rPr lang="th-TH" sz="5900" spc="0" dirty="0" smtClean="0">
                <a:latin typeface="TH SarabunPSK"/>
                <a:cs typeface="TH SarabunPSK"/>
              </a:rPr>
              <a:t>ี</a:t>
            </a:r>
            <a:r>
              <a:rPr lang="th-TH" sz="5900" spc="-15" dirty="0" smtClean="0">
                <a:latin typeface="TH SarabunPSK"/>
                <a:cs typeface="TH SarabunPSK"/>
              </a:rPr>
              <a:t>ก</a:t>
            </a:r>
            <a:r>
              <a:rPr lang="th-TH" sz="5900" spc="-5" dirty="0" smtClean="0">
                <a:latin typeface="TH SarabunPSK"/>
                <a:cs typeface="TH SarabunPSK"/>
              </a:rPr>
              <a:t>หลั</a:t>
            </a:r>
            <a:r>
              <a:rPr lang="th-TH" sz="5900" spc="-10" dirty="0" smtClean="0">
                <a:latin typeface="TH SarabunPSK"/>
                <a:cs typeface="TH SarabunPSK"/>
              </a:rPr>
              <a:t>งจา</a:t>
            </a:r>
            <a:r>
              <a:rPr lang="th-TH" sz="5900" spc="-15" dirty="0" smtClean="0">
                <a:latin typeface="TH SarabunPSK"/>
                <a:cs typeface="TH SarabunPSK"/>
              </a:rPr>
              <a:t>ก</a:t>
            </a:r>
            <a:r>
              <a:rPr lang="th-TH" sz="5900" spc="-10" dirty="0" smtClean="0">
                <a:latin typeface="TH SarabunPSK"/>
                <a:cs typeface="TH SarabunPSK"/>
              </a:rPr>
              <a:t>ส</a:t>
            </a:r>
            <a:r>
              <a:rPr lang="th-TH" sz="5900" spc="-15" dirty="0" smtClean="0">
                <a:latin typeface="TH SarabunPSK"/>
                <a:cs typeface="TH SarabunPSK"/>
              </a:rPr>
              <a:t>ถ</a:t>
            </a:r>
            <a:r>
              <a:rPr lang="th-TH" sz="5900" spc="-5" dirty="0" smtClean="0">
                <a:latin typeface="TH SarabunPSK"/>
                <a:cs typeface="TH SarabunPSK"/>
              </a:rPr>
              <a:t>านียุติ</a:t>
            </a:r>
            <a:r>
              <a:rPr lang="th-TH" sz="5900" spc="-15" dirty="0" smtClean="0">
                <a:latin typeface="TH SarabunPSK"/>
                <a:cs typeface="TH SarabunPSK"/>
              </a:rPr>
              <a:t>ก</a:t>
            </a:r>
            <a:r>
              <a:rPr lang="th-TH" sz="5900" spc="-5" dirty="0" smtClean="0">
                <a:latin typeface="TH SarabunPSK"/>
                <a:cs typeface="TH SarabunPSK"/>
              </a:rPr>
              <a:t>ารส</a:t>
            </a:r>
            <a:r>
              <a:rPr lang="th-TH" sz="5900" spc="-10" dirty="0" smtClean="0">
                <a:latin typeface="TH SarabunPSK"/>
                <a:cs typeface="TH SarabunPSK"/>
              </a:rPr>
              <a:t>งสัญญา</a:t>
            </a:r>
            <a:r>
              <a:rPr lang="th-TH" sz="5900" spc="-15" dirty="0" smtClean="0">
                <a:latin typeface="TH SarabunPSK"/>
                <a:cs typeface="TH SarabunPSK"/>
              </a:rPr>
              <a:t>ณ </a:t>
            </a:r>
            <a:r>
              <a:rPr lang="th-TH" sz="5900" spc="-5" dirty="0" smtClean="0">
                <a:latin typeface="TH SarabunPSK"/>
                <a:cs typeface="TH SarabunPSK"/>
              </a:rPr>
              <a:t>ดว</a:t>
            </a:r>
            <a:r>
              <a:rPr lang="th-TH" sz="5900" spc="-10" dirty="0" smtClean="0">
                <a:latin typeface="TH SarabunPSK"/>
                <a:cs typeface="TH SarabunPSK"/>
              </a:rPr>
              <a:t>ยร</a:t>
            </a:r>
            <a:r>
              <a:rPr lang="th-TH" sz="5900" spc="-20" dirty="0" smtClean="0">
                <a:latin typeface="TH SarabunPSK"/>
                <a:cs typeface="TH SarabunPSK"/>
              </a:rPr>
              <a:t>ะ</a:t>
            </a:r>
            <a:r>
              <a:rPr lang="th-TH" sz="5900" spc="-10" dirty="0" smtClean="0">
                <a:latin typeface="TH SarabunPSK"/>
                <a:cs typeface="TH SarabunPSK"/>
              </a:rPr>
              <a:t>บบ</a:t>
            </a:r>
            <a:r>
              <a:rPr lang="th-TH" sz="5900" spc="-15" dirty="0" smtClean="0">
                <a:latin typeface="TH SarabunPSK"/>
                <a:cs typeface="TH SarabunPSK"/>
              </a:rPr>
              <a:t>แ</a:t>
            </a:r>
            <a:r>
              <a:rPr lang="th-TH" sz="5900" spc="-20" dirty="0" smtClean="0">
                <a:latin typeface="TH SarabunPSK"/>
                <a:cs typeface="TH SarabunPSK"/>
              </a:rPr>
              <a:t>อ</a:t>
            </a:r>
            <a:r>
              <a:rPr lang="th-TH" sz="5900" spc="-10" dirty="0" smtClean="0">
                <a:latin typeface="TH SarabunPSK"/>
                <a:cs typeface="TH SarabunPSK"/>
              </a:rPr>
              <a:t>น</a:t>
            </a:r>
            <a:r>
              <a:rPr lang="th-TH" sz="5900" spc="-20" dirty="0" smtClean="0">
                <a:latin typeface="TH SarabunPSK"/>
                <a:cs typeface="TH SarabunPSK"/>
              </a:rPr>
              <a:t>ะ</a:t>
            </a:r>
            <a:r>
              <a:rPr lang="th-TH" sz="5900" spc="-10" dirty="0" smtClean="0">
                <a:latin typeface="TH SarabunPSK"/>
                <a:cs typeface="TH SarabunPSK"/>
              </a:rPr>
              <a:t>ล</a:t>
            </a:r>
            <a:r>
              <a:rPr lang="th-TH" sz="5900" spc="-5" dirty="0" smtClean="0">
                <a:latin typeface="TH SarabunPSK"/>
                <a:cs typeface="TH SarabunPSK"/>
              </a:rPr>
              <a:t>็อ</a:t>
            </a:r>
            <a:r>
              <a:rPr lang="th-TH" sz="5900" spc="-10" dirty="0" smtClean="0">
                <a:latin typeface="TH SarabunPSK"/>
                <a:cs typeface="TH SarabunPSK"/>
              </a:rPr>
              <a:t>ก</a:t>
            </a:r>
            <a:r>
              <a:rPr lang="th-TH" sz="5900" spc="20" dirty="0" smtClean="0">
                <a:latin typeface="TH SarabunPSK"/>
                <a:cs typeface="TH SarabunPSK"/>
              </a:rPr>
              <a:t> </a:t>
            </a:r>
            <a:r>
              <a:rPr lang="th-TH" sz="5900" spc="-10" dirty="0" smtClean="0">
                <a:latin typeface="TH SarabunPSK"/>
                <a:cs typeface="TH SarabunPSK"/>
              </a:rPr>
              <a:t>ด</a:t>
            </a:r>
            <a:r>
              <a:rPr lang="th-TH" sz="5900" spc="10" dirty="0" smtClean="0">
                <a:latin typeface="TH SarabunPSK"/>
                <a:cs typeface="TH SarabunPSK"/>
              </a:rPr>
              <a:t>ั</a:t>
            </a:r>
            <a:r>
              <a:rPr lang="th-TH" sz="5900" spc="5" dirty="0" smtClean="0">
                <a:latin typeface="TH SarabunPSK"/>
                <a:cs typeface="TH SarabunPSK"/>
              </a:rPr>
              <a:t>ง</a:t>
            </a:r>
            <a:r>
              <a:rPr lang="th-TH" sz="5900" spc="-5" dirty="0" smtClean="0">
                <a:latin typeface="TH SarabunPSK"/>
                <a:cs typeface="TH SarabunPSK"/>
              </a:rPr>
              <a:t>นั้</a:t>
            </a:r>
            <a:r>
              <a:rPr lang="th-TH" sz="5900" spc="-10" dirty="0" smtClean="0">
                <a:latin typeface="TH SarabunPSK"/>
                <a:cs typeface="TH SarabunPSK"/>
              </a:rPr>
              <a:t>น</a:t>
            </a:r>
            <a:r>
              <a:rPr lang="th-TH" sz="5900" spc="25" dirty="0" smtClean="0">
                <a:latin typeface="TH SarabunPSK"/>
                <a:cs typeface="TH SarabunPSK"/>
              </a:rPr>
              <a:t> </a:t>
            </a:r>
            <a:r>
              <a:rPr lang="th-TH" sz="5900" spc="-10" dirty="0" smtClean="0">
                <a:latin typeface="TH SarabunPSK"/>
                <a:cs typeface="TH SarabunPSK"/>
              </a:rPr>
              <a:t>จ</a:t>
            </a:r>
            <a:r>
              <a:rPr lang="th-TH" sz="5900" spc="-5" dirty="0" smtClean="0">
                <a:latin typeface="TH SarabunPSK"/>
                <a:cs typeface="TH SarabunPSK"/>
              </a:rPr>
              <a:t>ํ</a:t>
            </a:r>
            <a:r>
              <a:rPr lang="th-TH" sz="5900" spc="0" dirty="0" smtClean="0">
                <a:latin typeface="TH SarabunPSK"/>
                <a:cs typeface="TH SarabunPSK"/>
              </a:rPr>
              <a:t>าน</a:t>
            </a:r>
            <a:r>
              <a:rPr lang="th-TH" sz="5900" spc="5" dirty="0" smtClean="0">
                <a:latin typeface="TH SarabunPSK"/>
                <a:cs typeface="TH SarabunPSK"/>
              </a:rPr>
              <a:t>ว</a:t>
            </a:r>
            <a:r>
              <a:rPr lang="th-TH" sz="5900" spc="0" dirty="0" smtClean="0">
                <a:latin typeface="TH SarabunPSK"/>
                <a:cs typeface="TH SarabunPSK"/>
              </a:rPr>
              <a:t>น</a:t>
            </a:r>
            <a:r>
              <a:rPr lang="th-TH" sz="5900" spc="-5" dirty="0" smtClean="0">
                <a:latin typeface="TH SarabunPSK"/>
                <a:cs typeface="TH SarabunPSK"/>
              </a:rPr>
              <a:t>ผู</a:t>
            </a:r>
            <a:r>
              <a:rPr lang="th-TH" sz="5900" spc="5" dirty="0" smtClean="0">
                <a:latin typeface="TH SarabunPSK"/>
                <a:cs typeface="TH SarabunPSK"/>
              </a:rPr>
              <a:t>ช</a:t>
            </a:r>
            <a:r>
              <a:rPr lang="th-TH" sz="5900" spc="-5" dirty="0" smtClean="0">
                <a:latin typeface="TH SarabunPSK"/>
                <a:cs typeface="TH SarabunPSK"/>
              </a:rPr>
              <a:t>ม</a:t>
            </a:r>
            <a:r>
              <a:rPr lang="th-TH" sz="5900" spc="10" dirty="0" smtClean="0">
                <a:latin typeface="TH SarabunPSK"/>
                <a:cs typeface="TH SarabunPSK"/>
              </a:rPr>
              <a:t>โ</a:t>
            </a:r>
            <a:r>
              <a:rPr lang="th-TH" sz="5900" spc="-5" dirty="0" smtClean="0">
                <a:latin typeface="TH SarabunPSK"/>
                <a:cs typeface="TH SarabunPSK"/>
              </a:rPr>
              <a:t>ท</a:t>
            </a:r>
            <a:r>
              <a:rPr lang="th-TH" sz="5900" spc="0" dirty="0" smtClean="0">
                <a:latin typeface="TH SarabunPSK"/>
                <a:cs typeface="TH SarabunPSK"/>
              </a:rPr>
              <a:t>ร</a:t>
            </a:r>
            <a:r>
              <a:rPr lang="th-TH" sz="5900" spc="-15" dirty="0" smtClean="0">
                <a:latin typeface="TH SarabunPSK"/>
                <a:cs typeface="TH SarabunPSK"/>
              </a:rPr>
              <a:t>ท</a:t>
            </a:r>
            <a:r>
              <a:rPr lang="th-TH" sz="5900" spc="-5" dirty="0" smtClean="0">
                <a:latin typeface="TH SarabunPSK"/>
                <a:cs typeface="TH SarabunPSK"/>
              </a:rPr>
              <a:t>ัศ</a:t>
            </a:r>
            <a:r>
              <a:rPr lang="th-TH" sz="5900" spc="-10" dirty="0" smtClean="0">
                <a:latin typeface="TH SarabunPSK"/>
                <a:cs typeface="TH SarabunPSK"/>
              </a:rPr>
              <a:t>น</a:t>
            </a:r>
            <a:r>
              <a:rPr lang="th-TH" sz="5900" spc="-5" dirty="0" smtClean="0">
                <a:latin typeface="TH SarabunPSK"/>
                <a:cs typeface="TH SarabunPSK"/>
              </a:rPr>
              <a:t></a:t>
            </a:r>
            <a:r>
              <a:rPr lang="th-TH" sz="5900" spc="0" dirty="0" smtClean="0">
                <a:latin typeface="TH SarabunPSK"/>
                <a:cs typeface="TH SarabunPSK"/>
              </a:rPr>
              <a:t>ในร</a:t>
            </a:r>
            <a:r>
              <a:rPr lang="th-TH" sz="5900" spc="-5" dirty="0" smtClean="0">
                <a:latin typeface="TH SarabunPSK"/>
                <a:cs typeface="TH SarabunPSK"/>
              </a:rPr>
              <a:t>ะ</a:t>
            </a:r>
            <a:r>
              <a:rPr lang="th-TH" sz="5900" spc="0" dirty="0" smtClean="0">
                <a:latin typeface="TH SarabunPSK"/>
                <a:cs typeface="TH SarabunPSK"/>
              </a:rPr>
              <a:t>บบแ</a:t>
            </a:r>
            <a:r>
              <a:rPr lang="th-TH" sz="5900" spc="-5" dirty="0" smtClean="0">
                <a:latin typeface="TH SarabunPSK"/>
                <a:cs typeface="TH SarabunPSK"/>
              </a:rPr>
              <a:t>อ</a:t>
            </a:r>
            <a:r>
              <a:rPr lang="th-TH" sz="5900" spc="0" dirty="0" smtClean="0">
                <a:latin typeface="TH SarabunPSK"/>
                <a:cs typeface="TH SarabunPSK"/>
              </a:rPr>
              <a:t>น</a:t>
            </a:r>
            <a:r>
              <a:rPr lang="th-TH" sz="5900" spc="-5" dirty="0" smtClean="0">
                <a:latin typeface="TH SarabunPSK"/>
                <a:cs typeface="TH SarabunPSK"/>
              </a:rPr>
              <a:t>ะ</a:t>
            </a:r>
            <a:r>
              <a:rPr lang="th-TH" sz="5900" spc="-10" dirty="0" smtClean="0">
                <a:latin typeface="TH SarabunPSK"/>
                <a:cs typeface="TH SarabunPSK"/>
              </a:rPr>
              <a:t>ล</a:t>
            </a:r>
            <a:r>
              <a:rPr lang="th-TH" sz="5900" spc="-5" dirty="0" smtClean="0">
                <a:latin typeface="TH SarabunPSK"/>
                <a:cs typeface="TH SarabunPSK"/>
              </a:rPr>
              <a:t>็อ</a:t>
            </a:r>
            <a:r>
              <a:rPr lang="th-TH" sz="5900" spc="-10" dirty="0" smtClean="0">
                <a:latin typeface="TH SarabunPSK"/>
                <a:cs typeface="TH SarabunPSK"/>
              </a:rPr>
              <a:t>ก</a:t>
            </a:r>
            <a:r>
              <a:rPr lang="th-TH" sz="5900" spc="0" dirty="0" smtClean="0">
                <a:latin typeface="TH SarabunPSK"/>
                <a:cs typeface="TH SarabunPSK"/>
              </a:rPr>
              <a:t>จ</a:t>
            </a:r>
            <a:r>
              <a:rPr lang="th-TH" sz="5900" spc="5" dirty="0" smtClean="0">
                <a:latin typeface="TH SarabunPSK"/>
                <a:cs typeface="TH SarabunPSK"/>
              </a:rPr>
              <a:t>ะ</a:t>
            </a:r>
            <a:r>
              <a:rPr lang="th-TH" sz="5900" spc="-15" dirty="0" smtClean="0">
                <a:latin typeface="TH SarabunPSK"/>
                <a:cs typeface="TH SarabunPSK"/>
              </a:rPr>
              <a:t>ค</a:t>
            </a:r>
            <a:r>
              <a:rPr lang="th-TH" sz="5900" spc="20" dirty="0" smtClean="0">
                <a:latin typeface="TH SarabunPSK"/>
                <a:cs typeface="TH SarabunPSK"/>
              </a:rPr>
              <a:t></a:t>
            </a:r>
            <a:r>
              <a:rPr lang="th-TH" sz="5900" spc="5" dirty="0" smtClean="0">
                <a:latin typeface="TH SarabunPSK"/>
                <a:cs typeface="TH SarabunPSK"/>
              </a:rPr>
              <a:t>อ</a:t>
            </a:r>
            <a:r>
              <a:rPr lang="th-TH" sz="5900" spc="15" dirty="0" smtClean="0">
                <a:latin typeface="TH SarabunPSK"/>
                <a:cs typeface="TH SarabunPSK"/>
              </a:rPr>
              <a:t>ย</a:t>
            </a:r>
            <a:r>
              <a:rPr lang="th-TH" sz="5900" spc="-10" dirty="0" smtClean="0">
                <a:latin typeface="TH SarabunPSK"/>
                <a:cs typeface="TH SarabunPSK"/>
              </a:rPr>
              <a:t>ๆ</a:t>
            </a:r>
            <a:r>
              <a:rPr lang="th-TH" sz="5900" spc="45" dirty="0" smtClean="0">
                <a:latin typeface="TH SarabunPSK"/>
                <a:cs typeface="TH SarabunPSK"/>
              </a:rPr>
              <a:t> </a:t>
            </a:r>
            <a:r>
              <a:rPr lang="th-TH" sz="5900" spc="15" dirty="0" smtClean="0">
                <a:latin typeface="TH SarabunPSK"/>
                <a:cs typeface="TH SarabunPSK"/>
              </a:rPr>
              <a:t>ล</a:t>
            </a:r>
            <a:r>
              <a:rPr lang="th-TH" sz="5900" spc="10" dirty="0" smtClean="0">
                <a:latin typeface="TH SarabunPSK"/>
                <a:cs typeface="TH SarabunPSK"/>
              </a:rPr>
              <a:t>ด</a:t>
            </a:r>
            <a:r>
              <a:rPr lang="th-TH" sz="5900" spc="15" dirty="0" smtClean="0">
                <a:latin typeface="TH SarabunPSK"/>
                <a:cs typeface="TH SarabunPSK"/>
              </a:rPr>
              <a:t>ล</a:t>
            </a:r>
            <a:r>
              <a:rPr lang="th-TH" sz="5900" spc="-5" dirty="0" smtClean="0">
                <a:latin typeface="TH SarabunPSK"/>
                <a:cs typeface="TH SarabunPSK"/>
              </a:rPr>
              <a:t>ง</a:t>
            </a:r>
            <a:r>
              <a:rPr lang="th-TH" sz="5900" spc="45" dirty="0" smtClean="0">
                <a:latin typeface="TH SarabunPSK"/>
                <a:cs typeface="TH SarabunPSK"/>
              </a:rPr>
              <a:t> </a:t>
            </a:r>
            <a:r>
              <a:rPr lang="th-TH" sz="5900" spc="-10" dirty="0" smtClean="0">
                <a:latin typeface="TH SarabunPSK"/>
                <a:cs typeface="TH SarabunPSK"/>
              </a:rPr>
              <a:t>ด</a:t>
            </a:r>
            <a:r>
              <a:rPr lang="th-TH" sz="5900" spc="15" dirty="0" smtClean="0">
                <a:latin typeface="TH SarabunPSK"/>
                <a:cs typeface="TH SarabunPSK"/>
              </a:rPr>
              <a:t>ังเ</a:t>
            </a:r>
            <a:r>
              <a:rPr lang="th-TH" sz="5900" spc="5" dirty="0" smtClean="0">
                <a:latin typeface="TH SarabunPSK"/>
                <a:cs typeface="TH SarabunPSK"/>
              </a:rPr>
              <a:t>อ</a:t>
            </a:r>
            <a:r>
              <a:rPr lang="th-TH" sz="5900" spc="10" dirty="0" smtClean="0">
                <a:latin typeface="TH SarabunPSK"/>
                <a:cs typeface="TH SarabunPSK"/>
              </a:rPr>
              <a:t>ก</a:t>
            </a:r>
            <a:r>
              <a:rPr lang="th-TH" sz="5900" spc="15" dirty="0" smtClean="0">
                <a:latin typeface="TH SarabunPSK"/>
                <a:cs typeface="TH SarabunPSK"/>
              </a:rPr>
              <a:t>ส</a:t>
            </a:r>
            <a:r>
              <a:rPr lang="th-TH" sz="5900" spc="10" dirty="0" smtClean="0">
                <a:latin typeface="TH SarabunPSK"/>
                <a:cs typeface="TH SarabunPSK"/>
              </a:rPr>
              <a:t>า</a:t>
            </a:r>
            <a:r>
              <a:rPr lang="th-TH" sz="5900" spc="15" dirty="0" smtClean="0">
                <a:latin typeface="TH SarabunPSK"/>
                <a:cs typeface="TH SarabunPSK"/>
              </a:rPr>
              <a:t>รเผย</a:t>
            </a:r>
            <a:r>
              <a:rPr lang="th-TH" sz="5900" spc="10" dirty="0" smtClean="0">
                <a:latin typeface="TH SarabunPSK"/>
                <a:cs typeface="TH SarabunPSK"/>
              </a:rPr>
              <a:t>แ</a:t>
            </a:r>
            <a:r>
              <a:rPr lang="th-TH" sz="5900" spc="5" dirty="0" smtClean="0">
                <a:latin typeface="TH SarabunPSK"/>
                <a:cs typeface="TH SarabunPSK"/>
              </a:rPr>
              <a:t>พ</a:t>
            </a:r>
            <a:r>
              <a:rPr lang="th-TH" sz="5900" spc="-5" dirty="0" smtClean="0">
                <a:latin typeface="TH SarabunPSK"/>
                <a:cs typeface="TH SarabunPSK"/>
              </a:rPr>
              <a:t>ร</a:t>
            </a:r>
            <a:r>
              <a:rPr lang="th-TH" sz="5900" spc="15" dirty="0" smtClean="0">
                <a:latin typeface="TH SarabunPSK"/>
                <a:cs typeface="TH SarabunPSK"/>
              </a:rPr>
              <a:t>ในงาน</a:t>
            </a:r>
            <a:r>
              <a:rPr lang="th-TH" sz="5900" spc="-10" dirty="0" smtClean="0">
                <a:latin typeface="TH SarabunPSK"/>
                <a:cs typeface="TH SarabunPSK"/>
              </a:rPr>
              <a:t>ส</a:t>
            </a:r>
            <a:r>
              <a:rPr lang="th-TH" sz="5900" spc="15" dirty="0" smtClean="0">
                <a:latin typeface="TH SarabunPSK"/>
                <a:cs typeface="TH SarabunPSK"/>
              </a:rPr>
              <a:t>ัม</a:t>
            </a:r>
            <a:r>
              <a:rPr lang="th-TH" sz="5900" spc="10" dirty="0" smtClean="0">
                <a:latin typeface="TH SarabunPSK"/>
                <a:cs typeface="TH SarabunPSK"/>
              </a:rPr>
              <a:t>ม</a:t>
            </a:r>
            <a:r>
              <a:rPr lang="th-TH" sz="5900" spc="15" dirty="0" smtClean="0">
                <a:latin typeface="TH SarabunPSK"/>
                <a:cs typeface="TH SarabunPSK"/>
              </a:rPr>
              <a:t>นาเ</a:t>
            </a:r>
            <a:r>
              <a:rPr lang="th-TH" sz="5900" spc="-5" dirty="0" smtClean="0">
                <a:latin typeface="TH SarabunPSK"/>
                <a:cs typeface="TH SarabunPSK"/>
              </a:rPr>
              <a:t>ช</a:t>
            </a:r>
            <a:r>
              <a:rPr lang="th-TH" sz="5900" spc="15" dirty="0" smtClean="0">
                <a:latin typeface="TH SarabunPSK"/>
                <a:cs typeface="TH SarabunPSK"/>
              </a:rPr>
              <a:t>ิง</a:t>
            </a:r>
            <a:r>
              <a:rPr lang="th-TH" sz="5900" spc="-5" dirty="0" smtClean="0">
                <a:latin typeface="TH SarabunPSK"/>
                <a:cs typeface="TH SarabunPSK"/>
              </a:rPr>
              <a:t>ว</a:t>
            </a:r>
            <a:r>
              <a:rPr lang="th-TH" sz="5900" spc="20" dirty="0" smtClean="0">
                <a:latin typeface="TH SarabunPSK"/>
                <a:cs typeface="TH SarabunPSK"/>
              </a:rPr>
              <a:t>ิ</a:t>
            </a:r>
            <a:r>
              <a:rPr lang="th-TH" sz="5900" spc="15" dirty="0" smtClean="0">
                <a:latin typeface="TH SarabunPSK"/>
                <a:cs typeface="TH SarabunPSK"/>
              </a:rPr>
              <a:t>ช</a:t>
            </a:r>
            <a:r>
              <a:rPr lang="th-TH" sz="5900" spc="10" dirty="0" smtClean="0">
                <a:latin typeface="TH SarabunPSK"/>
                <a:cs typeface="TH SarabunPSK"/>
              </a:rPr>
              <a:t>ากา</a:t>
            </a:r>
            <a:r>
              <a:rPr lang="th-TH" sz="5900" spc="-5" dirty="0" smtClean="0">
                <a:latin typeface="TH SarabunPSK"/>
                <a:cs typeface="TH SarabunPSK"/>
              </a:rPr>
              <a:t>ร</a:t>
            </a:r>
            <a:r>
              <a:rPr lang="th-TH" sz="5900" spc="50" dirty="0" smtClean="0">
                <a:latin typeface="TH SarabunPSK"/>
                <a:cs typeface="TH SarabunPSK"/>
              </a:rPr>
              <a:t> </a:t>
            </a:r>
            <a:r>
              <a:rPr lang="th-TH" sz="5900" spc="10" dirty="0" smtClean="0">
                <a:latin typeface="TH SarabunPSK"/>
                <a:cs typeface="TH SarabunPSK"/>
              </a:rPr>
              <a:t>“</a:t>
            </a:r>
            <a:r>
              <a:rPr lang="th-TH" sz="5900" spc="15" dirty="0" smtClean="0">
                <a:latin typeface="TH SarabunPSK"/>
                <a:cs typeface="TH SarabunPSK"/>
              </a:rPr>
              <a:t>ใ</a:t>
            </a:r>
            <a:r>
              <a:rPr lang="th-TH" sz="5900" spc="10" dirty="0" smtClean="0">
                <a:latin typeface="TH SarabunPSK"/>
                <a:cs typeface="TH SarabunPSK"/>
              </a:rPr>
              <a:t>ค</a:t>
            </a:r>
            <a:r>
              <a:rPr lang="th-TH" sz="5900" spc="15" dirty="0" smtClean="0">
                <a:latin typeface="TH SarabunPSK"/>
                <a:cs typeface="TH SarabunPSK"/>
              </a:rPr>
              <a:t>รร</a:t>
            </a:r>
            <a:r>
              <a:rPr lang="th-TH" sz="5900" spc="5" dirty="0" smtClean="0">
                <a:latin typeface="TH SarabunPSK"/>
                <a:cs typeface="TH SarabunPSK"/>
              </a:rPr>
              <a:t>อ</a:t>
            </a:r>
            <a:r>
              <a:rPr lang="th-TH" sz="5900" spc="-10" dirty="0" smtClean="0">
                <a:latin typeface="TH SarabunPSK"/>
                <a:cs typeface="TH SarabunPSK"/>
              </a:rPr>
              <a:t>ด</a:t>
            </a:r>
            <a:r>
              <a:rPr lang="th-TH" sz="5900" spc="50" dirty="0" smtClean="0">
                <a:latin typeface="TH SarabunPSK"/>
                <a:cs typeface="TH SarabunPSK"/>
              </a:rPr>
              <a:t> </a:t>
            </a:r>
            <a:r>
              <a:rPr lang="th-TH" sz="5900" spc="15" dirty="0" smtClean="0">
                <a:latin typeface="TH SarabunPSK"/>
                <a:cs typeface="TH SarabunPSK"/>
              </a:rPr>
              <a:t>ใ</a:t>
            </a:r>
            <a:r>
              <a:rPr lang="th-TH" sz="5900" spc="10" dirty="0" smtClean="0">
                <a:latin typeface="TH SarabunPSK"/>
                <a:cs typeface="TH SarabunPSK"/>
              </a:rPr>
              <a:t>ค</a:t>
            </a:r>
            <a:r>
              <a:rPr lang="th-TH" sz="5900" spc="15" dirty="0" smtClean="0">
                <a:latin typeface="TH SarabunPSK"/>
                <a:cs typeface="TH SarabunPSK"/>
              </a:rPr>
              <a:t>ร</a:t>
            </a:r>
            <a:r>
              <a:rPr lang="th-TH" sz="5900" spc="-5" dirty="0" smtClean="0">
                <a:latin typeface="TH SarabunPSK"/>
                <a:cs typeface="TH SarabunPSK"/>
              </a:rPr>
              <a:t>ร</a:t>
            </a:r>
            <a:r>
              <a:rPr lang="th-TH" sz="5900" spc="20" dirty="0" smtClean="0">
                <a:latin typeface="TH SarabunPSK"/>
                <a:cs typeface="TH SarabunPSK"/>
              </a:rPr>
              <a:t></a:t>
            </a:r>
            <a:r>
              <a:rPr lang="th-TH" sz="5900" spc="15" dirty="0" smtClean="0">
                <a:latin typeface="TH SarabunPSK"/>
                <a:cs typeface="TH SarabunPSK"/>
              </a:rPr>
              <a:t>ว</a:t>
            </a:r>
            <a:r>
              <a:rPr lang="th-TH" sz="5900" spc="-5" dirty="0" smtClean="0">
                <a:latin typeface="TH SarabunPSK"/>
                <a:cs typeface="TH SarabunPSK"/>
              </a:rPr>
              <a:t>ง</a:t>
            </a:r>
            <a:r>
              <a:rPr lang="th-TH" sz="5900" spc="45" dirty="0" smtClean="0">
                <a:latin typeface="TH SarabunPSK"/>
                <a:cs typeface="TH SarabunPSK"/>
              </a:rPr>
              <a:t> </a:t>
            </a:r>
            <a:r>
              <a:rPr lang="th-TH" sz="5900" spc="-5" dirty="0" smtClean="0">
                <a:latin typeface="TH SarabunPSK"/>
                <a:cs typeface="TH SarabunPSK"/>
              </a:rPr>
              <a:t>ชีช</a:t>
            </a:r>
            <a:r>
              <a:rPr lang="th-TH" sz="5900" spc="5" dirty="0" smtClean="0">
                <a:latin typeface="TH SarabunPSK"/>
                <a:cs typeface="TH SarabunPSK"/>
              </a:rPr>
              <a:t>ะ</a:t>
            </a:r>
            <a:r>
              <a:rPr lang="th-TH" sz="5900" spc="10" dirty="0" smtClean="0">
                <a:latin typeface="TH SarabunPSK"/>
                <a:cs typeface="TH SarabunPSK"/>
              </a:rPr>
              <a:t>ตา</a:t>
            </a:r>
            <a:r>
              <a:rPr lang="th-TH" sz="5900" spc="-15" dirty="0" smtClean="0">
                <a:latin typeface="TH SarabunPSK"/>
                <a:cs typeface="TH SarabunPSK"/>
              </a:rPr>
              <a:t>ท</a:t>
            </a:r>
            <a:r>
              <a:rPr lang="th-TH" sz="5900" spc="20" dirty="0" smtClean="0">
                <a:latin typeface="TH SarabunPSK"/>
                <a:cs typeface="TH SarabunPSK"/>
              </a:rPr>
              <a:t>ี</a:t>
            </a:r>
            <a:r>
              <a:rPr lang="th-TH" sz="5900" spc="-5" dirty="0" smtClean="0">
                <a:latin typeface="TH SarabunPSK"/>
                <a:cs typeface="TH SarabunPSK"/>
              </a:rPr>
              <a:t>ว</a:t>
            </a:r>
            <a:r>
              <a:rPr lang="th-TH" sz="5900" spc="20" dirty="0" smtClean="0">
                <a:latin typeface="TH SarabunPSK"/>
                <a:cs typeface="TH SarabunPSK"/>
              </a:rPr>
              <a:t>ี</a:t>
            </a:r>
            <a:r>
              <a:rPr lang="th-TH" sz="5900" spc="-10" dirty="0" smtClean="0">
                <a:latin typeface="TH SarabunPSK"/>
                <a:cs typeface="TH SarabunPSK"/>
              </a:rPr>
              <a:t>ด</a:t>
            </a:r>
            <a:r>
              <a:rPr lang="th-TH" sz="5900" spc="20" dirty="0" smtClean="0">
                <a:latin typeface="TH SarabunPSK"/>
                <a:cs typeface="TH SarabunPSK"/>
              </a:rPr>
              <a:t>ิ</a:t>
            </a:r>
            <a:r>
              <a:rPr lang="th-TH" sz="5900" spc="-10" dirty="0" smtClean="0">
                <a:latin typeface="TH SarabunPSK"/>
                <a:cs typeface="TH SarabunPSK"/>
              </a:rPr>
              <a:t>จ</a:t>
            </a:r>
            <a:r>
              <a:rPr lang="th-TH" sz="5900" spc="15" dirty="0" smtClean="0">
                <a:latin typeface="TH SarabunPSK"/>
                <a:cs typeface="TH SarabunPSK"/>
              </a:rPr>
              <a:t>ิต</a:t>
            </a:r>
            <a:r>
              <a:rPr lang="th-TH" sz="5900" spc="5" dirty="0" smtClean="0">
                <a:latin typeface="TH SarabunPSK"/>
                <a:cs typeface="TH SarabunPSK"/>
              </a:rPr>
              <a:t>อ</a:t>
            </a:r>
            <a:r>
              <a:rPr lang="th-TH" sz="5900" spc="15" dirty="0" smtClean="0">
                <a:latin typeface="TH SarabunPSK"/>
                <a:cs typeface="TH SarabunPSK"/>
              </a:rPr>
              <a:t>ล</a:t>
            </a:r>
            <a:r>
              <a:rPr lang="th-TH" sz="5900" spc="10" dirty="0" smtClean="0">
                <a:latin typeface="TH SarabunPSK"/>
                <a:cs typeface="TH SarabunPSK"/>
              </a:rPr>
              <a:t>ป</a:t>
            </a:r>
            <a:r>
              <a:rPr lang="th-TH" sz="5900" spc="15" dirty="0" smtClean="0">
                <a:latin typeface="TH SarabunPSK"/>
                <a:cs typeface="TH SarabunPSK"/>
              </a:rPr>
              <a:t>ร</a:t>
            </a:r>
            <a:r>
              <a:rPr lang="th-TH" sz="5900" spc="5" dirty="0" smtClean="0">
                <a:latin typeface="TH SarabunPSK"/>
                <a:cs typeface="TH SarabunPSK"/>
              </a:rPr>
              <a:t>ะ</a:t>
            </a:r>
            <a:r>
              <a:rPr lang="th-TH" sz="5900" spc="10" dirty="0" smtClean="0">
                <a:latin typeface="TH SarabunPSK"/>
                <a:cs typeface="TH SarabunPSK"/>
              </a:rPr>
              <a:t>เท</a:t>
            </a:r>
            <a:r>
              <a:rPr lang="th-TH" sz="5900" spc="-10" dirty="0" smtClean="0">
                <a:latin typeface="TH SarabunPSK"/>
                <a:cs typeface="TH SarabunPSK"/>
              </a:rPr>
              <a:t>ศ</a:t>
            </a:r>
            <a:endParaRPr lang="th-TH" sz="5900" dirty="0" smtClean="0">
              <a:latin typeface="TH SarabunPSK"/>
              <a:cs typeface="TH SarabunPSK"/>
            </a:endParaRPr>
          </a:p>
          <a:p>
            <a:pPr marL="0" indent="0" algn="thaiDist">
              <a:buNone/>
            </a:pP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1742870358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12700">
              <a:lnSpc>
                <a:spcPct val="100000"/>
              </a:lnSpc>
            </a:pPr>
            <a:r>
              <a:rPr lang="th-TH" b="1" spc="-15" dirty="0" smtClean="0">
                <a:latin typeface="TH SarabunPSK"/>
                <a:cs typeface="TH SarabunPSK"/>
              </a:rPr>
              <a:t>ธุรกิจโทรทัศน</a:t>
            </a:r>
            <a:br>
              <a:rPr lang="th-TH" b="1" spc="-15" dirty="0" smtClean="0">
                <a:latin typeface="TH SarabunPSK"/>
                <a:cs typeface="TH SarabunPSK"/>
              </a:rPr>
            </a:br>
            <a:endParaRPr lang="th-TH" dirty="0">
              <a:latin typeface="TH SarabunPSK"/>
              <a:cs typeface="TH SarabunPSK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12700" marR="15875" algn="just">
              <a:lnSpc>
                <a:spcPct val="108100"/>
              </a:lnSpc>
            </a:pPr>
            <a:r>
              <a:rPr lang="th-TH" spc="-5" dirty="0" smtClean="0">
                <a:latin typeface="TH SarabunPSK"/>
                <a:cs typeface="TH SarabunPSK"/>
              </a:rPr>
              <a:t>วั</a:t>
            </a:r>
            <a:r>
              <a:rPr lang="th-TH" spc="15" dirty="0" smtClean="0">
                <a:latin typeface="TH SarabunPSK"/>
                <a:cs typeface="TH SarabunPSK"/>
              </a:rPr>
              <a:t>น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-20" dirty="0" smtClean="0">
                <a:latin typeface="TH SarabunPSK"/>
                <a:cs typeface="TH SarabunPSK"/>
              </a:rPr>
              <a:t>ี</a:t>
            </a:r>
            <a:r>
              <a:rPr lang="th-TH" spc="0" dirty="0" smtClean="0">
                <a:latin typeface="TH SarabunPSK"/>
                <a:cs typeface="TH SarabunPSK"/>
              </a:rPr>
              <a:t>่</a:t>
            </a:r>
            <a:r>
              <a:rPr lang="th-TH" spc="30" dirty="0" smtClean="0">
                <a:latin typeface="TH SarabunPSK"/>
                <a:cs typeface="TH SarabunPSK"/>
              </a:rPr>
              <a:t> </a:t>
            </a:r>
            <a:r>
              <a:rPr lang="th-TH" spc="-10" dirty="0" smtClean="0">
                <a:latin typeface="TH SarabunPSK"/>
                <a:cs typeface="TH SarabunPSK"/>
              </a:rPr>
              <a:t>1</a:t>
            </a:r>
            <a:r>
              <a:rPr lang="th-TH" spc="35" dirty="0" smtClean="0">
                <a:latin typeface="TH SarabunPSK"/>
                <a:cs typeface="TH SarabunPSK"/>
              </a:rPr>
              <a:t> </a:t>
            </a:r>
            <a:r>
              <a:rPr lang="th-TH" spc="15" dirty="0" smtClean="0">
                <a:latin typeface="TH SarabunPSK"/>
                <a:cs typeface="TH SarabunPSK"/>
              </a:rPr>
              <a:t>เม</a:t>
            </a:r>
            <a:r>
              <a:rPr lang="th-TH" spc="10" dirty="0" smtClean="0">
                <a:latin typeface="TH SarabunPSK"/>
                <a:cs typeface="TH SarabunPSK"/>
              </a:rPr>
              <a:t>ษา</a:t>
            </a:r>
            <a:r>
              <a:rPr lang="th-TH" spc="0" dirty="0" smtClean="0">
                <a:latin typeface="TH SarabunPSK"/>
                <a:cs typeface="TH SarabunPSK"/>
              </a:rPr>
              <a:t>ย</a:t>
            </a:r>
            <a:r>
              <a:rPr lang="th-TH" spc="-10" dirty="0" smtClean="0">
                <a:latin typeface="TH SarabunPSK"/>
                <a:cs typeface="TH SarabunPSK"/>
              </a:rPr>
              <a:t>น</a:t>
            </a:r>
            <a:r>
              <a:rPr lang="th-TH" spc="50" dirty="0" smtClean="0">
                <a:latin typeface="TH SarabunPSK"/>
                <a:cs typeface="TH SarabunPSK"/>
              </a:rPr>
              <a:t> </a:t>
            </a:r>
            <a:r>
              <a:rPr lang="th-TH" spc="10" dirty="0" smtClean="0">
                <a:latin typeface="TH SarabunPSK"/>
                <a:cs typeface="TH SarabunPSK"/>
              </a:rPr>
              <a:t>25</a:t>
            </a:r>
            <a:r>
              <a:rPr lang="th-TH" spc="0" dirty="0" smtClean="0">
                <a:latin typeface="TH SarabunPSK"/>
                <a:cs typeface="TH SarabunPSK"/>
              </a:rPr>
              <a:t>5</a:t>
            </a:r>
            <a:r>
              <a:rPr lang="th-TH" spc="-10" dirty="0" smtClean="0">
                <a:latin typeface="TH SarabunPSK"/>
                <a:cs typeface="TH SarabunPSK"/>
              </a:rPr>
              <a:t>8</a:t>
            </a:r>
            <a:r>
              <a:rPr lang="th-TH" spc="45" dirty="0" smtClean="0">
                <a:latin typeface="TH SarabunPSK"/>
                <a:cs typeface="TH SarabunPSK"/>
              </a:rPr>
              <a:t> 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-20" dirty="0" smtClean="0">
                <a:latin typeface="TH SarabunPSK"/>
                <a:cs typeface="TH SarabunPSK"/>
              </a:rPr>
              <a:t>ี</a:t>
            </a:r>
            <a:r>
              <a:rPr lang="th-TH" spc="15" dirty="0" smtClean="0">
                <a:latin typeface="TH SarabunPSK"/>
                <a:cs typeface="TH SarabunPSK"/>
              </a:rPr>
              <a:t>่ม</a:t>
            </a:r>
            <a:r>
              <a:rPr lang="th-TH" spc="0" dirty="0" smtClean="0">
                <a:latin typeface="TH SarabunPSK"/>
                <a:cs typeface="TH SarabunPSK"/>
              </a:rPr>
              <a:t>ห</a:t>
            </a:r>
            <a:r>
              <a:rPr lang="th-TH" spc="10" dirty="0" smtClean="0">
                <a:latin typeface="TH SarabunPSK"/>
                <a:cs typeface="TH SarabunPSK"/>
              </a:rPr>
              <a:t>า</a:t>
            </a:r>
            <a:r>
              <a:rPr lang="th-TH" spc="-5" dirty="0" smtClean="0">
                <a:latin typeface="TH SarabunPSK"/>
                <a:cs typeface="TH SarabunPSK"/>
              </a:rPr>
              <a:t>ว</a:t>
            </a:r>
            <a:r>
              <a:rPr lang="th-TH" spc="15" dirty="0" smtClean="0">
                <a:latin typeface="TH SarabunPSK"/>
                <a:cs typeface="TH SarabunPSK"/>
              </a:rPr>
              <a:t>ิทย</a:t>
            </a:r>
            <a:r>
              <a:rPr lang="th-TH" spc="0" dirty="0" smtClean="0">
                <a:latin typeface="TH SarabunPSK"/>
                <a:cs typeface="TH SarabunPSK"/>
              </a:rPr>
              <a:t>า</a:t>
            </a:r>
            <a:r>
              <a:rPr lang="th-TH" spc="-10" dirty="0" smtClean="0">
                <a:latin typeface="TH SarabunPSK"/>
                <a:cs typeface="TH SarabunPSK"/>
              </a:rPr>
              <a:t>ล</a:t>
            </a:r>
            <a:r>
              <a:rPr lang="th-TH" spc="20" dirty="0" smtClean="0">
                <a:latin typeface="TH SarabunPSK"/>
                <a:cs typeface="TH SarabunPSK"/>
              </a:rPr>
              <a:t>ั</a:t>
            </a:r>
            <a:r>
              <a:rPr lang="th-TH" spc="15" dirty="0" smtClean="0">
                <a:latin typeface="TH SarabunPSK"/>
                <a:cs typeface="TH SarabunPSK"/>
              </a:rPr>
              <a:t>ยธร</a:t>
            </a:r>
            <a:r>
              <a:rPr lang="th-TH" spc="0" dirty="0" smtClean="0">
                <a:latin typeface="TH SarabunPSK"/>
                <a:cs typeface="TH SarabunPSK"/>
              </a:rPr>
              <a:t>ร</a:t>
            </a:r>
            <a:r>
              <a:rPr lang="th-TH" spc="10" dirty="0" smtClean="0">
                <a:latin typeface="TH SarabunPSK"/>
                <a:cs typeface="TH SarabunPSK"/>
              </a:rPr>
              <a:t>มศา</a:t>
            </a:r>
            <a:r>
              <a:rPr lang="th-TH" spc="15" dirty="0" smtClean="0">
                <a:latin typeface="TH SarabunPSK"/>
                <a:cs typeface="TH SarabunPSK"/>
              </a:rPr>
              <a:t>ส</a:t>
            </a:r>
            <a:r>
              <a:rPr lang="th-TH" spc="10" dirty="0" smtClean="0">
                <a:latin typeface="TH SarabunPSK"/>
                <a:cs typeface="TH SarabunPSK"/>
              </a:rPr>
              <a:t>ต</a:t>
            </a:r>
            <a:r>
              <a:rPr lang="th-TH" spc="-5" dirty="0" smtClean="0">
                <a:latin typeface="TH SarabunPSK"/>
                <a:cs typeface="TH SarabunPSK"/>
              </a:rPr>
              <a:t>ร</a:t>
            </a:r>
            <a:r>
              <a:rPr lang="th-TH" spc="20" dirty="0" smtClean="0">
                <a:latin typeface="TH SarabunPSK"/>
                <a:cs typeface="TH SarabunPSK"/>
              </a:rPr>
              <a:t> 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15" dirty="0" smtClean="0">
                <a:latin typeface="TH SarabunPSK"/>
                <a:cs typeface="TH SarabunPSK"/>
              </a:rPr>
              <a:t>า</a:t>
            </a:r>
            <a:r>
              <a:rPr lang="th-TH" spc="5" dirty="0" smtClean="0">
                <a:latin typeface="TH SarabunPSK"/>
                <a:cs typeface="TH SarabunPSK"/>
              </a:rPr>
              <a:t>พ</a:t>
            </a:r>
            <a:r>
              <a:rPr lang="th-TH" spc="0" dirty="0" smtClean="0">
                <a:latin typeface="TH SarabunPSK"/>
                <a:cs typeface="TH SarabunPSK"/>
              </a:rPr>
              <a:t>ร</a:t>
            </a:r>
            <a:r>
              <a:rPr lang="th-TH" spc="5" dirty="0" smtClean="0">
                <a:latin typeface="TH SarabunPSK"/>
                <a:cs typeface="TH SarabunPSK"/>
              </a:rPr>
              <a:t>ะ</a:t>
            </a:r>
            <a:r>
              <a:rPr lang="th-TH" spc="-10" dirty="0" smtClean="0">
                <a:latin typeface="TH SarabunPSK"/>
                <a:cs typeface="TH SarabunPSK"/>
              </a:rPr>
              <a:t>จ</a:t>
            </a:r>
            <a:r>
              <a:rPr lang="th-TH" spc="20" dirty="0" smtClean="0">
                <a:latin typeface="TH SarabunPSK"/>
                <a:cs typeface="TH SarabunPSK"/>
              </a:rPr>
              <a:t>ั</a:t>
            </a:r>
            <a:r>
              <a:rPr lang="th-TH" spc="15" dirty="0" smtClean="0">
                <a:latin typeface="TH SarabunPSK"/>
                <a:cs typeface="TH SarabunPSK"/>
              </a:rPr>
              <a:t>น</a:t>
            </a:r>
            <a:r>
              <a:rPr lang="th-TH" spc="10" dirty="0" smtClean="0">
                <a:latin typeface="TH SarabunPSK"/>
                <a:cs typeface="TH SarabunPSK"/>
              </a:rPr>
              <a:t>ท</a:t>
            </a:r>
            <a:r>
              <a:rPr lang="th-TH" spc="-5" dirty="0" smtClean="0">
                <a:latin typeface="TH SarabunPSK"/>
                <a:cs typeface="TH SarabunPSK"/>
              </a:rPr>
              <a:t>ร</a:t>
            </a:r>
            <a:r>
              <a:rPr lang="th-TH" spc="20" dirty="0" smtClean="0">
                <a:latin typeface="TH SarabunPSK"/>
                <a:cs typeface="TH SarabunPSK"/>
              </a:rPr>
              <a:t> </a:t>
            </a:r>
            <a:r>
              <a:rPr lang="th-TH" spc="5" dirty="0" smtClean="0">
                <a:latin typeface="TH SarabunPSK"/>
                <a:cs typeface="TH SarabunPSK"/>
              </a:rPr>
              <a:t>พ</a:t>
            </a:r>
            <a:r>
              <a:rPr lang="th-TH" spc="10" dirty="0" smtClean="0">
                <a:latin typeface="TH SarabunPSK"/>
                <a:cs typeface="TH SarabunPSK"/>
              </a:rPr>
              <a:t>บ</a:t>
            </a:r>
            <a:r>
              <a:rPr lang="th-TH" spc="-5" dirty="0" smtClean="0">
                <a:latin typeface="TH SarabunPSK"/>
                <a:cs typeface="TH SarabunPSK"/>
              </a:rPr>
              <a:t>ว</a:t>
            </a:r>
            <a:r>
              <a:rPr lang="th-TH" spc="20" dirty="0" smtClean="0">
                <a:latin typeface="TH SarabunPSK"/>
                <a:cs typeface="TH SarabunPSK"/>
              </a:rPr>
              <a:t></a:t>
            </a:r>
            <a:r>
              <a:rPr lang="th-TH" spc="0" dirty="0" smtClean="0">
                <a:latin typeface="TH SarabunPSK"/>
                <a:cs typeface="TH SarabunPSK"/>
              </a:rPr>
              <a:t>า</a:t>
            </a:r>
            <a:r>
              <a:rPr lang="th-TH" spc="-10" dirty="0" smtClean="0">
                <a:latin typeface="TH SarabunPSK"/>
                <a:cs typeface="TH SarabunPSK"/>
              </a:rPr>
              <a:t>ต</a:t>
            </a:r>
            <a:r>
              <a:rPr lang="th-TH" spc="-20" dirty="0" smtClean="0">
                <a:latin typeface="TH SarabunPSK"/>
                <a:cs typeface="TH SarabunPSK"/>
              </a:rPr>
              <a:t>ั</a:t>
            </a:r>
            <a:r>
              <a:rPr lang="th-TH" spc="5" dirty="0" smtClean="0">
                <a:latin typeface="TH SarabunPSK"/>
                <a:cs typeface="TH SarabunPSK"/>
              </a:rPr>
              <a:t>้</a:t>
            </a:r>
            <a:r>
              <a:rPr lang="th-TH" spc="10" dirty="0" smtClean="0">
                <a:latin typeface="TH SarabunPSK"/>
                <a:cs typeface="TH SarabunPSK"/>
              </a:rPr>
              <a:t>งแ</a:t>
            </a:r>
            <a:r>
              <a:rPr lang="th-TH" spc="-10" dirty="0" smtClean="0">
                <a:latin typeface="TH SarabunPSK"/>
                <a:cs typeface="TH SarabunPSK"/>
              </a:rPr>
              <a:t>ต</a:t>
            </a:r>
            <a:r>
              <a:rPr lang="th-TH" spc="5" dirty="0" smtClean="0">
                <a:latin typeface="TH SarabunPSK"/>
                <a:cs typeface="TH SarabunPSK"/>
              </a:rPr>
              <a:t>เ</a:t>
            </a:r>
            <a:r>
              <a:rPr lang="th-TH" spc="-10" dirty="0" smtClean="0">
                <a:latin typeface="TH SarabunPSK"/>
                <a:cs typeface="TH SarabunPSK"/>
              </a:rPr>
              <a:t>ด</a:t>
            </a:r>
            <a:r>
              <a:rPr lang="th-TH" spc="5" dirty="0" smtClean="0">
                <a:latin typeface="TH SarabunPSK"/>
                <a:cs typeface="TH SarabunPSK"/>
              </a:rPr>
              <a:t>ือ</a:t>
            </a:r>
            <a:r>
              <a:rPr lang="th-TH" spc="15" dirty="0" smtClean="0">
                <a:latin typeface="TH SarabunPSK"/>
                <a:cs typeface="TH SarabunPSK"/>
              </a:rPr>
              <a:t>นเ</a:t>
            </a:r>
            <a:r>
              <a:rPr lang="th-TH" spc="-5" dirty="0" smtClean="0">
                <a:latin typeface="TH SarabunPSK"/>
                <a:cs typeface="TH SarabunPSK"/>
              </a:rPr>
              <a:t>ม</a:t>
            </a:r>
            <a:r>
              <a:rPr lang="th-TH" spc="10" dirty="0" smtClean="0">
                <a:latin typeface="TH SarabunPSK"/>
                <a:cs typeface="TH SarabunPSK"/>
              </a:rPr>
              <a:t>ษา</a:t>
            </a:r>
            <a:r>
              <a:rPr lang="th-TH" spc="15" dirty="0" smtClean="0">
                <a:latin typeface="TH SarabunPSK"/>
                <a:cs typeface="TH SarabunPSK"/>
              </a:rPr>
              <a:t>ย</a:t>
            </a:r>
            <a:r>
              <a:rPr lang="th-TH" spc="-10" dirty="0" smtClean="0">
                <a:latin typeface="TH SarabunPSK"/>
                <a:cs typeface="TH SarabunPSK"/>
              </a:rPr>
              <a:t>น</a:t>
            </a:r>
            <a:r>
              <a:rPr lang="th-TH" spc="40" dirty="0" smtClean="0">
                <a:latin typeface="TH SarabunPSK"/>
                <a:cs typeface="TH SarabunPSK"/>
              </a:rPr>
              <a:t> </a:t>
            </a:r>
            <a:r>
              <a:rPr lang="th-TH" spc="10" dirty="0" smtClean="0">
                <a:latin typeface="TH SarabunPSK"/>
                <a:cs typeface="TH SarabunPSK"/>
              </a:rPr>
              <a:t>255</a:t>
            </a:r>
            <a:r>
              <a:rPr lang="th-TH" spc="-10" dirty="0" smtClean="0">
                <a:latin typeface="TH SarabunPSK"/>
                <a:cs typeface="TH SarabunPSK"/>
              </a:rPr>
              <a:t>7</a:t>
            </a:r>
            <a:r>
              <a:rPr lang="th-TH" spc="45" dirty="0" smtClean="0">
                <a:latin typeface="TH SarabunPSK"/>
                <a:cs typeface="TH SarabunPSK"/>
              </a:rPr>
              <a:t> </a:t>
            </a:r>
            <a:r>
              <a:rPr lang="th-TH" spc="-10" dirty="0" smtClean="0">
                <a:latin typeface="TH SarabunPSK"/>
                <a:cs typeface="TH SarabunPSK"/>
              </a:rPr>
              <a:t>–</a:t>
            </a:r>
            <a:r>
              <a:rPr lang="th-TH" spc="-15" dirty="0" smtClean="0">
                <a:latin typeface="TH SarabunPSK"/>
                <a:cs typeface="TH SarabunPSK"/>
              </a:rPr>
              <a:t>ม</a:t>
            </a:r>
            <a:r>
              <a:rPr lang="th-TH" spc="-5" dirty="0" smtClean="0">
                <a:latin typeface="TH SarabunPSK"/>
                <a:cs typeface="TH SarabunPSK"/>
              </a:rPr>
              <a:t>ี</a:t>
            </a:r>
            <a:r>
              <a:rPr lang="th-TH" spc="0" dirty="0" smtClean="0">
                <a:latin typeface="TH SarabunPSK"/>
                <a:cs typeface="TH SarabunPSK"/>
              </a:rPr>
              <a:t>นา</a:t>
            </a:r>
            <a:r>
              <a:rPr lang="th-TH" spc="-5" dirty="0" smtClean="0">
                <a:latin typeface="TH SarabunPSK"/>
                <a:cs typeface="TH SarabunPSK"/>
              </a:rPr>
              <a:t>ค</a:t>
            </a:r>
            <a:r>
              <a:rPr lang="th-TH" spc="-10" dirty="0" smtClean="0">
                <a:latin typeface="TH SarabunPSK"/>
                <a:cs typeface="TH SarabunPSK"/>
              </a:rPr>
              <a:t>ม</a:t>
            </a:r>
            <a:r>
              <a:rPr lang="th-TH" spc="20" dirty="0" smtClean="0">
                <a:latin typeface="TH SarabunPSK"/>
                <a:cs typeface="TH SarabunPSK"/>
              </a:rPr>
              <a:t> </a:t>
            </a:r>
            <a:r>
              <a:rPr lang="th-TH" spc="10" dirty="0" smtClean="0">
                <a:latin typeface="TH SarabunPSK"/>
                <a:cs typeface="TH SarabunPSK"/>
              </a:rPr>
              <a:t>2</a:t>
            </a:r>
            <a:r>
              <a:rPr lang="th-TH" spc="0" dirty="0" smtClean="0">
                <a:latin typeface="TH SarabunPSK"/>
                <a:cs typeface="TH SarabunPSK"/>
              </a:rPr>
              <a:t>55</a:t>
            </a:r>
            <a:r>
              <a:rPr lang="th-TH" spc="-10" dirty="0" smtClean="0">
                <a:latin typeface="TH SarabunPSK"/>
                <a:cs typeface="TH SarabunPSK"/>
              </a:rPr>
              <a:t>8</a:t>
            </a:r>
            <a:r>
              <a:rPr lang="th-TH" spc="20" dirty="0" smtClean="0">
                <a:latin typeface="TH SarabunPSK"/>
                <a:cs typeface="TH SarabunPSK"/>
              </a:rPr>
              <a:t> </a:t>
            </a:r>
            <a:r>
              <a:rPr lang="th-TH" spc="0" dirty="0" smtClean="0">
                <a:latin typeface="TH SarabunPSK"/>
                <a:cs typeface="TH SarabunPSK"/>
              </a:rPr>
              <a:t>แน</a:t>
            </a:r>
            <a:r>
              <a:rPr lang="th-TH" spc="15" dirty="0" smtClean="0">
                <a:latin typeface="TH SarabunPSK"/>
                <a:cs typeface="TH SarabunPSK"/>
              </a:rPr>
              <a:t>ว</a:t>
            </a:r>
            <a:r>
              <a:rPr lang="th-TH" spc="10" dirty="0" smtClean="0">
                <a:latin typeface="TH SarabunPSK"/>
                <a:cs typeface="TH SarabunPSK"/>
              </a:rPr>
              <a:t>โ</a:t>
            </a:r>
            <a:r>
              <a:rPr lang="th-TH" spc="-10" dirty="0" smtClean="0">
                <a:latin typeface="TH SarabunPSK"/>
                <a:cs typeface="TH SarabunPSK"/>
              </a:rPr>
              <a:t>น</a:t>
            </a:r>
            <a:r>
              <a:rPr lang="th-TH" spc="-5" dirty="0" smtClean="0">
                <a:latin typeface="TH SarabunPSK"/>
                <a:cs typeface="TH SarabunPSK"/>
              </a:rPr>
              <a:t>ม</a:t>
            </a:r>
            <a:r>
              <a:rPr lang="th-TH" spc="-10" dirty="0" smtClean="0">
                <a:latin typeface="TH SarabunPSK"/>
                <a:cs typeface="TH SarabunPSK"/>
              </a:rPr>
              <a:t>ส</a:t>
            </a:r>
            <a:r>
              <a:rPr lang="th-TH" spc="-5" dirty="0" smtClean="0">
                <a:latin typeface="TH SarabunPSK"/>
                <a:cs typeface="TH SarabunPSK"/>
              </a:rPr>
              <a:t>ั</a:t>
            </a:r>
            <a:r>
              <a:rPr lang="th-TH" spc="0" dirty="0" smtClean="0">
                <a:latin typeface="TH SarabunPSK"/>
                <a:cs typeface="TH SarabunPSK"/>
              </a:rPr>
              <a:t>ด</a:t>
            </a:r>
            <a:r>
              <a:rPr lang="th-TH" spc="-10" dirty="0" smtClean="0">
                <a:latin typeface="TH SarabunPSK"/>
                <a:cs typeface="TH SarabunPSK"/>
              </a:rPr>
              <a:t>ส</a:t>
            </a:r>
            <a:r>
              <a:rPr lang="th-TH" spc="-5" dirty="0" smtClean="0">
                <a:latin typeface="TH SarabunPSK"/>
                <a:cs typeface="TH SarabunPSK"/>
              </a:rPr>
              <a:t></a:t>
            </a:r>
            <a:r>
              <a:rPr lang="th-TH" spc="15" dirty="0" smtClean="0">
                <a:latin typeface="TH SarabunPSK"/>
                <a:cs typeface="TH SarabunPSK"/>
              </a:rPr>
              <a:t>ว</a:t>
            </a:r>
            <a:r>
              <a:rPr lang="th-TH" spc="0" dirty="0" smtClean="0">
                <a:latin typeface="TH SarabunPSK"/>
                <a:cs typeface="TH SarabunPSK"/>
              </a:rPr>
              <a:t>น</a:t>
            </a:r>
            <a:r>
              <a:rPr lang="th-TH" spc="-10" dirty="0" smtClean="0">
                <a:latin typeface="TH SarabunPSK"/>
                <a:cs typeface="TH SarabunPSK"/>
              </a:rPr>
              <a:t>ผ</a:t>
            </a:r>
            <a:r>
              <a:rPr lang="th-TH" spc="-20" dirty="0" smtClean="0">
                <a:latin typeface="TH SarabunPSK"/>
                <a:cs typeface="TH SarabunPSK"/>
              </a:rPr>
              <a:t>ู</a:t>
            </a:r>
            <a:r>
              <a:rPr lang="th-TH" spc="10" dirty="0" smtClean="0">
                <a:latin typeface="TH SarabunPSK"/>
                <a:cs typeface="TH SarabunPSK"/>
              </a:rPr>
              <a:t></a:t>
            </a:r>
            <a:r>
              <a:rPr lang="th-TH" spc="-5" dirty="0" smtClean="0">
                <a:latin typeface="TH SarabunPSK"/>
                <a:cs typeface="TH SarabunPSK"/>
              </a:rPr>
              <a:t>รั</a:t>
            </a:r>
            <a:r>
              <a:rPr lang="th-TH" spc="0" dirty="0" smtClean="0">
                <a:latin typeface="TH SarabunPSK"/>
                <a:cs typeface="TH SarabunPSK"/>
              </a:rPr>
              <a:t>บ</a:t>
            </a:r>
            <a:r>
              <a:rPr lang="th-TH" spc="5" dirty="0" smtClean="0">
                <a:latin typeface="TH SarabunPSK"/>
                <a:cs typeface="TH SarabunPSK"/>
              </a:rPr>
              <a:t>ช</a:t>
            </a:r>
            <a:r>
              <a:rPr lang="th-TH" spc="-5" dirty="0" smtClean="0">
                <a:latin typeface="TH SarabunPSK"/>
                <a:cs typeface="TH SarabunPSK"/>
              </a:rPr>
              <a:t>ม</a:t>
            </a:r>
            <a:r>
              <a:rPr lang="th-TH" spc="-10" dirty="0" smtClean="0">
                <a:latin typeface="TH SarabunPSK"/>
                <a:cs typeface="TH SarabunPSK"/>
              </a:rPr>
              <a:t>ด</a:t>
            </a:r>
            <a:r>
              <a:rPr lang="th-TH" spc="5" dirty="0" smtClean="0">
                <a:latin typeface="TH SarabunPSK"/>
                <a:cs typeface="TH SarabunPSK"/>
              </a:rPr>
              <a:t>ิ</a:t>
            </a:r>
            <a:r>
              <a:rPr lang="th-TH" spc="-10" dirty="0" smtClean="0">
                <a:latin typeface="TH SarabunPSK"/>
                <a:cs typeface="TH SarabunPSK"/>
              </a:rPr>
              <a:t>จ</a:t>
            </a:r>
            <a:r>
              <a:rPr lang="th-TH" spc="-5" dirty="0" smtClean="0">
                <a:latin typeface="TH SarabunPSK"/>
                <a:cs typeface="TH SarabunPSK"/>
              </a:rPr>
              <a:t>ิ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-5" dirty="0" smtClean="0">
                <a:latin typeface="TH SarabunPSK"/>
                <a:cs typeface="TH SarabunPSK"/>
              </a:rPr>
              <a:t>ั</a:t>
            </a:r>
            <a:r>
              <a:rPr lang="th-TH" spc="5" dirty="0" smtClean="0">
                <a:latin typeface="TH SarabunPSK"/>
                <a:cs typeface="TH SarabunPSK"/>
              </a:rPr>
              <a:t>ล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-5" dirty="0" smtClean="0">
                <a:latin typeface="TH SarabunPSK"/>
                <a:cs typeface="TH SarabunPSK"/>
              </a:rPr>
              <a:t>ีวี</a:t>
            </a:r>
            <a:r>
              <a:rPr lang="th-TH" spc="5" dirty="0" smtClean="0">
                <a:latin typeface="TH SarabunPSK"/>
                <a:cs typeface="TH SarabunPSK"/>
              </a:rPr>
              <a:t>เ</a:t>
            </a:r>
            <a:r>
              <a:rPr lang="th-TH" spc="-20" dirty="0" smtClean="0">
                <a:latin typeface="TH SarabunPSK"/>
                <a:cs typeface="TH SarabunPSK"/>
              </a:rPr>
              <a:t>พิ</a:t>
            </a:r>
            <a:r>
              <a:rPr lang="th-TH" spc="5" dirty="0" smtClean="0">
                <a:latin typeface="TH SarabunPSK"/>
                <a:cs typeface="TH SarabunPSK"/>
              </a:rPr>
              <a:t>่</a:t>
            </a:r>
            <a:r>
              <a:rPr lang="th-TH" spc="-5" dirty="0" smtClean="0">
                <a:latin typeface="TH SarabunPSK"/>
                <a:cs typeface="TH SarabunPSK"/>
              </a:rPr>
              <a:t>ม</a:t>
            </a:r>
            <a:r>
              <a:rPr lang="th-TH" spc="0" dirty="0" smtClean="0">
                <a:latin typeface="TH SarabunPSK"/>
                <a:cs typeface="TH SarabunPSK"/>
              </a:rPr>
              <a:t>จา</a:t>
            </a:r>
            <a:r>
              <a:rPr lang="th-TH" spc="-5" dirty="0" smtClean="0">
                <a:latin typeface="TH SarabunPSK"/>
                <a:cs typeface="TH SarabunPSK"/>
              </a:rPr>
              <a:t>กรอ</a:t>
            </a:r>
            <a:r>
              <a:rPr lang="th-TH" spc="15" dirty="0" smtClean="0">
                <a:latin typeface="TH SarabunPSK"/>
                <a:cs typeface="TH SarabunPSK"/>
              </a:rPr>
              <a:t>ย</a:t>
            </a:r>
            <a:r>
              <a:rPr lang="th-TH" spc="5" dirty="0" smtClean="0">
                <a:latin typeface="TH SarabunPSK"/>
                <a:cs typeface="TH SarabunPSK"/>
              </a:rPr>
              <a:t>ล</a:t>
            </a:r>
            <a:r>
              <a:rPr lang="th-TH" spc="-10" dirty="0" smtClean="0">
                <a:latin typeface="TH SarabunPSK"/>
                <a:cs typeface="TH SarabunPSK"/>
              </a:rPr>
              <a:t>ะ</a:t>
            </a:r>
            <a:r>
              <a:rPr lang="th-TH" spc="20" dirty="0" smtClean="0">
                <a:latin typeface="TH SarabunPSK"/>
                <a:cs typeface="TH SarabunPSK"/>
              </a:rPr>
              <a:t> </a:t>
            </a:r>
            <a:r>
              <a:rPr lang="th-TH" spc="-10" dirty="0" smtClean="0">
                <a:latin typeface="TH SarabunPSK"/>
                <a:cs typeface="TH SarabunPSK"/>
              </a:rPr>
              <a:t>9</a:t>
            </a:r>
            <a:r>
              <a:rPr lang="th-TH" spc="20" dirty="0" smtClean="0">
                <a:latin typeface="TH SarabunPSK"/>
                <a:cs typeface="TH SarabunPSK"/>
              </a:rPr>
              <a:t> </a:t>
            </a:r>
            <a:r>
              <a:rPr lang="th-TH" spc="5" dirty="0" smtClean="0">
                <a:latin typeface="TH SarabunPSK"/>
                <a:cs typeface="TH SarabunPSK"/>
              </a:rPr>
              <a:t>เ</a:t>
            </a:r>
            <a:r>
              <a:rPr lang="th-TH" spc="-10" dirty="0" smtClean="0">
                <a:latin typeface="TH SarabunPSK"/>
                <a:cs typeface="TH SarabunPSK"/>
              </a:rPr>
              <a:t>ป</a:t>
            </a:r>
            <a:r>
              <a:rPr lang="th-TH" spc="5" dirty="0" smtClean="0">
                <a:latin typeface="TH SarabunPSK"/>
                <a:cs typeface="TH SarabunPSK"/>
              </a:rPr>
              <a:t></a:t>
            </a:r>
            <a:r>
              <a:rPr lang="th-TH" spc="0" dirty="0" smtClean="0">
                <a:latin typeface="TH SarabunPSK"/>
                <a:cs typeface="TH SarabunPSK"/>
              </a:rPr>
              <a:t>น</a:t>
            </a:r>
            <a:r>
              <a:rPr lang="th-TH" spc="-5" dirty="0" smtClean="0">
                <a:latin typeface="TH SarabunPSK"/>
                <a:cs typeface="TH SarabunPSK"/>
              </a:rPr>
              <a:t>รอ</a:t>
            </a:r>
            <a:r>
              <a:rPr lang="th-TH" spc="0" dirty="0" smtClean="0">
                <a:latin typeface="TH SarabunPSK"/>
                <a:cs typeface="TH SarabunPSK"/>
              </a:rPr>
              <a:t>ย</a:t>
            </a:r>
            <a:r>
              <a:rPr lang="th-TH" spc="5" dirty="0" smtClean="0">
                <a:latin typeface="TH SarabunPSK"/>
                <a:cs typeface="TH SarabunPSK"/>
              </a:rPr>
              <a:t>ล</a:t>
            </a:r>
            <a:r>
              <a:rPr lang="th-TH" spc="-10" dirty="0" smtClean="0">
                <a:latin typeface="TH SarabunPSK"/>
                <a:cs typeface="TH SarabunPSK"/>
              </a:rPr>
              <a:t>ะ</a:t>
            </a:r>
            <a:r>
              <a:rPr lang="th-TH" spc="30" dirty="0" smtClean="0">
                <a:latin typeface="TH SarabunPSK"/>
                <a:cs typeface="TH SarabunPSK"/>
              </a:rPr>
              <a:t> </a:t>
            </a:r>
            <a:r>
              <a:rPr lang="th-TH" spc="0" dirty="0" smtClean="0">
                <a:latin typeface="TH SarabunPSK"/>
                <a:cs typeface="TH SarabunPSK"/>
              </a:rPr>
              <a:t>25</a:t>
            </a:r>
            <a:r>
              <a:rPr lang="th-TH" spc="10" dirty="0" smtClean="0">
                <a:latin typeface="TH SarabunPSK"/>
                <a:cs typeface="TH SarabunPSK"/>
              </a:rPr>
              <a:t>.</a:t>
            </a:r>
            <a:r>
              <a:rPr lang="th-TH" spc="-10" dirty="0" smtClean="0">
                <a:latin typeface="TH SarabunPSK"/>
                <a:cs typeface="TH SarabunPSK"/>
              </a:rPr>
              <a:t>7</a:t>
            </a:r>
            <a:r>
              <a:rPr lang="th-TH" spc="20" dirty="0" smtClean="0">
                <a:latin typeface="TH SarabunPSK"/>
                <a:cs typeface="TH SarabunPSK"/>
              </a:rPr>
              <a:t> </a:t>
            </a:r>
            <a:r>
              <a:rPr lang="th-TH" spc="5" dirty="0" smtClean="0">
                <a:latin typeface="TH SarabunPSK"/>
                <a:cs typeface="TH SarabunPSK"/>
              </a:rPr>
              <a:t>ผ</a:t>
            </a:r>
            <a:r>
              <a:rPr lang="th-TH" spc="10" dirty="0" smtClean="0">
                <a:latin typeface="TH SarabunPSK"/>
                <a:cs typeface="TH SarabunPSK"/>
              </a:rPr>
              <a:t>ก</a:t>
            </a:r>
            <a:r>
              <a:rPr lang="th-TH" spc="-10" dirty="0" smtClean="0">
                <a:latin typeface="TH SarabunPSK"/>
                <a:cs typeface="TH SarabunPSK"/>
              </a:rPr>
              <a:t>ผ</a:t>
            </a:r>
            <a:r>
              <a:rPr lang="th-TH" spc="5" dirty="0" smtClean="0">
                <a:latin typeface="TH SarabunPSK"/>
                <a:cs typeface="TH SarabunPSK"/>
              </a:rPr>
              <a:t>ัน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5" dirty="0" smtClean="0">
                <a:latin typeface="TH SarabunPSK"/>
                <a:cs typeface="TH SarabunPSK"/>
              </a:rPr>
              <a:t>ั</a:t>
            </a:r>
            <a:r>
              <a:rPr lang="th-TH" spc="0" dirty="0" smtClean="0">
                <a:latin typeface="TH SarabunPSK"/>
                <a:cs typeface="TH SarabunPSK"/>
              </a:rPr>
              <a:t>บ</a:t>
            </a:r>
            <a:r>
              <a:rPr lang="th-TH" spc="-10" dirty="0" smtClean="0">
                <a:latin typeface="TH SarabunPSK"/>
                <a:cs typeface="TH SarabunPSK"/>
              </a:rPr>
              <a:t>จ</a:t>
            </a:r>
            <a:r>
              <a:rPr lang="th-TH" spc="5" dirty="0" smtClean="0">
                <a:latin typeface="TH SarabunPSK"/>
                <a:cs typeface="TH SarabunPSK"/>
              </a:rPr>
              <a:t>ํา</a:t>
            </a:r>
            <a:r>
              <a:rPr lang="th-TH" spc="15" dirty="0" smtClean="0">
                <a:latin typeface="TH SarabunPSK"/>
                <a:cs typeface="TH SarabunPSK"/>
              </a:rPr>
              <a:t>น</a:t>
            </a:r>
            <a:r>
              <a:rPr lang="th-TH" spc="5" dirty="0" smtClean="0">
                <a:latin typeface="TH SarabunPSK"/>
                <a:cs typeface="TH SarabunPSK"/>
              </a:rPr>
              <a:t>ว</a:t>
            </a:r>
            <a:r>
              <a:rPr lang="th-TH" spc="0" dirty="0" smtClean="0">
                <a:latin typeface="TH SarabunPSK"/>
                <a:cs typeface="TH SarabunPSK"/>
              </a:rPr>
              <a:t>น</a:t>
            </a:r>
            <a:r>
              <a:rPr lang="th-TH" spc="-10" dirty="0" smtClean="0">
                <a:latin typeface="TH SarabunPSK"/>
                <a:cs typeface="TH SarabunPSK"/>
              </a:rPr>
              <a:t>ผ</a:t>
            </a:r>
            <a:r>
              <a:rPr lang="th-TH" spc="-20" dirty="0" smtClean="0">
                <a:latin typeface="TH SarabunPSK"/>
                <a:cs typeface="TH SarabunPSK"/>
              </a:rPr>
              <a:t>ู</a:t>
            </a:r>
            <a:r>
              <a:rPr lang="th-TH" spc="-5" dirty="0" smtClean="0">
                <a:latin typeface="TH SarabunPSK"/>
                <a:cs typeface="TH SarabunPSK"/>
              </a:rPr>
              <a:t>รั</a:t>
            </a:r>
            <a:r>
              <a:rPr lang="th-TH" spc="0" dirty="0" smtClean="0">
                <a:latin typeface="TH SarabunPSK"/>
                <a:cs typeface="TH SarabunPSK"/>
              </a:rPr>
              <a:t>บ</a:t>
            </a:r>
            <a:r>
              <a:rPr lang="th-TH" spc="15" dirty="0" smtClean="0">
                <a:latin typeface="TH SarabunPSK"/>
                <a:cs typeface="TH SarabunPSK"/>
              </a:rPr>
              <a:t>ช</a:t>
            </a:r>
            <a:r>
              <a:rPr lang="th-TH" spc="-10" dirty="0" smtClean="0">
                <a:latin typeface="TH SarabunPSK"/>
                <a:cs typeface="TH SarabunPSK"/>
              </a:rPr>
              <a:t>ม</a:t>
            </a:r>
            <a:r>
              <a:rPr lang="th-TH" spc="-5" dirty="0" smtClean="0">
                <a:latin typeface="TH SarabunPSK"/>
                <a:cs typeface="TH SarabunPSK"/>
              </a:rPr>
              <a:t>ร</a:t>
            </a:r>
            <a:r>
              <a:rPr lang="th-TH" spc="-10" dirty="0" smtClean="0">
                <a:latin typeface="TH SarabunPSK"/>
                <a:cs typeface="TH SarabunPSK"/>
              </a:rPr>
              <a:t>าย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10" dirty="0" smtClean="0">
                <a:latin typeface="TH SarabunPSK"/>
                <a:cs typeface="TH SarabunPSK"/>
              </a:rPr>
              <a:t>า</a:t>
            </a:r>
            <a:r>
              <a:rPr lang="th-TH" spc="-5" dirty="0" smtClean="0">
                <a:latin typeface="TH SarabunPSK"/>
                <a:cs typeface="TH SarabunPSK"/>
              </a:rPr>
              <a:t>ร</a:t>
            </a:r>
            <a:r>
              <a:rPr lang="th-TH" spc="0" dirty="0" smtClean="0">
                <a:latin typeface="TH SarabunPSK"/>
                <a:cs typeface="TH SarabunPSK"/>
              </a:rPr>
              <a:t>โ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-5" dirty="0" smtClean="0">
                <a:latin typeface="TH SarabunPSK"/>
                <a:cs typeface="TH SarabunPSK"/>
              </a:rPr>
              <a:t>ร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-20" dirty="0" smtClean="0">
                <a:latin typeface="TH SarabunPSK"/>
                <a:cs typeface="TH SarabunPSK"/>
              </a:rPr>
              <a:t>ั</a:t>
            </a:r>
            <a:r>
              <a:rPr lang="th-TH" spc="-15" dirty="0" smtClean="0">
                <a:latin typeface="TH SarabunPSK"/>
                <a:cs typeface="TH SarabunPSK"/>
              </a:rPr>
              <a:t>ศ</a:t>
            </a:r>
            <a:r>
              <a:rPr lang="th-TH" spc="-5" dirty="0" smtClean="0">
                <a:latin typeface="TH SarabunPSK"/>
                <a:cs typeface="TH SarabunPSK"/>
              </a:rPr>
              <a:t>น</a:t>
            </a:r>
            <a:r>
              <a:rPr lang="th-TH" spc="-10" dirty="0" smtClean="0">
                <a:latin typeface="TH SarabunPSK"/>
                <a:cs typeface="TH SarabunPSK"/>
              </a:rPr>
              <a:t>ในร</a:t>
            </a:r>
            <a:r>
              <a:rPr lang="th-TH" spc="-20" dirty="0" smtClean="0">
                <a:latin typeface="TH SarabunPSK"/>
                <a:cs typeface="TH SarabunPSK"/>
              </a:rPr>
              <a:t>ะ</a:t>
            </a:r>
            <a:r>
              <a:rPr lang="th-TH" spc="-10" dirty="0" smtClean="0">
                <a:latin typeface="TH SarabunPSK"/>
                <a:cs typeface="TH SarabunPSK"/>
              </a:rPr>
              <a:t>บบ</a:t>
            </a:r>
            <a:r>
              <a:rPr lang="th-TH" spc="-15" dirty="0" smtClean="0">
                <a:latin typeface="TH SarabunPSK"/>
                <a:cs typeface="TH SarabunPSK"/>
              </a:rPr>
              <a:t>แ</a:t>
            </a:r>
            <a:r>
              <a:rPr lang="th-TH" spc="-20" dirty="0" smtClean="0">
                <a:latin typeface="TH SarabunPSK"/>
                <a:cs typeface="TH SarabunPSK"/>
              </a:rPr>
              <a:t>อ</a:t>
            </a:r>
            <a:r>
              <a:rPr lang="th-TH" spc="-10" dirty="0" smtClean="0">
                <a:latin typeface="TH SarabunPSK"/>
                <a:cs typeface="TH SarabunPSK"/>
              </a:rPr>
              <a:t>น</a:t>
            </a:r>
            <a:r>
              <a:rPr lang="th-TH" spc="-20" dirty="0" smtClean="0">
                <a:latin typeface="TH SarabunPSK"/>
                <a:cs typeface="TH SarabunPSK"/>
              </a:rPr>
              <a:t>ะ</a:t>
            </a:r>
            <a:r>
              <a:rPr lang="th-TH" spc="-10" dirty="0" smtClean="0">
                <a:latin typeface="TH SarabunPSK"/>
                <a:cs typeface="TH SarabunPSK"/>
              </a:rPr>
              <a:t>ล</a:t>
            </a:r>
            <a:r>
              <a:rPr lang="th-TH" spc="-20" dirty="0" smtClean="0">
                <a:latin typeface="TH SarabunPSK"/>
                <a:cs typeface="TH SarabunPSK"/>
              </a:rPr>
              <a:t>็อ</a:t>
            </a:r>
            <a:r>
              <a:rPr lang="th-TH" spc="-15" dirty="0" smtClean="0">
                <a:latin typeface="TH SarabunPSK"/>
                <a:cs typeface="TH SarabunPSK"/>
              </a:rPr>
              <a:t>กท</a:t>
            </a:r>
            <a:r>
              <a:rPr lang="th-TH" spc="-20" dirty="0" smtClean="0">
                <a:latin typeface="TH SarabunPSK"/>
                <a:cs typeface="TH SarabunPSK"/>
              </a:rPr>
              <a:t>ี่</a:t>
            </a:r>
            <a:r>
              <a:rPr lang="th-TH" spc="-10" dirty="0" smtClean="0">
                <a:latin typeface="TH SarabunPSK"/>
                <a:cs typeface="TH SarabunPSK"/>
              </a:rPr>
              <a:t>ล</a:t>
            </a:r>
            <a:r>
              <a:rPr lang="th-TH" spc="-15" dirty="0" smtClean="0">
                <a:latin typeface="TH SarabunPSK"/>
                <a:cs typeface="TH SarabunPSK"/>
              </a:rPr>
              <a:t>ด</a:t>
            </a:r>
            <a:r>
              <a:rPr lang="th-TH" spc="-10" dirty="0" smtClean="0">
                <a:latin typeface="TH SarabunPSK"/>
                <a:cs typeface="TH SarabunPSK"/>
              </a:rPr>
              <a:t>ลงจา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5" dirty="0" smtClean="0">
                <a:latin typeface="TH SarabunPSK"/>
                <a:cs typeface="TH SarabunPSK"/>
              </a:rPr>
              <a:t>ร</a:t>
            </a:r>
            <a:r>
              <a:rPr lang="th-TH" spc="10" dirty="0" smtClean="0">
                <a:latin typeface="TH SarabunPSK"/>
                <a:cs typeface="TH SarabunPSK"/>
              </a:rPr>
              <a:t></a:t>
            </a:r>
            <a:r>
              <a:rPr lang="th-TH" spc="-20" dirty="0" smtClean="0">
                <a:latin typeface="TH SarabunPSK"/>
                <a:cs typeface="TH SarabunPSK"/>
              </a:rPr>
              <a:t>อ</a:t>
            </a:r>
            <a:r>
              <a:rPr lang="th-TH" spc="-10" dirty="0" smtClean="0">
                <a:latin typeface="TH SarabunPSK"/>
                <a:cs typeface="TH SarabunPSK"/>
              </a:rPr>
              <a:t>ยละ</a:t>
            </a:r>
            <a:r>
              <a:rPr lang="th-TH" spc="55" dirty="0" smtClean="0">
                <a:latin typeface="TH SarabunPSK"/>
                <a:cs typeface="TH SarabunPSK"/>
              </a:rPr>
              <a:t> </a:t>
            </a:r>
            <a:r>
              <a:rPr lang="th-TH" spc="-15" dirty="0" smtClean="0">
                <a:latin typeface="TH SarabunPSK"/>
                <a:cs typeface="TH SarabunPSK"/>
              </a:rPr>
              <a:t>9</a:t>
            </a:r>
            <a:r>
              <a:rPr lang="th-TH" spc="-10" dirty="0" smtClean="0">
                <a:latin typeface="TH SarabunPSK"/>
                <a:cs typeface="TH SarabunPSK"/>
              </a:rPr>
              <a:t>1 </a:t>
            </a:r>
            <a:r>
              <a:rPr lang="th-TH" spc="-15" dirty="0" smtClean="0">
                <a:latin typeface="TH SarabunPSK"/>
                <a:cs typeface="TH SarabunPSK"/>
              </a:rPr>
              <a:t>ม</a:t>
            </a:r>
            <a:r>
              <a:rPr lang="th-TH" spc="-10" dirty="0" smtClean="0">
                <a:latin typeface="TH SarabunPSK"/>
                <a:cs typeface="TH SarabunPSK"/>
              </a:rPr>
              <a:t>า</a:t>
            </a:r>
            <a:r>
              <a:rPr lang="th-TH" spc="-20" dirty="0" smtClean="0">
                <a:latin typeface="TH SarabunPSK"/>
                <a:cs typeface="TH SarabunPSK"/>
              </a:rPr>
              <a:t>อ</a:t>
            </a:r>
            <a:r>
              <a:rPr lang="th-TH" spc="-5" dirty="0" smtClean="0">
                <a:latin typeface="TH SarabunPSK"/>
                <a:cs typeface="TH SarabunPSK"/>
              </a:rPr>
              <a:t>ยู</a:t>
            </a:r>
            <a:r>
              <a:rPr lang="th-TH" spc="-20" dirty="0" smtClean="0">
                <a:latin typeface="TH SarabunPSK"/>
                <a:cs typeface="TH SarabunPSK"/>
              </a:rPr>
              <a:t>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-20" dirty="0" smtClean="0">
                <a:latin typeface="TH SarabunPSK"/>
                <a:cs typeface="TH SarabunPSK"/>
              </a:rPr>
              <a:t>ี่</a:t>
            </a:r>
            <a:r>
              <a:rPr lang="th-TH" spc="-5" dirty="0" smtClean="0">
                <a:latin typeface="TH SarabunPSK"/>
                <a:cs typeface="TH SarabunPSK"/>
              </a:rPr>
              <a:t>ร</a:t>
            </a:r>
            <a:r>
              <a:rPr lang="th-TH" spc="-20" dirty="0" smtClean="0">
                <a:latin typeface="TH SarabunPSK"/>
                <a:cs typeface="TH SarabunPSK"/>
              </a:rPr>
              <a:t>อ</a:t>
            </a:r>
            <a:r>
              <a:rPr lang="th-TH" spc="-10" dirty="0" smtClean="0">
                <a:latin typeface="TH SarabunPSK"/>
                <a:cs typeface="TH SarabunPSK"/>
              </a:rPr>
              <a:t>ยละ</a:t>
            </a:r>
            <a:r>
              <a:rPr lang="th-TH" spc="20" dirty="0" smtClean="0">
                <a:latin typeface="TH SarabunPSK"/>
                <a:cs typeface="TH SarabunPSK"/>
              </a:rPr>
              <a:t> </a:t>
            </a:r>
            <a:r>
              <a:rPr lang="th-TH" spc="-15" dirty="0" smtClean="0">
                <a:latin typeface="TH SarabunPSK"/>
                <a:cs typeface="TH SarabunPSK"/>
              </a:rPr>
              <a:t>71</a:t>
            </a:r>
            <a:r>
              <a:rPr lang="th-TH" spc="0" dirty="0" smtClean="0">
                <a:latin typeface="TH SarabunPSK"/>
                <a:cs typeface="TH SarabunPSK"/>
              </a:rPr>
              <a:t>.</a:t>
            </a:r>
            <a:r>
              <a:rPr lang="th-TH" spc="-10" dirty="0" smtClean="0">
                <a:latin typeface="TH SarabunPSK"/>
                <a:cs typeface="TH SarabunPSK"/>
              </a:rPr>
              <a:t>3</a:t>
            </a:r>
            <a:r>
              <a:rPr lang="th-TH" spc="-5" dirty="0" smtClean="0">
                <a:latin typeface="TH SarabunPSK"/>
                <a:cs typeface="TH SarabunPSK"/>
              </a:rPr>
              <a:t> ช</a:t>
            </a:r>
            <a:r>
              <a:rPr lang="th-TH" spc="0" dirty="0" smtClean="0">
                <a:latin typeface="TH SarabunPSK"/>
                <a:cs typeface="TH SarabunPSK"/>
              </a:rPr>
              <a:t></a:t>
            </a:r>
            <a:r>
              <a:rPr lang="th-TH" spc="-20" dirty="0" smtClean="0">
                <a:latin typeface="TH SarabunPSK"/>
                <a:cs typeface="TH SarabunPSK"/>
              </a:rPr>
              <a:t>อ</a:t>
            </a:r>
            <a:r>
              <a:rPr lang="th-TH" spc="-10" dirty="0" smtClean="0">
                <a:latin typeface="TH SarabunPSK"/>
                <a:cs typeface="TH SarabunPSK"/>
              </a:rPr>
              <a:t>ง</a:t>
            </a:r>
            <a:r>
              <a:rPr lang="th-TH" spc="-20" dirty="0" smtClean="0">
                <a:latin typeface="TH SarabunPSK"/>
                <a:cs typeface="TH SarabunPSK"/>
              </a:rPr>
              <a:t>ฟ</a:t>
            </a:r>
            <a:r>
              <a:rPr lang="th-TH" spc="-5" dirty="0" smtClean="0">
                <a:latin typeface="TH SarabunPSK"/>
                <a:cs typeface="TH SarabunPSK"/>
              </a:rPr>
              <a:t>รี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0" dirty="0" smtClean="0">
                <a:latin typeface="TH SarabunPSK"/>
                <a:cs typeface="TH SarabunPSK"/>
              </a:rPr>
              <a:t>ี</a:t>
            </a:r>
            <a:r>
              <a:rPr lang="th-TH" spc="-5" dirty="0" smtClean="0">
                <a:latin typeface="TH SarabunPSK"/>
                <a:cs typeface="TH SarabunPSK"/>
              </a:rPr>
              <a:t>ว</a:t>
            </a:r>
            <a:r>
              <a:rPr lang="th-TH" spc="0" dirty="0" smtClean="0">
                <a:latin typeface="TH SarabunPSK"/>
                <a:cs typeface="TH SarabunPSK"/>
              </a:rPr>
              <a:t>ี</a:t>
            </a:r>
            <a:r>
              <a:rPr lang="th-TH" spc="-5" dirty="0" smtClean="0">
                <a:latin typeface="TH SarabunPSK"/>
                <a:cs typeface="TH SarabunPSK"/>
              </a:rPr>
              <a:t>ภา</a:t>
            </a:r>
            <a:r>
              <a:rPr lang="th-TH" spc="-15" dirty="0" smtClean="0">
                <a:latin typeface="TH SarabunPSK"/>
                <a:cs typeface="TH SarabunPSK"/>
              </a:rPr>
              <a:t>ค</a:t>
            </a:r>
            <a:r>
              <a:rPr lang="th-TH" spc="-20" dirty="0" smtClean="0">
                <a:latin typeface="TH SarabunPSK"/>
                <a:cs typeface="TH SarabunPSK"/>
              </a:rPr>
              <a:t>พ</a:t>
            </a:r>
            <a:r>
              <a:rPr lang="th-TH" spc="-5" dirty="0" smtClean="0">
                <a:latin typeface="TH SarabunPSK"/>
                <a:cs typeface="TH SarabunPSK"/>
              </a:rPr>
              <a:t>ื้นดิน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0" dirty="0" smtClean="0">
                <a:latin typeface="TH SarabunPSK"/>
                <a:cs typeface="TH SarabunPSK"/>
              </a:rPr>
              <a:t>ี่</a:t>
            </a:r>
            <a:r>
              <a:rPr lang="th-TH" spc="-15" dirty="0" smtClean="0">
                <a:latin typeface="TH SarabunPSK"/>
                <a:cs typeface="TH SarabunPSK"/>
              </a:rPr>
              <a:t>ม</a:t>
            </a:r>
            <a:r>
              <a:rPr lang="th-TH" spc="-5" dirty="0" smtClean="0">
                <a:latin typeface="TH SarabunPSK"/>
                <a:cs typeface="TH SarabunPSK"/>
              </a:rPr>
              <a:t>า</a:t>
            </a:r>
            <a:r>
              <a:rPr lang="th-TH" spc="-15" dirty="0" smtClean="0">
                <a:latin typeface="TH SarabunPSK"/>
                <a:cs typeface="TH SarabunPSK"/>
              </a:rPr>
              <a:t>แท</a:t>
            </a:r>
            <a:r>
              <a:rPr lang="th-TH" spc="-10" dirty="0" smtClean="0">
                <a:latin typeface="TH SarabunPSK"/>
                <a:cs typeface="TH SarabunPSK"/>
              </a:rPr>
              <a:t>นร</a:t>
            </a:r>
            <a:r>
              <a:rPr lang="th-TH" spc="-20" dirty="0" smtClean="0">
                <a:latin typeface="TH SarabunPSK"/>
                <a:cs typeface="TH SarabunPSK"/>
              </a:rPr>
              <a:t>ะ</a:t>
            </a:r>
            <a:r>
              <a:rPr lang="th-TH" spc="-5" dirty="0" smtClean="0">
                <a:latin typeface="TH SarabunPSK"/>
                <a:cs typeface="TH SarabunPSK"/>
              </a:rPr>
              <a:t>บบเดิ</a:t>
            </a:r>
            <a:r>
              <a:rPr lang="th-TH" spc="-15" dirty="0" smtClean="0">
                <a:latin typeface="TH SarabunPSK"/>
                <a:cs typeface="TH SarabunPSK"/>
              </a:rPr>
              <a:t>ม</a:t>
            </a:r>
            <a:r>
              <a:rPr lang="th-TH" spc="-5" dirty="0" smtClean="0">
                <a:latin typeface="TH SarabunPSK"/>
                <a:cs typeface="TH SarabunPSK"/>
              </a:rPr>
              <a:t>เรีย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5" dirty="0" smtClean="0">
                <a:latin typeface="TH SarabunPSK"/>
                <a:cs typeface="TH SarabunPSK"/>
              </a:rPr>
              <a:t>วา </a:t>
            </a:r>
            <a:r>
              <a:rPr lang="th-TH" spc="-15" dirty="0" smtClean="0">
                <a:latin typeface="TH SarabunPSK"/>
                <a:cs typeface="TH SarabunPSK"/>
              </a:rPr>
              <a:t>“</a:t>
            </a:r>
            <a:r>
              <a:rPr lang="th-TH" spc="-5" dirty="0" smtClean="0">
                <a:latin typeface="TH SarabunPSK"/>
                <a:cs typeface="TH SarabunPSK"/>
              </a:rPr>
              <a:t>ดิจิ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-5" dirty="0" smtClean="0">
                <a:latin typeface="TH SarabunPSK"/>
                <a:cs typeface="TH SarabunPSK"/>
              </a:rPr>
              <a:t>ั</a:t>
            </a:r>
            <a:r>
              <a:rPr lang="th-TH" spc="5" dirty="0" smtClean="0">
                <a:latin typeface="TH SarabunPSK"/>
                <a:cs typeface="TH SarabunPSK"/>
              </a:rPr>
              <a:t>ล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-5" dirty="0" smtClean="0">
                <a:latin typeface="TH SarabunPSK"/>
                <a:cs typeface="TH SarabunPSK"/>
              </a:rPr>
              <a:t>ีวี</a:t>
            </a:r>
            <a:r>
              <a:rPr lang="th-TH" spc="-10" dirty="0" smtClean="0">
                <a:latin typeface="TH SarabunPSK"/>
                <a:cs typeface="TH SarabunPSK"/>
              </a:rPr>
              <a:t>”</a:t>
            </a:r>
            <a:r>
              <a:rPr lang="th-TH" spc="20" dirty="0" smtClean="0">
                <a:latin typeface="TH SarabunPSK"/>
                <a:cs typeface="TH SarabunPSK"/>
              </a:rPr>
              <a:t> </a:t>
            </a:r>
            <a:r>
              <a:rPr lang="th-TH" spc="-15" dirty="0" smtClean="0">
                <a:latin typeface="TH SarabunPSK"/>
                <a:cs typeface="TH SarabunPSK"/>
              </a:rPr>
              <a:t>ซ</a:t>
            </a:r>
            <a:r>
              <a:rPr lang="th-TH" spc="0" dirty="0" smtClean="0">
                <a:latin typeface="TH SarabunPSK"/>
                <a:cs typeface="TH SarabunPSK"/>
              </a:rPr>
              <a:t>ึ</a:t>
            </a:r>
            <a:r>
              <a:rPr lang="th-TH" spc="-5" dirty="0" smtClean="0">
                <a:latin typeface="TH SarabunPSK"/>
                <a:cs typeface="TH SarabunPSK"/>
              </a:rPr>
              <a:t>่</a:t>
            </a:r>
            <a:r>
              <a:rPr lang="th-TH" spc="5" dirty="0" smtClean="0">
                <a:latin typeface="TH SarabunPSK"/>
                <a:cs typeface="TH SarabunPSK"/>
              </a:rPr>
              <a:t>ง</a:t>
            </a:r>
            <a:r>
              <a:rPr lang="th-TH" spc="-10" dirty="0" smtClean="0">
                <a:latin typeface="TH SarabunPSK"/>
                <a:cs typeface="TH SarabunPSK"/>
              </a:rPr>
              <a:t>ผ</a:t>
            </a:r>
            <a:r>
              <a:rPr lang="th-TH" spc="-20" dirty="0" smtClean="0">
                <a:latin typeface="TH SarabunPSK"/>
                <a:cs typeface="TH SarabunPSK"/>
              </a:rPr>
              <a:t>ู</a:t>
            </a:r>
            <a:r>
              <a:rPr lang="th-TH" spc="-5" dirty="0" smtClean="0">
                <a:latin typeface="TH SarabunPSK"/>
                <a:cs typeface="TH SarabunPSK"/>
              </a:rPr>
              <a:t></a:t>
            </a:r>
            <a:r>
              <a:rPr lang="th-TH" spc="0" dirty="0" smtClean="0">
                <a:latin typeface="TH SarabunPSK"/>
                <a:cs typeface="TH SarabunPSK"/>
              </a:rPr>
              <a:t>ปร</a:t>
            </a:r>
            <a:r>
              <a:rPr lang="th-TH" spc="-5" dirty="0" smtClean="0">
                <a:latin typeface="TH SarabunPSK"/>
                <a:cs typeface="TH SarabunPSK"/>
              </a:rPr>
              <a:t>ะกอ</a:t>
            </a:r>
            <a:r>
              <a:rPr lang="th-TH" spc="0" dirty="0" smtClean="0">
                <a:latin typeface="TH SarabunPSK"/>
                <a:cs typeface="TH SarabunPSK"/>
              </a:rPr>
              <a:t>บ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5" dirty="0" smtClean="0">
                <a:latin typeface="TH SarabunPSK"/>
                <a:cs typeface="TH SarabunPSK"/>
              </a:rPr>
              <a:t>ิจ</a:t>
            </a:r>
            <a:r>
              <a:rPr lang="th-TH" spc="-5" dirty="0" smtClean="0">
                <a:latin typeface="TH SarabunPSK"/>
                <a:cs typeface="TH SarabunPSK"/>
              </a:rPr>
              <a:t>ก</a:t>
            </a:r>
            <a:r>
              <a:rPr lang="th-TH" spc="0" dirty="0" smtClean="0">
                <a:latin typeface="TH SarabunPSK"/>
                <a:cs typeface="TH SarabunPSK"/>
              </a:rPr>
              <a:t>าร</a:t>
            </a:r>
            <a:r>
              <a:rPr lang="th-TH" spc="10" dirty="0" smtClean="0">
                <a:latin typeface="TH SarabunPSK"/>
                <a:cs typeface="TH SarabunPSK"/>
              </a:rPr>
              <a:t>โ</a:t>
            </a:r>
            <a:r>
              <a:rPr lang="th-TH" spc="-5" dirty="0" smtClean="0">
                <a:latin typeface="TH SarabunPSK"/>
                <a:cs typeface="TH SarabunPSK"/>
              </a:rPr>
              <a:t>ท</a:t>
            </a:r>
            <a:r>
              <a:rPr lang="th-TH" spc="0" dirty="0" smtClean="0">
                <a:latin typeface="TH SarabunPSK"/>
                <a:cs typeface="TH SarabunPSK"/>
              </a:rPr>
              <a:t>ร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-5" dirty="0" smtClean="0">
                <a:latin typeface="TH SarabunPSK"/>
                <a:cs typeface="TH SarabunPSK"/>
              </a:rPr>
              <a:t>ัศ</a:t>
            </a:r>
            <a:r>
              <a:rPr lang="th-TH" spc="-10" dirty="0" smtClean="0">
                <a:latin typeface="TH SarabunPSK"/>
                <a:cs typeface="TH SarabunPSK"/>
              </a:rPr>
              <a:t>น</a:t>
            </a:r>
            <a:r>
              <a:rPr lang="th-TH" spc="10" dirty="0" smtClean="0">
                <a:latin typeface="TH SarabunPSK"/>
                <a:cs typeface="TH SarabunPSK"/>
              </a:rPr>
              <a:t></a:t>
            </a:r>
            <a:r>
              <a:rPr lang="th-TH" spc="-5" dirty="0" smtClean="0">
                <a:latin typeface="TH SarabunPSK"/>
                <a:cs typeface="TH SarabunPSK"/>
              </a:rPr>
              <a:t>ก</a:t>
            </a:r>
            <a:r>
              <a:rPr lang="th-TH" spc="-10" dirty="0" smtClean="0">
                <a:latin typeface="TH SarabunPSK"/>
                <a:cs typeface="TH SarabunPSK"/>
              </a:rPr>
              <a:t>ล</a:t>
            </a:r>
            <a:r>
              <a:rPr lang="th-TH" spc="-20" dirty="0" smtClean="0">
                <a:latin typeface="TH SarabunPSK"/>
                <a:cs typeface="TH SarabunPSK"/>
              </a:rPr>
              <a:t>ุ</a:t>
            </a:r>
            <a:r>
              <a:rPr lang="th-TH" spc="10" dirty="0" smtClean="0">
                <a:latin typeface="TH SarabunPSK"/>
                <a:cs typeface="TH SarabunPSK"/>
              </a:rPr>
              <a:t></a:t>
            </a:r>
            <a:r>
              <a:rPr lang="th-TH" spc="-5" dirty="0" smtClean="0">
                <a:latin typeface="TH SarabunPSK"/>
                <a:cs typeface="TH SarabunPSK"/>
              </a:rPr>
              <a:t>ม</a:t>
            </a:r>
            <a:r>
              <a:rPr lang="th-TH" spc="-10" dirty="0" smtClean="0">
                <a:latin typeface="TH SarabunPSK"/>
                <a:cs typeface="TH SarabunPSK"/>
              </a:rPr>
              <a:t>น</a:t>
            </a:r>
            <a:r>
              <a:rPr lang="th-TH" spc="-20" dirty="0" smtClean="0">
                <a:latin typeface="TH SarabunPSK"/>
                <a:cs typeface="TH SarabunPSK"/>
              </a:rPr>
              <a:t>ี</a:t>
            </a:r>
            <a:r>
              <a:rPr lang="th-TH" spc="-5" dirty="0" smtClean="0">
                <a:latin typeface="TH SarabunPSK"/>
                <a:cs typeface="TH SarabunPSK"/>
              </a:rPr>
              <a:t>้</a:t>
            </a:r>
            <a:r>
              <a:rPr lang="th-TH" spc="-10" dirty="0" smtClean="0">
                <a:latin typeface="TH SarabunPSK"/>
                <a:cs typeface="TH SarabunPSK"/>
              </a:rPr>
              <a:t>ต</a:t>
            </a:r>
            <a:r>
              <a:rPr lang="th-TH" spc="10" dirty="0" smtClean="0">
                <a:latin typeface="TH SarabunPSK"/>
                <a:cs typeface="TH SarabunPSK"/>
              </a:rPr>
              <a:t></a:t>
            </a:r>
            <a:r>
              <a:rPr lang="th-TH" spc="-5" dirty="0" smtClean="0">
                <a:latin typeface="TH SarabunPSK"/>
                <a:cs typeface="TH SarabunPSK"/>
              </a:rPr>
              <a:t>อง</a:t>
            </a:r>
            <a:r>
              <a:rPr lang="th-TH" spc="10" dirty="0" smtClean="0">
                <a:latin typeface="TH SarabunPSK"/>
                <a:cs typeface="TH SarabunPSK"/>
              </a:rPr>
              <a:t>ข</a:t>
            </a:r>
            <a:r>
              <a:rPr lang="th-TH" spc="5" dirty="0" smtClean="0">
                <a:latin typeface="TH SarabunPSK"/>
                <a:cs typeface="TH SarabunPSK"/>
              </a:rPr>
              <a:t>อ</a:t>
            </a:r>
            <a:r>
              <a:rPr lang="th-TH" spc="-5" dirty="0" smtClean="0">
                <a:latin typeface="TH SarabunPSK"/>
                <a:cs typeface="TH SarabunPSK"/>
              </a:rPr>
              <a:t>ร</a:t>
            </a:r>
            <a:r>
              <a:rPr lang="th-TH" spc="20" dirty="0" smtClean="0">
                <a:latin typeface="TH SarabunPSK"/>
                <a:cs typeface="TH SarabunPSK"/>
              </a:rPr>
              <a:t>ั</a:t>
            </a:r>
            <a:r>
              <a:rPr lang="th-TH" spc="25" dirty="0" smtClean="0">
                <a:latin typeface="TH SarabunPSK"/>
                <a:cs typeface="TH SarabunPSK"/>
              </a:rPr>
              <a:t>บ</a:t>
            </a:r>
            <a:r>
              <a:rPr lang="th-TH" spc="5" dirty="0" smtClean="0">
                <a:latin typeface="TH SarabunPSK"/>
                <a:cs typeface="TH SarabunPSK"/>
              </a:rPr>
              <a:t>ก</a:t>
            </a:r>
            <a:r>
              <a:rPr lang="th-TH" spc="10" dirty="0" smtClean="0">
                <a:latin typeface="TH SarabunPSK"/>
                <a:cs typeface="TH SarabunPSK"/>
              </a:rPr>
              <a:t>า</a:t>
            </a:r>
            <a:r>
              <a:rPr lang="th-TH" spc="15" dirty="0" smtClean="0">
                <a:latin typeface="TH SarabunPSK"/>
                <a:cs typeface="TH SarabunPSK"/>
              </a:rPr>
              <a:t>ร</a:t>
            </a:r>
            <a:r>
              <a:rPr lang="th-TH" spc="-10" dirty="0" smtClean="0">
                <a:latin typeface="TH SarabunPSK"/>
                <a:cs typeface="TH SarabunPSK"/>
              </a:rPr>
              <a:t>จ</a:t>
            </a:r>
            <a:r>
              <a:rPr lang="th-TH" spc="15" dirty="0" smtClean="0">
                <a:latin typeface="TH SarabunPSK"/>
                <a:cs typeface="TH SarabunPSK"/>
              </a:rPr>
              <a:t>ัดส</a:t>
            </a:r>
            <a:r>
              <a:rPr lang="th-TH" spc="25" dirty="0" smtClean="0">
                <a:latin typeface="TH SarabunPSK"/>
                <a:cs typeface="TH SarabunPSK"/>
              </a:rPr>
              <a:t>ร</a:t>
            </a:r>
            <a:r>
              <a:rPr lang="th-TH" spc="15" dirty="0" smtClean="0">
                <a:latin typeface="TH SarabunPSK"/>
                <a:cs typeface="TH SarabunPSK"/>
              </a:rPr>
              <a:t>ร</a:t>
            </a:r>
            <a:r>
              <a:rPr lang="th-TH" spc="10" dirty="0" smtClean="0">
                <a:latin typeface="TH SarabunPSK"/>
                <a:cs typeface="TH SarabunPSK"/>
              </a:rPr>
              <a:t>ค</a:t>
            </a:r>
            <a:r>
              <a:rPr lang="th-TH" spc="-10" dirty="0" smtClean="0">
                <a:latin typeface="TH SarabunPSK"/>
                <a:cs typeface="TH SarabunPSK"/>
              </a:rPr>
              <a:t>ล</a:t>
            </a:r>
            <a:r>
              <a:rPr lang="th-TH" spc="-20" dirty="0" smtClean="0">
                <a:latin typeface="TH SarabunPSK"/>
                <a:cs typeface="TH SarabunPSK"/>
              </a:rPr>
              <a:t>ื</a:t>
            </a:r>
            <a:r>
              <a:rPr lang="th-TH" spc="20" dirty="0" smtClean="0">
                <a:latin typeface="TH SarabunPSK"/>
                <a:cs typeface="TH SarabunPSK"/>
              </a:rPr>
              <a:t>่</a:t>
            </a:r>
            <a:r>
              <a:rPr lang="th-TH" spc="25" dirty="0" smtClean="0">
                <a:latin typeface="TH SarabunPSK"/>
                <a:cs typeface="TH SarabunPSK"/>
              </a:rPr>
              <a:t>น</a:t>
            </a:r>
            <a:r>
              <a:rPr lang="th-TH" spc="10" dirty="0" smtClean="0">
                <a:latin typeface="TH SarabunPSK"/>
                <a:cs typeface="TH SarabunPSK"/>
              </a:rPr>
              <a:t>ค</a:t>
            </a:r>
            <a:r>
              <a:rPr lang="th-TH" spc="15" dirty="0" smtClean="0">
                <a:latin typeface="TH SarabunPSK"/>
                <a:cs typeface="TH SarabunPSK"/>
              </a:rPr>
              <a:t>ว</a:t>
            </a:r>
            <a:r>
              <a:rPr lang="th-TH" spc="10" dirty="0" smtClean="0">
                <a:latin typeface="TH SarabunPSK"/>
                <a:cs typeface="TH SarabunPSK"/>
              </a:rPr>
              <a:t>า</a:t>
            </a:r>
            <a:r>
              <a:rPr lang="th-TH" spc="20" dirty="0" smtClean="0">
                <a:latin typeface="TH SarabunPSK"/>
                <a:cs typeface="TH SarabunPSK"/>
              </a:rPr>
              <a:t>ม</a:t>
            </a:r>
            <a:r>
              <a:rPr lang="th-TH" spc="-20" dirty="0" smtClean="0">
                <a:latin typeface="TH SarabunPSK"/>
                <a:cs typeface="TH SarabunPSK"/>
              </a:rPr>
              <a:t>พี</a:t>
            </a:r>
            <a:r>
              <a:rPr lang="th-TH" spc="15" dirty="0" smtClean="0">
                <a:latin typeface="TH SarabunPSK"/>
                <a:cs typeface="TH SarabunPSK"/>
              </a:rPr>
              <a:t>่แ</a:t>
            </a:r>
            <a:r>
              <a:rPr lang="th-TH" spc="25" dirty="0" smtClean="0">
                <a:latin typeface="TH SarabunPSK"/>
                <a:cs typeface="TH SarabunPSK"/>
              </a:rPr>
              <a:t>ล</a:t>
            </a:r>
            <a:r>
              <a:rPr lang="th-TH" spc="5" dirty="0" smtClean="0">
                <a:latin typeface="TH SarabunPSK"/>
                <a:cs typeface="TH SarabunPSK"/>
              </a:rPr>
              <a:t>ะ</a:t>
            </a:r>
            <a:r>
              <a:rPr lang="th-TH" spc="-10" dirty="0" smtClean="0">
                <a:latin typeface="TH SarabunPSK"/>
                <a:cs typeface="TH SarabunPSK"/>
              </a:rPr>
              <a:t>ย</a:t>
            </a:r>
            <a:r>
              <a:rPr lang="th-TH" spc="-20" dirty="0" smtClean="0">
                <a:latin typeface="TH SarabunPSK"/>
                <a:cs typeface="TH SarabunPSK"/>
              </a:rPr>
              <a:t>ื</a:t>
            </a:r>
            <a:r>
              <a:rPr lang="th-TH" spc="20" dirty="0" smtClean="0">
                <a:latin typeface="TH SarabunPSK"/>
                <a:cs typeface="TH SarabunPSK"/>
              </a:rPr>
              <a:t>่</a:t>
            </a:r>
            <a:r>
              <a:rPr lang="th-TH" spc="15" dirty="0" smtClean="0">
                <a:latin typeface="TH SarabunPSK"/>
                <a:cs typeface="TH SarabunPSK"/>
              </a:rPr>
              <a:t>น</a:t>
            </a:r>
            <a:r>
              <a:rPr lang="th-TH" spc="20" dirty="0" smtClean="0">
                <a:latin typeface="TH SarabunPSK"/>
                <a:cs typeface="TH SarabunPSK"/>
              </a:rPr>
              <a:t>ข</a:t>
            </a:r>
            <a:r>
              <a:rPr lang="th-TH" spc="5" dirty="0" smtClean="0">
                <a:latin typeface="TH SarabunPSK"/>
                <a:cs typeface="TH SarabunPSK"/>
              </a:rPr>
              <a:t>อ</a:t>
            </a:r>
            <a:r>
              <a:rPr lang="th-TH" spc="-5" dirty="0" smtClean="0">
                <a:latin typeface="TH SarabunPSK"/>
                <a:cs typeface="TH SarabunPSK"/>
              </a:rPr>
              <a:t>ร</a:t>
            </a:r>
            <a:r>
              <a:rPr lang="th-TH" spc="15" dirty="0" smtClean="0">
                <a:latin typeface="TH SarabunPSK"/>
                <a:cs typeface="TH SarabunPSK"/>
              </a:rPr>
              <a:t>ับ</a:t>
            </a:r>
            <a:r>
              <a:rPr lang="th-TH" spc="25" dirty="0" smtClean="0">
                <a:latin typeface="TH SarabunPSK"/>
                <a:cs typeface="TH SarabunPSK"/>
              </a:rPr>
              <a:t>ใ</a:t>
            </a:r>
            <a:r>
              <a:rPr lang="th-TH" spc="10" dirty="0" smtClean="0">
                <a:latin typeface="TH SarabunPSK"/>
                <a:cs typeface="TH SarabunPSK"/>
              </a:rPr>
              <a:t>บ</a:t>
            </a:r>
            <a:r>
              <a:rPr lang="th-TH" spc="5" dirty="0" smtClean="0">
                <a:latin typeface="TH SarabunPSK"/>
                <a:cs typeface="TH SarabunPSK"/>
              </a:rPr>
              <a:t>อ</a:t>
            </a:r>
            <a:r>
              <a:rPr lang="th-TH" spc="-10" dirty="0" smtClean="0">
                <a:latin typeface="TH SarabunPSK"/>
                <a:cs typeface="TH SarabunPSK"/>
              </a:rPr>
              <a:t>น</a:t>
            </a:r>
            <a:r>
              <a:rPr lang="th-TH" spc="15" dirty="0" smtClean="0">
                <a:latin typeface="TH SarabunPSK"/>
                <a:cs typeface="TH SarabunPSK"/>
              </a:rPr>
              <a:t>ุญาต</a:t>
            </a:r>
            <a:r>
              <a:rPr lang="th-TH" spc="20" dirty="0" smtClean="0">
                <a:latin typeface="TH SarabunPSK"/>
                <a:cs typeface="TH SarabunPSK"/>
              </a:rPr>
              <a:t>ก</a:t>
            </a:r>
            <a:r>
              <a:rPr lang="th-TH" spc="10" dirty="0" smtClean="0">
                <a:latin typeface="TH SarabunPSK"/>
                <a:cs typeface="TH SarabunPSK"/>
              </a:rPr>
              <a:t>า</a:t>
            </a:r>
            <a:r>
              <a:rPr lang="th-TH" spc="15" dirty="0" smtClean="0">
                <a:latin typeface="TH SarabunPSK"/>
                <a:cs typeface="TH SarabunPSK"/>
              </a:rPr>
              <a:t>ร</a:t>
            </a:r>
            <a:r>
              <a:rPr lang="th-TH" spc="10" dirty="0" smtClean="0">
                <a:latin typeface="TH SarabunPSK"/>
                <a:cs typeface="TH SarabunPSK"/>
              </a:rPr>
              <a:t>ป</a:t>
            </a:r>
            <a:r>
              <a:rPr lang="th-TH" spc="25" dirty="0" smtClean="0">
                <a:latin typeface="TH SarabunPSK"/>
                <a:cs typeface="TH SarabunPSK"/>
              </a:rPr>
              <a:t>ร</a:t>
            </a:r>
            <a:r>
              <a:rPr lang="th-TH" spc="5" dirty="0" smtClean="0">
                <a:latin typeface="TH SarabunPSK"/>
                <a:cs typeface="TH SarabunPSK"/>
              </a:rPr>
              <a:t>ะ</a:t>
            </a:r>
            <a:r>
              <a:rPr lang="th-TH" spc="10" dirty="0" smtClean="0">
                <a:latin typeface="TH SarabunPSK"/>
                <a:cs typeface="TH SarabunPSK"/>
              </a:rPr>
              <a:t>ก</a:t>
            </a:r>
            <a:r>
              <a:rPr lang="th-TH" spc="20" dirty="0" smtClean="0">
                <a:latin typeface="TH SarabunPSK"/>
                <a:cs typeface="TH SarabunPSK"/>
              </a:rPr>
              <a:t>อ</a:t>
            </a:r>
            <a:r>
              <a:rPr lang="th-TH" spc="10" dirty="0" smtClean="0">
                <a:latin typeface="TH SarabunPSK"/>
                <a:cs typeface="TH SarabunPSK"/>
              </a:rPr>
              <a:t>บ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20" dirty="0" smtClean="0">
                <a:latin typeface="TH SarabunPSK"/>
                <a:cs typeface="TH SarabunPSK"/>
              </a:rPr>
              <a:t>ิ</a:t>
            </a:r>
            <a:r>
              <a:rPr lang="th-TH" spc="15" dirty="0" smtClean="0">
                <a:latin typeface="TH SarabunPSK"/>
                <a:cs typeface="TH SarabunPSK"/>
              </a:rPr>
              <a:t>จ</a:t>
            </a:r>
            <a:r>
              <a:rPr lang="th-TH" spc="20" dirty="0" smtClean="0">
                <a:latin typeface="TH SarabunPSK"/>
                <a:cs typeface="TH SarabunPSK"/>
              </a:rPr>
              <a:t>ก</a:t>
            </a:r>
            <a:r>
              <a:rPr lang="th-TH" spc="10" dirty="0" smtClean="0">
                <a:latin typeface="TH SarabunPSK"/>
                <a:cs typeface="TH SarabunPSK"/>
              </a:rPr>
              <a:t>า</a:t>
            </a:r>
            <a:r>
              <a:rPr lang="th-TH" spc="15" dirty="0" smtClean="0">
                <a:latin typeface="TH SarabunPSK"/>
                <a:cs typeface="TH SarabunPSK"/>
              </a:rPr>
              <a:t>ร</a:t>
            </a:r>
            <a:r>
              <a:rPr lang="th-TH" spc="20" dirty="0" smtClean="0">
                <a:latin typeface="TH SarabunPSK"/>
                <a:cs typeface="TH SarabunPSK"/>
              </a:rPr>
              <a:t>โท</a:t>
            </a:r>
            <a:r>
              <a:rPr lang="th-TH" spc="15" dirty="0" smtClean="0">
                <a:latin typeface="TH SarabunPSK"/>
                <a:cs typeface="TH SarabunPSK"/>
              </a:rPr>
              <a:t>ร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20" dirty="0" smtClean="0">
                <a:latin typeface="TH SarabunPSK"/>
                <a:cs typeface="TH SarabunPSK"/>
              </a:rPr>
              <a:t>ัศ</a:t>
            </a:r>
            <a:r>
              <a:rPr lang="th-TH" spc="-10" dirty="0" smtClean="0">
                <a:latin typeface="TH SarabunPSK"/>
                <a:cs typeface="TH SarabunPSK"/>
              </a:rPr>
              <a:t>น</a:t>
            </a:r>
            <a:r>
              <a:rPr lang="th-TH" spc="20" dirty="0" smtClean="0">
                <a:latin typeface="TH SarabunPSK"/>
                <a:cs typeface="TH SarabunPSK"/>
              </a:rPr>
              <a:t></a:t>
            </a:r>
            <a:r>
              <a:rPr lang="th-TH" spc="15" dirty="0" smtClean="0">
                <a:latin typeface="TH SarabunPSK"/>
                <a:cs typeface="TH SarabunPSK"/>
              </a:rPr>
              <a:t>จ</a:t>
            </a:r>
            <a:r>
              <a:rPr lang="th-TH" spc="10" dirty="0" smtClean="0">
                <a:latin typeface="TH SarabunPSK"/>
                <a:cs typeface="TH SarabunPSK"/>
              </a:rPr>
              <a:t>า</a:t>
            </a:r>
            <a:r>
              <a:rPr lang="th-TH" spc="-10" dirty="0" smtClean="0">
                <a:latin typeface="TH SarabunPSK"/>
                <a:cs typeface="TH SarabunPSK"/>
              </a:rPr>
              <a:t>ก</a:t>
            </a:r>
            <a:r>
              <a:rPr lang="th-TH" spc="55" dirty="0" smtClean="0">
                <a:latin typeface="TH SarabunPSK"/>
                <a:cs typeface="TH SarabunPSK"/>
              </a:rPr>
              <a:t> </a:t>
            </a:r>
            <a:r>
              <a:rPr lang="th-TH" spc="10" dirty="0" smtClean="0">
                <a:latin typeface="TH SarabunPSK"/>
                <a:cs typeface="TH SarabunPSK"/>
              </a:rPr>
              <a:t>ก</a:t>
            </a:r>
            <a:r>
              <a:rPr lang="th-TH" spc="15" dirty="0" smtClean="0">
                <a:latin typeface="TH SarabunPSK"/>
                <a:cs typeface="TH SarabunPSK"/>
              </a:rPr>
              <a:t>ส</a:t>
            </a:r>
            <a:r>
              <a:rPr lang="th-TH" spc="20" dirty="0" smtClean="0">
                <a:latin typeface="TH SarabunPSK"/>
                <a:cs typeface="TH SarabunPSK"/>
              </a:rPr>
              <a:t>ท</a:t>
            </a:r>
            <a:r>
              <a:rPr lang="th-TH" spc="15" dirty="0" smtClean="0">
                <a:latin typeface="TH SarabunPSK"/>
                <a:cs typeface="TH SarabunPSK"/>
              </a:rPr>
              <a:t>ช</a:t>
            </a:r>
            <a:r>
              <a:rPr lang="th-TH" spc="-5" dirty="0" smtClean="0">
                <a:latin typeface="TH SarabunPSK"/>
                <a:cs typeface="TH SarabunPSK"/>
              </a:rPr>
              <a:t>.</a:t>
            </a:r>
            <a:r>
              <a:rPr lang="th-TH" spc="65" dirty="0" smtClean="0">
                <a:latin typeface="TH SarabunPSK"/>
                <a:cs typeface="TH SarabunPSK"/>
              </a:rPr>
              <a:t> </a:t>
            </a:r>
            <a:r>
              <a:rPr lang="th-TH" spc="-10" dirty="0" smtClean="0">
                <a:latin typeface="TH SarabunPSK"/>
                <a:cs typeface="TH SarabunPSK"/>
              </a:rPr>
              <a:t>จ</a:t>
            </a:r>
            <a:r>
              <a:rPr lang="th-TH" spc="15" dirty="0" smtClean="0">
                <a:latin typeface="TH SarabunPSK"/>
                <a:cs typeface="TH SarabunPSK"/>
              </a:rPr>
              <a:t>ําน</a:t>
            </a:r>
            <a:r>
              <a:rPr lang="th-TH" spc="30" dirty="0" smtClean="0">
                <a:latin typeface="TH SarabunPSK"/>
                <a:cs typeface="TH SarabunPSK"/>
              </a:rPr>
              <a:t>ว</a:t>
            </a:r>
            <a:r>
              <a:rPr lang="th-TH" spc="15" dirty="0" smtClean="0">
                <a:latin typeface="TH SarabunPSK"/>
                <a:cs typeface="TH SarabunPSK"/>
              </a:rPr>
              <a:t>น</a:t>
            </a:r>
            <a:r>
              <a:rPr lang="th-TH" spc="-5" dirty="0" smtClean="0">
                <a:latin typeface="TH SarabunPSK"/>
                <a:cs typeface="TH SarabunPSK"/>
              </a:rPr>
              <a:t>ช</a:t>
            </a:r>
            <a:r>
              <a:rPr lang="th-TH" spc="20" dirty="0" smtClean="0">
                <a:latin typeface="TH SarabunPSK"/>
                <a:cs typeface="TH SarabunPSK"/>
              </a:rPr>
              <a:t>อ</a:t>
            </a:r>
            <a:r>
              <a:rPr lang="th-TH" spc="-5" dirty="0" smtClean="0">
                <a:latin typeface="TH SarabunPSK"/>
                <a:cs typeface="TH SarabunPSK"/>
              </a:rPr>
              <a:t>ง </a:t>
            </a:r>
            <a:r>
              <a:rPr lang="th-TH" spc="0" dirty="0" smtClean="0">
                <a:latin typeface="TH SarabunPSK"/>
                <a:cs typeface="TH SarabunPSK"/>
              </a:rPr>
              <a:t>รา</a:t>
            </a:r>
            <a:r>
              <a:rPr lang="th-TH" spc="15" dirty="0" smtClean="0">
                <a:latin typeface="TH SarabunPSK"/>
                <a:cs typeface="TH SarabunPSK"/>
              </a:rPr>
              <a:t>ย</a:t>
            </a:r>
            <a:r>
              <a:rPr lang="th-TH" spc="-5" dirty="0" smtClean="0">
                <a:latin typeface="TH SarabunPSK"/>
                <a:cs typeface="TH SarabunPSK"/>
              </a:rPr>
              <a:t>ก</a:t>
            </a:r>
            <a:r>
              <a:rPr lang="th-TH" spc="10" dirty="0" smtClean="0">
                <a:latin typeface="TH SarabunPSK"/>
                <a:cs typeface="TH SarabunPSK"/>
              </a:rPr>
              <a:t>า</a:t>
            </a:r>
            <a:r>
              <a:rPr lang="th-TH" spc="0" dirty="0" smtClean="0">
                <a:latin typeface="TH SarabunPSK"/>
                <a:cs typeface="TH SarabunPSK"/>
              </a:rPr>
              <a:t>ร</a:t>
            </a:r>
            <a:r>
              <a:rPr lang="th-TH" spc="-15" dirty="0" smtClean="0">
                <a:latin typeface="TH SarabunPSK"/>
                <a:cs typeface="TH SarabunPSK"/>
              </a:rPr>
              <a:t>ด</a:t>
            </a:r>
            <a:r>
              <a:rPr lang="th-TH" spc="20" dirty="0" smtClean="0">
                <a:latin typeface="TH SarabunPSK"/>
                <a:cs typeface="TH SarabunPSK"/>
              </a:rPr>
              <a:t>ิ</a:t>
            </a:r>
            <a:r>
              <a:rPr lang="th-TH" spc="-10" dirty="0" smtClean="0">
                <a:latin typeface="TH SarabunPSK"/>
                <a:cs typeface="TH SarabunPSK"/>
              </a:rPr>
              <a:t>จ</a:t>
            </a:r>
            <a:r>
              <a:rPr lang="th-TH" spc="-5" dirty="0" smtClean="0">
                <a:latin typeface="TH SarabunPSK"/>
                <a:cs typeface="TH SarabunPSK"/>
              </a:rPr>
              <a:t>ิ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-5" dirty="0" smtClean="0">
                <a:latin typeface="TH SarabunPSK"/>
                <a:cs typeface="TH SarabunPSK"/>
              </a:rPr>
              <a:t>ั</a:t>
            </a:r>
            <a:r>
              <a:rPr lang="th-TH" spc="15" dirty="0" smtClean="0">
                <a:latin typeface="TH SarabunPSK"/>
                <a:cs typeface="TH SarabunPSK"/>
              </a:rPr>
              <a:t>ล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-5" dirty="0" smtClean="0">
                <a:latin typeface="TH SarabunPSK"/>
                <a:cs typeface="TH SarabunPSK"/>
              </a:rPr>
              <a:t>ีว</a:t>
            </a:r>
            <a:r>
              <a:rPr lang="th-TH" spc="0" dirty="0" smtClean="0">
                <a:latin typeface="TH SarabunPSK"/>
                <a:cs typeface="TH SarabunPSK"/>
              </a:rPr>
              <a:t>ี</a:t>
            </a:r>
            <a:r>
              <a:rPr lang="th-TH" spc="20" dirty="0" smtClean="0">
                <a:latin typeface="TH SarabunPSK"/>
                <a:cs typeface="TH SarabunPSK"/>
              </a:rPr>
              <a:t> </a:t>
            </a:r>
            <a:r>
              <a:rPr lang="th-TH" spc="10" dirty="0" smtClean="0">
                <a:latin typeface="TH SarabunPSK"/>
                <a:cs typeface="TH SarabunPSK"/>
              </a:rPr>
              <a:t>ก</a:t>
            </a:r>
            <a:r>
              <a:rPr lang="th-TH" spc="5" dirty="0" smtClean="0">
                <a:latin typeface="TH SarabunPSK"/>
                <a:cs typeface="TH SarabunPSK"/>
              </a:rPr>
              <a:t>ส</a:t>
            </a:r>
            <a:r>
              <a:rPr lang="th-TH" spc="10" dirty="0" smtClean="0">
                <a:latin typeface="TH SarabunPSK"/>
                <a:cs typeface="TH SarabunPSK"/>
              </a:rPr>
              <a:t>ท</a:t>
            </a:r>
            <a:r>
              <a:rPr lang="th-TH" spc="5" dirty="0" smtClean="0">
                <a:latin typeface="TH SarabunPSK"/>
                <a:cs typeface="TH SarabunPSK"/>
              </a:rPr>
              <a:t>ช</a:t>
            </a:r>
            <a:r>
              <a:rPr lang="th-TH" spc="-5" dirty="0" smtClean="0">
                <a:latin typeface="TH SarabunPSK"/>
                <a:cs typeface="TH SarabunPSK"/>
              </a:rPr>
              <a:t>.</a:t>
            </a:r>
            <a:r>
              <a:rPr lang="th-TH" spc="40" dirty="0" smtClean="0">
                <a:latin typeface="TH SarabunPSK"/>
                <a:cs typeface="TH SarabunPSK"/>
              </a:rPr>
              <a:t> </a:t>
            </a:r>
            <a:r>
              <a:rPr lang="th-TH" spc="0" dirty="0" smtClean="0">
                <a:latin typeface="TH SarabunPSK"/>
                <a:cs typeface="TH SarabunPSK"/>
              </a:rPr>
              <a:t>ไ</a:t>
            </a:r>
            <a:r>
              <a:rPr lang="th-TH" spc="-10" dirty="0" smtClean="0">
                <a:latin typeface="TH SarabunPSK"/>
                <a:cs typeface="TH SarabunPSK"/>
              </a:rPr>
              <a:t>ด</a:t>
            </a:r>
            <a:r>
              <a:rPr lang="th-TH" spc="20" dirty="0" smtClean="0">
                <a:latin typeface="TH SarabunPSK"/>
                <a:cs typeface="TH SarabunPSK"/>
              </a:rPr>
              <a:t>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5" dirty="0" smtClean="0">
                <a:latin typeface="TH SarabunPSK"/>
                <a:cs typeface="TH SarabunPSK"/>
              </a:rPr>
              <a:t>ํ</a:t>
            </a:r>
            <a:r>
              <a:rPr lang="th-TH" spc="10" dirty="0" smtClean="0">
                <a:latin typeface="TH SarabunPSK"/>
                <a:cs typeface="TH SarabunPSK"/>
              </a:rPr>
              <a:t>า</a:t>
            </a:r>
            <a:r>
              <a:rPr lang="th-TH" spc="0" dirty="0" smtClean="0">
                <a:latin typeface="TH SarabunPSK"/>
                <a:cs typeface="TH SarabunPSK"/>
              </a:rPr>
              <a:t>ห</a:t>
            </a:r>
            <a:r>
              <a:rPr lang="th-TH" spc="15" dirty="0" smtClean="0">
                <a:latin typeface="TH SarabunPSK"/>
                <a:cs typeface="TH SarabunPSK"/>
              </a:rPr>
              <a:t>น</a:t>
            </a:r>
            <a:r>
              <a:rPr lang="th-TH" spc="0" dirty="0" smtClean="0">
                <a:latin typeface="TH SarabunPSK"/>
                <a:cs typeface="TH SarabunPSK"/>
              </a:rPr>
              <a:t>ดไ</a:t>
            </a:r>
            <a:r>
              <a:rPr lang="th-TH" spc="-5" dirty="0" smtClean="0">
                <a:latin typeface="TH SarabunPSK"/>
                <a:cs typeface="TH SarabunPSK"/>
              </a:rPr>
              <a:t>ว</a:t>
            </a:r>
            <a:r>
              <a:rPr lang="th-TH" spc="0" dirty="0" smtClean="0">
                <a:latin typeface="TH SarabunPSK"/>
                <a:cs typeface="TH SarabunPSK"/>
              </a:rPr>
              <a:t></a:t>
            </a:r>
            <a:r>
              <a:rPr lang="th-TH" spc="20" dirty="0" smtClean="0">
                <a:latin typeface="TH SarabunPSK"/>
                <a:cs typeface="TH SarabunPSK"/>
              </a:rPr>
              <a:t> </a:t>
            </a:r>
            <a:r>
              <a:rPr lang="th-TH" spc="10" dirty="0" smtClean="0">
                <a:latin typeface="TH SarabunPSK"/>
                <a:cs typeface="TH SarabunPSK"/>
              </a:rPr>
              <a:t>4</a:t>
            </a:r>
            <a:r>
              <a:rPr lang="th-TH" spc="-10" dirty="0" smtClean="0">
                <a:latin typeface="TH SarabunPSK"/>
                <a:cs typeface="TH SarabunPSK"/>
              </a:rPr>
              <a:t>8</a:t>
            </a:r>
            <a:r>
              <a:rPr lang="th-TH" spc="35" dirty="0" smtClean="0">
                <a:latin typeface="TH SarabunPSK"/>
                <a:cs typeface="TH SarabunPSK"/>
              </a:rPr>
              <a:t> </a:t>
            </a:r>
            <a:r>
              <a:rPr lang="th-TH" spc="-5" dirty="0" smtClean="0">
                <a:latin typeface="TH SarabunPSK"/>
                <a:cs typeface="TH SarabunPSK"/>
              </a:rPr>
              <a:t>ช</a:t>
            </a:r>
            <a:r>
              <a:rPr lang="th-TH" spc="5" dirty="0" smtClean="0">
                <a:latin typeface="TH SarabunPSK"/>
                <a:cs typeface="TH SarabunPSK"/>
              </a:rPr>
              <a:t>อ</a:t>
            </a:r>
            <a:r>
              <a:rPr lang="th-TH" spc="-5" dirty="0" smtClean="0">
                <a:latin typeface="TH SarabunPSK"/>
                <a:cs typeface="TH SarabunPSK"/>
              </a:rPr>
              <a:t>ง</a:t>
            </a:r>
            <a:r>
              <a:rPr lang="th-TH" spc="25" dirty="0" smtClean="0">
                <a:latin typeface="TH SarabunPSK"/>
                <a:cs typeface="TH SarabunPSK"/>
              </a:rPr>
              <a:t> </a:t>
            </a:r>
            <a:r>
              <a:rPr lang="th-TH" spc="10" dirty="0" smtClean="0">
                <a:latin typeface="TH SarabunPSK"/>
                <a:cs typeface="TH SarabunPSK"/>
              </a:rPr>
              <a:t>แ</a:t>
            </a:r>
            <a:r>
              <a:rPr lang="th-TH" spc="-10" dirty="0" smtClean="0">
                <a:latin typeface="TH SarabunPSK"/>
                <a:cs typeface="TH SarabunPSK"/>
              </a:rPr>
              <a:t>บ</a:t>
            </a:r>
            <a:r>
              <a:rPr lang="th-TH" spc="-5" dirty="0" smtClean="0">
                <a:latin typeface="TH SarabunPSK"/>
                <a:cs typeface="TH SarabunPSK"/>
              </a:rPr>
              <a:t></a:t>
            </a:r>
            <a:r>
              <a:rPr lang="th-TH" spc="15" dirty="0" smtClean="0">
                <a:latin typeface="TH SarabunPSK"/>
                <a:cs typeface="TH SarabunPSK"/>
              </a:rPr>
              <a:t>ง</a:t>
            </a:r>
            <a:r>
              <a:rPr lang="th-TH" spc="5" dirty="0" smtClean="0">
                <a:latin typeface="TH SarabunPSK"/>
                <a:cs typeface="TH SarabunPSK"/>
              </a:rPr>
              <a:t>เ</a:t>
            </a:r>
            <a:r>
              <a:rPr lang="th-TH" spc="-10" dirty="0" smtClean="0">
                <a:latin typeface="TH SarabunPSK"/>
                <a:cs typeface="TH SarabunPSK"/>
              </a:rPr>
              <a:t>ป</a:t>
            </a:r>
            <a:r>
              <a:rPr lang="th-TH" spc="20" dirty="0" smtClean="0">
                <a:latin typeface="TH SarabunPSK"/>
                <a:cs typeface="TH SarabunPSK"/>
              </a:rPr>
              <a:t></a:t>
            </a:r>
            <a:r>
              <a:rPr lang="th-TH" spc="0" dirty="0" smtClean="0">
                <a:latin typeface="TH SarabunPSK"/>
                <a:cs typeface="TH SarabunPSK"/>
              </a:rPr>
              <a:t>น</a:t>
            </a:r>
            <a:r>
              <a:rPr lang="th-TH" spc="-5" dirty="0" smtClean="0">
                <a:latin typeface="TH SarabunPSK"/>
                <a:cs typeface="TH SarabunPSK"/>
              </a:rPr>
              <a:t>ช</a:t>
            </a:r>
            <a:r>
              <a:rPr lang="th-TH" spc="20" dirty="0" smtClean="0">
                <a:latin typeface="TH SarabunPSK"/>
                <a:cs typeface="TH SarabunPSK"/>
              </a:rPr>
              <a:t></a:t>
            </a:r>
            <a:r>
              <a:rPr lang="th-TH" spc="-5" dirty="0" smtClean="0">
                <a:latin typeface="TH SarabunPSK"/>
                <a:cs typeface="TH SarabunPSK"/>
              </a:rPr>
              <a:t>อ</a:t>
            </a:r>
            <a:r>
              <a:rPr lang="th-TH" spc="5" dirty="0" smtClean="0">
                <a:latin typeface="TH SarabunPSK"/>
                <a:cs typeface="TH SarabunPSK"/>
              </a:rPr>
              <a:t>ง</a:t>
            </a:r>
            <a:r>
              <a:rPr lang="th-TH" spc="10" dirty="0" smtClean="0">
                <a:latin typeface="TH SarabunPSK"/>
                <a:cs typeface="TH SarabunPSK"/>
              </a:rPr>
              <a:t>บ</a:t>
            </a:r>
            <a:r>
              <a:rPr lang="th-TH" spc="-5" dirty="0" smtClean="0">
                <a:latin typeface="TH SarabunPSK"/>
                <a:cs typeface="TH SarabunPSK"/>
              </a:rPr>
              <a:t>ริ</a:t>
            </a:r>
            <a:r>
              <a:rPr lang="th-TH" spc="10" dirty="0" smtClean="0">
                <a:latin typeface="TH SarabunPSK"/>
                <a:cs typeface="TH SarabunPSK"/>
              </a:rPr>
              <a:t>ก</a:t>
            </a:r>
            <a:r>
              <a:rPr lang="th-TH" spc="0" dirty="0" smtClean="0">
                <a:latin typeface="TH SarabunPSK"/>
                <a:cs typeface="TH SarabunPSK"/>
              </a:rPr>
              <a:t>า</a:t>
            </a:r>
            <a:r>
              <a:rPr lang="th-TH" spc="15" dirty="0" smtClean="0">
                <a:latin typeface="TH SarabunPSK"/>
                <a:cs typeface="TH SarabunPSK"/>
              </a:rPr>
              <a:t>ร</a:t>
            </a:r>
            <a:r>
              <a:rPr lang="th-TH" spc="5" dirty="0" smtClean="0">
                <a:latin typeface="TH SarabunPSK"/>
                <a:cs typeface="TH SarabunPSK"/>
              </a:rPr>
              <a:t>ส</a:t>
            </a:r>
            <a:r>
              <a:rPr lang="th-TH" spc="10" dirty="0" smtClean="0">
                <a:latin typeface="TH SarabunPSK"/>
                <a:cs typeface="TH SarabunPSK"/>
              </a:rPr>
              <a:t>า</a:t>
            </a:r>
            <a:r>
              <a:rPr lang="th-TH" spc="5" dirty="0" smtClean="0">
                <a:latin typeface="TH SarabunPSK"/>
                <a:cs typeface="TH SarabunPSK"/>
              </a:rPr>
              <a:t>ธ</a:t>
            </a:r>
            <a:r>
              <a:rPr lang="th-TH" spc="0" dirty="0" smtClean="0">
                <a:latin typeface="TH SarabunPSK"/>
                <a:cs typeface="TH SarabunPSK"/>
              </a:rPr>
              <a:t>า</a:t>
            </a:r>
            <a:r>
              <a:rPr lang="th-TH" spc="15" dirty="0" smtClean="0">
                <a:latin typeface="TH SarabunPSK"/>
                <a:cs typeface="TH SarabunPSK"/>
              </a:rPr>
              <a:t>ร</a:t>
            </a:r>
            <a:r>
              <a:rPr lang="th-TH" spc="-5" dirty="0" smtClean="0">
                <a:latin typeface="TH SarabunPSK"/>
                <a:cs typeface="TH SarabunPSK"/>
              </a:rPr>
              <a:t>ณ</a:t>
            </a:r>
            <a:r>
              <a:rPr lang="th-TH" spc="-10" dirty="0" smtClean="0">
                <a:latin typeface="TH SarabunPSK"/>
                <a:cs typeface="TH SarabunPSK"/>
              </a:rPr>
              <a:t>ะ</a:t>
            </a:r>
            <a:r>
              <a:rPr lang="th-TH" spc="30" dirty="0" smtClean="0">
                <a:latin typeface="TH SarabunPSK"/>
                <a:cs typeface="TH SarabunPSK"/>
              </a:rPr>
              <a:t> </a:t>
            </a:r>
            <a:r>
              <a:rPr lang="th-TH" spc="10" dirty="0" smtClean="0">
                <a:latin typeface="TH SarabunPSK"/>
                <a:cs typeface="TH SarabunPSK"/>
              </a:rPr>
              <a:t>1</a:t>
            </a:r>
            <a:r>
              <a:rPr lang="th-TH" spc="-10" dirty="0" smtClean="0">
                <a:latin typeface="TH SarabunPSK"/>
                <a:cs typeface="TH SarabunPSK"/>
              </a:rPr>
              <a:t>2</a:t>
            </a:r>
            <a:r>
              <a:rPr lang="th-TH" spc="35" dirty="0" smtClean="0">
                <a:latin typeface="TH SarabunPSK"/>
                <a:cs typeface="TH SarabunPSK"/>
              </a:rPr>
              <a:t> </a:t>
            </a:r>
            <a:r>
              <a:rPr lang="th-TH" spc="-5" dirty="0" smtClean="0">
                <a:latin typeface="TH SarabunPSK"/>
                <a:cs typeface="TH SarabunPSK"/>
              </a:rPr>
              <a:t>ชอง</a:t>
            </a:r>
            <a:r>
              <a:rPr lang="th-TH" spc="35" dirty="0" smtClean="0">
                <a:latin typeface="TH SarabunPSK"/>
                <a:cs typeface="TH SarabunPSK"/>
              </a:rPr>
              <a:t> </a:t>
            </a:r>
            <a:r>
              <a:rPr lang="th-TH" spc="-5" dirty="0" smtClean="0">
                <a:latin typeface="TH SarabunPSK"/>
                <a:cs typeface="TH SarabunPSK"/>
              </a:rPr>
              <a:t>ช</a:t>
            </a:r>
            <a:r>
              <a:rPr lang="th-TH" spc="20" dirty="0" smtClean="0">
                <a:latin typeface="TH SarabunPSK"/>
                <a:cs typeface="TH SarabunPSK"/>
              </a:rPr>
              <a:t></a:t>
            </a:r>
            <a:r>
              <a:rPr lang="th-TH" spc="-5" dirty="0" smtClean="0">
                <a:latin typeface="TH SarabunPSK"/>
                <a:cs typeface="TH SarabunPSK"/>
              </a:rPr>
              <a:t>อ</a:t>
            </a:r>
            <a:r>
              <a:rPr lang="th-TH" spc="15" dirty="0" smtClean="0">
                <a:latin typeface="TH SarabunPSK"/>
                <a:cs typeface="TH SarabunPSK"/>
              </a:rPr>
              <a:t>ง</a:t>
            </a:r>
            <a:r>
              <a:rPr lang="th-TH" spc="0" dirty="0" smtClean="0">
                <a:latin typeface="TH SarabunPSK"/>
                <a:cs typeface="TH SarabunPSK"/>
              </a:rPr>
              <a:t>บ</a:t>
            </a:r>
            <a:r>
              <a:rPr lang="th-TH" spc="-5" dirty="0" smtClean="0">
                <a:latin typeface="TH SarabunPSK"/>
                <a:cs typeface="TH SarabunPSK"/>
              </a:rPr>
              <a:t>ร</a:t>
            </a:r>
            <a:r>
              <a:rPr lang="th-TH" spc="20" dirty="0" smtClean="0">
                <a:latin typeface="TH SarabunPSK"/>
                <a:cs typeface="TH SarabunPSK"/>
              </a:rPr>
              <a:t>ิ</a:t>
            </a:r>
            <a:r>
              <a:rPr lang="th-TH" spc="-5" dirty="0" smtClean="0">
                <a:latin typeface="TH SarabunPSK"/>
                <a:cs typeface="TH SarabunPSK"/>
              </a:rPr>
              <a:t>ก</a:t>
            </a:r>
            <a:r>
              <a:rPr lang="th-TH" spc="0" dirty="0" smtClean="0">
                <a:latin typeface="TH SarabunPSK"/>
                <a:cs typeface="TH SarabunPSK"/>
              </a:rPr>
              <a:t>า</a:t>
            </a:r>
            <a:r>
              <a:rPr lang="th-TH" spc="15" dirty="0" smtClean="0">
                <a:latin typeface="TH SarabunPSK"/>
                <a:cs typeface="TH SarabunPSK"/>
              </a:rPr>
              <a:t>ร</a:t>
            </a:r>
            <a:r>
              <a:rPr lang="th-TH" spc="-5" dirty="0" smtClean="0">
                <a:latin typeface="TH SarabunPSK"/>
                <a:cs typeface="TH SarabunPSK"/>
              </a:rPr>
              <a:t>ท</a:t>
            </a:r>
            <a:r>
              <a:rPr lang="th-TH" spc="10" dirty="0" smtClean="0">
                <a:latin typeface="TH SarabunPSK"/>
                <a:cs typeface="TH SarabunPSK"/>
              </a:rPr>
              <a:t>า</a:t>
            </a:r>
            <a:r>
              <a:rPr lang="th-TH" spc="5" dirty="0" smtClean="0">
                <a:latin typeface="TH SarabunPSK"/>
                <a:cs typeface="TH SarabunPSK"/>
              </a:rPr>
              <a:t>ง</a:t>
            </a:r>
            <a:r>
              <a:rPr lang="th-TH" spc="-5" dirty="0" smtClean="0">
                <a:latin typeface="TH SarabunPSK"/>
                <a:cs typeface="TH SarabunPSK"/>
              </a:rPr>
              <a:t>ธ</a:t>
            </a:r>
            <a:r>
              <a:rPr lang="th-TH" spc="20" dirty="0" smtClean="0">
                <a:latin typeface="TH SarabunPSK"/>
                <a:cs typeface="TH SarabunPSK"/>
              </a:rPr>
              <a:t>ุ</a:t>
            </a:r>
            <a:r>
              <a:rPr lang="th-TH" spc="0" dirty="0" smtClean="0">
                <a:latin typeface="TH SarabunPSK"/>
                <a:cs typeface="TH SarabunPSK"/>
              </a:rPr>
              <a:t>ร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15" dirty="0" smtClean="0">
                <a:latin typeface="TH SarabunPSK"/>
                <a:cs typeface="TH SarabunPSK"/>
              </a:rPr>
              <a:t>ิจ</a:t>
            </a:r>
            <a:r>
              <a:rPr lang="th-TH" dirty="0">
                <a:latin typeface="TH SarabunPSK"/>
                <a:cs typeface="TH SarabunPSK"/>
              </a:rPr>
              <a:t> </a:t>
            </a:r>
            <a:r>
              <a:rPr lang="th-TH" spc="0" dirty="0" smtClean="0">
                <a:latin typeface="TH SarabunPSK"/>
                <a:cs typeface="TH SarabunPSK"/>
              </a:rPr>
              <a:t>2</a:t>
            </a:r>
            <a:r>
              <a:rPr lang="th-TH" spc="-10" dirty="0" smtClean="0">
                <a:latin typeface="TH SarabunPSK"/>
                <a:cs typeface="TH SarabunPSK"/>
              </a:rPr>
              <a:t>4</a:t>
            </a:r>
            <a:r>
              <a:rPr lang="th-TH" spc="45" dirty="0" smtClean="0">
                <a:latin typeface="TH SarabunPSK"/>
                <a:cs typeface="TH SarabunPSK"/>
              </a:rPr>
              <a:t> </a:t>
            </a:r>
            <a:r>
              <a:rPr lang="th-TH" spc="-5" dirty="0" smtClean="0">
                <a:latin typeface="TH SarabunPSK"/>
                <a:cs typeface="TH SarabunPSK"/>
              </a:rPr>
              <a:t>ช</a:t>
            </a:r>
            <a:r>
              <a:rPr lang="th-TH" spc="5" dirty="0" smtClean="0">
                <a:latin typeface="TH SarabunPSK"/>
                <a:cs typeface="TH SarabunPSK"/>
              </a:rPr>
              <a:t>อ</a:t>
            </a:r>
            <a:r>
              <a:rPr lang="th-TH" spc="-5" dirty="0" smtClean="0">
                <a:latin typeface="TH SarabunPSK"/>
                <a:cs typeface="TH SarabunPSK"/>
              </a:rPr>
              <a:t>ง</a:t>
            </a:r>
            <a:r>
              <a:rPr lang="th-TH" spc="45" dirty="0" smtClean="0">
                <a:latin typeface="TH SarabunPSK"/>
                <a:cs typeface="TH SarabunPSK"/>
              </a:rPr>
              <a:t> </a:t>
            </a:r>
            <a:r>
              <a:rPr lang="th-TH" spc="10" dirty="0" smtClean="0">
                <a:latin typeface="TH SarabunPSK"/>
                <a:cs typeface="TH SarabunPSK"/>
              </a:rPr>
              <a:t>แ</a:t>
            </a:r>
            <a:r>
              <a:rPr lang="th-TH" spc="15" dirty="0" smtClean="0">
                <a:latin typeface="TH SarabunPSK"/>
                <a:cs typeface="TH SarabunPSK"/>
              </a:rPr>
              <a:t>ล</a:t>
            </a:r>
            <a:r>
              <a:rPr lang="th-TH" spc="5" dirty="0" smtClean="0">
                <a:latin typeface="TH SarabunPSK"/>
                <a:cs typeface="TH SarabunPSK"/>
              </a:rPr>
              <a:t>ะ</a:t>
            </a:r>
            <a:r>
              <a:rPr lang="th-TH" spc="-5" dirty="0" smtClean="0">
                <a:latin typeface="TH SarabunPSK"/>
                <a:cs typeface="TH SarabunPSK"/>
              </a:rPr>
              <a:t>ช</a:t>
            </a:r>
            <a:r>
              <a:rPr lang="th-TH" spc="5" dirty="0" smtClean="0">
                <a:latin typeface="TH SarabunPSK"/>
                <a:cs typeface="TH SarabunPSK"/>
              </a:rPr>
              <a:t>อง</a:t>
            </a:r>
            <a:r>
              <a:rPr lang="th-TH" spc="10" dirty="0" smtClean="0">
                <a:latin typeface="TH SarabunPSK"/>
                <a:cs typeface="TH SarabunPSK"/>
              </a:rPr>
              <a:t>บ</a:t>
            </a:r>
            <a:r>
              <a:rPr lang="th-TH" spc="-5" dirty="0" smtClean="0">
                <a:latin typeface="TH SarabunPSK"/>
                <a:cs typeface="TH SarabunPSK"/>
              </a:rPr>
              <a:t>ร</a:t>
            </a:r>
            <a:r>
              <a:rPr lang="th-TH" spc="5" dirty="0" smtClean="0">
                <a:latin typeface="TH SarabunPSK"/>
                <a:cs typeface="TH SarabunPSK"/>
              </a:rPr>
              <a:t>ิก</a:t>
            </a:r>
            <a:r>
              <a:rPr lang="th-TH" spc="10" dirty="0" smtClean="0">
                <a:latin typeface="TH SarabunPSK"/>
                <a:cs typeface="TH SarabunPSK"/>
              </a:rPr>
              <a:t>า</a:t>
            </a:r>
            <a:r>
              <a:rPr lang="th-TH" spc="15" dirty="0" smtClean="0">
                <a:latin typeface="TH SarabunPSK"/>
                <a:cs typeface="TH SarabunPSK"/>
              </a:rPr>
              <a:t>ร</a:t>
            </a:r>
            <a:r>
              <a:rPr lang="th-TH" spc="-5" dirty="0" smtClean="0">
                <a:latin typeface="TH SarabunPSK"/>
                <a:cs typeface="TH SarabunPSK"/>
              </a:rPr>
              <a:t>ช</a:t>
            </a:r>
            <a:r>
              <a:rPr lang="th-TH" spc="5" dirty="0" smtClean="0">
                <a:latin typeface="TH SarabunPSK"/>
                <a:cs typeface="TH SarabunPSK"/>
              </a:rPr>
              <a:t>ุ</a:t>
            </a:r>
            <a:r>
              <a:rPr lang="th-TH" spc="10" dirty="0" smtClean="0">
                <a:latin typeface="TH SarabunPSK"/>
                <a:cs typeface="TH SarabunPSK"/>
              </a:rPr>
              <a:t>ม</a:t>
            </a:r>
            <a:r>
              <a:rPr lang="th-TH" spc="15" dirty="0" smtClean="0">
                <a:latin typeface="TH SarabunPSK"/>
                <a:cs typeface="TH SarabunPSK"/>
              </a:rPr>
              <a:t>ช</a:t>
            </a:r>
            <a:r>
              <a:rPr lang="th-TH" spc="-10" dirty="0" smtClean="0">
                <a:latin typeface="TH SarabunPSK"/>
                <a:cs typeface="TH SarabunPSK"/>
              </a:rPr>
              <a:t>น</a:t>
            </a:r>
            <a:r>
              <a:rPr lang="th-TH" spc="50" dirty="0" smtClean="0">
                <a:latin typeface="TH SarabunPSK"/>
                <a:cs typeface="TH SarabunPSK"/>
              </a:rPr>
              <a:t> </a:t>
            </a:r>
            <a:r>
              <a:rPr lang="th-TH" spc="10" dirty="0" smtClean="0">
                <a:latin typeface="TH SarabunPSK"/>
                <a:cs typeface="TH SarabunPSK"/>
              </a:rPr>
              <a:t>1</a:t>
            </a:r>
            <a:r>
              <a:rPr lang="th-TH" spc="-10" dirty="0" smtClean="0">
                <a:latin typeface="TH SarabunPSK"/>
                <a:cs typeface="TH SarabunPSK"/>
              </a:rPr>
              <a:t>2</a:t>
            </a:r>
            <a:r>
              <a:rPr lang="th-TH" spc="35" dirty="0" smtClean="0">
                <a:latin typeface="TH SarabunPSK"/>
                <a:cs typeface="TH SarabunPSK"/>
              </a:rPr>
              <a:t> </a:t>
            </a:r>
            <a:r>
              <a:rPr lang="th-TH" spc="-5" dirty="0" smtClean="0">
                <a:latin typeface="TH SarabunPSK"/>
                <a:cs typeface="TH SarabunPSK"/>
              </a:rPr>
              <a:t>ช</a:t>
            </a:r>
            <a:r>
              <a:rPr lang="th-TH" spc="5" dirty="0" smtClean="0">
                <a:latin typeface="TH SarabunPSK"/>
                <a:cs typeface="TH SarabunPSK"/>
              </a:rPr>
              <a:t>อ</a:t>
            </a:r>
            <a:r>
              <a:rPr lang="th-TH" spc="-5" dirty="0" smtClean="0">
                <a:latin typeface="TH SarabunPSK"/>
                <a:cs typeface="TH SarabunPSK"/>
              </a:rPr>
              <a:t>ง</a:t>
            </a:r>
            <a:r>
              <a:rPr lang="th-TH" spc="50" dirty="0" smtClean="0">
                <a:latin typeface="TH SarabunPSK"/>
                <a:cs typeface="TH SarabunPSK"/>
              </a:rPr>
              <a:t> </a:t>
            </a:r>
            <a:r>
              <a:rPr lang="th-TH" spc="10" dirty="0" smtClean="0">
                <a:latin typeface="TH SarabunPSK"/>
                <a:cs typeface="TH SarabunPSK"/>
              </a:rPr>
              <a:t>ก</a:t>
            </a:r>
            <a:r>
              <a:rPr lang="th-TH" spc="-10" dirty="0" smtClean="0">
                <a:latin typeface="TH SarabunPSK"/>
                <a:cs typeface="TH SarabunPSK"/>
              </a:rPr>
              <a:t>ล</a:t>
            </a:r>
            <a:r>
              <a:rPr lang="th-TH" spc="-20" dirty="0" smtClean="0">
                <a:latin typeface="TH SarabunPSK"/>
                <a:cs typeface="TH SarabunPSK"/>
              </a:rPr>
              <a:t>ุ</a:t>
            </a:r>
            <a:r>
              <a:rPr lang="th-TH" spc="15" dirty="0" smtClean="0">
                <a:latin typeface="TH SarabunPSK"/>
                <a:cs typeface="TH SarabunPSK"/>
              </a:rPr>
              <a:t>ม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-20" dirty="0" smtClean="0">
                <a:latin typeface="TH SarabunPSK"/>
                <a:cs typeface="TH SarabunPSK"/>
              </a:rPr>
              <a:t>ี</a:t>
            </a:r>
            <a:r>
              <a:rPr lang="th-TH" spc="20" dirty="0" smtClean="0">
                <a:latin typeface="TH SarabunPSK"/>
                <a:cs typeface="TH SarabunPSK"/>
              </a:rPr>
              <a:t>่</a:t>
            </a:r>
            <a:r>
              <a:rPr lang="th-TH" spc="10" dirty="0" smtClean="0">
                <a:latin typeface="TH SarabunPSK"/>
                <a:cs typeface="TH SarabunPSK"/>
              </a:rPr>
              <a:t>ไ</a:t>
            </a:r>
            <a:r>
              <a:rPr lang="th-TH" spc="-10" dirty="0" smtClean="0">
                <a:latin typeface="TH SarabunPSK"/>
                <a:cs typeface="TH SarabunPSK"/>
              </a:rPr>
              <a:t>ด</a:t>
            </a:r>
            <a:r>
              <a:rPr lang="th-TH" spc="15" dirty="0" smtClean="0">
                <a:latin typeface="TH SarabunPSK"/>
                <a:cs typeface="TH SarabunPSK"/>
              </a:rPr>
              <a:t>เ</a:t>
            </a:r>
            <a:r>
              <a:rPr lang="th-TH" spc="-10" dirty="0" smtClean="0">
                <a:latin typeface="TH SarabunPSK"/>
                <a:cs typeface="TH SarabunPSK"/>
              </a:rPr>
              <a:t>ป</a:t>
            </a:r>
            <a:r>
              <a:rPr lang="th-TH" spc="-5" dirty="0" smtClean="0">
                <a:latin typeface="TH SarabunPSK"/>
                <a:cs typeface="TH SarabunPSK"/>
              </a:rPr>
              <a:t></a:t>
            </a:r>
            <a:r>
              <a:rPr lang="th-TH" spc="10" dirty="0" smtClean="0">
                <a:latin typeface="TH SarabunPSK"/>
                <a:cs typeface="TH SarabunPSK"/>
              </a:rPr>
              <a:t>ดใ</a:t>
            </a:r>
            <a:r>
              <a:rPr lang="th-TH" spc="-10" dirty="0" smtClean="0">
                <a:latin typeface="TH SarabunPSK"/>
                <a:cs typeface="TH SarabunPSK"/>
              </a:rPr>
              <a:t>ห</a:t>
            </a:r>
            <a:r>
              <a:rPr lang="th-TH" spc="20" dirty="0" smtClean="0">
                <a:latin typeface="TH SarabunPSK"/>
                <a:cs typeface="TH SarabunPSK"/>
              </a:rPr>
              <a:t></a:t>
            </a:r>
            <a:r>
              <a:rPr lang="th-TH" spc="-10" dirty="0" smtClean="0">
                <a:latin typeface="TH SarabunPSK"/>
                <a:cs typeface="TH SarabunPSK"/>
              </a:rPr>
              <a:t>ย</a:t>
            </a:r>
            <a:r>
              <a:rPr lang="th-TH" spc="-20" dirty="0" smtClean="0">
                <a:latin typeface="TH SarabunPSK"/>
                <a:cs typeface="TH SarabunPSK"/>
              </a:rPr>
              <a:t>ื</a:t>
            </a:r>
            <a:r>
              <a:rPr lang="th-TH" spc="20" dirty="0" smtClean="0">
                <a:latin typeface="TH SarabunPSK"/>
                <a:cs typeface="TH SarabunPSK"/>
              </a:rPr>
              <a:t>่</a:t>
            </a:r>
            <a:r>
              <a:rPr lang="th-TH" spc="15" dirty="0" smtClean="0">
                <a:latin typeface="TH SarabunPSK"/>
                <a:cs typeface="TH SarabunPSK"/>
              </a:rPr>
              <a:t>น</a:t>
            </a:r>
            <a:r>
              <a:rPr lang="th-TH" spc="10" dirty="0" smtClean="0">
                <a:latin typeface="TH SarabunPSK"/>
                <a:cs typeface="TH SarabunPSK"/>
              </a:rPr>
              <a:t>ข</a:t>
            </a:r>
            <a:r>
              <a:rPr lang="th-TH" spc="5" dirty="0" smtClean="0">
                <a:latin typeface="TH SarabunPSK"/>
                <a:cs typeface="TH SarabunPSK"/>
              </a:rPr>
              <a:t>อ</a:t>
            </a:r>
            <a:r>
              <a:rPr lang="th-TH" spc="15" dirty="0" smtClean="0">
                <a:latin typeface="TH SarabunPSK"/>
                <a:cs typeface="TH SarabunPSK"/>
              </a:rPr>
              <a:t>ใ</a:t>
            </a:r>
            <a:r>
              <a:rPr lang="th-TH" spc="10" dirty="0" smtClean="0">
                <a:latin typeface="TH SarabunPSK"/>
                <a:cs typeface="TH SarabunPSK"/>
              </a:rPr>
              <a:t>บ</a:t>
            </a:r>
            <a:r>
              <a:rPr lang="th-TH" spc="5" dirty="0" smtClean="0">
                <a:latin typeface="TH SarabunPSK"/>
                <a:cs typeface="TH SarabunPSK"/>
              </a:rPr>
              <a:t>อ</a:t>
            </a:r>
            <a:r>
              <a:rPr lang="th-TH" spc="-10" dirty="0" smtClean="0">
                <a:latin typeface="TH SarabunPSK"/>
                <a:cs typeface="TH SarabunPSK"/>
              </a:rPr>
              <a:t>น</a:t>
            </a:r>
            <a:r>
              <a:rPr lang="th-TH" spc="15" dirty="0" smtClean="0">
                <a:latin typeface="TH SarabunPSK"/>
                <a:cs typeface="TH SarabunPSK"/>
              </a:rPr>
              <a:t>ุญ</a:t>
            </a:r>
            <a:r>
              <a:rPr lang="th-TH" spc="0" dirty="0" smtClean="0">
                <a:latin typeface="TH SarabunPSK"/>
                <a:cs typeface="TH SarabunPSK"/>
              </a:rPr>
              <a:t>า</a:t>
            </a:r>
            <a:r>
              <a:rPr lang="th-TH" spc="10" dirty="0" smtClean="0">
                <a:latin typeface="TH SarabunPSK"/>
                <a:cs typeface="TH SarabunPSK"/>
              </a:rPr>
              <a:t>ต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20" dirty="0" smtClean="0">
                <a:latin typeface="TH SarabunPSK"/>
                <a:cs typeface="TH SarabunPSK"/>
              </a:rPr>
              <a:t></a:t>
            </a:r>
            <a:r>
              <a:rPr lang="th-TH" spc="5" dirty="0" smtClean="0">
                <a:latin typeface="TH SarabunPSK"/>
                <a:cs typeface="TH SarabunPSK"/>
              </a:rPr>
              <a:t>อ</a:t>
            </a:r>
            <a:r>
              <a:rPr lang="th-TH" spc="15" dirty="0" smtClean="0">
                <a:latin typeface="TH SarabunPSK"/>
                <a:cs typeface="TH SarabunPSK"/>
              </a:rPr>
              <a:t>น</a:t>
            </a:r>
            <a:r>
              <a:rPr lang="th-TH" spc="-15" dirty="0" smtClean="0">
                <a:latin typeface="TH SarabunPSK"/>
                <a:cs typeface="TH SarabunPSK"/>
              </a:rPr>
              <a:t>ค</a:t>
            </a:r>
            <a:r>
              <a:rPr lang="th-TH" spc="20" dirty="0" smtClean="0">
                <a:latin typeface="TH SarabunPSK"/>
                <a:cs typeface="TH SarabunPSK"/>
              </a:rPr>
              <a:t>ื</a:t>
            </a:r>
            <a:r>
              <a:rPr lang="th-TH" spc="5" dirty="0" smtClean="0">
                <a:latin typeface="TH SarabunPSK"/>
                <a:cs typeface="TH SarabunPSK"/>
              </a:rPr>
              <a:t>อ</a:t>
            </a:r>
            <a:r>
              <a:rPr lang="th-TH" spc="10" dirty="0" smtClean="0">
                <a:latin typeface="TH SarabunPSK"/>
                <a:cs typeface="TH SarabunPSK"/>
              </a:rPr>
              <a:t>ก</a:t>
            </a:r>
            <a:r>
              <a:rPr lang="th-TH" spc="-10" dirty="0" smtClean="0">
                <a:latin typeface="TH SarabunPSK"/>
                <a:cs typeface="TH SarabunPSK"/>
              </a:rPr>
              <a:t>ล</a:t>
            </a:r>
            <a:r>
              <a:rPr lang="th-TH" spc="-20" dirty="0" smtClean="0">
                <a:latin typeface="TH SarabunPSK"/>
                <a:cs typeface="TH SarabunPSK"/>
              </a:rPr>
              <a:t>ุ</a:t>
            </a:r>
            <a:r>
              <a:rPr lang="th-TH" spc="15" dirty="0" smtClean="0">
                <a:latin typeface="TH SarabunPSK"/>
                <a:cs typeface="TH SarabunPSK"/>
              </a:rPr>
              <a:t>ม</a:t>
            </a:r>
            <a:r>
              <a:rPr lang="th-TH" spc="20" dirty="0" smtClean="0">
                <a:latin typeface="TH SarabunPSK"/>
                <a:cs typeface="TH SarabunPSK"/>
              </a:rPr>
              <a:t>โ</a:t>
            </a:r>
            <a:r>
              <a:rPr lang="th-TH" spc="10" dirty="0" smtClean="0">
                <a:latin typeface="TH SarabunPSK"/>
                <a:cs typeface="TH SarabunPSK"/>
              </a:rPr>
              <a:t>ท</a:t>
            </a:r>
            <a:r>
              <a:rPr lang="th-TH" spc="0" dirty="0" smtClean="0">
                <a:latin typeface="TH SarabunPSK"/>
                <a:cs typeface="TH SarabunPSK"/>
              </a:rPr>
              <a:t>ร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15" dirty="0" smtClean="0">
                <a:latin typeface="TH SarabunPSK"/>
                <a:cs typeface="TH SarabunPSK"/>
              </a:rPr>
              <a:t>ัศ</a:t>
            </a:r>
            <a:r>
              <a:rPr lang="th-TH" spc="-10" dirty="0" smtClean="0">
                <a:latin typeface="TH SarabunPSK"/>
                <a:cs typeface="TH SarabunPSK"/>
              </a:rPr>
              <a:t>น</a:t>
            </a:r>
            <a:r>
              <a:rPr lang="th-TH" spc="15" dirty="0" smtClean="0">
                <a:latin typeface="TH SarabunPSK"/>
                <a:cs typeface="TH SarabunPSK"/>
              </a:rPr>
              <a:t>เ</a:t>
            </a:r>
            <a:r>
              <a:rPr lang="th-TH" spc="-20" dirty="0" smtClean="0">
                <a:latin typeface="TH SarabunPSK"/>
                <a:cs typeface="TH SarabunPSK"/>
              </a:rPr>
              <a:t>พื</a:t>
            </a:r>
            <a:r>
              <a:rPr lang="th-TH" spc="20" dirty="0" smtClean="0">
                <a:latin typeface="TH SarabunPSK"/>
                <a:cs typeface="TH SarabunPSK"/>
              </a:rPr>
              <a:t>่</a:t>
            </a:r>
            <a:r>
              <a:rPr lang="th-TH" spc="5" dirty="0" smtClean="0">
                <a:latin typeface="TH SarabunPSK"/>
                <a:cs typeface="TH SarabunPSK"/>
              </a:rPr>
              <a:t>อ</a:t>
            </a:r>
            <a:r>
              <a:rPr lang="th-TH" spc="15" dirty="0" smtClean="0">
                <a:latin typeface="TH SarabunPSK"/>
                <a:cs typeface="TH SarabunPSK"/>
              </a:rPr>
              <a:t>ใ</a:t>
            </a:r>
            <a:r>
              <a:rPr lang="th-TH" spc="-10" dirty="0" smtClean="0">
                <a:latin typeface="TH SarabunPSK"/>
                <a:cs typeface="TH SarabunPSK"/>
              </a:rPr>
              <a:t>ห</a:t>
            </a:r>
            <a:r>
              <a:rPr lang="th-TH" spc="15" dirty="0" smtClean="0">
                <a:latin typeface="TH SarabunPSK"/>
                <a:cs typeface="TH SarabunPSK"/>
              </a:rPr>
              <a:t>บ</a:t>
            </a:r>
            <a:r>
              <a:rPr lang="th-TH" spc="-5" dirty="0" smtClean="0">
                <a:latin typeface="TH SarabunPSK"/>
                <a:cs typeface="TH SarabunPSK"/>
              </a:rPr>
              <a:t>ร</a:t>
            </a:r>
            <a:r>
              <a:rPr lang="th-TH" spc="15" dirty="0" smtClean="0">
                <a:latin typeface="TH SarabunPSK"/>
                <a:cs typeface="TH SarabunPSK"/>
              </a:rPr>
              <a:t>ิการ </a:t>
            </a:r>
            <a:r>
              <a:rPr lang="th-TH" spc="-5" dirty="0" smtClean="0">
                <a:latin typeface="TH SarabunPSK"/>
                <a:cs typeface="TH SarabunPSK"/>
              </a:rPr>
              <a:t>ท</a:t>
            </a:r>
            <a:r>
              <a:rPr lang="th-TH" spc="0" dirty="0" smtClean="0">
                <a:latin typeface="TH SarabunPSK"/>
                <a:cs typeface="TH SarabunPSK"/>
              </a:rPr>
              <a:t>า</a:t>
            </a:r>
            <a:r>
              <a:rPr lang="th-TH" spc="5" dirty="0" smtClean="0">
                <a:latin typeface="TH SarabunPSK"/>
                <a:cs typeface="TH SarabunPSK"/>
              </a:rPr>
              <a:t>ง</a:t>
            </a:r>
            <a:r>
              <a:rPr lang="th-TH" spc="-5" dirty="0" smtClean="0">
                <a:latin typeface="TH SarabunPSK"/>
                <a:cs typeface="TH SarabunPSK"/>
              </a:rPr>
              <a:t>ธุ</a:t>
            </a:r>
            <a:r>
              <a:rPr lang="th-TH" spc="0" dirty="0" smtClean="0">
                <a:latin typeface="TH SarabunPSK"/>
                <a:cs typeface="TH SarabunPSK"/>
              </a:rPr>
              <a:t>ร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10" dirty="0" smtClean="0">
                <a:latin typeface="TH SarabunPSK"/>
                <a:cs typeface="TH SarabunPSK"/>
              </a:rPr>
              <a:t>ิ</a:t>
            </a:r>
            <a:r>
              <a:rPr lang="th-TH" spc="-10" dirty="0" smtClean="0">
                <a:latin typeface="TH SarabunPSK"/>
                <a:cs typeface="TH SarabunPSK"/>
              </a:rPr>
              <a:t>จ</a:t>
            </a:r>
            <a:r>
              <a:rPr lang="th-TH" spc="25" dirty="0" smtClean="0">
                <a:latin typeface="TH SarabunPSK"/>
                <a:cs typeface="TH SarabunPSK"/>
              </a:rPr>
              <a:t> </a:t>
            </a:r>
            <a:r>
              <a:rPr lang="th-TH" spc="-15" dirty="0" smtClean="0">
                <a:latin typeface="TH SarabunPSK"/>
                <a:cs typeface="TH SarabunPSK"/>
              </a:rPr>
              <a:t>ซ</a:t>
            </a:r>
            <a:r>
              <a:rPr lang="th-TH" spc="-20" dirty="0" smtClean="0">
                <a:latin typeface="TH SarabunPSK"/>
                <a:cs typeface="TH SarabunPSK"/>
              </a:rPr>
              <a:t>ึ</a:t>
            </a:r>
            <a:r>
              <a:rPr lang="th-TH" spc="10" dirty="0" smtClean="0">
                <a:latin typeface="TH SarabunPSK"/>
                <a:cs typeface="TH SarabunPSK"/>
              </a:rPr>
              <a:t>่</a:t>
            </a:r>
            <a:r>
              <a:rPr lang="th-TH" spc="15" dirty="0" smtClean="0">
                <a:latin typeface="TH SarabunPSK"/>
                <a:cs typeface="TH SarabunPSK"/>
              </a:rPr>
              <a:t>ง</a:t>
            </a:r>
            <a:r>
              <a:rPr lang="th-TH" spc="-15" dirty="0" smtClean="0">
                <a:latin typeface="TH SarabunPSK"/>
                <a:cs typeface="TH SarabunPSK"/>
              </a:rPr>
              <a:t>ค</a:t>
            </a:r>
            <a:r>
              <a:rPr lang="th-TH" spc="-5" dirty="0" smtClean="0">
                <a:latin typeface="TH SarabunPSK"/>
                <a:cs typeface="TH SarabunPSK"/>
              </a:rPr>
              <a:t>ั</a:t>
            </a:r>
            <a:r>
              <a:rPr lang="th-TH" spc="5" dirty="0" smtClean="0">
                <a:latin typeface="TH SarabunPSK"/>
                <a:cs typeface="TH SarabunPSK"/>
              </a:rPr>
              <a:t>ดเ</a:t>
            </a:r>
            <a:r>
              <a:rPr lang="th-TH" spc="-10" dirty="0" smtClean="0">
                <a:latin typeface="TH SarabunPSK"/>
                <a:cs typeface="TH SarabunPSK"/>
              </a:rPr>
              <a:t>ล</a:t>
            </a:r>
            <a:r>
              <a:rPr lang="th-TH" spc="10" dirty="0" smtClean="0">
                <a:latin typeface="TH SarabunPSK"/>
                <a:cs typeface="TH SarabunPSK"/>
              </a:rPr>
              <a:t>ื</a:t>
            </a:r>
            <a:r>
              <a:rPr lang="th-TH" spc="-5" dirty="0" smtClean="0">
                <a:latin typeface="TH SarabunPSK"/>
                <a:cs typeface="TH SarabunPSK"/>
              </a:rPr>
              <a:t>อก</a:t>
            </a:r>
            <a:r>
              <a:rPr lang="th-TH" spc="-10" dirty="0" smtClean="0">
                <a:latin typeface="TH SarabunPSK"/>
                <a:cs typeface="TH SarabunPSK"/>
              </a:rPr>
              <a:t>ด</a:t>
            </a:r>
            <a:r>
              <a:rPr lang="th-TH" spc="-5" dirty="0" smtClean="0">
                <a:latin typeface="TH SarabunPSK"/>
                <a:cs typeface="TH SarabunPSK"/>
              </a:rPr>
              <a:t></a:t>
            </a:r>
            <a:r>
              <a:rPr lang="th-TH" spc="5" dirty="0" smtClean="0">
                <a:latin typeface="TH SarabunPSK"/>
                <a:cs typeface="TH SarabunPSK"/>
              </a:rPr>
              <a:t>ว</a:t>
            </a:r>
            <a:r>
              <a:rPr lang="th-TH" spc="0" dirty="0" smtClean="0">
                <a:latin typeface="TH SarabunPSK"/>
                <a:cs typeface="TH SarabunPSK"/>
              </a:rPr>
              <a:t>ย</a:t>
            </a:r>
            <a:r>
              <a:rPr lang="th-TH" spc="-5" dirty="0" smtClean="0">
                <a:latin typeface="TH SarabunPSK"/>
                <a:cs typeface="TH SarabunPSK"/>
              </a:rPr>
              <a:t>ว</a:t>
            </a:r>
            <a:r>
              <a:rPr lang="th-TH" spc="5" dirty="0" smtClean="0">
                <a:latin typeface="TH SarabunPSK"/>
                <a:cs typeface="TH SarabunPSK"/>
              </a:rPr>
              <a:t>ิ</a:t>
            </a:r>
            <a:r>
              <a:rPr lang="th-TH" spc="-5" dirty="0" smtClean="0">
                <a:latin typeface="TH SarabunPSK"/>
                <a:cs typeface="TH SarabunPSK"/>
              </a:rPr>
              <a:t>ธีก</a:t>
            </a:r>
            <a:r>
              <a:rPr lang="th-TH" spc="0" dirty="0" smtClean="0">
                <a:latin typeface="TH SarabunPSK"/>
                <a:cs typeface="TH SarabunPSK"/>
              </a:rPr>
              <a:t>ารปร</a:t>
            </a:r>
            <a:r>
              <a:rPr lang="th-TH" spc="-5" dirty="0" smtClean="0">
                <a:latin typeface="TH SarabunPSK"/>
                <a:cs typeface="TH SarabunPSK"/>
              </a:rPr>
              <a:t>ะ</a:t>
            </a:r>
            <a:r>
              <a:rPr lang="th-TH" spc="-15" dirty="0" smtClean="0">
                <a:latin typeface="TH SarabunPSK"/>
                <a:cs typeface="TH SarabunPSK"/>
              </a:rPr>
              <a:t>ม</a:t>
            </a:r>
            <a:r>
              <a:rPr lang="th-TH" spc="-5" dirty="0" smtClean="0">
                <a:latin typeface="TH SarabunPSK"/>
                <a:cs typeface="TH SarabunPSK"/>
              </a:rPr>
              <a:t>ู</a:t>
            </a:r>
            <a:r>
              <a:rPr lang="th-TH" spc="-10" dirty="0" smtClean="0">
                <a:latin typeface="TH SarabunPSK"/>
                <a:cs typeface="TH SarabunPSK"/>
              </a:rPr>
              <a:t>ล</a:t>
            </a:r>
            <a:r>
              <a:rPr lang="th-TH" spc="40" dirty="0" smtClean="0">
                <a:latin typeface="TH SarabunPSK"/>
                <a:cs typeface="TH SarabunPSK"/>
              </a:rPr>
              <a:t> </a:t>
            </a:r>
            <a:r>
              <a:rPr lang="th-TH" spc="-10" dirty="0" smtClean="0">
                <a:latin typeface="TH SarabunPSK"/>
                <a:cs typeface="TH SarabunPSK"/>
              </a:rPr>
              <a:t>ด</a:t>
            </a:r>
            <a:r>
              <a:rPr lang="th-TH" spc="-5" dirty="0" smtClean="0">
                <a:latin typeface="TH SarabunPSK"/>
                <a:cs typeface="TH SarabunPSK"/>
              </a:rPr>
              <a:t>ํ</a:t>
            </a:r>
            <a:r>
              <a:rPr lang="th-TH" spc="0" dirty="0" smtClean="0">
                <a:latin typeface="TH SarabunPSK"/>
                <a:cs typeface="TH SarabunPSK"/>
              </a:rPr>
              <a:t>า</a:t>
            </a:r>
            <a:r>
              <a:rPr lang="th-TH" spc="5" dirty="0" smtClean="0">
                <a:latin typeface="TH SarabunPSK"/>
                <a:cs typeface="TH SarabunPSK"/>
              </a:rPr>
              <a:t>เ</a:t>
            </a:r>
            <a:r>
              <a:rPr lang="th-TH" spc="-10" dirty="0" smtClean="0">
                <a:latin typeface="TH SarabunPSK"/>
                <a:cs typeface="TH SarabunPSK"/>
              </a:rPr>
              <a:t>น</a:t>
            </a:r>
            <a:r>
              <a:rPr lang="th-TH" spc="-5" dirty="0" smtClean="0">
                <a:latin typeface="TH SarabunPSK"/>
                <a:cs typeface="TH SarabunPSK"/>
              </a:rPr>
              <a:t>ิ</a:t>
            </a:r>
            <a:r>
              <a:rPr lang="th-TH" spc="0" dirty="0" smtClean="0">
                <a:latin typeface="TH SarabunPSK"/>
                <a:cs typeface="TH SarabunPSK"/>
              </a:rPr>
              <a:t>น</a:t>
            </a:r>
            <a:r>
              <a:rPr lang="th-TH" spc="-5" dirty="0" smtClean="0">
                <a:latin typeface="TH SarabunPSK"/>
                <a:cs typeface="TH SarabunPSK"/>
              </a:rPr>
              <a:t>ก</a:t>
            </a:r>
            <a:r>
              <a:rPr lang="th-TH" spc="0" dirty="0" smtClean="0">
                <a:latin typeface="TH SarabunPSK"/>
                <a:cs typeface="TH SarabunPSK"/>
              </a:rPr>
              <a:t>าร</a:t>
            </a:r>
            <a:r>
              <a:rPr lang="th-TH" spc="15" dirty="0" smtClean="0">
                <a:latin typeface="TH SarabunPSK"/>
                <a:cs typeface="TH SarabunPSK"/>
              </a:rPr>
              <a:t>เ</a:t>
            </a:r>
            <a:r>
              <a:rPr lang="th-TH" spc="5" dirty="0" smtClean="0">
                <a:latin typeface="TH SarabunPSK"/>
                <a:cs typeface="TH SarabunPSK"/>
              </a:rPr>
              <a:t>ส</a:t>
            </a:r>
            <a:r>
              <a:rPr lang="th-TH" spc="-5" dirty="0" smtClean="0">
                <a:latin typeface="TH SarabunPSK"/>
                <a:cs typeface="TH SarabunPSK"/>
              </a:rPr>
              <a:t>ร</a:t>
            </a:r>
            <a:r>
              <a:rPr lang="th-TH" spc="5" dirty="0" smtClean="0">
                <a:latin typeface="TH SarabunPSK"/>
                <a:cs typeface="TH SarabunPSK"/>
              </a:rPr>
              <a:t>็จ</a:t>
            </a:r>
            <a:r>
              <a:rPr lang="th-TH" spc="0" dirty="0" smtClean="0">
                <a:latin typeface="TH SarabunPSK"/>
                <a:cs typeface="TH SarabunPSK"/>
              </a:rPr>
              <a:t>แ</a:t>
            </a:r>
            <a:r>
              <a:rPr lang="th-TH" spc="-10" dirty="0" smtClean="0">
                <a:latin typeface="TH SarabunPSK"/>
                <a:cs typeface="TH SarabunPSK"/>
              </a:rPr>
              <a:t>ล</a:t>
            </a:r>
            <a:r>
              <a:rPr lang="th-TH" spc="10" dirty="0" smtClean="0">
                <a:latin typeface="TH SarabunPSK"/>
                <a:cs typeface="TH SarabunPSK"/>
              </a:rPr>
              <a:t></a:t>
            </a:r>
            <a:r>
              <a:rPr lang="th-TH" spc="5" dirty="0" smtClean="0">
                <a:latin typeface="TH SarabunPSK"/>
                <a:cs typeface="TH SarabunPSK"/>
              </a:rPr>
              <a:t>วเ</a:t>
            </a:r>
            <a:r>
              <a:rPr lang="th-TH" spc="-15" dirty="0" smtClean="0">
                <a:latin typeface="TH SarabunPSK"/>
                <a:cs typeface="TH SarabunPSK"/>
              </a:rPr>
              <a:t>ม</a:t>
            </a:r>
            <a:r>
              <a:rPr lang="th-TH" spc="-20" dirty="0" smtClean="0">
                <a:latin typeface="TH SarabunPSK"/>
                <a:cs typeface="TH SarabunPSK"/>
              </a:rPr>
              <a:t>ื</a:t>
            </a:r>
            <a:r>
              <a:rPr lang="th-TH" spc="-5" dirty="0" smtClean="0">
                <a:latin typeface="TH SarabunPSK"/>
                <a:cs typeface="TH SarabunPSK"/>
              </a:rPr>
              <a:t>่อว</a:t>
            </a:r>
            <a:r>
              <a:rPr lang="th-TH" spc="5" dirty="0" smtClean="0">
                <a:latin typeface="TH SarabunPSK"/>
                <a:cs typeface="TH SarabunPSK"/>
              </a:rPr>
              <a:t>ั</a:t>
            </a:r>
            <a:r>
              <a:rPr lang="th-TH" spc="0" dirty="0" smtClean="0">
                <a:latin typeface="TH SarabunPSK"/>
                <a:cs typeface="TH SarabunPSK"/>
              </a:rPr>
              <a:t>น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-20" dirty="0" smtClean="0">
                <a:latin typeface="TH SarabunPSK"/>
                <a:cs typeface="TH SarabunPSK"/>
              </a:rPr>
              <a:t>ี</a:t>
            </a:r>
            <a:r>
              <a:rPr lang="th-TH" spc="0" dirty="0" smtClean="0">
                <a:latin typeface="TH SarabunPSK"/>
                <a:cs typeface="TH SarabunPSK"/>
              </a:rPr>
              <a:t>่</a:t>
            </a:r>
            <a:r>
              <a:rPr lang="th-TH" spc="10" dirty="0" smtClean="0">
                <a:latin typeface="TH SarabunPSK"/>
                <a:cs typeface="TH SarabunPSK"/>
              </a:rPr>
              <a:t> </a:t>
            </a:r>
            <a:r>
              <a:rPr lang="th-TH" spc="0" dirty="0" smtClean="0">
                <a:latin typeface="TH SarabunPSK"/>
                <a:cs typeface="TH SarabunPSK"/>
              </a:rPr>
              <a:t>2</a:t>
            </a:r>
            <a:r>
              <a:rPr lang="th-TH" spc="-5" dirty="0" smtClean="0">
                <a:latin typeface="TH SarabunPSK"/>
                <a:cs typeface="TH SarabunPSK"/>
              </a:rPr>
              <a:t>6-2</a:t>
            </a:r>
            <a:r>
              <a:rPr lang="th-TH" spc="-10" dirty="0" smtClean="0">
                <a:latin typeface="TH SarabunPSK"/>
                <a:cs typeface="TH SarabunPSK"/>
              </a:rPr>
              <a:t>7</a:t>
            </a:r>
            <a:r>
              <a:rPr lang="th-TH" spc="20" dirty="0" smtClean="0">
                <a:latin typeface="TH SarabunPSK"/>
                <a:cs typeface="TH SarabunPSK"/>
              </a:rPr>
              <a:t> </a:t>
            </a:r>
            <a:r>
              <a:rPr lang="th-TH" spc="-5" dirty="0" smtClean="0">
                <a:latin typeface="TH SarabunPSK"/>
                <a:cs typeface="TH SarabunPSK"/>
              </a:rPr>
              <a:t>ธั</a:t>
            </a:r>
            <a:r>
              <a:rPr lang="th-TH" spc="15" dirty="0" smtClean="0">
                <a:latin typeface="TH SarabunPSK"/>
                <a:cs typeface="TH SarabunPSK"/>
              </a:rPr>
              <a:t>น</a:t>
            </a:r>
            <a:r>
              <a:rPr lang="th-TH" spc="5" dirty="0" smtClean="0">
                <a:latin typeface="TH SarabunPSK"/>
                <a:cs typeface="TH SarabunPSK"/>
              </a:rPr>
              <a:t>ว</a:t>
            </a:r>
            <a:r>
              <a:rPr lang="th-TH" spc="0" dirty="0" smtClean="0">
                <a:latin typeface="TH SarabunPSK"/>
                <a:cs typeface="TH SarabunPSK"/>
              </a:rPr>
              <a:t>า</a:t>
            </a:r>
            <a:r>
              <a:rPr lang="th-TH" spc="-5" dirty="0" smtClean="0">
                <a:latin typeface="TH SarabunPSK"/>
                <a:cs typeface="TH SarabunPSK"/>
              </a:rPr>
              <a:t>ค</a:t>
            </a:r>
            <a:r>
              <a:rPr lang="th-TH" spc="-10" dirty="0" smtClean="0">
                <a:latin typeface="TH SarabunPSK"/>
                <a:cs typeface="TH SarabunPSK"/>
              </a:rPr>
              <a:t>ม</a:t>
            </a:r>
            <a:r>
              <a:rPr lang="th-TH" spc="20" dirty="0" smtClean="0">
                <a:latin typeface="TH SarabunPSK"/>
                <a:cs typeface="TH SarabunPSK"/>
              </a:rPr>
              <a:t> </a:t>
            </a:r>
            <a:r>
              <a:rPr lang="th-TH" spc="-5" dirty="0" smtClean="0">
                <a:latin typeface="TH SarabunPSK"/>
                <a:cs typeface="TH SarabunPSK"/>
              </a:rPr>
              <a:t>255</a:t>
            </a:r>
            <a:r>
              <a:rPr lang="th-TH" spc="-10" dirty="0" smtClean="0">
                <a:latin typeface="TH SarabunPSK"/>
                <a:cs typeface="TH SarabunPSK"/>
              </a:rPr>
              <a:t>6</a:t>
            </a:r>
            <a:r>
              <a:rPr lang="th-TH" spc="35" dirty="0" smtClean="0">
                <a:latin typeface="TH SarabunPSK"/>
                <a:cs typeface="TH SarabunPSK"/>
              </a:rPr>
              <a:t> </a:t>
            </a:r>
            <a:r>
              <a:rPr lang="th-TH" spc="-10" dirty="0" smtClean="0">
                <a:latin typeface="TH SarabunPSK"/>
                <a:cs typeface="TH SarabunPSK"/>
              </a:rPr>
              <a:t>ล</a:t>
            </a:r>
            <a:r>
              <a:rPr lang="th-TH" spc="-5" dirty="0" smtClean="0">
                <a:latin typeface="TH SarabunPSK"/>
                <a:cs typeface="TH SarabunPSK"/>
              </a:rPr>
              <a:t>ํ</a:t>
            </a:r>
            <a:r>
              <a:rPr lang="th-TH" spc="0" dirty="0" smtClean="0">
                <a:latin typeface="TH SarabunPSK"/>
                <a:cs typeface="TH SarabunPSK"/>
              </a:rPr>
              <a:t>า</a:t>
            </a:r>
            <a:r>
              <a:rPr lang="th-TH" spc="-10" dirty="0" smtClean="0">
                <a:latin typeface="TH SarabunPSK"/>
                <a:cs typeface="TH SarabunPSK"/>
              </a:rPr>
              <a:t>ด</a:t>
            </a:r>
            <a:r>
              <a:rPr lang="th-TH" spc="-5" dirty="0" smtClean="0">
                <a:latin typeface="TH SarabunPSK"/>
                <a:cs typeface="TH SarabunPSK"/>
              </a:rPr>
              <a:t>ั</a:t>
            </a:r>
            <a:r>
              <a:rPr lang="th-TH" spc="0" dirty="0" smtClean="0">
                <a:latin typeface="TH SarabunPSK"/>
                <a:cs typeface="TH SarabunPSK"/>
              </a:rPr>
              <a:t>บ</a:t>
            </a:r>
            <a:r>
              <a:rPr lang="th-TH" spc="-10" dirty="0" smtClean="0">
                <a:latin typeface="TH SarabunPSK"/>
                <a:cs typeface="TH SarabunPSK"/>
              </a:rPr>
              <a:t>ต</a:t>
            </a:r>
            <a:r>
              <a:rPr lang="th-TH" spc="-5" dirty="0" smtClean="0">
                <a:latin typeface="TH SarabunPSK"/>
                <a:cs typeface="TH SarabunPSK"/>
              </a:rPr>
              <a:t>อ</a:t>
            </a:r>
            <a:r>
              <a:rPr lang="th-TH" spc="0" dirty="0" smtClean="0">
                <a:latin typeface="TH SarabunPSK"/>
                <a:cs typeface="TH SarabunPSK"/>
              </a:rPr>
              <a:t>ไป</a:t>
            </a:r>
            <a:r>
              <a:rPr lang="th-TH" spc="-15" dirty="0" smtClean="0">
                <a:latin typeface="TH SarabunPSK"/>
                <a:cs typeface="TH SarabunPSK"/>
              </a:rPr>
              <a:t>ค</a:t>
            </a:r>
            <a:r>
              <a:rPr lang="th-TH" spc="5" dirty="0" smtClean="0">
                <a:latin typeface="TH SarabunPSK"/>
                <a:cs typeface="TH SarabunPSK"/>
              </a:rPr>
              <a:t>ื</a:t>
            </a:r>
            <a:r>
              <a:rPr lang="th-TH" spc="-10" dirty="0" smtClean="0">
                <a:latin typeface="TH SarabunPSK"/>
                <a:cs typeface="TH SarabunPSK"/>
              </a:rPr>
              <a:t>อ</a:t>
            </a:r>
            <a:r>
              <a:rPr lang="th-TH" spc="-5" dirty="0" smtClean="0">
                <a:latin typeface="TH SarabunPSK"/>
                <a:cs typeface="TH SarabunPSK"/>
              </a:rPr>
              <a:t> </a:t>
            </a:r>
            <a:r>
              <a:rPr lang="th-TH" spc="5" dirty="0" smtClean="0">
                <a:latin typeface="TH SarabunPSK"/>
                <a:cs typeface="TH SarabunPSK"/>
              </a:rPr>
              <a:t>ส</a:t>
            </a:r>
            <a:r>
              <a:rPr lang="th-TH" spc="-5" dirty="0" smtClean="0">
                <a:latin typeface="TH SarabunPSK"/>
                <a:cs typeface="TH SarabunPSK"/>
              </a:rPr>
              <a:t>ถ</a:t>
            </a:r>
            <a:r>
              <a:rPr lang="th-TH" spc="0" dirty="0" smtClean="0">
                <a:latin typeface="TH SarabunPSK"/>
                <a:cs typeface="TH SarabunPSK"/>
              </a:rPr>
              <a:t>า</a:t>
            </a:r>
            <a:r>
              <a:rPr lang="th-TH" spc="-10" dirty="0" smtClean="0">
                <a:latin typeface="TH SarabunPSK"/>
                <a:cs typeface="TH SarabunPSK"/>
              </a:rPr>
              <a:t>น</a:t>
            </a:r>
            <a:r>
              <a:rPr lang="th-TH" spc="-5" dirty="0" smtClean="0">
                <a:latin typeface="TH SarabunPSK"/>
                <a:cs typeface="TH SarabunPSK"/>
              </a:rPr>
              <a:t>ี</a:t>
            </a:r>
            <a:r>
              <a:rPr lang="th-TH" spc="20" dirty="0" smtClean="0">
                <a:latin typeface="TH SarabunPSK"/>
                <a:cs typeface="TH SarabunPSK"/>
              </a:rPr>
              <a:t>โ</a:t>
            </a:r>
            <a:r>
              <a:rPr lang="th-TH" spc="-5" dirty="0" smtClean="0">
                <a:latin typeface="TH SarabunPSK"/>
                <a:cs typeface="TH SarabunPSK"/>
              </a:rPr>
              <a:t>ท</a:t>
            </a:r>
            <a:r>
              <a:rPr lang="th-TH" spc="0" dirty="0" smtClean="0">
                <a:latin typeface="TH SarabunPSK"/>
                <a:cs typeface="TH SarabunPSK"/>
              </a:rPr>
              <a:t>ร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-5" dirty="0" smtClean="0">
                <a:latin typeface="TH SarabunPSK"/>
                <a:cs typeface="TH SarabunPSK"/>
              </a:rPr>
              <a:t>ัศ</a:t>
            </a:r>
            <a:r>
              <a:rPr lang="th-TH" spc="-10" dirty="0" smtClean="0">
                <a:latin typeface="TH SarabunPSK"/>
                <a:cs typeface="TH SarabunPSK"/>
              </a:rPr>
              <a:t>น</a:t>
            </a:r>
            <a:r>
              <a:rPr lang="th-TH" spc="5" dirty="0" smtClean="0">
                <a:latin typeface="TH SarabunPSK"/>
                <a:cs typeface="TH SarabunPSK"/>
              </a:rPr>
              <a:t>เ</a:t>
            </a:r>
            <a:r>
              <a:rPr lang="th-TH" spc="-20" dirty="0" smtClean="0">
                <a:latin typeface="TH SarabunPSK"/>
                <a:cs typeface="TH SarabunPSK"/>
              </a:rPr>
              <a:t>พื</a:t>
            </a:r>
            <a:r>
              <a:rPr lang="th-TH" spc="-5" dirty="0" smtClean="0">
                <a:latin typeface="TH SarabunPSK"/>
                <a:cs typeface="TH SarabunPSK"/>
              </a:rPr>
              <a:t>่อ</a:t>
            </a:r>
            <a:r>
              <a:rPr lang="th-TH" spc="0" dirty="0" smtClean="0">
                <a:latin typeface="TH SarabunPSK"/>
                <a:cs typeface="TH SarabunPSK"/>
              </a:rPr>
              <a:t>ใ</a:t>
            </a:r>
            <a:r>
              <a:rPr lang="th-TH" spc="-10" dirty="0" smtClean="0">
                <a:latin typeface="TH SarabunPSK"/>
                <a:cs typeface="TH SarabunPSK"/>
              </a:rPr>
              <a:t>ห</a:t>
            </a:r>
            <a:r>
              <a:rPr lang="th-TH" spc="5" dirty="0" smtClean="0">
                <a:latin typeface="TH SarabunPSK"/>
                <a:cs typeface="TH SarabunPSK"/>
              </a:rPr>
              <a:t></a:t>
            </a:r>
            <a:r>
              <a:rPr lang="th-TH" spc="0" dirty="0" smtClean="0">
                <a:latin typeface="TH SarabunPSK"/>
                <a:cs typeface="TH SarabunPSK"/>
              </a:rPr>
              <a:t>บ</a:t>
            </a:r>
            <a:r>
              <a:rPr lang="th-TH" spc="-5" dirty="0" smtClean="0">
                <a:latin typeface="TH SarabunPSK"/>
                <a:cs typeface="TH SarabunPSK"/>
              </a:rPr>
              <a:t>ริก</a:t>
            </a:r>
            <a:r>
              <a:rPr lang="th-TH" spc="10" dirty="0" smtClean="0">
                <a:latin typeface="TH SarabunPSK"/>
                <a:cs typeface="TH SarabunPSK"/>
              </a:rPr>
              <a:t>า</a:t>
            </a:r>
            <a:r>
              <a:rPr lang="th-TH" spc="0" dirty="0" smtClean="0">
                <a:latin typeface="TH SarabunPSK"/>
                <a:cs typeface="TH SarabunPSK"/>
              </a:rPr>
              <a:t>ร</a:t>
            </a:r>
            <a:r>
              <a:rPr lang="th-TH" spc="5" dirty="0" smtClean="0">
                <a:latin typeface="TH SarabunPSK"/>
                <a:cs typeface="TH SarabunPSK"/>
              </a:rPr>
              <a:t>ส</a:t>
            </a:r>
            <a:r>
              <a:rPr lang="th-TH" spc="0" dirty="0" smtClean="0">
                <a:latin typeface="TH SarabunPSK"/>
                <a:cs typeface="TH SarabunPSK"/>
              </a:rPr>
              <a:t>า</a:t>
            </a:r>
            <a:r>
              <a:rPr lang="th-TH" spc="5" dirty="0" smtClean="0">
                <a:latin typeface="TH SarabunPSK"/>
                <a:cs typeface="TH SarabunPSK"/>
              </a:rPr>
              <a:t>ธ</a:t>
            </a:r>
            <a:r>
              <a:rPr lang="th-TH" spc="10" dirty="0" smtClean="0">
                <a:latin typeface="TH SarabunPSK"/>
                <a:cs typeface="TH SarabunPSK"/>
              </a:rPr>
              <a:t>า</a:t>
            </a:r>
            <a:r>
              <a:rPr lang="th-TH" spc="0" dirty="0" smtClean="0">
                <a:latin typeface="TH SarabunPSK"/>
                <a:cs typeface="TH SarabunPSK"/>
              </a:rPr>
              <a:t>ร</a:t>
            </a:r>
            <a:r>
              <a:rPr lang="th-TH" spc="-5" dirty="0" smtClean="0">
                <a:latin typeface="TH SarabunPSK"/>
                <a:cs typeface="TH SarabunPSK"/>
              </a:rPr>
              <a:t>ณ</a:t>
            </a:r>
            <a:r>
              <a:rPr lang="th-TH" spc="-10" dirty="0" smtClean="0">
                <a:latin typeface="TH SarabunPSK"/>
                <a:cs typeface="TH SarabunPSK"/>
              </a:rPr>
              <a:t>ะ</a:t>
            </a:r>
            <a:r>
              <a:rPr lang="th-TH" spc="20" dirty="0" smtClean="0">
                <a:latin typeface="TH SarabunPSK"/>
                <a:cs typeface="TH SarabunPSK"/>
              </a:rPr>
              <a:t> </a:t>
            </a:r>
            <a:r>
              <a:rPr lang="th-TH" spc="-15" dirty="0" smtClean="0">
                <a:latin typeface="TH SarabunPSK"/>
                <a:cs typeface="TH SarabunPSK"/>
              </a:rPr>
              <a:t>ซ</a:t>
            </a:r>
            <a:r>
              <a:rPr lang="th-TH" spc="-20" dirty="0" smtClean="0">
                <a:latin typeface="TH SarabunPSK"/>
                <a:cs typeface="TH SarabunPSK"/>
              </a:rPr>
              <a:t>ึ</a:t>
            </a:r>
            <a:r>
              <a:rPr lang="th-TH" spc="5" dirty="0" smtClean="0">
                <a:latin typeface="TH SarabunPSK"/>
                <a:cs typeface="TH SarabunPSK"/>
              </a:rPr>
              <a:t>่ง</a:t>
            </a:r>
            <a:r>
              <a:rPr lang="th-TH" spc="0" dirty="0" smtClean="0">
                <a:latin typeface="TH SarabunPSK"/>
                <a:cs typeface="TH SarabunPSK"/>
              </a:rPr>
              <a:t>ใ</a:t>
            </a:r>
            <a:r>
              <a:rPr lang="th-TH" spc="-5" dirty="0" smtClean="0">
                <a:latin typeface="TH SarabunPSK"/>
                <a:cs typeface="TH SarabunPSK"/>
              </a:rPr>
              <a:t>ชวิธ</a:t>
            </a:r>
            <a:r>
              <a:rPr lang="th-TH" spc="5" dirty="0" smtClean="0">
                <a:latin typeface="TH SarabunPSK"/>
                <a:cs typeface="TH SarabunPSK"/>
              </a:rPr>
              <a:t>ี</a:t>
            </a:r>
            <a:r>
              <a:rPr lang="th-TH" spc="-15" dirty="0" smtClean="0">
                <a:latin typeface="TH SarabunPSK"/>
                <a:cs typeface="TH SarabunPSK"/>
              </a:rPr>
              <a:t>ค</a:t>
            </a:r>
            <a:r>
              <a:rPr lang="th-TH" spc="-5" dirty="0" smtClean="0">
                <a:latin typeface="TH SarabunPSK"/>
                <a:cs typeface="TH SarabunPSK"/>
              </a:rPr>
              <a:t>ั</a:t>
            </a:r>
            <a:r>
              <a:rPr lang="th-TH" spc="0" dirty="0" smtClean="0">
                <a:latin typeface="TH SarabunPSK"/>
                <a:cs typeface="TH SarabunPSK"/>
              </a:rPr>
              <a:t>ด</a:t>
            </a:r>
            <a:r>
              <a:rPr lang="th-TH" spc="5" dirty="0" smtClean="0">
                <a:latin typeface="TH SarabunPSK"/>
                <a:cs typeface="TH SarabunPSK"/>
              </a:rPr>
              <a:t>เ</a:t>
            </a:r>
            <a:r>
              <a:rPr lang="th-TH" spc="-10" dirty="0" smtClean="0">
                <a:latin typeface="TH SarabunPSK"/>
                <a:cs typeface="TH SarabunPSK"/>
              </a:rPr>
              <a:t>ล</a:t>
            </a:r>
            <a:r>
              <a:rPr lang="th-TH" spc="5" dirty="0" smtClean="0">
                <a:latin typeface="TH SarabunPSK"/>
                <a:cs typeface="TH SarabunPSK"/>
              </a:rPr>
              <a:t>ื</a:t>
            </a:r>
            <a:r>
              <a:rPr lang="th-TH" spc="-5" dirty="0" smtClean="0">
                <a:latin typeface="TH SarabunPSK"/>
                <a:cs typeface="TH SarabunPSK"/>
              </a:rPr>
              <a:t>อก</a:t>
            </a:r>
            <a:r>
              <a:rPr lang="th-TH" spc="0" dirty="0" smtClean="0">
                <a:latin typeface="TH SarabunPSK"/>
                <a:cs typeface="TH SarabunPSK"/>
              </a:rPr>
              <a:t>ตา</a:t>
            </a:r>
            <a:r>
              <a:rPr lang="th-TH" spc="10" dirty="0" smtClean="0">
                <a:latin typeface="TH SarabunPSK"/>
                <a:cs typeface="TH SarabunPSK"/>
              </a:rPr>
              <a:t>ม</a:t>
            </a:r>
            <a:r>
              <a:rPr lang="th-TH" spc="-15" dirty="0" smtClean="0">
                <a:latin typeface="TH SarabunPSK"/>
                <a:cs typeface="TH SarabunPSK"/>
              </a:rPr>
              <a:t>ค</a:t>
            </a:r>
            <a:r>
              <a:rPr lang="th-TH" spc="10" dirty="0" smtClean="0">
                <a:latin typeface="TH SarabunPSK"/>
                <a:cs typeface="TH SarabunPSK"/>
              </a:rPr>
              <a:t>ุ</a:t>
            </a:r>
            <a:r>
              <a:rPr lang="th-TH" spc="-5" dirty="0" smtClean="0">
                <a:latin typeface="TH SarabunPSK"/>
                <a:cs typeface="TH SarabunPSK"/>
              </a:rPr>
              <a:t>ณ</a:t>
            </a:r>
            <a:r>
              <a:rPr lang="th-TH" spc="5" dirty="0" smtClean="0">
                <a:latin typeface="TH SarabunPSK"/>
                <a:cs typeface="TH SarabunPSK"/>
              </a:rPr>
              <a:t>ส</a:t>
            </a:r>
            <a:r>
              <a:rPr lang="th-TH" spc="-5" dirty="0" smtClean="0">
                <a:latin typeface="TH SarabunPSK"/>
                <a:cs typeface="TH SarabunPSK"/>
              </a:rPr>
              <a:t>ม</a:t>
            </a:r>
            <a:r>
              <a:rPr lang="th-TH" spc="-10" dirty="0" smtClean="0">
                <a:latin typeface="TH SarabunPSK"/>
                <a:cs typeface="TH SarabunPSK"/>
              </a:rPr>
              <a:t>บ</a:t>
            </a:r>
            <a:r>
              <a:rPr lang="th-TH" spc="5" dirty="0" smtClean="0">
                <a:latin typeface="TH SarabunPSK"/>
                <a:cs typeface="TH SarabunPSK"/>
              </a:rPr>
              <a:t>ั</a:t>
            </a:r>
            <a:r>
              <a:rPr lang="th-TH" spc="-15" dirty="0" smtClean="0">
                <a:latin typeface="TH SarabunPSK"/>
                <a:cs typeface="TH SarabunPSK"/>
              </a:rPr>
              <a:t>ต</a:t>
            </a:r>
            <a:r>
              <a:rPr lang="th-TH" spc="10" dirty="0" smtClean="0">
                <a:latin typeface="TH SarabunPSK"/>
                <a:cs typeface="TH SarabunPSK"/>
              </a:rPr>
              <a:t>ิ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-20" dirty="0" smtClean="0">
                <a:latin typeface="TH SarabunPSK"/>
                <a:cs typeface="TH SarabunPSK"/>
              </a:rPr>
              <a:t>ี</a:t>
            </a:r>
            <a:r>
              <a:rPr lang="th-TH" spc="5" dirty="0" smtClean="0">
                <a:latin typeface="TH SarabunPSK"/>
                <a:cs typeface="TH SarabunPSK"/>
              </a:rPr>
              <a:t>่เ</a:t>
            </a:r>
            <a:r>
              <a:rPr lang="th-TH" spc="0" dirty="0" smtClean="0">
                <a:latin typeface="TH SarabunPSK"/>
                <a:cs typeface="TH SarabunPSK"/>
              </a:rPr>
              <a:t>ห</a:t>
            </a:r>
            <a:r>
              <a:rPr lang="th-TH" spc="10" dirty="0" smtClean="0">
                <a:latin typeface="TH SarabunPSK"/>
                <a:cs typeface="TH SarabunPSK"/>
              </a:rPr>
              <a:t>ม</a:t>
            </a:r>
            <a:r>
              <a:rPr lang="th-TH" spc="0" dirty="0" smtClean="0">
                <a:latin typeface="TH SarabunPSK"/>
                <a:cs typeface="TH SarabunPSK"/>
              </a:rPr>
              <a:t>า</a:t>
            </a:r>
            <a:r>
              <a:rPr lang="th-TH" spc="-5" dirty="0" smtClean="0">
                <a:latin typeface="TH SarabunPSK"/>
                <a:cs typeface="TH SarabunPSK"/>
              </a:rPr>
              <a:t>ะ</a:t>
            </a:r>
            <a:r>
              <a:rPr lang="th-TH" spc="5" dirty="0" smtClean="0">
                <a:latin typeface="TH SarabunPSK"/>
                <a:cs typeface="TH SarabunPSK"/>
              </a:rPr>
              <a:t>ส</a:t>
            </a:r>
            <a:r>
              <a:rPr lang="th-TH" spc="10" dirty="0" smtClean="0">
                <a:latin typeface="TH SarabunPSK"/>
                <a:cs typeface="TH SarabunPSK"/>
              </a:rPr>
              <a:t>มโ</a:t>
            </a:r>
            <a:r>
              <a:rPr lang="th-TH" spc="0" dirty="0" smtClean="0">
                <a:latin typeface="TH SarabunPSK"/>
                <a:cs typeface="TH SarabunPSK"/>
              </a:rPr>
              <a:t>ด</a:t>
            </a:r>
            <a:r>
              <a:rPr lang="th-TH" spc="-10" dirty="0" smtClean="0">
                <a:latin typeface="TH SarabunPSK"/>
                <a:cs typeface="TH SarabunPSK"/>
              </a:rPr>
              <a:t>ย</a:t>
            </a:r>
            <a:r>
              <a:rPr lang="th-TH" spc="25" dirty="0" smtClean="0">
                <a:latin typeface="TH SarabunPSK"/>
                <a:cs typeface="TH SarabunPSK"/>
              </a:rPr>
              <a:t> </a:t>
            </a:r>
            <a:r>
              <a:rPr lang="th-TH" spc="10" dirty="0" smtClean="0">
                <a:latin typeface="TH SarabunPSK"/>
                <a:cs typeface="TH SarabunPSK"/>
              </a:rPr>
              <a:t>ก</a:t>
            </a:r>
            <a:r>
              <a:rPr lang="th-TH" spc="5" dirty="0" smtClean="0">
                <a:latin typeface="TH SarabunPSK"/>
                <a:cs typeface="TH SarabunPSK"/>
              </a:rPr>
              <a:t>ส</a:t>
            </a:r>
            <a:r>
              <a:rPr lang="th-TH" spc="-5" dirty="0" smtClean="0">
                <a:latin typeface="TH SarabunPSK"/>
                <a:cs typeface="TH SarabunPSK"/>
              </a:rPr>
              <a:t>ท</a:t>
            </a:r>
            <a:r>
              <a:rPr lang="th-TH" spc="5" dirty="0" smtClean="0">
                <a:latin typeface="TH SarabunPSK"/>
                <a:cs typeface="TH SarabunPSK"/>
              </a:rPr>
              <a:t>ช</a:t>
            </a:r>
            <a:r>
              <a:rPr lang="th-TH" spc="-5" dirty="0" smtClean="0">
                <a:latin typeface="TH SarabunPSK"/>
                <a:cs typeface="TH SarabunPSK"/>
              </a:rPr>
              <a:t>.</a:t>
            </a:r>
            <a:r>
              <a:rPr lang="th-TH" spc="40" dirty="0" smtClean="0">
                <a:latin typeface="TH SarabunPSK"/>
                <a:cs typeface="TH SarabunPSK"/>
              </a:rPr>
              <a:t> </a:t>
            </a:r>
            <a:r>
              <a:rPr lang="th-TH" spc="5" dirty="0" smtClean="0">
                <a:latin typeface="TH SarabunPSK"/>
                <a:cs typeface="TH SarabunPSK"/>
              </a:rPr>
              <a:t>เ</a:t>
            </a:r>
            <a:r>
              <a:rPr lang="th-TH" spc="-10" dirty="0" smtClean="0">
                <a:latin typeface="TH SarabunPSK"/>
                <a:cs typeface="TH SarabunPSK"/>
              </a:rPr>
              <a:t>ป</a:t>
            </a:r>
            <a:r>
              <a:rPr lang="th-TH" spc="0" dirty="0" smtClean="0">
                <a:latin typeface="TH SarabunPSK"/>
                <a:cs typeface="TH SarabunPSK"/>
              </a:rPr>
              <a:t>น</a:t>
            </a:r>
            <a:r>
              <a:rPr lang="th-TH" spc="-10" dirty="0" smtClean="0">
                <a:latin typeface="TH SarabunPSK"/>
                <a:cs typeface="TH SarabunPSK"/>
              </a:rPr>
              <a:t>ผ</a:t>
            </a:r>
            <a:r>
              <a:rPr lang="th-TH" spc="-20" dirty="0" smtClean="0">
                <a:latin typeface="TH SarabunPSK"/>
                <a:cs typeface="TH SarabunPSK"/>
              </a:rPr>
              <a:t>ู</a:t>
            </a:r>
            <a:r>
              <a:rPr lang="th-TH" spc="-5" dirty="0" smtClean="0">
                <a:latin typeface="TH SarabunPSK"/>
                <a:cs typeface="TH SarabunPSK"/>
              </a:rPr>
              <a:t></a:t>
            </a:r>
            <a:r>
              <a:rPr lang="th-TH" spc="-20" dirty="0" smtClean="0">
                <a:latin typeface="TH SarabunPSK"/>
                <a:cs typeface="TH SarabunPSK"/>
              </a:rPr>
              <a:t>พ</a:t>
            </a:r>
            <a:r>
              <a:rPr lang="th-TH" spc="5" dirty="0" smtClean="0">
                <a:latin typeface="TH SarabunPSK"/>
                <a:cs typeface="TH SarabunPSK"/>
              </a:rPr>
              <a:t>ิ</a:t>
            </a:r>
            <a:r>
              <a:rPr lang="th-TH" spc="0" dirty="0" smtClean="0">
                <a:latin typeface="TH SarabunPSK"/>
                <a:cs typeface="TH SarabunPSK"/>
              </a:rPr>
              <a:t>จาร</a:t>
            </a:r>
            <a:r>
              <a:rPr lang="th-TH" spc="10" dirty="0" smtClean="0">
                <a:latin typeface="TH SarabunPSK"/>
                <a:cs typeface="TH SarabunPSK"/>
              </a:rPr>
              <a:t>ณ</a:t>
            </a:r>
            <a:r>
              <a:rPr lang="th-TH" spc="-5" dirty="0" smtClean="0">
                <a:latin typeface="TH SarabunPSK"/>
                <a:cs typeface="TH SarabunPSK"/>
              </a:rPr>
              <a:t>า </a:t>
            </a:r>
            <a:r>
              <a:rPr lang="th-TH" spc="0" dirty="0" smtClean="0">
                <a:latin typeface="TH SarabunPSK"/>
                <a:cs typeface="TH SarabunPSK"/>
              </a:rPr>
              <a:t>แ</a:t>
            </a:r>
            <a:r>
              <a:rPr lang="th-TH" spc="15" dirty="0" smtClean="0">
                <a:latin typeface="TH SarabunPSK"/>
                <a:cs typeface="TH SarabunPSK"/>
              </a:rPr>
              <a:t>ล</a:t>
            </a:r>
            <a:r>
              <a:rPr lang="th-TH" spc="-5" dirty="0" smtClean="0">
                <a:latin typeface="TH SarabunPSK"/>
                <a:cs typeface="TH SarabunPSK"/>
              </a:rPr>
              <a:t>ะ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20" dirty="0" smtClean="0">
                <a:latin typeface="TH SarabunPSK"/>
                <a:cs typeface="TH SarabunPSK"/>
              </a:rPr>
              <a:t></a:t>
            </a:r>
            <a:r>
              <a:rPr lang="th-TH" spc="0" dirty="0" smtClean="0">
                <a:latin typeface="TH SarabunPSK"/>
                <a:cs typeface="TH SarabunPSK"/>
              </a:rPr>
              <a:t>า</a:t>
            </a:r>
            <a:r>
              <a:rPr lang="th-TH" spc="15" dirty="0" smtClean="0">
                <a:latin typeface="TH SarabunPSK"/>
                <a:cs typeface="TH SarabunPSK"/>
              </a:rPr>
              <a:t>ย</a:t>
            </a:r>
            <a:r>
              <a:rPr lang="th-TH" spc="-10" dirty="0" smtClean="0">
                <a:latin typeface="TH SarabunPSK"/>
                <a:cs typeface="TH SarabunPSK"/>
              </a:rPr>
              <a:t>ส</a:t>
            </a:r>
            <a:r>
              <a:rPr lang="th-TH" spc="-5" dirty="0" smtClean="0">
                <a:latin typeface="TH SarabunPSK"/>
                <a:cs typeface="TH SarabunPSK"/>
              </a:rPr>
              <a:t>ุ</a:t>
            </a:r>
            <a:r>
              <a:rPr lang="th-TH" spc="10" dirty="0" smtClean="0">
                <a:latin typeface="TH SarabunPSK"/>
                <a:cs typeface="TH SarabunPSK"/>
              </a:rPr>
              <a:t>ด</a:t>
            </a:r>
            <a:r>
              <a:rPr lang="th-TH" spc="-15" dirty="0" smtClean="0">
                <a:latin typeface="TH SarabunPSK"/>
                <a:cs typeface="TH SarabunPSK"/>
              </a:rPr>
              <a:t>ค</a:t>
            </a:r>
            <a:r>
              <a:rPr lang="th-TH" spc="-5" dirty="0" smtClean="0">
                <a:latin typeface="TH SarabunPSK"/>
                <a:cs typeface="TH SarabunPSK"/>
              </a:rPr>
              <a:t>ื</a:t>
            </a:r>
            <a:r>
              <a:rPr lang="th-TH" spc="5" dirty="0" smtClean="0">
                <a:latin typeface="TH SarabunPSK"/>
                <a:cs typeface="TH SarabunPSK"/>
              </a:rPr>
              <a:t>อ</a:t>
            </a:r>
            <a:r>
              <a:rPr lang="th-TH" spc="10" dirty="0" smtClean="0">
                <a:latin typeface="TH SarabunPSK"/>
                <a:cs typeface="TH SarabunPSK"/>
              </a:rPr>
              <a:t>โท</a:t>
            </a:r>
            <a:r>
              <a:rPr lang="th-TH" spc="0" dirty="0" smtClean="0">
                <a:latin typeface="TH SarabunPSK"/>
                <a:cs typeface="TH SarabunPSK"/>
              </a:rPr>
              <a:t>ร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20" dirty="0" smtClean="0">
                <a:latin typeface="TH SarabunPSK"/>
                <a:cs typeface="TH SarabunPSK"/>
              </a:rPr>
              <a:t>ั</a:t>
            </a:r>
            <a:r>
              <a:rPr lang="th-TH" spc="-5" dirty="0" smtClean="0">
                <a:latin typeface="TH SarabunPSK"/>
                <a:cs typeface="TH SarabunPSK"/>
              </a:rPr>
              <a:t>ศ</a:t>
            </a:r>
            <a:r>
              <a:rPr lang="th-TH" spc="-10" dirty="0" smtClean="0">
                <a:latin typeface="TH SarabunPSK"/>
                <a:cs typeface="TH SarabunPSK"/>
              </a:rPr>
              <a:t>น</a:t>
            </a:r>
            <a:r>
              <a:rPr lang="th-TH" spc="20" dirty="0" smtClean="0">
                <a:latin typeface="TH SarabunPSK"/>
                <a:cs typeface="TH SarabunPSK"/>
              </a:rPr>
              <a:t></a:t>
            </a:r>
            <a:r>
              <a:rPr lang="th-TH" spc="5" dirty="0" smtClean="0">
                <a:latin typeface="TH SarabunPSK"/>
                <a:cs typeface="TH SarabunPSK"/>
              </a:rPr>
              <a:t>เ</a:t>
            </a:r>
            <a:r>
              <a:rPr lang="th-TH" spc="-20" dirty="0" smtClean="0">
                <a:latin typeface="TH SarabunPSK"/>
                <a:cs typeface="TH SarabunPSK"/>
              </a:rPr>
              <a:t>พื</a:t>
            </a:r>
            <a:r>
              <a:rPr lang="th-TH" spc="20" dirty="0" smtClean="0">
                <a:latin typeface="TH SarabunPSK"/>
                <a:cs typeface="TH SarabunPSK"/>
              </a:rPr>
              <a:t>่</a:t>
            </a:r>
            <a:r>
              <a:rPr lang="th-TH" spc="-5" dirty="0" smtClean="0">
                <a:latin typeface="TH SarabunPSK"/>
                <a:cs typeface="TH SarabunPSK"/>
              </a:rPr>
              <a:t>อ</a:t>
            </a:r>
            <a:r>
              <a:rPr lang="th-TH" spc="15" dirty="0" smtClean="0">
                <a:latin typeface="TH SarabunPSK"/>
                <a:cs typeface="TH SarabunPSK"/>
              </a:rPr>
              <a:t>ใ</a:t>
            </a:r>
            <a:r>
              <a:rPr lang="th-TH" spc="-10" dirty="0" smtClean="0">
                <a:latin typeface="TH SarabunPSK"/>
                <a:cs typeface="TH SarabunPSK"/>
              </a:rPr>
              <a:t>ห</a:t>
            </a:r>
            <a:r>
              <a:rPr lang="th-TH" spc="-5" dirty="0" smtClean="0">
                <a:latin typeface="TH SarabunPSK"/>
                <a:cs typeface="TH SarabunPSK"/>
              </a:rPr>
              <a:t></a:t>
            </a:r>
            <a:r>
              <a:rPr lang="th-TH" spc="10" dirty="0" smtClean="0">
                <a:latin typeface="TH SarabunPSK"/>
                <a:cs typeface="TH SarabunPSK"/>
              </a:rPr>
              <a:t>บ</a:t>
            </a:r>
            <a:r>
              <a:rPr lang="th-TH" spc="-5" dirty="0" smtClean="0">
                <a:latin typeface="TH SarabunPSK"/>
                <a:cs typeface="TH SarabunPSK"/>
              </a:rPr>
              <a:t>ริ</a:t>
            </a:r>
            <a:r>
              <a:rPr lang="th-TH" spc="10" dirty="0" smtClean="0">
                <a:latin typeface="TH SarabunPSK"/>
                <a:cs typeface="TH SarabunPSK"/>
              </a:rPr>
              <a:t>ก</a:t>
            </a:r>
            <a:r>
              <a:rPr lang="th-TH" spc="0" dirty="0" smtClean="0">
                <a:latin typeface="TH SarabunPSK"/>
                <a:cs typeface="TH SarabunPSK"/>
              </a:rPr>
              <a:t>า</a:t>
            </a:r>
            <a:r>
              <a:rPr lang="th-TH" spc="15" dirty="0" smtClean="0">
                <a:latin typeface="TH SarabunPSK"/>
                <a:cs typeface="TH SarabunPSK"/>
              </a:rPr>
              <a:t>ร</a:t>
            </a:r>
            <a:r>
              <a:rPr lang="th-TH" spc="-5" dirty="0" smtClean="0">
                <a:latin typeface="TH SarabunPSK"/>
                <a:cs typeface="TH SarabunPSK"/>
              </a:rPr>
              <a:t>ชุ</a:t>
            </a:r>
            <a:r>
              <a:rPr lang="th-TH" spc="10" dirty="0" smtClean="0">
                <a:latin typeface="TH SarabunPSK"/>
                <a:cs typeface="TH SarabunPSK"/>
              </a:rPr>
              <a:t>ม</a:t>
            </a:r>
            <a:r>
              <a:rPr lang="th-TH" spc="5" dirty="0" smtClean="0">
                <a:latin typeface="TH SarabunPSK"/>
                <a:cs typeface="TH SarabunPSK"/>
              </a:rPr>
              <a:t>ช</a:t>
            </a:r>
            <a:r>
              <a:rPr lang="th-TH" spc="-10" dirty="0" smtClean="0">
                <a:latin typeface="TH SarabunPSK"/>
                <a:cs typeface="TH SarabunPSK"/>
              </a:rPr>
              <a:t>น</a:t>
            </a:r>
            <a:r>
              <a:rPr lang="th-TH" spc="40" dirty="0" smtClean="0">
                <a:latin typeface="TH SarabunPSK"/>
                <a:cs typeface="TH SarabunPSK"/>
              </a:rPr>
              <a:t> </a:t>
            </a:r>
            <a:r>
              <a:rPr lang="th-TH" spc="-15" dirty="0" smtClean="0">
                <a:latin typeface="TH SarabunPSK"/>
                <a:cs typeface="TH SarabunPSK"/>
              </a:rPr>
              <a:t>ซ</a:t>
            </a:r>
            <a:r>
              <a:rPr lang="th-TH" spc="-20" dirty="0" smtClean="0">
                <a:latin typeface="TH SarabunPSK"/>
                <a:cs typeface="TH SarabunPSK"/>
              </a:rPr>
              <a:t>ึ</a:t>
            </a:r>
            <a:r>
              <a:rPr lang="th-TH" spc="20" dirty="0" smtClean="0">
                <a:latin typeface="TH SarabunPSK"/>
                <a:cs typeface="TH SarabunPSK"/>
              </a:rPr>
              <a:t>่</a:t>
            </a:r>
            <a:r>
              <a:rPr lang="th-TH" spc="-5" dirty="0" smtClean="0">
                <a:latin typeface="TH SarabunPSK"/>
                <a:cs typeface="TH SarabunPSK"/>
              </a:rPr>
              <a:t>ง</a:t>
            </a:r>
            <a:r>
              <a:rPr lang="th-TH" spc="35" dirty="0" smtClean="0">
                <a:latin typeface="TH SarabunPSK"/>
                <a:cs typeface="TH SarabunPSK"/>
              </a:rPr>
              <a:t> </a:t>
            </a:r>
            <a:r>
              <a:rPr lang="th-TH" spc="-5" dirty="0" smtClean="0">
                <a:latin typeface="TH SarabunPSK"/>
                <a:cs typeface="TH SarabunPSK"/>
              </a:rPr>
              <a:t>ก</a:t>
            </a:r>
            <a:r>
              <a:rPr lang="th-TH" spc="15" dirty="0" smtClean="0">
                <a:latin typeface="TH SarabunPSK"/>
                <a:cs typeface="TH SarabunPSK"/>
              </a:rPr>
              <a:t>ส</a:t>
            </a:r>
            <a:r>
              <a:rPr lang="th-TH" spc="10" dirty="0" smtClean="0">
                <a:latin typeface="TH SarabunPSK"/>
                <a:cs typeface="TH SarabunPSK"/>
              </a:rPr>
              <a:t>ท</a:t>
            </a:r>
            <a:r>
              <a:rPr lang="th-TH" spc="5" dirty="0" smtClean="0">
                <a:latin typeface="TH SarabunPSK"/>
                <a:cs typeface="TH SarabunPSK"/>
              </a:rPr>
              <a:t>ช</a:t>
            </a:r>
            <a:r>
              <a:rPr lang="th-TH" spc="-5" dirty="0" smtClean="0">
                <a:latin typeface="TH SarabunPSK"/>
                <a:cs typeface="TH SarabunPSK"/>
              </a:rPr>
              <a:t>.</a:t>
            </a:r>
            <a:r>
              <a:rPr lang="th-TH" spc="40" dirty="0" smtClean="0">
                <a:latin typeface="TH SarabunPSK"/>
                <a:cs typeface="TH SarabunPSK"/>
              </a:rPr>
              <a:t> </a:t>
            </a:r>
            <a:r>
              <a:rPr lang="th-TH" spc="15" dirty="0" smtClean="0">
                <a:latin typeface="TH SarabunPSK"/>
                <a:cs typeface="TH SarabunPSK"/>
              </a:rPr>
              <a:t>เ</a:t>
            </a:r>
            <a:r>
              <a:rPr lang="th-TH" spc="-10" dirty="0" smtClean="0">
                <a:latin typeface="TH SarabunPSK"/>
                <a:cs typeface="TH SarabunPSK"/>
              </a:rPr>
              <a:t>ป</a:t>
            </a:r>
            <a:r>
              <a:rPr lang="th-TH" spc="-5" dirty="0" smtClean="0">
                <a:latin typeface="TH SarabunPSK"/>
                <a:cs typeface="TH SarabunPSK"/>
              </a:rPr>
              <a:t></a:t>
            </a:r>
            <a:r>
              <a:rPr lang="th-TH" spc="15" dirty="0" smtClean="0">
                <a:latin typeface="TH SarabunPSK"/>
                <a:cs typeface="TH SarabunPSK"/>
              </a:rPr>
              <a:t>น</a:t>
            </a:r>
            <a:r>
              <a:rPr lang="th-TH" spc="-10" dirty="0" smtClean="0">
                <a:latin typeface="TH SarabunPSK"/>
                <a:cs typeface="TH SarabunPSK"/>
              </a:rPr>
              <a:t>ผ</a:t>
            </a:r>
            <a:r>
              <a:rPr lang="th-TH" spc="-20" dirty="0" smtClean="0">
                <a:latin typeface="TH SarabunPSK"/>
                <a:cs typeface="TH SarabunPSK"/>
              </a:rPr>
              <a:t>ู</a:t>
            </a:r>
            <a:r>
              <a:rPr lang="th-TH" spc="-5" dirty="0" smtClean="0">
                <a:latin typeface="TH SarabunPSK"/>
                <a:cs typeface="TH SarabunPSK"/>
              </a:rPr>
              <a:t></a:t>
            </a:r>
            <a:r>
              <a:rPr lang="th-TH" spc="-20" dirty="0" smtClean="0">
                <a:latin typeface="TH SarabunPSK"/>
                <a:cs typeface="TH SarabunPSK"/>
              </a:rPr>
              <a:t>พ</a:t>
            </a:r>
            <a:r>
              <a:rPr lang="th-TH" spc="20" dirty="0" smtClean="0">
                <a:latin typeface="TH SarabunPSK"/>
                <a:cs typeface="TH SarabunPSK"/>
              </a:rPr>
              <a:t>ิ</a:t>
            </a:r>
            <a:r>
              <a:rPr lang="th-TH" spc="0" dirty="0" smtClean="0">
                <a:latin typeface="TH SarabunPSK"/>
                <a:cs typeface="TH SarabunPSK"/>
              </a:rPr>
              <a:t>จ</a:t>
            </a:r>
            <a:r>
              <a:rPr lang="th-TH" spc="10" dirty="0" smtClean="0">
                <a:latin typeface="TH SarabunPSK"/>
                <a:cs typeface="TH SarabunPSK"/>
              </a:rPr>
              <a:t>า</a:t>
            </a:r>
            <a:r>
              <a:rPr lang="th-TH" spc="0" dirty="0" smtClean="0">
                <a:latin typeface="TH SarabunPSK"/>
                <a:cs typeface="TH SarabunPSK"/>
              </a:rPr>
              <a:t>ร</a:t>
            </a:r>
            <a:r>
              <a:rPr lang="th-TH" spc="10" dirty="0" smtClean="0">
                <a:latin typeface="TH SarabunPSK"/>
                <a:cs typeface="TH SarabunPSK"/>
              </a:rPr>
              <a:t>ณ</a:t>
            </a:r>
            <a:r>
              <a:rPr lang="th-TH" spc="0" dirty="0" smtClean="0">
                <a:latin typeface="TH SarabunPSK"/>
                <a:cs typeface="TH SarabunPSK"/>
              </a:rPr>
              <a:t>า</a:t>
            </a:r>
            <a:r>
              <a:rPr lang="th-TH" spc="5" dirty="0" smtClean="0">
                <a:latin typeface="TH SarabunPSK"/>
                <a:cs typeface="TH SarabunPSK"/>
              </a:rPr>
              <a:t>อ</a:t>
            </a:r>
            <a:r>
              <a:rPr lang="th-TH" spc="-5" dirty="0" smtClean="0">
                <a:latin typeface="TH SarabunPSK"/>
                <a:cs typeface="TH SarabunPSK"/>
              </a:rPr>
              <a:t>อ</a:t>
            </a:r>
            <a:r>
              <a:rPr lang="th-TH" spc="10" dirty="0" smtClean="0">
                <a:latin typeface="TH SarabunPSK"/>
                <a:cs typeface="TH SarabunPSK"/>
              </a:rPr>
              <a:t>ก</a:t>
            </a:r>
            <a:r>
              <a:rPr lang="th-TH" spc="0" dirty="0" smtClean="0">
                <a:latin typeface="TH SarabunPSK"/>
                <a:cs typeface="TH SarabunPSK"/>
              </a:rPr>
              <a:t>ใ</a:t>
            </a:r>
            <a:r>
              <a:rPr lang="th-TH" spc="10" dirty="0" smtClean="0">
                <a:latin typeface="TH SarabunPSK"/>
                <a:cs typeface="TH SarabunPSK"/>
              </a:rPr>
              <a:t>บ</a:t>
            </a:r>
            <a:r>
              <a:rPr lang="th-TH" spc="-5" dirty="0" smtClean="0">
                <a:latin typeface="TH SarabunPSK"/>
                <a:cs typeface="TH SarabunPSK"/>
              </a:rPr>
              <a:t>อ</a:t>
            </a:r>
            <a:r>
              <a:rPr lang="th-TH" spc="-10" dirty="0" smtClean="0">
                <a:latin typeface="TH SarabunPSK"/>
                <a:cs typeface="TH SarabunPSK"/>
              </a:rPr>
              <a:t>น</a:t>
            </a:r>
            <a:r>
              <a:rPr lang="th-TH" spc="20" dirty="0" smtClean="0">
                <a:latin typeface="TH SarabunPSK"/>
                <a:cs typeface="TH SarabunPSK"/>
              </a:rPr>
              <a:t>ุ</a:t>
            </a:r>
            <a:r>
              <a:rPr lang="th-TH" spc="0" dirty="0" smtClean="0">
                <a:latin typeface="TH SarabunPSK"/>
                <a:cs typeface="TH SarabunPSK"/>
              </a:rPr>
              <a:t>ญ</a:t>
            </a:r>
            <a:r>
              <a:rPr lang="th-TH" spc="10" dirty="0" smtClean="0">
                <a:latin typeface="TH SarabunPSK"/>
                <a:cs typeface="TH SarabunPSK"/>
              </a:rPr>
              <a:t>า</a:t>
            </a:r>
            <a:r>
              <a:rPr lang="th-TH" spc="0" dirty="0" smtClean="0">
                <a:latin typeface="TH SarabunPSK"/>
                <a:cs typeface="TH SarabunPSK"/>
              </a:rPr>
              <a:t>ต</a:t>
            </a:r>
            <a:r>
              <a:rPr lang="th-TH" spc="15" dirty="0" smtClean="0">
                <a:latin typeface="TH SarabunPSK"/>
                <a:cs typeface="TH SarabunPSK"/>
              </a:rPr>
              <a:t>ใ</a:t>
            </a:r>
            <a:r>
              <a:rPr lang="th-TH" spc="-10" dirty="0" smtClean="0">
                <a:latin typeface="TH SarabunPSK"/>
                <a:cs typeface="TH SarabunPSK"/>
              </a:rPr>
              <a:t>ห</a:t>
            </a:r>
            <a:r>
              <a:rPr lang="th-TH" spc="-5" dirty="0" smtClean="0">
                <a:latin typeface="TH SarabunPSK"/>
                <a:cs typeface="TH SarabunPSK"/>
              </a:rPr>
              <a:t>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20" dirty="0" smtClean="0">
                <a:latin typeface="TH SarabunPSK"/>
                <a:cs typeface="TH SarabunPSK"/>
              </a:rPr>
              <a:t>ั</a:t>
            </a:r>
            <a:r>
              <a:rPr lang="th-TH" spc="0" dirty="0" smtClean="0">
                <a:latin typeface="TH SarabunPSK"/>
                <a:cs typeface="TH SarabunPSK"/>
              </a:rPr>
              <a:t>บ</a:t>
            </a:r>
            <a:r>
              <a:rPr lang="th-TH" spc="-10" dirty="0" smtClean="0">
                <a:latin typeface="TH SarabunPSK"/>
                <a:cs typeface="TH SarabunPSK"/>
              </a:rPr>
              <a:t>ผ</a:t>
            </a:r>
            <a:r>
              <a:rPr lang="th-TH" spc="-20" dirty="0" smtClean="0">
                <a:latin typeface="TH SarabunPSK"/>
                <a:cs typeface="TH SarabunPSK"/>
              </a:rPr>
              <a:t>ู</a:t>
            </a:r>
            <a:r>
              <a:rPr lang="th-TH" spc="20" dirty="0" smtClean="0">
                <a:latin typeface="TH SarabunPSK"/>
                <a:cs typeface="TH SarabunPSK"/>
              </a:rPr>
              <a:t></a:t>
            </a:r>
            <a:r>
              <a:rPr lang="th-TH" spc="-10" dirty="0" smtClean="0">
                <a:latin typeface="TH SarabunPSK"/>
                <a:cs typeface="TH SarabunPSK"/>
              </a:rPr>
              <a:t>ย</a:t>
            </a:r>
            <a:r>
              <a:rPr lang="th-TH" spc="-20" dirty="0" smtClean="0">
                <a:latin typeface="TH SarabunPSK"/>
                <a:cs typeface="TH SarabunPSK"/>
              </a:rPr>
              <a:t>ื</a:t>
            </a:r>
            <a:r>
              <a:rPr lang="th-TH" spc="-5" dirty="0" smtClean="0">
                <a:latin typeface="TH SarabunPSK"/>
                <a:cs typeface="TH SarabunPSK"/>
              </a:rPr>
              <a:t>่</a:t>
            </a:r>
            <a:r>
              <a:rPr lang="th-TH" spc="15" dirty="0" smtClean="0">
                <a:latin typeface="TH SarabunPSK"/>
                <a:cs typeface="TH SarabunPSK"/>
              </a:rPr>
              <a:t>น</a:t>
            </a:r>
            <a:r>
              <a:rPr lang="th-TH" spc="-5" dirty="0" smtClean="0">
                <a:latin typeface="TH SarabunPSK"/>
                <a:cs typeface="TH SarabunPSK"/>
              </a:rPr>
              <a:t>ข</a:t>
            </a:r>
            <a:r>
              <a:rPr lang="th-TH" spc="5" dirty="0" smtClean="0">
                <a:latin typeface="TH SarabunPSK"/>
                <a:cs typeface="TH SarabunPSK"/>
              </a:rPr>
              <a:t>อ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-20" dirty="0" smtClean="0">
                <a:latin typeface="TH SarabunPSK"/>
                <a:cs typeface="TH SarabunPSK"/>
              </a:rPr>
              <a:t>ี</a:t>
            </a:r>
            <a:r>
              <a:rPr lang="th-TH" spc="-5" dirty="0" smtClean="0">
                <a:latin typeface="TH SarabunPSK"/>
                <a:cs typeface="TH SarabunPSK"/>
              </a:rPr>
              <a:t>่</a:t>
            </a:r>
            <a:r>
              <a:rPr lang="th-TH" spc="-15" dirty="0" smtClean="0">
                <a:latin typeface="TH SarabunPSK"/>
                <a:cs typeface="TH SarabunPSK"/>
              </a:rPr>
              <a:t>ม</a:t>
            </a:r>
            <a:r>
              <a:rPr lang="th-TH" spc="20" dirty="0" smtClean="0">
                <a:latin typeface="TH SarabunPSK"/>
                <a:cs typeface="TH SarabunPSK"/>
              </a:rPr>
              <a:t>ี</a:t>
            </a:r>
            <a:r>
              <a:rPr lang="th-TH" spc="-5" dirty="0" smtClean="0">
                <a:latin typeface="TH SarabunPSK"/>
                <a:cs typeface="TH SarabunPSK"/>
              </a:rPr>
              <a:t>ค</a:t>
            </a:r>
            <a:r>
              <a:rPr lang="th-TH" spc="15" dirty="0" smtClean="0">
                <a:latin typeface="TH SarabunPSK"/>
                <a:cs typeface="TH SarabunPSK"/>
              </a:rPr>
              <a:t>ว</a:t>
            </a:r>
            <a:r>
              <a:rPr lang="th-TH" spc="10" dirty="0" smtClean="0">
                <a:latin typeface="TH SarabunPSK"/>
                <a:cs typeface="TH SarabunPSK"/>
              </a:rPr>
              <a:t>าม</a:t>
            </a:r>
            <a:r>
              <a:rPr lang="th-TH" spc="15" dirty="0" smtClean="0">
                <a:latin typeface="TH SarabunPSK"/>
                <a:cs typeface="TH SarabunPSK"/>
              </a:rPr>
              <a:t> </a:t>
            </a:r>
            <a:r>
              <a:rPr lang="th-TH" spc="-5" dirty="0" smtClean="0">
                <a:latin typeface="TH SarabunPSK"/>
                <a:cs typeface="TH SarabunPSK"/>
              </a:rPr>
              <a:t>เห</a:t>
            </a:r>
            <a:r>
              <a:rPr lang="th-TH" spc="-15" dirty="0" smtClean="0">
                <a:latin typeface="TH SarabunPSK"/>
                <a:cs typeface="TH SarabunPSK"/>
              </a:rPr>
              <a:t>ม</a:t>
            </a:r>
            <a:r>
              <a:rPr lang="th-TH" spc="-5" dirty="0" smtClean="0">
                <a:latin typeface="TH SarabunPSK"/>
                <a:cs typeface="TH SarabunPSK"/>
              </a:rPr>
              <a:t>า</a:t>
            </a:r>
            <a:r>
              <a:rPr lang="th-TH" spc="-20" dirty="0" smtClean="0">
                <a:latin typeface="TH SarabunPSK"/>
                <a:cs typeface="TH SarabunPSK"/>
              </a:rPr>
              <a:t>ะ</a:t>
            </a:r>
            <a:r>
              <a:rPr lang="th-TH" spc="-10" dirty="0" smtClean="0">
                <a:latin typeface="TH SarabunPSK"/>
                <a:cs typeface="TH SarabunPSK"/>
              </a:rPr>
              <a:t>ส</a:t>
            </a:r>
            <a:r>
              <a:rPr lang="th-TH" spc="-15" dirty="0" smtClean="0">
                <a:latin typeface="TH SarabunPSK"/>
                <a:cs typeface="TH SarabunPSK"/>
              </a:rPr>
              <a:t>ม</a:t>
            </a:r>
            <a:r>
              <a:rPr lang="th-TH" spc="-5" dirty="0" smtClean="0">
                <a:latin typeface="TH SarabunPSK"/>
                <a:cs typeface="TH SarabunPSK"/>
              </a:rPr>
              <a:t>เชน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5" dirty="0" smtClean="0">
                <a:latin typeface="TH SarabunPSK"/>
                <a:cs typeface="TH SarabunPSK"/>
              </a:rPr>
              <a:t>ัน</a:t>
            </a:r>
            <a:endParaRPr lang="th-TH" dirty="0" smtClean="0">
              <a:latin typeface="TH SarabunPSK"/>
              <a:cs typeface="TH SarabunPSK"/>
            </a:endParaRPr>
          </a:p>
          <a:p>
            <a:pPr marL="0" marR="19050" indent="0" algn="just">
              <a:lnSpc>
                <a:spcPct val="100000"/>
              </a:lnSpc>
              <a:buNone/>
            </a:pPr>
            <a:endParaRPr lang="th-TH" dirty="0" smtClean="0">
              <a:latin typeface="TH SarabunPSK"/>
              <a:cs typeface="TH SarabunPSK"/>
            </a:endParaRPr>
          </a:p>
          <a:p>
            <a:pPr marL="0" indent="0" algn="thaiDist">
              <a:buNone/>
            </a:pP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2782994383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12700">
              <a:lnSpc>
                <a:spcPct val="100000"/>
              </a:lnSpc>
            </a:pPr>
            <a:r>
              <a:rPr lang="th-TH" b="1" spc="-15" dirty="0" smtClean="0">
                <a:latin typeface="TH SarabunPSK"/>
                <a:cs typeface="TH SarabunPSK"/>
              </a:rPr>
              <a:t>ธุรกิจโทรทัศน</a:t>
            </a:r>
            <a:br>
              <a:rPr lang="th-TH" b="1" spc="-15" dirty="0" smtClean="0">
                <a:latin typeface="TH SarabunPSK"/>
                <a:cs typeface="TH SarabunPSK"/>
              </a:rPr>
            </a:br>
            <a:endParaRPr lang="th-TH" dirty="0">
              <a:latin typeface="TH SarabunPSK"/>
              <a:cs typeface="TH SarabunPSK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thaiDist">
              <a:buNone/>
            </a:pPr>
            <a:r>
              <a:rPr lang="th-TH" b="1" spc="-15" dirty="0" smtClean="0">
                <a:latin typeface="TH SarabunPSK"/>
                <a:cs typeface="TH SarabunPSK"/>
              </a:rPr>
              <a:t>4</a:t>
            </a:r>
            <a:r>
              <a:rPr lang="th-TH" b="1" spc="-5" dirty="0" smtClean="0">
                <a:latin typeface="TH SarabunPSK"/>
                <a:cs typeface="TH SarabunPSK"/>
              </a:rPr>
              <a:t>.2 </a:t>
            </a:r>
            <a:r>
              <a:rPr lang="th-TH" b="1" spc="-10" dirty="0" smtClean="0">
                <a:latin typeface="TH SarabunPSK"/>
                <a:cs typeface="TH SarabunPSK"/>
              </a:rPr>
              <a:t> ต</a:t>
            </a:r>
            <a:r>
              <a:rPr lang="th-TH" b="1" spc="-15" dirty="0" smtClean="0">
                <a:latin typeface="TH SarabunPSK"/>
                <a:cs typeface="TH SarabunPSK"/>
              </a:rPr>
              <a:t>ล</a:t>
            </a:r>
            <a:r>
              <a:rPr lang="th-TH" b="1" spc="-10" dirty="0" smtClean="0">
                <a:latin typeface="TH SarabunPSK"/>
                <a:cs typeface="TH SarabunPSK"/>
              </a:rPr>
              <a:t>าด</a:t>
            </a:r>
            <a:r>
              <a:rPr lang="th-TH" b="1" spc="0" dirty="0" smtClean="0">
                <a:latin typeface="TH SarabunPSK"/>
                <a:cs typeface="TH SarabunPSK"/>
              </a:rPr>
              <a:t>โ</a:t>
            </a:r>
            <a:r>
              <a:rPr lang="th-TH" b="1" spc="-15" dirty="0" smtClean="0">
                <a:latin typeface="TH SarabunPSK"/>
                <a:cs typeface="TH SarabunPSK"/>
              </a:rPr>
              <a:t>ท</a:t>
            </a:r>
            <a:r>
              <a:rPr lang="th-TH" b="1" spc="-10" dirty="0" smtClean="0">
                <a:latin typeface="TH SarabunPSK"/>
                <a:cs typeface="TH SarabunPSK"/>
              </a:rPr>
              <a:t>ร</a:t>
            </a:r>
            <a:r>
              <a:rPr lang="th-TH" b="1" spc="-15" dirty="0" smtClean="0">
                <a:latin typeface="TH SarabunPSK"/>
                <a:cs typeface="TH SarabunPSK"/>
              </a:rPr>
              <a:t>ท</a:t>
            </a:r>
            <a:r>
              <a:rPr lang="th-TH" b="1" spc="-5" dirty="0" smtClean="0">
                <a:latin typeface="TH SarabunPSK"/>
                <a:cs typeface="TH SarabunPSK"/>
              </a:rPr>
              <a:t>ัศน</a:t>
            </a:r>
            <a:r>
              <a:rPr lang="th-TH" b="1" spc="0" dirty="0" smtClean="0">
                <a:latin typeface="TH SarabunPSK"/>
                <a:cs typeface="TH SarabunPSK"/>
              </a:rPr>
              <a:t></a:t>
            </a:r>
            <a:r>
              <a:rPr lang="th-TH" b="1" spc="-5" dirty="0" smtClean="0">
                <a:latin typeface="TH SarabunPSK"/>
                <a:cs typeface="TH SarabunPSK"/>
              </a:rPr>
              <a:t>แ</a:t>
            </a:r>
            <a:r>
              <a:rPr lang="th-TH" b="1" spc="-15" dirty="0" smtClean="0">
                <a:latin typeface="TH SarabunPSK"/>
                <a:cs typeface="TH SarabunPSK"/>
              </a:rPr>
              <a:t>บบ</a:t>
            </a:r>
            <a:r>
              <a:rPr lang="th-TH" b="1" spc="-5" dirty="0" smtClean="0">
                <a:latin typeface="TH SarabunPSK"/>
                <a:cs typeface="TH SarabunPSK"/>
              </a:rPr>
              <a:t>บอกรั</a:t>
            </a:r>
            <a:r>
              <a:rPr lang="th-TH" b="1" spc="-15" dirty="0" smtClean="0">
                <a:latin typeface="TH SarabunPSK"/>
                <a:cs typeface="TH SarabunPSK"/>
              </a:rPr>
              <a:t>บส</a:t>
            </a:r>
            <a:r>
              <a:rPr lang="th-TH" b="1" spc="-20" dirty="0" smtClean="0">
                <a:latin typeface="TH SarabunPSK"/>
                <a:cs typeface="TH SarabunPSK"/>
              </a:rPr>
              <a:t>ม</a:t>
            </a:r>
            <a:r>
              <a:rPr lang="th-TH" b="1" spc="-10" dirty="0" smtClean="0">
                <a:latin typeface="TH SarabunPSK"/>
                <a:cs typeface="TH SarabunPSK"/>
              </a:rPr>
              <a:t>า</a:t>
            </a:r>
            <a:r>
              <a:rPr lang="th-TH" b="1" spc="-15" dirty="0" smtClean="0">
                <a:latin typeface="TH SarabunPSK"/>
                <a:cs typeface="TH SarabunPSK"/>
              </a:rPr>
              <a:t>ช</a:t>
            </a:r>
            <a:r>
              <a:rPr lang="th-TH" b="1" spc="-5" dirty="0" smtClean="0">
                <a:latin typeface="TH SarabunPSK"/>
                <a:cs typeface="TH SarabunPSK"/>
              </a:rPr>
              <a:t>ิก</a:t>
            </a:r>
            <a:endParaRPr lang="th-TH" dirty="0">
              <a:latin typeface="TH SarabunPSK"/>
              <a:cs typeface="TH SarabunPSK"/>
            </a:endParaRPr>
          </a:p>
          <a:p>
            <a:pPr marL="0" indent="0" algn="thaiDist">
              <a:buNone/>
            </a:pPr>
            <a:r>
              <a:rPr lang="th-TH" spc="-10" dirty="0" smtClean="0">
                <a:latin typeface="TH SarabunPSK"/>
                <a:cs typeface="TH SarabunPSK"/>
              </a:rPr>
              <a:t>น</a:t>
            </a:r>
            <a:r>
              <a:rPr lang="th-TH" spc="5" dirty="0" smtClean="0">
                <a:latin typeface="TH SarabunPSK"/>
                <a:cs typeface="TH SarabunPSK"/>
              </a:rPr>
              <a:t>ั</a:t>
            </a:r>
            <a:r>
              <a:rPr lang="th-TH" spc="25" dirty="0" smtClean="0">
                <a:latin typeface="TH SarabunPSK"/>
                <a:cs typeface="TH SarabunPSK"/>
              </a:rPr>
              <a:t>บ</a:t>
            </a:r>
            <a:r>
              <a:rPr lang="th-TH" spc="-10" dirty="0" smtClean="0">
                <a:latin typeface="TH SarabunPSK"/>
                <a:cs typeface="TH SarabunPSK"/>
              </a:rPr>
              <a:t>ต</a:t>
            </a:r>
            <a:r>
              <a:rPr lang="th-TH" spc="-20" dirty="0" smtClean="0">
                <a:latin typeface="TH SarabunPSK"/>
                <a:cs typeface="TH SarabunPSK"/>
              </a:rPr>
              <a:t>ั</a:t>
            </a:r>
            <a:r>
              <a:rPr lang="th-TH" spc="35" dirty="0" smtClean="0">
                <a:latin typeface="TH SarabunPSK"/>
                <a:cs typeface="TH SarabunPSK"/>
              </a:rPr>
              <a:t>้</a:t>
            </a:r>
            <a:r>
              <a:rPr lang="th-TH" spc="15" dirty="0" smtClean="0">
                <a:latin typeface="TH SarabunPSK"/>
                <a:cs typeface="TH SarabunPSK"/>
              </a:rPr>
              <a:t>ง</a:t>
            </a:r>
            <a:r>
              <a:rPr lang="th-TH" spc="20" dirty="0" smtClean="0">
                <a:latin typeface="TH SarabunPSK"/>
                <a:cs typeface="TH SarabunPSK"/>
              </a:rPr>
              <a:t>แ</a:t>
            </a:r>
            <a:r>
              <a:rPr lang="th-TH" spc="-15" dirty="0" smtClean="0">
                <a:latin typeface="TH SarabunPSK"/>
                <a:cs typeface="TH SarabunPSK"/>
              </a:rPr>
              <a:t>ต</a:t>
            </a:r>
            <a:r>
              <a:rPr lang="th-TH" spc="35" dirty="0" smtClean="0">
                <a:latin typeface="TH SarabunPSK"/>
                <a:cs typeface="TH SarabunPSK"/>
              </a:rPr>
              <a:t></a:t>
            </a:r>
            <a:r>
              <a:rPr lang="th-TH" spc="-5" dirty="0" smtClean="0">
                <a:latin typeface="TH SarabunPSK"/>
                <a:cs typeface="TH SarabunPSK"/>
              </a:rPr>
              <a:t>ธ</a:t>
            </a:r>
            <a:r>
              <a:rPr lang="th-TH" spc="5" dirty="0" smtClean="0">
                <a:latin typeface="TH SarabunPSK"/>
                <a:cs typeface="TH SarabunPSK"/>
              </a:rPr>
              <a:t>ุ</a:t>
            </a:r>
            <a:r>
              <a:rPr lang="th-TH" spc="25" dirty="0" smtClean="0">
                <a:latin typeface="TH SarabunPSK"/>
                <a:cs typeface="TH SarabunPSK"/>
              </a:rPr>
              <a:t>ร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35" dirty="0" smtClean="0">
                <a:latin typeface="TH SarabunPSK"/>
                <a:cs typeface="TH SarabunPSK"/>
              </a:rPr>
              <a:t>ิ</a:t>
            </a:r>
            <a:r>
              <a:rPr lang="th-TH" spc="15" dirty="0" smtClean="0">
                <a:latin typeface="TH SarabunPSK"/>
                <a:cs typeface="TH SarabunPSK"/>
              </a:rPr>
              <a:t>จ</a:t>
            </a:r>
            <a:r>
              <a:rPr lang="th-TH" spc="35" dirty="0" smtClean="0">
                <a:latin typeface="TH SarabunPSK"/>
                <a:cs typeface="TH SarabunPSK"/>
              </a:rPr>
              <a:t>โ</a:t>
            </a:r>
            <a:r>
              <a:rPr lang="th-TH" spc="20" dirty="0" smtClean="0">
                <a:latin typeface="TH SarabunPSK"/>
                <a:cs typeface="TH SarabunPSK"/>
              </a:rPr>
              <a:t>ท</a:t>
            </a:r>
            <a:r>
              <a:rPr lang="th-TH" spc="15" dirty="0" smtClean="0">
                <a:latin typeface="TH SarabunPSK"/>
                <a:cs typeface="TH SarabunPSK"/>
              </a:rPr>
              <a:t>ร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35" dirty="0" smtClean="0">
                <a:latin typeface="TH SarabunPSK"/>
                <a:cs typeface="TH SarabunPSK"/>
              </a:rPr>
              <a:t>ั</a:t>
            </a:r>
            <a:r>
              <a:rPr lang="th-TH" spc="20" dirty="0" smtClean="0">
                <a:latin typeface="TH SarabunPSK"/>
                <a:cs typeface="TH SarabunPSK"/>
              </a:rPr>
              <a:t>ศ</a:t>
            </a:r>
            <a:r>
              <a:rPr lang="th-TH" spc="-10" dirty="0" smtClean="0">
                <a:latin typeface="TH SarabunPSK"/>
                <a:cs typeface="TH SarabunPSK"/>
              </a:rPr>
              <a:t>น</a:t>
            </a:r>
            <a:r>
              <a:rPr lang="th-TH" spc="5" dirty="0" smtClean="0">
                <a:latin typeface="TH SarabunPSK"/>
                <a:cs typeface="TH SarabunPSK"/>
              </a:rPr>
              <a:t></a:t>
            </a:r>
            <a:r>
              <a:rPr lang="th-TH" spc="20" dirty="0" smtClean="0">
                <a:latin typeface="TH SarabunPSK"/>
                <a:cs typeface="TH SarabunPSK"/>
              </a:rPr>
              <a:t>แ</a:t>
            </a:r>
            <a:r>
              <a:rPr lang="th-TH" spc="25" dirty="0" smtClean="0">
                <a:latin typeface="TH SarabunPSK"/>
                <a:cs typeface="TH SarabunPSK"/>
              </a:rPr>
              <a:t>บ</a:t>
            </a:r>
            <a:r>
              <a:rPr lang="th-TH" spc="10" dirty="0" smtClean="0">
                <a:latin typeface="TH SarabunPSK"/>
                <a:cs typeface="TH SarabunPSK"/>
              </a:rPr>
              <a:t>บ</a:t>
            </a:r>
            <a:r>
              <a:rPr lang="th-TH" spc="25" dirty="0" smtClean="0">
                <a:latin typeface="TH SarabunPSK"/>
                <a:cs typeface="TH SarabunPSK"/>
              </a:rPr>
              <a:t>บ</a:t>
            </a:r>
            <a:r>
              <a:rPr lang="th-TH" spc="20" dirty="0" smtClean="0">
                <a:latin typeface="TH SarabunPSK"/>
                <a:cs typeface="TH SarabunPSK"/>
              </a:rPr>
              <a:t>อ</a:t>
            </a:r>
            <a:r>
              <a:rPr lang="th-TH" spc="10" dirty="0" smtClean="0">
                <a:latin typeface="TH SarabunPSK"/>
                <a:cs typeface="TH SarabunPSK"/>
              </a:rPr>
              <a:t>ก</a:t>
            </a:r>
            <a:r>
              <a:rPr lang="th-TH" spc="-5" dirty="0" smtClean="0">
                <a:latin typeface="TH SarabunPSK"/>
                <a:cs typeface="TH SarabunPSK"/>
              </a:rPr>
              <a:t>ร</a:t>
            </a:r>
            <a:r>
              <a:rPr lang="th-TH" spc="20" dirty="0" smtClean="0">
                <a:latin typeface="TH SarabunPSK"/>
                <a:cs typeface="TH SarabunPSK"/>
              </a:rPr>
              <a:t>ั</a:t>
            </a:r>
            <a:r>
              <a:rPr lang="th-TH" spc="25" dirty="0" smtClean="0">
                <a:latin typeface="TH SarabunPSK"/>
                <a:cs typeface="TH SarabunPSK"/>
              </a:rPr>
              <a:t>บ</a:t>
            </a:r>
            <a:r>
              <a:rPr lang="th-TH" spc="15" dirty="0" smtClean="0">
                <a:latin typeface="TH SarabunPSK"/>
                <a:cs typeface="TH SarabunPSK"/>
              </a:rPr>
              <a:t>ส</a:t>
            </a:r>
            <a:r>
              <a:rPr lang="th-TH" spc="20" dirty="0" smtClean="0">
                <a:latin typeface="TH SarabunPSK"/>
                <a:cs typeface="TH SarabunPSK"/>
              </a:rPr>
              <a:t>ม</a:t>
            </a:r>
            <a:r>
              <a:rPr lang="th-TH" spc="25" dirty="0" smtClean="0">
                <a:latin typeface="TH SarabunPSK"/>
                <a:cs typeface="TH SarabunPSK"/>
              </a:rPr>
              <a:t>า</a:t>
            </a:r>
            <a:r>
              <a:rPr lang="th-TH" spc="-5" dirty="0" smtClean="0">
                <a:latin typeface="TH SarabunPSK"/>
                <a:cs typeface="TH SarabunPSK"/>
              </a:rPr>
              <a:t>ช</a:t>
            </a:r>
            <a:r>
              <a:rPr lang="th-TH" spc="20" dirty="0" smtClean="0">
                <a:latin typeface="TH SarabunPSK"/>
                <a:cs typeface="TH SarabunPSK"/>
              </a:rPr>
              <a:t>ิก</a:t>
            </a:r>
            <a:r>
              <a:rPr lang="th-TH" spc="25" dirty="0" smtClean="0">
                <a:latin typeface="TH SarabunPSK"/>
                <a:cs typeface="TH SarabunPSK"/>
              </a:rPr>
              <a:t>รา</a:t>
            </a:r>
            <a:r>
              <a:rPr lang="th-TH" spc="15" dirty="0" smtClean="0">
                <a:latin typeface="TH SarabunPSK"/>
                <a:cs typeface="TH SarabunPSK"/>
              </a:rPr>
              <a:t>ย</a:t>
            </a:r>
            <a:r>
              <a:rPr lang="th-TH" spc="25" dirty="0" smtClean="0">
                <a:latin typeface="TH SarabunPSK"/>
                <a:cs typeface="TH SarabunPSK"/>
              </a:rPr>
              <a:t>ให</a:t>
            </a:r>
            <a:r>
              <a:rPr lang="th-TH" spc="-15" dirty="0" smtClean="0">
                <a:latin typeface="TH SarabunPSK"/>
                <a:cs typeface="TH SarabunPSK"/>
              </a:rPr>
              <a:t>ญ</a:t>
            </a:r>
            <a:r>
              <a:rPr lang="th-TH" spc="20" dirty="0" smtClean="0">
                <a:latin typeface="TH SarabunPSK"/>
                <a:cs typeface="TH SarabunPSK"/>
              </a:rPr>
              <a:t></a:t>
            </a:r>
            <a:r>
              <a:rPr lang="th-TH" spc="25" dirty="0" smtClean="0">
                <a:latin typeface="TH SarabunPSK"/>
                <a:cs typeface="TH SarabunPSK"/>
              </a:rPr>
              <a:t>ร</a:t>
            </a:r>
            <a:r>
              <a:rPr lang="th-TH" spc="20" dirty="0" smtClean="0">
                <a:latin typeface="TH SarabunPSK"/>
                <a:cs typeface="TH SarabunPSK"/>
              </a:rPr>
              <a:t>ะ</a:t>
            </a:r>
            <a:r>
              <a:rPr lang="th-TH" spc="-10" dirty="0" smtClean="0">
                <a:latin typeface="TH SarabunPSK"/>
                <a:cs typeface="TH SarabunPSK"/>
              </a:rPr>
              <a:t>ด</a:t>
            </a:r>
            <a:r>
              <a:rPr lang="th-TH" spc="20" dirty="0" smtClean="0">
                <a:latin typeface="TH SarabunPSK"/>
                <a:cs typeface="TH SarabunPSK"/>
              </a:rPr>
              <a:t>ั</a:t>
            </a:r>
            <a:r>
              <a:rPr lang="th-TH" spc="25" dirty="0" smtClean="0">
                <a:latin typeface="TH SarabunPSK"/>
                <a:cs typeface="TH SarabunPSK"/>
              </a:rPr>
              <a:t>บ</a:t>
            </a:r>
            <a:r>
              <a:rPr lang="th-TH" spc="30" dirty="0" smtClean="0">
                <a:latin typeface="TH SarabunPSK"/>
                <a:cs typeface="TH SarabunPSK"/>
              </a:rPr>
              <a:t>ช</a:t>
            </a:r>
            <a:r>
              <a:rPr lang="th-TH" spc="10" dirty="0" smtClean="0">
                <a:latin typeface="TH SarabunPSK"/>
                <a:cs typeface="TH SarabunPSK"/>
              </a:rPr>
              <a:t>า</a:t>
            </a:r>
            <a:r>
              <a:rPr lang="th-TH" spc="-10" dirty="0" smtClean="0">
                <a:latin typeface="TH SarabunPSK"/>
                <a:cs typeface="TH SarabunPSK"/>
              </a:rPr>
              <a:t>ต</a:t>
            </a:r>
            <a:r>
              <a:rPr lang="th-TH" spc="20" dirty="0" smtClean="0">
                <a:latin typeface="TH SarabunPSK"/>
                <a:cs typeface="TH SarabunPSK"/>
              </a:rPr>
              <a:t>ิอ</a:t>
            </a:r>
            <a:r>
              <a:rPr lang="th-TH" spc="-10" dirty="0" smtClean="0">
                <a:latin typeface="TH SarabunPSK"/>
                <a:cs typeface="TH SarabunPSK"/>
              </a:rPr>
              <a:t>ย</a:t>
            </a:r>
            <a:r>
              <a:rPr lang="th-TH" spc="20" dirty="0" smtClean="0">
                <a:latin typeface="TH SarabunPSK"/>
                <a:cs typeface="TH SarabunPSK"/>
              </a:rPr>
              <a:t></a:t>
            </a:r>
            <a:r>
              <a:rPr lang="th-TH" spc="25" dirty="0" smtClean="0">
                <a:latin typeface="TH SarabunPSK"/>
                <a:cs typeface="TH SarabunPSK"/>
              </a:rPr>
              <a:t>า</a:t>
            </a:r>
            <a:r>
              <a:rPr lang="th-TH" spc="-5" dirty="0" smtClean="0">
                <a:latin typeface="TH SarabunPSK"/>
                <a:cs typeface="TH SarabunPSK"/>
              </a:rPr>
              <a:t>ง</a:t>
            </a:r>
            <a:r>
              <a:rPr lang="th-TH" spc="55" dirty="0" smtClean="0">
                <a:latin typeface="TH SarabunPSK"/>
                <a:cs typeface="TH SarabunPSK"/>
              </a:rPr>
              <a:t> </a:t>
            </a:r>
            <a:r>
              <a:rPr lang="en-US" spc="0" dirty="0" smtClean="0">
                <a:latin typeface="TH SarabunPSK"/>
                <a:cs typeface="TH SarabunPSK"/>
              </a:rPr>
              <a:t>I</a:t>
            </a:r>
            <a:r>
              <a:rPr lang="en-US" spc="-15" dirty="0" smtClean="0">
                <a:latin typeface="TH SarabunPSK"/>
                <a:cs typeface="TH SarabunPSK"/>
              </a:rPr>
              <a:t>B</a:t>
            </a:r>
            <a:r>
              <a:rPr lang="en-US" spc="-10" dirty="0" smtClean="0">
                <a:latin typeface="TH SarabunPSK"/>
                <a:cs typeface="TH SarabunPSK"/>
              </a:rPr>
              <a:t>C</a:t>
            </a:r>
            <a:r>
              <a:rPr lang="en-US" spc="35" dirty="0" smtClean="0">
                <a:latin typeface="TH SarabunPSK"/>
                <a:cs typeface="TH SarabunPSK"/>
              </a:rPr>
              <a:t> </a:t>
            </a:r>
            <a:r>
              <a:rPr lang="th-TH" spc="20" dirty="0" smtClean="0">
                <a:latin typeface="TH SarabunPSK"/>
                <a:cs typeface="TH SarabunPSK"/>
              </a:rPr>
              <a:t>ค</a:t>
            </a:r>
            <a:r>
              <a:rPr lang="th-TH" spc="15" dirty="0" smtClean="0">
                <a:latin typeface="TH SarabunPSK"/>
                <a:cs typeface="TH SarabunPSK"/>
              </a:rPr>
              <a:t>ว</a:t>
            </a:r>
            <a:r>
              <a:rPr lang="th-TH" spc="25" dirty="0" smtClean="0">
                <a:latin typeface="TH SarabunPSK"/>
                <a:cs typeface="TH SarabunPSK"/>
              </a:rPr>
              <a:t>บร</a:t>
            </a:r>
            <a:r>
              <a:rPr lang="th-TH" spc="15" dirty="0" smtClean="0">
                <a:latin typeface="TH SarabunPSK"/>
                <a:cs typeface="TH SarabunPSK"/>
              </a:rPr>
              <a:t>ว</a:t>
            </a:r>
            <a:r>
              <a:rPr lang="th-TH" spc="20" dirty="0" smtClean="0">
                <a:latin typeface="TH SarabunPSK"/>
                <a:cs typeface="TH SarabunPSK"/>
              </a:rPr>
              <a:t>ม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20" dirty="0" smtClean="0">
                <a:latin typeface="TH SarabunPSK"/>
                <a:cs typeface="TH SarabunPSK"/>
              </a:rPr>
              <a:t>ิ</a:t>
            </a:r>
            <a:r>
              <a:rPr lang="th-TH" spc="15" dirty="0" smtClean="0">
                <a:latin typeface="TH SarabunPSK"/>
                <a:cs typeface="TH SarabunPSK"/>
              </a:rPr>
              <a:t>จ</a:t>
            </a:r>
            <a:r>
              <a:rPr lang="th-TH" spc="20" dirty="0" smtClean="0">
                <a:latin typeface="TH SarabunPSK"/>
                <a:cs typeface="TH SarabunPSK"/>
              </a:rPr>
              <a:t>ก</a:t>
            </a:r>
            <a:r>
              <a:rPr lang="th-TH" spc="25" dirty="0" smtClean="0">
                <a:latin typeface="TH SarabunPSK"/>
                <a:cs typeface="TH SarabunPSK"/>
              </a:rPr>
              <a:t>า</a:t>
            </a:r>
            <a:r>
              <a:rPr lang="th-TH" spc="15" dirty="0" smtClean="0">
                <a:latin typeface="TH SarabunPSK"/>
                <a:cs typeface="TH SarabunPSK"/>
              </a:rPr>
              <a:t>ร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20" dirty="0" smtClean="0">
                <a:latin typeface="TH SarabunPSK"/>
                <a:cs typeface="TH SarabunPSK"/>
              </a:rPr>
              <a:t>ั</a:t>
            </a:r>
            <a:r>
              <a:rPr lang="th-TH" spc="-10" dirty="0" smtClean="0">
                <a:latin typeface="TH SarabunPSK"/>
                <a:cs typeface="TH SarabunPSK"/>
              </a:rPr>
              <a:t>บ</a:t>
            </a:r>
            <a:r>
              <a:rPr lang="th-TH" spc="75" dirty="0" smtClean="0">
                <a:latin typeface="TH SarabunPSK"/>
                <a:cs typeface="TH SarabunPSK"/>
              </a:rPr>
              <a:t> </a:t>
            </a:r>
            <a:r>
              <a:rPr lang="en-US" spc="-10" dirty="0" smtClean="0">
                <a:latin typeface="TH SarabunPSK"/>
                <a:cs typeface="TH SarabunPSK"/>
              </a:rPr>
              <a:t>U</a:t>
            </a:r>
            <a:r>
              <a:rPr lang="en-US" spc="-15" dirty="0" smtClean="0">
                <a:latin typeface="TH SarabunPSK"/>
                <a:cs typeface="TH SarabunPSK"/>
              </a:rPr>
              <a:t>TV  </a:t>
            </a:r>
            <a:r>
              <a:rPr lang="th-TH" spc="-5" dirty="0" smtClean="0">
                <a:latin typeface="TH SarabunPSK"/>
                <a:cs typeface="TH SarabunPSK"/>
              </a:rPr>
              <a:t>เปน </a:t>
            </a:r>
            <a:r>
              <a:rPr lang="en-US" spc="-10" dirty="0" smtClean="0">
                <a:latin typeface="TH SarabunPSK"/>
                <a:cs typeface="TH SarabunPSK"/>
              </a:rPr>
              <a:t>U</a:t>
            </a:r>
            <a:r>
              <a:rPr lang="en-US" spc="-15" dirty="0" smtClean="0">
                <a:latin typeface="TH SarabunPSK"/>
                <a:cs typeface="TH SarabunPSK"/>
              </a:rPr>
              <a:t>B</a:t>
            </a:r>
            <a:r>
              <a:rPr lang="en-US" spc="-10" dirty="0" smtClean="0">
                <a:latin typeface="TH SarabunPSK"/>
                <a:cs typeface="TH SarabunPSK"/>
              </a:rPr>
              <a:t>C </a:t>
            </a:r>
            <a:r>
              <a:rPr lang="th-TH" spc="-15" dirty="0" smtClean="0">
                <a:latin typeface="TH SarabunPSK"/>
                <a:cs typeface="TH SarabunPSK"/>
              </a:rPr>
              <a:t>แ</a:t>
            </a:r>
            <a:r>
              <a:rPr lang="th-TH" spc="-10" dirty="0" smtClean="0">
                <a:latin typeface="TH SarabunPSK"/>
                <a:cs typeface="TH SarabunPSK"/>
              </a:rPr>
              <a:t>ล</a:t>
            </a:r>
            <a:r>
              <a:rPr lang="th-TH" spc="-20" dirty="0" smtClean="0">
                <a:latin typeface="TH SarabunPSK"/>
                <a:cs typeface="TH SarabunPSK"/>
              </a:rPr>
              <a:t>ะ</a:t>
            </a:r>
            <a:r>
              <a:rPr lang="th-TH" spc="-10" dirty="0" smtClean="0">
                <a:latin typeface="TH SarabunPSK"/>
                <a:cs typeface="TH SarabunPSK"/>
              </a:rPr>
              <a:t>ส</a:t>
            </a:r>
            <a:r>
              <a:rPr lang="th-TH" spc="-20" dirty="0" smtClean="0">
                <a:latin typeface="TH SarabunPSK"/>
                <a:cs typeface="TH SarabunPSK"/>
              </a:rPr>
              <a:t>ุ</a:t>
            </a:r>
            <a:r>
              <a:rPr lang="th-TH" spc="-15" dirty="0" smtClean="0">
                <a:latin typeface="TH SarabunPSK"/>
                <a:cs typeface="TH SarabunPSK"/>
              </a:rPr>
              <a:t>ดท</a:t>
            </a:r>
            <a:r>
              <a:rPr lang="th-TH" spc="-20" dirty="0" smtClean="0">
                <a:latin typeface="TH SarabunPSK"/>
                <a:cs typeface="TH SarabunPSK"/>
              </a:rPr>
              <a:t></a:t>
            </a:r>
            <a:r>
              <a:rPr lang="th-TH" spc="0" dirty="0" smtClean="0">
                <a:latin typeface="TH SarabunPSK"/>
                <a:cs typeface="TH SarabunPSK"/>
              </a:rPr>
              <a:t>ายเป</a:t>
            </a:r>
            <a:r>
              <a:rPr lang="th-TH" spc="-10" dirty="0" smtClean="0">
                <a:latin typeface="TH SarabunPSK"/>
                <a:cs typeface="TH SarabunPSK"/>
              </a:rPr>
              <a:t>ล</a:t>
            </a:r>
            <a:r>
              <a:rPr lang="th-TH" spc="-20" dirty="0" smtClean="0">
                <a:latin typeface="TH SarabunPSK"/>
                <a:cs typeface="TH SarabunPSK"/>
              </a:rPr>
              <a:t>ี</a:t>
            </a:r>
            <a:r>
              <a:rPr lang="th-TH" spc="-5" dirty="0" smtClean="0">
                <a:latin typeface="TH SarabunPSK"/>
                <a:cs typeface="TH SarabunPSK"/>
              </a:rPr>
              <a:t>่</a:t>
            </a:r>
            <a:r>
              <a:rPr lang="th-TH" spc="0" dirty="0" smtClean="0">
                <a:latin typeface="TH SarabunPSK"/>
                <a:cs typeface="TH SarabunPSK"/>
              </a:rPr>
              <a:t>ยน</a:t>
            </a:r>
            <a:r>
              <a:rPr lang="th-TH" spc="5" dirty="0" smtClean="0">
                <a:latin typeface="TH SarabunPSK"/>
                <a:cs typeface="TH SarabunPSK"/>
              </a:rPr>
              <a:t>เ</a:t>
            </a:r>
            <a:r>
              <a:rPr lang="th-TH" spc="-10" dirty="0" smtClean="0">
                <a:latin typeface="TH SarabunPSK"/>
                <a:cs typeface="TH SarabunPSK"/>
              </a:rPr>
              <a:t>ป</a:t>
            </a:r>
            <a:r>
              <a:rPr lang="th-TH" spc="5" dirty="0" smtClean="0">
                <a:latin typeface="TH SarabunPSK"/>
                <a:cs typeface="TH SarabunPSK"/>
              </a:rPr>
              <a:t>น</a:t>
            </a:r>
            <a:r>
              <a:rPr lang="th-TH" spc="-5" dirty="0" smtClean="0">
                <a:latin typeface="TH SarabunPSK"/>
                <a:cs typeface="TH SarabunPSK"/>
              </a:rPr>
              <a:t>ทรูว</a:t>
            </a:r>
            <a:r>
              <a:rPr lang="th-TH" spc="10" dirty="0" smtClean="0">
                <a:latin typeface="TH SarabunPSK"/>
                <a:cs typeface="TH SarabunPSK"/>
              </a:rPr>
              <a:t>ิ</a:t>
            </a:r>
            <a:r>
              <a:rPr lang="th-TH" spc="-5" dirty="0" smtClean="0">
                <a:latin typeface="TH SarabunPSK"/>
                <a:cs typeface="TH SarabunPSK"/>
              </a:rPr>
              <a:t>ช</a:t>
            </a:r>
            <a:r>
              <a:rPr lang="th-TH" spc="-20" dirty="0" smtClean="0">
                <a:latin typeface="TH SarabunPSK"/>
                <a:cs typeface="TH SarabunPSK"/>
              </a:rPr>
              <a:t>ั</a:t>
            </a:r>
            <a:r>
              <a:rPr lang="th-TH" spc="5" dirty="0" smtClean="0">
                <a:latin typeface="TH SarabunPSK"/>
                <a:cs typeface="TH SarabunPSK"/>
              </a:rPr>
              <a:t>่น</a:t>
            </a:r>
            <a:r>
              <a:rPr lang="th-TH" spc="-5" dirty="0" smtClean="0">
                <a:latin typeface="TH SarabunPSK"/>
                <a:cs typeface="TH SarabunPSK"/>
              </a:rPr>
              <a:t>ส</a:t>
            </a:r>
            <a:r>
              <a:rPr lang="th-TH" spc="10" dirty="0" smtClean="0">
                <a:latin typeface="TH SarabunPSK"/>
                <a:cs typeface="TH SarabunPSK"/>
              </a:rPr>
              <a:t> 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-5" dirty="0" smtClean="0">
                <a:latin typeface="TH SarabunPSK"/>
                <a:cs typeface="TH SarabunPSK"/>
              </a:rPr>
              <a:t>ํ</a:t>
            </a:r>
            <a:r>
              <a:rPr lang="th-TH" spc="0" dirty="0" smtClean="0">
                <a:latin typeface="TH SarabunPSK"/>
                <a:cs typeface="TH SarabunPSK"/>
              </a:rPr>
              <a:t>าใ</a:t>
            </a:r>
            <a:r>
              <a:rPr lang="th-TH" spc="-10" dirty="0" smtClean="0">
                <a:latin typeface="TH SarabunPSK"/>
                <a:cs typeface="TH SarabunPSK"/>
              </a:rPr>
              <a:t>ห</a:t>
            </a:r>
            <a:r>
              <a:rPr lang="th-TH" spc="-5" dirty="0" smtClean="0">
                <a:latin typeface="TH SarabunPSK"/>
                <a:cs typeface="TH SarabunPSK"/>
              </a:rPr>
              <a:t></a:t>
            </a:r>
            <a:r>
              <a:rPr lang="th-TH" spc="0" dirty="0" smtClean="0">
                <a:latin typeface="TH SarabunPSK"/>
                <a:cs typeface="TH SarabunPSK"/>
              </a:rPr>
              <a:t>ต</a:t>
            </a:r>
            <a:r>
              <a:rPr lang="th-TH" spc="5" dirty="0" smtClean="0">
                <a:latin typeface="TH SarabunPSK"/>
                <a:cs typeface="TH SarabunPSK"/>
              </a:rPr>
              <a:t>ล</a:t>
            </a:r>
            <a:r>
              <a:rPr lang="th-TH" spc="0" dirty="0" smtClean="0">
                <a:latin typeface="TH SarabunPSK"/>
                <a:cs typeface="TH SarabunPSK"/>
              </a:rPr>
              <a:t>าด</a:t>
            </a:r>
            <a:r>
              <a:rPr lang="th-TH" spc="10" dirty="0" smtClean="0">
                <a:latin typeface="TH SarabunPSK"/>
                <a:cs typeface="TH SarabunPSK"/>
              </a:rPr>
              <a:t>โ</a:t>
            </a:r>
            <a:r>
              <a:rPr lang="th-TH" spc="-5" dirty="0" smtClean="0">
                <a:latin typeface="TH SarabunPSK"/>
                <a:cs typeface="TH SarabunPSK"/>
              </a:rPr>
              <a:t>ท</a:t>
            </a:r>
            <a:r>
              <a:rPr lang="th-TH" spc="0" dirty="0" smtClean="0">
                <a:latin typeface="TH SarabunPSK"/>
                <a:cs typeface="TH SarabunPSK"/>
              </a:rPr>
              <a:t>ร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10" dirty="0" smtClean="0">
                <a:latin typeface="TH SarabunPSK"/>
                <a:cs typeface="TH SarabunPSK"/>
              </a:rPr>
              <a:t>ั</a:t>
            </a:r>
            <a:r>
              <a:rPr lang="th-TH" spc="-5" dirty="0" smtClean="0">
                <a:latin typeface="TH SarabunPSK"/>
                <a:cs typeface="TH SarabunPSK"/>
              </a:rPr>
              <a:t>ศ</a:t>
            </a:r>
            <a:r>
              <a:rPr lang="th-TH" spc="-10" dirty="0" smtClean="0">
                <a:latin typeface="TH SarabunPSK"/>
                <a:cs typeface="TH SarabunPSK"/>
              </a:rPr>
              <a:t>น</a:t>
            </a:r>
            <a:r>
              <a:rPr lang="th-TH" spc="-5" dirty="0" smtClean="0">
                <a:latin typeface="TH SarabunPSK"/>
                <a:cs typeface="TH SarabunPSK"/>
              </a:rPr>
              <a:t></a:t>
            </a:r>
            <a:r>
              <a:rPr lang="th-TH" spc="0" dirty="0" smtClean="0">
                <a:latin typeface="TH SarabunPSK"/>
                <a:cs typeface="TH SarabunPSK"/>
              </a:rPr>
              <a:t>แบบบ</a:t>
            </a:r>
            <a:r>
              <a:rPr lang="th-TH" spc="-5" dirty="0" smtClean="0">
                <a:latin typeface="TH SarabunPSK"/>
                <a:cs typeface="TH SarabunPSK"/>
              </a:rPr>
              <a:t>อกรั</a:t>
            </a:r>
            <a:r>
              <a:rPr lang="th-TH" spc="0" dirty="0" smtClean="0">
                <a:latin typeface="TH SarabunPSK"/>
                <a:cs typeface="TH SarabunPSK"/>
              </a:rPr>
              <a:t>บ</a:t>
            </a:r>
            <a:r>
              <a:rPr lang="th-TH" spc="5" dirty="0" smtClean="0">
                <a:latin typeface="TH SarabunPSK"/>
                <a:cs typeface="TH SarabunPSK"/>
              </a:rPr>
              <a:t>ส</a:t>
            </a:r>
            <a:r>
              <a:rPr lang="th-TH" spc="-5" dirty="0" smtClean="0">
                <a:latin typeface="TH SarabunPSK"/>
                <a:cs typeface="TH SarabunPSK"/>
              </a:rPr>
              <a:t>ม</a:t>
            </a:r>
            <a:r>
              <a:rPr lang="th-TH" spc="0" dirty="0" smtClean="0">
                <a:latin typeface="TH SarabunPSK"/>
                <a:cs typeface="TH SarabunPSK"/>
              </a:rPr>
              <a:t>า</a:t>
            </a:r>
            <a:r>
              <a:rPr lang="th-TH" spc="-5" dirty="0" smtClean="0">
                <a:latin typeface="TH SarabunPSK"/>
                <a:cs typeface="TH SarabunPSK"/>
              </a:rPr>
              <a:t>ชิกขอ</a:t>
            </a:r>
            <a:r>
              <a:rPr lang="th-TH" spc="5" dirty="0" smtClean="0">
                <a:latin typeface="TH SarabunPSK"/>
                <a:cs typeface="TH SarabunPSK"/>
              </a:rPr>
              <a:t>ง</a:t>
            </a:r>
            <a:r>
              <a:rPr lang="th-TH" spc="0" dirty="0" smtClean="0">
                <a:latin typeface="TH SarabunPSK"/>
                <a:cs typeface="TH SarabunPSK"/>
              </a:rPr>
              <a:t>ไ</a:t>
            </a:r>
            <a:r>
              <a:rPr lang="th-TH" spc="-5" dirty="0" smtClean="0">
                <a:latin typeface="TH SarabunPSK"/>
                <a:cs typeface="TH SarabunPSK"/>
              </a:rPr>
              <a:t>ท</a:t>
            </a:r>
            <a:r>
              <a:rPr lang="th-TH" spc="0" dirty="0" smtClean="0">
                <a:latin typeface="TH SarabunPSK"/>
                <a:cs typeface="TH SarabunPSK"/>
              </a:rPr>
              <a:t>ย</a:t>
            </a:r>
            <a:r>
              <a:rPr lang="th-TH" spc="-15" dirty="0" smtClean="0">
                <a:latin typeface="TH SarabunPSK"/>
                <a:cs typeface="TH SarabunPSK"/>
              </a:rPr>
              <a:t>ม</a:t>
            </a:r>
            <a:r>
              <a:rPr lang="th-TH" spc="-5" dirty="0" smtClean="0">
                <a:latin typeface="TH SarabunPSK"/>
                <a:cs typeface="TH SarabunPSK"/>
              </a:rPr>
              <a:t>ี</a:t>
            </a:r>
            <a:r>
              <a:rPr lang="th-TH" spc="-10" dirty="0" smtClean="0">
                <a:latin typeface="TH SarabunPSK"/>
                <a:cs typeface="TH SarabunPSK"/>
              </a:rPr>
              <a:t>ล</a:t>
            </a:r>
            <a:r>
              <a:rPr lang="th-TH" spc="-5" dirty="0" smtClean="0">
                <a:latin typeface="TH SarabunPSK"/>
                <a:cs typeface="TH SarabunPSK"/>
              </a:rPr>
              <a:t>ักษณะ</a:t>
            </a:r>
            <a:r>
              <a:rPr lang="th-TH" spc="10" dirty="0" smtClean="0">
                <a:latin typeface="TH SarabunPSK"/>
                <a:cs typeface="TH SarabunPSK"/>
              </a:rPr>
              <a:t>โ</a:t>
            </a:r>
            <a:r>
              <a:rPr lang="th-TH" spc="0" dirty="0" smtClean="0">
                <a:latin typeface="TH SarabunPSK"/>
                <a:cs typeface="TH SarabunPSK"/>
              </a:rPr>
              <a:t>ต</a:t>
            </a:r>
            <a:r>
              <a:rPr lang="th-TH" spc="5" dirty="0" smtClean="0">
                <a:latin typeface="TH SarabunPSK"/>
                <a:cs typeface="TH SarabunPSK"/>
              </a:rPr>
              <a:t>เ</a:t>
            </a:r>
            <a:r>
              <a:rPr lang="th-TH" spc="-10" dirty="0" smtClean="0">
                <a:latin typeface="TH SarabunPSK"/>
                <a:cs typeface="TH SarabunPSK"/>
              </a:rPr>
              <a:t>ด</a:t>
            </a:r>
            <a:r>
              <a:rPr lang="th-TH" spc="-20" dirty="0" smtClean="0">
                <a:latin typeface="TH SarabunPSK"/>
                <a:cs typeface="TH SarabunPSK"/>
              </a:rPr>
              <a:t>ี</a:t>
            </a:r>
            <a:r>
              <a:rPr lang="th-TH" spc="-5" dirty="0" smtClean="0">
                <a:latin typeface="TH SarabunPSK"/>
                <a:cs typeface="TH SarabunPSK"/>
              </a:rPr>
              <a:t>่</a:t>
            </a:r>
            <a:r>
              <a:rPr lang="th-TH" spc="0" dirty="0" smtClean="0">
                <a:latin typeface="TH SarabunPSK"/>
                <a:cs typeface="TH SarabunPSK"/>
              </a:rPr>
              <a:t>ยว</a:t>
            </a:r>
            <a:r>
              <a:rPr lang="th-TH" spc="5" dirty="0" smtClean="0">
                <a:latin typeface="TH SarabunPSK"/>
                <a:cs typeface="TH SarabunPSK"/>
              </a:rPr>
              <a:t> เ</a:t>
            </a:r>
            <a:r>
              <a:rPr lang="th-TH" spc="-20" dirty="0" smtClean="0">
                <a:latin typeface="TH SarabunPSK"/>
                <a:cs typeface="TH SarabunPSK"/>
              </a:rPr>
              <a:t>พ</a:t>
            </a:r>
            <a:r>
              <a:rPr lang="th-TH" spc="-5" dirty="0" smtClean="0">
                <a:latin typeface="TH SarabunPSK"/>
                <a:cs typeface="TH SarabunPSK"/>
              </a:rPr>
              <a:t>ี</a:t>
            </a:r>
            <a:r>
              <a:rPr lang="th-TH" spc="0" dirty="0" smtClean="0">
                <a:latin typeface="TH SarabunPSK"/>
                <a:cs typeface="TH SarabunPSK"/>
              </a:rPr>
              <a:t>ย</a:t>
            </a:r>
            <a:r>
              <a:rPr lang="th-TH" spc="15" dirty="0" smtClean="0">
                <a:latin typeface="TH SarabunPSK"/>
                <a:cs typeface="TH SarabunPSK"/>
              </a:rPr>
              <a:t>ง</a:t>
            </a:r>
            <a:r>
              <a:rPr lang="th-TH" spc="0" dirty="0" smtClean="0">
                <a:latin typeface="TH SarabunPSK"/>
                <a:cs typeface="TH SarabunPSK"/>
              </a:rPr>
              <a:t>รา</a:t>
            </a:r>
            <a:r>
              <a:rPr lang="th-TH" spc="15" dirty="0" smtClean="0">
                <a:latin typeface="TH SarabunPSK"/>
                <a:cs typeface="TH SarabunPSK"/>
              </a:rPr>
              <a:t>ย</a:t>
            </a:r>
            <a:r>
              <a:rPr lang="th-TH" spc="5" dirty="0" smtClean="0">
                <a:latin typeface="TH SarabunPSK"/>
                <a:cs typeface="TH SarabunPSK"/>
              </a:rPr>
              <a:t>เ</a:t>
            </a:r>
            <a:r>
              <a:rPr lang="th-TH" spc="-15" dirty="0" smtClean="0">
                <a:latin typeface="TH SarabunPSK"/>
                <a:cs typeface="TH SarabunPSK"/>
              </a:rPr>
              <a:t>ด</a:t>
            </a:r>
            <a:r>
              <a:rPr lang="th-TH" spc="10" dirty="0" smtClean="0">
                <a:latin typeface="TH SarabunPSK"/>
                <a:cs typeface="TH SarabunPSK"/>
              </a:rPr>
              <a:t>ี</a:t>
            </a:r>
            <a:r>
              <a:rPr lang="th-TH" spc="15" dirty="0" smtClean="0">
                <a:latin typeface="TH SarabunPSK"/>
                <a:cs typeface="TH SarabunPSK"/>
              </a:rPr>
              <a:t>ย</a:t>
            </a:r>
            <a:r>
              <a:rPr lang="th-TH" spc="5" dirty="0" smtClean="0">
                <a:latin typeface="TH SarabunPSK"/>
                <a:cs typeface="TH SarabunPSK"/>
              </a:rPr>
              <a:t>ว</a:t>
            </a:r>
            <a:r>
              <a:rPr lang="th-TH" spc="10" dirty="0" smtClean="0">
                <a:latin typeface="TH SarabunPSK"/>
                <a:cs typeface="TH SarabunPSK"/>
              </a:rPr>
              <a:t>โด</a:t>
            </a:r>
            <a:r>
              <a:rPr lang="th-TH" spc="5" dirty="0" smtClean="0">
                <a:latin typeface="TH SarabunPSK"/>
                <a:cs typeface="TH SarabunPSK"/>
              </a:rPr>
              <a:t>ยเ</a:t>
            </a:r>
            <a:r>
              <a:rPr lang="th-TH" spc="10" dirty="0" smtClean="0">
                <a:latin typeface="TH SarabunPSK"/>
                <a:cs typeface="TH SarabunPSK"/>
              </a:rPr>
              <a:t>ฉ</a:t>
            </a:r>
            <a:r>
              <a:rPr lang="th-TH" spc="-5" dirty="0" smtClean="0">
                <a:latin typeface="TH SarabunPSK"/>
                <a:cs typeface="TH SarabunPSK"/>
              </a:rPr>
              <a:t>พ</a:t>
            </a:r>
            <a:r>
              <a:rPr lang="th-TH" spc="0" dirty="0" smtClean="0">
                <a:latin typeface="TH SarabunPSK"/>
                <a:cs typeface="TH SarabunPSK"/>
              </a:rPr>
              <a:t>า</a:t>
            </a:r>
            <a:r>
              <a:rPr lang="th-TH" spc="5" dirty="0" smtClean="0">
                <a:latin typeface="TH SarabunPSK"/>
                <a:cs typeface="TH SarabunPSK"/>
              </a:rPr>
              <a:t>ะ</a:t>
            </a:r>
            <a:r>
              <a:rPr lang="th-TH" spc="0" dirty="0" smtClean="0">
                <a:latin typeface="TH SarabunPSK"/>
                <a:cs typeface="TH SarabunPSK"/>
              </a:rPr>
              <a:t>ใน</a:t>
            </a:r>
            <a:r>
              <a:rPr lang="th-TH" spc="10" dirty="0" smtClean="0">
                <a:latin typeface="TH SarabunPSK"/>
                <a:cs typeface="TH SarabunPSK"/>
              </a:rPr>
              <a:t>ก</a:t>
            </a:r>
            <a:r>
              <a:rPr lang="th-TH" spc="-10" dirty="0" smtClean="0">
                <a:latin typeface="TH SarabunPSK"/>
                <a:cs typeface="TH SarabunPSK"/>
              </a:rPr>
              <a:t>ล</a:t>
            </a:r>
            <a:r>
              <a:rPr lang="th-TH" spc="-20" dirty="0" smtClean="0">
                <a:latin typeface="TH SarabunPSK"/>
                <a:cs typeface="TH SarabunPSK"/>
              </a:rPr>
              <a:t>ุ</a:t>
            </a:r>
            <a:r>
              <a:rPr lang="th-TH" spc="-5" dirty="0" smtClean="0">
                <a:latin typeface="TH SarabunPSK"/>
                <a:cs typeface="TH SarabunPSK"/>
              </a:rPr>
              <a:t>ม</a:t>
            </a:r>
            <a:r>
              <a:rPr lang="th-TH" spc="-10" dirty="0" smtClean="0">
                <a:latin typeface="TH SarabunPSK"/>
                <a:cs typeface="TH SarabunPSK"/>
              </a:rPr>
              <a:t>ล</a:t>
            </a:r>
            <a:r>
              <a:rPr lang="th-TH" spc="5" dirty="0" smtClean="0">
                <a:latin typeface="TH SarabunPSK"/>
                <a:cs typeface="TH SarabunPSK"/>
              </a:rPr>
              <a:t>ู</a:t>
            </a:r>
            <a:r>
              <a:rPr lang="th-TH" spc="-5" dirty="0" smtClean="0">
                <a:latin typeface="TH SarabunPSK"/>
                <a:cs typeface="TH SarabunPSK"/>
              </a:rPr>
              <a:t>ก</a:t>
            </a:r>
            <a:r>
              <a:rPr lang="th-TH" spc="-15" dirty="0" smtClean="0">
                <a:latin typeface="TH SarabunPSK"/>
                <a:cs typeface="TH SarabunPSK"/>
              </a:rPr>
              <a:t>ค</a:t>
            </a:r>
            <a:r>
              <a:rPr lang="th-TH" spc="-5" dirty="0" smtClean="0">
                <a:latin typeface="TH SarabunPSK"/>
                <a:cs typeface="TH SarabunPSK"/>
              </a:rPr>
              <a:t></a:t>
            </a:r>
            <a:r>
              <a:rPr lang="th-TH" spc="10" dirty="0" smtClean="0">
                <a:latin typeface="TH SarabunPSK"/>
                <a:cs typeface="TH SarabunPSK"/>
              </a:rPr>
              <a:t>า</a:t>
            </a:r>
            <a:r>
              <a:rPr lang="th-TH" spc="-5" dirty="0" smtClean="0">
                <a:latin typeface="TH SarabunPSK"/>
                <a:cs typeface="TH SarabunPSK"/>
              </a:rPr>
              <a:t>ค</a:t>
            </a:r>
            <a:r>
              <a:rPr lang="th-TH" spc="0" dirty="0" smtClean="0">
                <a:latin typeface="TH SarabunPSK"/>
                <a:cs typeface="TH SarabunPSK"/>
              </a:rPr>
              <a:t>น</a:t>
            </a:r>
            <a:r>
              <a:rPr lang="th-TH" spc="15" dirty="0" smtClean="0">
                <a:latin typeface="TH SarabunPSK"/>
                <a:cs typeface="TH SarabunPSK"/>
              </a:rPr>
              <a:t>เ</a:t>
            </a:r>
            <a:r>
              <a:rPr lang="th-TH" spc="-15" dirty="0" smtClean="0">
                <a:latin typeface="TH SarabunPSK"/>
                <a:cs typeface="TH SarabunPSK"/>
              </a:rPr>
              <a:t>ม</a:t>
            </a:r>
            <a:r>
              <a:rPr lang="th-TH" spc="-5" dirty="0" smtClean="0">
                <a:latin typeface="TH SarabunPSK"/>
                <a:cs typeface="TH SarabunPSK"/>
              </a:rPr>
              <a:t>ือง</a:t>
            </a:r>
            <a:r>
              <a:rPr lang="th-TH" spc="35" dirty="0" smtClean="0">
                <a:latin typeface="TH SarabunPSK"/>
                <a:cs typeface="TH SarabunPSK"/>
              </a:rPr>
              <a:t> </a:t>
            </a:r>
            <a:r>
              <a:rPr lang="th-TH" spc="5" dirty="0" smtClean="0">
                <a:latin typeface="TH SarabunPSK"/>
                <a:cs typeface="TH SarabunPSK"/>
              </a:rPr>
              <a:t>เ</a:t>
            </a:r>
            <a:r>
              <a:rPr lang="th-TH" spc="-10" dirty="0" smtClean="0">
                <a:latin typeface="TH SarabunPSK"/>
                <a:cs typeface="TH SarabunPSK"/>
              </a:rPr>
              <a:t>น</a:t>
            </a:r>
            <a:r>
              <a:rPr lang="th-TH" spc="-20" dirty="0" smtClean="0">
                <a:latin typeface="TH SarabunPSK"/>
                <a:cs typeface="TH SarabunPSK"/>
              </a:rPr>
              <a:t>ื</a:t>
            </a:r>
            <a:r>
              <a:rPr lang="th-TH" spc="5" dirty="0" smtClean="0">
                <a:latin typeface="TH SarabunPSK"/>
                <a:cs typeface="TH SarabunPSK"/>
              </a:rPr>
              <a:t>่</a:t>
            </a:r>
            <a:r>
              <a:rPr lang="th-TH" spc="-5" dirty="0" smtClean="0">
                <a:latin typeface="TH SarabunPSK"/>
                <a:cs typeface="TH SarabunPSK"/>
              </a:rPr>
              <a:t>อ</a:t>
            </a:r>
            <a:r>
              <a:rPr lang="th-TH" spc="5" dirty="0" smtClean="0">
                <a:latin typeface="TH SarabunPSK"/>
                <a:cs typeface="TH SarabunPSK"/>
              </a:rPr>
              <a:t>ง</a:t>
            </a:r>
            <a:r>
              <a:rPr lang="th-TH" spc="15" dirty="0" smtClean="0">
                <a:latin typeface="TH SarabunPSK"/>
                <a:cs typeface="TH SarabunPSK"/>
              </a:rPr>
              <a:t>จ</a:t>
            </a:r>
            <a:r>
              <a:rPr lang="th-TH" spc="0" dirty="0" smtClean="0">
                <a:latin typeface="TH SarabunPSK"/>
                <a:cs typeface="TH SarabunPSK"/>
              </a:rPr>
              <a:t>า</a:t>
            </a:r>
            <a:r>
              <a:rPr lang="th-TH" spc="-5" dirty="0" smtClean="0">
                <a:latin typeface="TH SarabunPSK"/>
                <a:cs typeface="TH SarabunPSK"/>
              </a:rPr>
              <a:t>ก</a:t>
            </a:r>
            <a:r>
              <a:rPr lang="th-TH" spc="-10" dirty="0" smtClean="0">
                <a:latin typeface="TH SarabunPSK"/>
                <a:cs typeface="TH SarabunPSK"/>
              </a:rPr>
              <a:t>ผ</a:t>
            </a:r>
            <a:r>
              <a:rPr lang="th-TH" spc="-20" dirty="0" smtClean="0">
                <a:latin typeface="TH SarabunPSK"/>
                <a:cs typeface="TH SarabunPSK"/>
              </a:rPr>
              <a:t>ู</a:t>
            </a:r>
            <a:r>
              <a:rPr lang="th-TH" spc="5" dirty="0" smtClean="0">
                <a:latin typeface="TH SarabunPSK"/>
                <a:cs typeface="TH SarabunPSK"/>
              </a:rPr>
              <a:t></a:t>
            </a:r>
            <a:r>
              <a:rPr lang="th-TH" spc="0" dirty="0" smtClean="0">
                <a:latin typeface="TH SarabunPSK"/>
                <a:cs typeface="TH SarabunPSK"/>
              </a:rPr>
              <a:t>ปร</a:t>
            </a:r>
            <a:r>
              <a:rPr lang="th-TH" spc="5" dirty="0" smtClean="0">
                <a:latin typeface="TH SarabunPSK"/>
                <a:cs typeface="TH SarabunPSK"/>
              </a:rPr>
              <a:t>ะ</a:t>
            </a:r>
            <a:r>
              <a:rPr lang="th-TH" spc="-5" dirty="0" smtClean="0">
                <a:latin typeface="TH SarabunPSK"/>
                <a:cs typeface="TH SarabunPSK"/>
              </a:rPr>
              <a:t>กอ</a:t>
            </a:r>
            <a:r>
              <a:rPr lang="th-TH" spc="10" dirty="0" smtClean="0">
                <a:latin typeface="TH SarabunPSK"/>
                <a:cs typeface="TH SarabunPSK"/>
              </a:rPr>
              <a:t>บ</a:t>
            </a:r>
            <a:r>
              <a:rPr lang="th-TH" spc="-5" dirty="0" smtClean="0">
                <a:latin typeface="TH SarabunPSK"/>
                <a:cs typeface="TH SarabunPSK"/>
              </a:rPr>
              <a:t>ก</a:t>
            </a:r>
            <a:r>
              <a:rPr lang="th-TH" spc="0" dirty="0" smtClean="0">
                <a:latin typeface="TH SarabunPSK"/>
                <a:cs typeface="TH SarabunPSK"/>
              </a:rPr>
              <a:t>า</a:t>
            </a:r>
            <a:r>
              <a:rPr lang="th-TH" spc="15" dirty="0" smtClean="0">
                <a:latin typeface="TH SarabunPSK"/>
                <a:cs typeface="TH SarabunPSK"/>
              </a:rPr>
              <a:t>ร</a:t>
            </a:r>
            <a:r>
              <a:rPr lang="th-TH" spc="10" dirty="0" smtClean="0">
                <a:latin typeface="TH SarabunPSK"/>
                <a:cs typeface="TH SarabunPSK"/>
              </a:rPr>
              <a:t>โ</a:t>
            </a:r>
            <a:r>
              <a:rPr lang="th-TH" spc="-5" dirty="0" smtClean="0">
                <a:latin typeface="TH SarabunPSK"/>
                <a:cs typeface="TH SarabunPSK"/>
              </a:rPr>
              <a:t>ท</a:t>
            </a:r>
            <a:r>
              <a:rPr lang="th-TH" spc="15" dirty="0" smtClean="0">
                <a:latin typeface="TH SarabunPSK"/>
                <a:cs typeface="TH SarabunPSK"/>
              </a:rPr>
              <a:t>ร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-5" dirty="0" smtClean="0">
                <a:latin typeface="TH SarabunPSK"/>
                <a:cs typeface="TH SarabunPSK"/>
              </a:rPr>
              <a:t>ัศ</a:t>
            </a:r>
            <a:r>
              <a:rPr lang="th-TH" spc="-10" dirty="0" smtClean="0">
                <a:latin typeface="TH SarabunPSK"/>
                <a:cs typeface="TH SarabunPSK"/>
              </a:rPr>
              <a:t>น</a:t>
            </a:r>
            <a:r>
              <a:rPr lang="th-TH" spc="5" dirty="0" smtClean="0">
                <a:latin typeface="TH SarabunPSK"/>
                <a:cs typeface="TH SarabunPSK"/>
              </a:rPr>
              <a:t></a:t>
            </a:r>
            <a:r>
              <a:rPr lang="th-TH" spc="0" dirty="0" smtClean="0">
                <a:latin typeface="TH SarabunPSK"/>
                <a:cs typeface="TH SarabunPSK"/>
              </a:rPr>
              <a:t>แบ</a:t>
            </a:r>
            <a:r>
              <a:rPr lang="th-TH" spc="10" dirty="0" smtClean="0">
                <a:latin typeface="TH SarabunPSK"/>
                <a:cs typeface="TH SarabunPSK"/>
              </a:rPr>
              <a:t>บ</a:t>
            </a:r>
            <a:r>
              <a:rPr lang="th-TH" spc="0" dirty="0" smtClean="0">
                <a:latin typeface="TH SarabunPSK"/>
                <a:cs typeface="TH SarabunPSK"/>
              </a:rPr>
              <a:t>บ</a:t>
            </a:r>
            <a:r>
              <a:rPr lang="th-TH" spc="-5" dirty="0" smtClean="0">
                <a:latin typeface="TH SarabunPSK"/>
                <a:cs typeface="TH SarabunPSK"/>
              </a:rPr>
              <a:t>อ</a:t>
            </a:r>
            <a:r>
              <a:rPr lang="th-TH" spc="5" dirty="0" smtClean="0">
                <a:latin typeface="TH SarabunPSK"/>
                <a:cs typeface="TH SarabunPSK"/>
              </a:rPr>
              <a:t>ก</a:t>
            </a:r>
            <a:r>
              <a:rPr lang="th-TH" spc="-5" dirty="0" smtClean="0">
                <a:latin typeface="TH SarabunPSK"/>
                <a:cs typeface="TH SarabunPSK"/>
              </a:rPr>
              <a:t>รั</a:t>
            </a:r>
            <a:r>
              <a:rPr lang="th-TH" spc="0" dirty="0" smtClean="0">
                <a:latin typeface="TH SarabunPSK"/>
                <a:cs typeface="TH SarabunPSK"/>
              </a:rPr>
              <a:t>บ</a:t>
            </a:r>
            <a:r>
              <a:rPr lang="th-TH" spc="15" dirty="0" smtClean="0">
                <a:latin typeface="TH SarabunPSK"/>
                <a:cs typeface="TH SarabunPSK"/>
              </a:rPr>
              <a:t>ส</a:t>
            </a:r>
            <a:r>
              <a:rPr lang="th-TH" spc="-5" dirty="0" smtClean="0">
                <a:latin typeface="TH SarabunPSK"/>
                <a:cs typeface="TH SarabunPSK"/>
              </a:rPr>
              <a:t>ม</a:t>
            </a:r>
            <a:r>
              <a:rPr lang="th-TH" spc="0" dirty="0" smtClean="0">
                <a:latin typeface="TH SarabunPSK"/>
                <a:cs typeface="TH SarabunPSK"/>
              </a:rPr>
              <a:t>า</a:t>
            </a:r>
            <a:r>
              <a:rPr lang="th-TH" spc="-5" dirty="0" smtClean="0">
                <a:latin typeface="TH SarabunPSK"/>
                <a:cs typeface="TH SarabunPSK"/>
              </a:rPr>
              <a:t>ช</a:t>
            </a:r>
            <a:r>
              <a:rPr lang="th-TH" spc="5" dirty="0" smtClean="0">
                <a:latin typeface="TH SarabunPSK"/>
                <a:cs typeface="TH SarabunPSK"/>
              </a:rPr>
              <a:t>ิ</a:t>
            </a:r>
            <a:r>
              <a:rPr lang="th-TH" spc="-5" dirty="0" smtClean="0">
                <a:latin typeface="TH SarabunPSK"/>
                <a:cs typeface="TH SarabunPSK"/>
              </a:rPr>
              <a:t>ก</a:t>
            </a:r>
            <a:r>
              <a:rPr lang="th-TH" spc="0" dirty="0" smtClean="0">
                <a:latin typeface="TH SarabunPSK"/>
                <a:cs typeface="TH SarabunPSK"/>
              </a:rPr>
              <a:t>ร</a:t>
            </a:r>
            <a:r>
              <a:rPr lang="th-TH" spc="10" dirty="0" smtClean="0">
                <a:latin typeface="TH SarabunPSK"/>
                <a:cs typeface="TH SarabunPSK"/>
              </a:rPr>
              <a:t>า</a:t>
            </a:r>
            <a:r>
              <a:rPr lang="th-TH" spc="0" dirty="0" smtClean="0">
                <a:latin typeface="TH SarabunPSK"/>
                <a:cs typeface="TH SarabunPSK"/>
              </a:rPr>
              <a:t>ย</a:t>
            </a:r>
            <a:r>
              <a:rPr lang="th-TH" spc="-20" dirty="0" smtClean="0">
                <a:latin typeface="TH SarabunPSK"/>
                <a:cs typeface="TH SarabunPSK"/>
              </a:rPr>
              <a:t>อื</a:t>
            </a:r>
            <a:r>
              <a:rPr lang="th-TH" spc="-5" dirty="0" smtClean="0">
                <a:latin typeface="TH SarabunPSK"/>
                <a:cs typeface="TH SarabunPSK"/>
              </a:rPr>
              <a:t>่</a:t>
            </a:r>
            <a:r>
              <a:rPr lang="th-TH" spc="15" dirty="0" smtClean="0">
                <a:latin typeface="TH SarabunPSK"/>
                <a:cs typeface="TH SarabunPSK"/>
              </a:rPr>
              <a:t>น</a:t>
            </a:r>
            <a:r>
              <a:rPr lang="th-TH" spc="-10" dirty="0" smtClean="0">
                <a:latin typeface="TH SarabunPSK"/>
                <a:cs typeface="TH SarabunPSK"/>
              </a:rPr>
              <a:t>ๆ</a:t>
            </a:r>
            <a:endParaRPr lang="th-TH" dirty="0">
              <a:latin typeface="TH SarabunPSK"/>
              <a:cs typeface="TH SarabunPSK"/>
            </a:endParaRPr>
          </a:p>
          <a:p>
            <a:pPr marL="0" indent="0" algn="thaiDist">
              <a:buNone/>
            </a:pPr>
            <a:r>
              <a:rPr lang="th-TH" spc="-10" dirty="0" smtClean="0">
                <a:latin typeface="TH SarabunPSK"/>
                <a:cs typeface="TH SarabunPSK"/>
              </a:rPr>
              <a:t>ล</a:t>
            </a:r>
            <a:r>
              <a:rPr lang="th-TH" spc="20" dirty="0" smtClean="0">
                <a:latin typeface="TH SarabunPSK"/>
                <a:cs typeface="TH SarabunPSK"/>
              </a:rPr>
              <a:t></a:t>
            </a:r>
            <a:r>
              <a:rPr lang="th-TH" spc="15" dirty="0" smtClean="0">
                <a:latin typeface="TH SarabunPSK"/>
                <a:cs typeface="TH SarabunPSK"/>
              </a:rPr>
              <a:t>ว</a:t>
            </a:r>
            <a:r>
              <a:rPr lang="th-TH" spc="25" dirty="0" smtClean="0">
                <a:latin typeface="TH SarabunPSK"/>
                <a:cs typeface="TH SarabunPSK"/>
              </a:rPr>
              <a:t>น</a:t>
            </a:r>
            <a:r>
              <a:rPr lang="th-TH" spc="15" dirty="0" smtClean="0">
                <a:latin typeface="TH SarabunPSK"/>
                <a:cs typeface="TH SarabunPSK"/>
              </a:rPr>
              <a:t>เ</a:t>
            </a:r>
            <a:r>
              <a:rPr lang="th-TH" spc="-10" dirty="0" smtClean="0">
                <a:latin typeface="TH SarabunPSK"/>
                <a:cs typeface="TH SarabunPSK"/>
              </a:rPr>
              <a:t>ป</a:t>
            </a:r>
            <a:r>
              <a:rPr lang="th-TH" spc="20" dirty="0" smtClean="0">
                <a:latin typeface="TH SarabunPSK"/>
                <a:cs typeface="TH SarabunPSK"/>
              </a:rPr>
              <a:t></a:t>
            </a:r>
            <a:r>
              <a:rPr lang="th-TH" spc="25" dirty="0" smtClean="0">
                <a:latin typeface="TH SarabunPSK"/>
                <a:cs typeface="TH SarabunPSK"/>
              </a:rPr>
              <a:t>น</a:t>
            </a:r>
            <a:r>
              <a:rPr lang="th-TH" spc="-10" dirty="0" smtClean="0">
                <a:latin typeface="TH SarabunPSK"/>
                <a:cs typeface="TH SarabunPSK"/>
              </a:rPr>
              <a:t>ผ</a:t>
            </a:r>
            <a:r>
              <a:rPr lang="th-TH" spc="-20" dirty="0" smtClean="0">
                <a:latin typeface="TH SarabunPSK"/>
                <a:cs typeface="TH SarabunPSK"/>
              </a:rPr>
              <a:t>ู</a:t>
            </a:r>
            <a:r>
              <a:rPr lang="th-TH" spc="20" dirty="0" smtClean="0">
                <a:latin typeface="TH SarabunPSK"/>
                <a:cs typeface="TH SarabunPSK"/>
              </a:rPr>
              <a:t></a:t>
            </a:r>
            <a:r>
              <a:rPr lang="th-TH" spc="15" dirty="0" smtClean="0">
                <a:latin typeface="TH SarabunPSK"/>
                <a:cs typeface="TH SarabunPSK"/>
              </a:rPr>
              <a:t>ป</a:t>
            </a:r>
            <a:r>
              <a:rPr lang="th-TH" spc="25" dirty="0" smtClean="0">
                <a:latin typeface="TH SarabunPSK"/>
                <a:cs typeface="TH SarabunPSK"/>
              </a:rPr>
              <a:t>ร</a:t>
            </a:r>
            <a:r>
              <a:rPr lang="th-TH" spc="5" dirty="0" smtClean="0">
                <a:latin typeface="TH SarabunPSK"/>
                <a:cs typeface="TH SarabunPSK"/>
              </a:rPr>
              <a:t>ะ</a:t>
            </a:r>
            <a:r>
              <a:rPr lang="th-TH" spc="10" dirty="0" smtClean="0">
                <a:latin typeface="TH SarabunPSK"/>
                <a:cs typeface="TH SarabunPSK"/>
              </a:rPr>
              <a:t>ก</a:t>
            </a:r>
            <a:r>
              <a:rPr lang="th-TH" spc="20" dirty="0" smtClean="0">
                <a:latin typeface="TH SarabunPSK"/>
                <a:cs typeface="TH SarabunPSK"/>
              </a:rPr>
              <a:t>อ</a:t>
            </a:r>
            <a:r>
              <a:rPr lang="th-TH" spc="15" dirty="0" smtClean="0">
                <a:latin typeface="TH SarabunPSK"/>
                <a:cs typeface="TH SarabunPSK"/>
              </a:rPr>
              <a:t>บ</a:t>
            </a:r>
            <a:r>
              <a:rPr lang="th-TH" spc="10" dirty="0" smtClean="0">
                <a:latin typeface="TH SarabunPSK"/>
                <a:cs typeface="TH SarabunPSK"/>
              </a:rPr>
              <a:t>ก</a:t>
            </a:r>
            <a:r>
              <a:rPr lang="th-TH" spc="25" dirty="0" smtClean="0">
                <a:latin typeface="TH SarabunPSK"/>
                <a:cs typeface="TH SarabunPSK"/>
              </a:rPr>
              <a:t>า</a:t>
            </a:r>
            <a:r>
              <a:rPr lang="th-TH" spc="15" dirty="0" smtClean="0">
                <a:latin typeface="TH SarabunPSK"/>
                <a:cs typeface="TH SarabunPSK"/>
              </a:rPr>
              <a:t>รร</a:t>
            </a:r>
            <a:r>
              <a:rPr lang="th-TH" spc="25" dirty="0" smtClean="0">
                <a:latin typeface="TH SarabunPSK"/>
                <a:cs typeface="TH SarabunPSK"/>
              </a:rPr>
              <a:t>า</a:t>
            </a:r>
            <a:r>
              <a:rPr lang="th-TH" spc="15" dirty="0" smtClean="0">
                <a:latin typeface="TH SarabunPSK"/>
                <a:cs typeface="TH SarabunPSK"/>
              </a:rPr>
              <a:t>ย</a:t>
            </a:r>
            <a:r>
              <a:rPr lang="th-TH" spc="-10" dirty="0" smtClean="0">
                <a:latin typeface="TH SarabunPSK"/>
                <a:cs typeface="TH SarabunPSK"/>
              </a:rPr>
              <a:t>ย</a:t>
            </a:r>
            <a:r>
              <a:rPr lang="th-TH" spc="5" dirty="0" smtClean="0">
                <a:latin typeface="TH SarabunPSK"/>
                <a:cs typeface="TH SarabunPSK"/>
              </a:rPr>
              <a:t></a:t>
            </a:r>
            <a:r>
              <a:rPr lang="th-TH" spc="20" dirty="0" smtClean="0">
                <a:latin typeface="TH SarabunPSK"/>
                <a:cs typeface="TH SarabunPSK"/>
              </a:rPr>
              <a:t>อ</a:t>
            </a:r>
            <a:r>
              <a:rPr lang="th-TH" spc="15" dirty="0" smtClean="0">
                <a:latin typeface="TH SarabunPSK"/>
                <a:cs typeface="TH SarabunPSK"/>
              </a:rPr>
              <a:t>ยใ</a:t>
            </a:r>
            <a:r>
              <a:rPr lang="th-TH" spc="25" dirty="0" smtClean="0">
                <a:latin typeface="TH SarabunPSK"/>
                <a:cs typeface="TH SarabunPSK"/>
              </a:rPr>
              <a:t>น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5" dirty="0" smtClean="0">
                <a:latin typeface="TH SarabunPSK"/>
                <a:cs typeface="TH SarabunPSK"/>
              </a:rPr>
              <a:t>อ</a:t>
            </a:r>
            <a:r>
              <a:rPr lang="th-TH" spc="25" dirty="0" smtClean="0">
                <a:latin typeface="TH SarabunPSK"/>
                <a:cs typeface="TH SarabunPSK"/>
              </a:rPr>
              <a:t>ง</a:t>
            </a:r>
            <a:r>
              <a:rPr lang="th-TH" spc="-15" dirty="0" smtClean="0">
                <a:latin typeface="TH SarabunPSK"/>
                <a:cs typeface="TH SarabunPSK"/>
              </a:rPr>
              <a:t>ถ</a:t>
            </a:r>
            <a:r>
              <a:rPr lang="th-TH" spc="-20" dirty="0" smtClean="0">
                <a:latin typeface="TH SarabunPSK"/>
                <a:cs typeface="TH SarabunPSK"/>
              </a:rPr>
              <a:t>ิ</a:t>
            </a:r>
            <a:r>
              <a:rPr lang="th-TH" spc="5" dirty="0" smtClean="0">
                <a:latin typeface="TH SarabunPSK"/>
                <a:cs typeface="TH SarabunPSK"/>
              </a:rPr>
              <a:t>่</a:t>
            </a:r>
            <a:r>
              <a:rPr lang="th-TH" spc="15" dirty="0" smtClean="0">
                <a:latin typeface="TH SarabunPSK"/>
                <a:cs typeface="TH SarabunPSK"/>
              </a:rPr>
              <a:t>น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-20" dirty="0" smtClean="0">
                <a:latin typeface="TH SarabunPSK"/>
                <a:cs typeface="TH SarabunPSK"/>
              </a:rPr>
              <a:t>ั</a:t>
            </a:r>
            <a:r>
              <a:rPr lang="th-TH" spc="20" dirty="0" smtClean="0">
                <a:latin typeface="TH SarabunPSK"/>
                <a:cs typeface="TH SarabunPSK"/>
              </a:rPr>
              <a:t>้</a:t>
            </a:r>
            <a:r>
              <a:rPr lang="th-TH" spc="15" dirty="0" smtClean="0">
                <a:latin typeface="TH SarabunPSK"/>
                <a:cs typeface="TH SarabunPSK"/>
              </a:rPr>
              <a:t>ง</a:t>
            </a:r>
            <a:r>
              <a:rPr lang="th-TH" spc="-10" dirty="0" smtClean="0">
                <a:latin typeface="TH SarabunPSK"/>
                <a:cs typeface="TH SarabunPSK"/>
              </a:rPr>
              <a:t>ส</a:t>
            </a:r>
            <a:r>
              <a:rPr lang="th-TH" spc="-20" dirty="0" smtClean="0">
                <a:latin typeface="TH SarabunPSK"/>
                <a:cs typeface="TH SarabunPSK"/>
              </a:rPr>
              <a:t>ิ</a:t>
            </a:r>
            <a:r>
              <a:rPr lang="th-TH" spc="5" dirty="0" smtClean="0">
                <a:latin typeface="TH SarabunPSK"/>
                <a:cs typeface="TH SarabunPSK"/>
              </a:rPr>
              <a:t>้</a:t>
            </a:r>
            <a:r>
              <a:rPr lang="th-TH" spc="-10" dirty="0" smtClean="0">
                <a:latin typeface="TH SarabunPSK"/>
                <a:cs typeface="TH SarabunPSK"/>
              </a:rPr>
              <a:t>น</a:t>
            </a:r>
            <a:r>
              <a:rPr lang="th-TH" spc="60" dirty="0" smtClean="0">
                <a:latin typeface="TH SarabunPSK"/>
                <a:cs typeface="TH SarabunPSK"/>
              </a:rPr>
              <a:t> </a:t>
            </a:r>
            <a:r>
              <a:rPr lang="th-TH" spc="10" dirty="0" smtClean="0">
                <a:latin typeface="TH SarabunPSK"/>
                <a:cs typeface="TH SarabunPSK"/>
              </a:rPr>
              <a:t>แ</a:t>
            </a:r>
            <a:r>
              <a:rPr lang="th-TH" spc="-10" dirty="0" smtClean="0">
                <a:latin typeface="TH SarabunPSK"/>
                <a:cs typeface="TH SarabunPSK"/>
              </a:rPr>
              <a:t>ต</a:t>
            </a:r>
            <a:r>
              <a:rPr lang="th-TH" spc="20" dirty="0" smtClean="0">
                <a:latin typeface="TH SarabunPSK"/>
                <a:cs typeface="TH SarabunPSK"/>
              </a:rPr>
              <a:t></a:t>
            </a:r>
            <a:r>
              <a:rPr lang="th-TH" spc="15" dirty="0" smtClean="0">
                <a:latin typeface="TH SarabunPSK"/>
                <a:cs typeface="TH SarabunPSK"/>
              </a:rPr>
              <a:t>ภ</a:t>
            </a:r>
            <a:r>
              <a:rPr lang="th-TH" spc="25" dirty="0" smtClean="0">
                <a:latin typeface="TH SarabunPSK"/>
                <a:cs typeface="TH SarabunPSK"/>
              </a:rPr>
              <a:t>า</a:t>
            </a:r>
            <a:r>
              <a:rPr lang="th-TH" spc="15" dirty="0" smtClean="0">
                <a:latin typeface="TH SarabunPSK"/>
                <a:cs typeface="TH SarabunPSK"/>
              </a:rPr>
              <a:t>ยห</a:t>
            </a:r>
            <a:r>
              <a:rPr lang="th-TH" spc="-10" dirty="0" smtClean="0">
                <a:latin typeface="TH SarabunPSK"/>
                <a:cs typeface="TH SarabunPSK"/>
              </a:rPr>
              <a:t>ล</a:t>
            </a:r>
            <a:r>
              <a:rPr lang="th-TH" spc="20" dirty="0" smtClean="0">
                <a:latin typeface="TH SarabunPSK"/>
                <a:cs typeface="TH SarabunPSK"/>
              </a:rPr>
              <a:t>ั</a:t>
            </a:r>
            <a:r>
              <a:rPr lang="th-TH" spc="15" dirty="0" smtClean="0">
                <a:latin typeface="TH SarabunPSK"/>
                <a:cs typeface="TH SarabunPSK"/>
              </a:rPr>
              <a:t>ง</a:t>
            </a:r>
            <a:r>
              <a:rPr lang="th-TH" spc="-10" dirty="0" smtClean="0">
                <a:latin typeface="TH SarabunPSK"/>
                <a:cs typeface="TH SarabunPSK"/>
              </a:rPr>
              <a:t>ผ</a:t>
            </a:r>
            <a:r>
              <a:rPr lang="th-TH" spc="-20" dirty="0" smtClean="0">
                <a:latin typeface="TH SarabunPSK"/>
                <a:cs typeface="TH SarabunPSK"/>
              </a:rPr>
              <a:t>ู</a:t>
            </a:r>
            <a:r>
              <a:rPr lang="th-TH" spc="5" dirty="0" smtClean="0">
                <a:latin typeface="TH SarabunPSK"/>
                <a:cs typeface="TH SarabunPSK"/>
              </a:rPr>
              <a:t></a:t>
            </a:r>
            <a:r>
              <a:rPr lang="th-TH" spc="25" dirty="0" smtClean="0">
                <a:latin typeface="TH SarabunPSK"/>
                <a:cs typeface="TH SarabunPSK"/>
              </a:rPr>
              <a:t>ป</a:t>
            </a:r>
            <a:r>
              <a:rPr lang="th-TH" spc="15" dirty="0" smtClean="0">
                <a:latin typeface="TH SarabunPSK"/>
                <a:cs typeface="TH SarabunPSK"/>
              </a:rPr>
              <a:t>ร</a:t>
            </a:r>
            <a:r>
              <a:rPr lang="th-TH" spc="5" dirty="0" smtClean="0">
                <a:latin typeface="TH SarabunPSK"/>
                <a:cs typeface="TH SarabunPSK"/>
              </a:rPr>
              <a:t>ะ</a:t>
            </a:r>
            <a:r>
              <a:rPr lang="th-TH" spc="20" dirty="0" smtClean="0">
                <a:latin typeface="TH SarabunPSK"/>
                <a:cs typeface="TH SarabunPSK"/>
              </a:rPr>
              <a:t>ก</a:t>
            </a:r>
            <a:r>
              <a:rPr lang="th-TH" spc="5" dirty="0" smtClean="0">
                <a:latin typeface="TH SarabunPSK"/>
                <a:cs typeface="TH SarabunPSK"/>
              </a:rPr>
              <a:t>อ</a:t>
            </a:r>
            <a:r>
              <a:rPr lang="th-TH" spc="15" dirty="0" smtClean="0">
                <a:latin typeface="TH SarabunPSK"/>
                <a:cs typeface="TH SarabunPSK"/>
              </a:rPr>
              <a:t>บ</a:t>
            </a:r>
            <a:r>
              <a:rPr lang="th-TH" spc="20" dirty="0" smtClean="0">
                <a:latin typeface="TH SarabunPSK"/>
                <a:cs typeface="TH SarabunPSK"/>
              </a:rPr>
              <a:t>ก</a:t>
            </a:r>
            <a:r>
              <a:rPr lang="th-TH" spc="10" dirty="0" smtClean="0">
                <a:latin typeface="TH SarabunPSK"/>
                <a:cs typeface="TH SarabunPSK"/>
              </a:rPr>
              <a:t>า</a:t>
            </a:r>
            <a:r>
              <a:rPr lang="th-TH" spc="15" dirty="0" smtClean="0">
                <a:latin typeface="TH SarabunPSK"/>
                <a:cs typeface="TH SarabunPSK"/>
              </a:rPr>
              <a:t>ร</a:t>
            </a:r>
            <a:r>
              <a:rPr lang="th-TH" spc="30" dirty="0" smtClean="0">
                <a:latin typeface="TH SarabunPSK"/>
                <a:cs typeface="TH SarabunPSK"/>
              </a:rPr>
              <a:t>เ</a:t>
            </a:r>
            <a:r>
              <a:rPr lang="th-TH" spc="10" dirty="0" smtClean="0">
                <a:latin typeface="TH SarabunPSK"/>
                <a:cs typeface="TH SarabunPSK"/>
              </a:rPr>
              <a:t>ค</a:t>
            </a:r>
            <a:r>
              <a:rPr lang="th-TH" spc="15" dirty="0" smtClean="0">
                <a:latin typeface="TH SarabunPSK"/>
                <a:cs typeface="TH SarabunPSK"/>
              </a:rPr>
              <a:t>เ</a:t>
            </a:r>
            <a:r>
              <a:rPr lang="th-TH" spc="-10" dirty="0" smtClean="0">
                <a:latin typeface="TH SarabunPSK"/>
                <a:cs typeface="TH SarabunPSK"/>
              </a:rPr>
              <a:t>บ</a:t>
            </a:r>
            <a:r>
              <a:rPr lang="th-TH" spc="20" dirty="0" smtClean="0">
                <a:latin typeface="TH SarabunPSK"/>
                <a:cs typeface="TH SarabunPSK"/>
              </a:rPr>
              <a:t>ิ</a:t>
            </a:r>
            <a:r>
              <a:rPr lang="th-TH" spc="15" dirty="0" smtClean="0">
                <a:latin typeface="TH SarabunPSK"/>
                <a:cs typeface="TH SarabunPSK"/>
              </a:rPr>
              <a:t>ล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5" dirty="0" smtClean="0">
                <a:latin typeface="TH SarabunPSK"/>
                <a:cs typeface="TH SarabunPSK"/>
              </a:rPr>
              <a:t>ี</a:t>
            </a:r>
            <a:r>
              <a:rPr lang="th-TH" spc="-5" dirty="0" smtClean="0">
                <a:latin typeface="TH SarabunPSK"/>
                <a:cs typeface="TH SarabunPSK"/>
              </a:rPr>
              <a:t>ว</a:t>
            </a:r>
            <a:r>
              <a:rPr lang="th-TH" spc="20" dirty="0" smtClean="0">
                <a:latin typeface="TH SarabunPSK"/>
                <a:cs typeface="TH SarabunPSK"/>
              </a:rPr>
              <a:t>ี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5" dirty="0" smtClean="0">
                <a:latin typeface="TH SarabunPSK"/>
                <a:cs typeface="TH SarabunPSK"/>
              </a:rPr>
              <a:t>อ</a:t>
            </a:r>
            <a:r>
              <a:rPr lang="th-TH" spc="25" dirty="0" smtClean="0">
                <a:latin typeface="TH SarabunPSK"/>
                <a:cs typeface="TH SarabunPSK"/>
              </a:rPr>
              <a:t>ง</a:t>
            </a:r>
            <a:r>
              <a:rPr lang="th-TH" spc="-15" dirty="0" smtClean="0">
                <a:latin typeface="TH SarabunPSK"/>
                <a:cs typeface="TH SarabunPSK"/>
              </a:rPr>
              <a:t>ถ</a:t>
            </a:r>
            <a:r>
              <a:rPr lang="th-TH" spc="-20" dirty="0" smtClean="0">
                <a:latin typeface="TH SarabunPSK"/>
                <a:cs typeface="TH SarabunPSK"/>
              </a:rPr>
              <a:t>ิ</a:t>
            </a:r>
            <a:r>
              <a:rPr lang="th-TH" spc="5" dirty="0" smtClean="0">
                <a:latin typeface="TH SarabunPSK"/>
                <a:cs typeface="TH SarabunPSK"/>
              </a:rPr>
              <a:t>่</a:t>
            </a:r>
            <a:r>
              <a:rPr lang="th-TH" spc="15" dirty="0" smtClean="0">
                <a:latin typeface="TH SarabunPSK"/>
                <a:cs typeface="TH SarabunPSK"/>
              </a:rPr>
              <a:t>น</a:t>
            </a:r>
            <a:r>
              <a:rPr lang="th-TH" spc="25" dirty="0" smtClean="0">
                <a:latin typeface="TH SarabunPSK"/>
                <a:cs typeface="TH SarabunPSK"/>
              </a:rPr>
              <a:t>ร</a:t>
            </a:r>
            <a:r>
              <a:rPr lang="th-TH" spc="10" dirty="0" smtClean="0">
                <a:latin typeface="TH SarabunPSK"/>
                <a:cs typeface="TH SarabunPSK"/>
              </a:rPr>
              <a:t>า</a:t>
            </a:r>
            <a:r>
              <a:rPr lang="th-TH" spc="15" dirty="0" smtClean="0">
                <a:latin typeface="TH SarabunPSK"/>
                <a:cs typeface="TH SarabunPSK"/>
              </a:rPr>
              <a:t>ย</a:t>
            </a:r>
            <a:r>
              <a:rPr lang="th-TH" spc="-10" dirty="0" smtClean="0">
                <a:latin typeface="TH SarabunPSK"/>
                <a:cs typeface="TH SarabunPSK"/>
              </a:rPr>
              <a:t>ย</a:t>
            </a:r>
            <a:r>
              <a:rPr lang="th-TH" spc="20" dirty="0" smtClean="0">
                <a:latin typeface="TH SarabunPSK"/>
                <a:cs typeface="TH SarabunPSK"/>
              </a:rPr>
              <a:t></a:t>
            </a:r>
            <a:r>
              <a:rPr lang="th-TH" spc="5" dirty="0" smtClean="0">
                <a:latin typeface="TH SarabunPSK"/>
                <a:cs typeface="TH SarabunPSK"/>
              </a:rPr>
              <a:t>อ</a:t>
            </a:r>
            <a:r>
              <a:rPr lang="th-TH" spc="15" dirty="0" smtClean="0">
                <a:latin typeface="TH SarabunPSK"/>
                <a:cs typeface="TH SarabunPSK"/>
              </a:rPr>
              <a:t>ย</a:t>
            </a:r>
            <a:r>
              <a:rPr lang="th-TH" spc="25" dirty="0" smtClean="0">
                <a:latin typeface="TH SarabunPSK"/>
                <a:cs typeface="TH SarabunPSK"/>
              </a:rPr>
              <a:t>ห</a:t>
            </a:r>
            <a:r>
              <a:rPr lang="th-TH" spc="15" dirty="0" smtClean="0">
                <a:latin typeface="TH SarabunPSK"/>
                <a:cs typeface="TH SarabunPSK"/>
              </a:rPr>
              <a:t>ล</a:t>
            </a:r>
            <a:r>
              <a:rPr lang="th-TH" spc="25" dirty="0" smtClean="0">
                <a:latin typeface="TH SarabunPSK"/>
                <a:cs typeface="TH SarabunPSK"/>
              </a:rPr>
              <a:t>า</a:t>
            </a:r>
            <a:r>
              <a:rPr lang="th-TH" spc="-10" dirty="0" smtClean="0">
                <a:latin typeface="TH SarabunPSK"/>
                <a:cs typeface="TH SarabunPSK"/>
              </a:rPr>
              <a:t>ยราย</a:t>
            </a:r>
            <a:r>
              <a:rPr lang="th-TH" spc="-15" dirty="0" smtClean="0">
                <a:latin typeface="TH SarabunPSK"/>
                <a:cs typeface="TH SarabunPSK"/>
              </a:rPr>
              <a:t>ไ</a:t>
            </a:r>
            <a:r>
              <a:rPr lang="th-TH" spc="-5" dirty="0" smtClean="0">
                <a:latin typeface="TH SarabunPSK"/>
                <a:cs typeface="TH SarabunPSK"/>
              </a:rPr>
              <a:t>ดรว</a:t>
            </a:r>
            <a:r>
              <a:rPr lang="th-TH" spc="-15" dirty="0" smtClean="0">
                <a:latin typeface="TH SarabunPSK"/>
                <a:cs typeface="TH SarabunPSK"/>
              </a:rPr>
              <a:t>มก</a:t>
            </a:r>
            <a:r>
              <a:rPr lang="th-TH" spc="-5" dirty="0" smtClean="0">
                <a:latin typeface="TH SarabunPSK"/>
                <a:cs typeface="TH SarabunPSK"/>
              </a:rPr>
              <a:t>ลุ</a:t>
            </a:r>
            <a:r>
              <a:rPr lang="th-TH" spc="-15" dirty="0" smtClean="0">
                <a:latin typeface="TH SarabunPSK"/>
                <a:cs typeface="TH SarabunPSK"/>
              </a:rPr>
              <a:t>ม</a:t>
            </a:r>
            <a:r>
              <a:rPr lang="th-TH" spc="-5" dirty="0" smtClean="0">
                <a:latin typeface="TH SarabunPSK"/>
                <a:cs typeface="TH SarabunPSK"/>
              </a:rPr>
              <a:t>จัดตั้</a:t>
            </a:r>
            <a:r>
              <a:rPr lang="th-TH" spc="-10" dirty="0" smtClean="0">
                <a:latin typeface="TH SarabunPSK"/>
                <a:cs typeface="TH SarabunPSK"/>
              </a:rPr>
              <a:t>ง</a:t>
            </a:r>
            <a:r>
              <a:rPr lang="th-TH" spc="-5" dirty="0" smtClean="0">
                <a:latin typeface="TH SarabunPSK"/>
                <a:cs typeface="TH SarabunPSK"/>
              </a:rPr>
              <a:t>เปนบริ</a:t>
            </a:r>
            <a:r>
              <a:rPr lang="th-TH" spc="-15" dirty="0" smtClean="0">
                <a:latin typeface="TH SarabunPSK"/>
                <a:cs typeface="TH SarabunPSK"/>
              </a:rPr>
              <a:t>ษ</a:t>
            </a:r>
            <a:r>
              <a:rPr lang="th-TH" spc="-5" dirty="0" smtClean="0">
                <a:latin typeface="TH SarabunPSK"/>
                <a:cs typeface="TH SarabunPSK"/>
              </a:rPr>
              <a:t>ัท เ</a:t>
            </a:r>
            <a:r>
              <a:rPr lang="th-TH" spc="-15" dirty="0" smtClean="0">
                <a:latin typeface="TH SarabunPSK"/>
                <a:cs typeface="TH SarabunPSK"/>
              </a:rPr>
              <a:t>ค</a:t>
            </a:r>
            <a:r>
              <a:rPr lang="th-TH" spc="-5" dirty="0" smtClean="0">
                <a:latin typeface="TH SarabunPSK"/>
                <a:cs typeface="TH SarabunPSK"/>
              </a:rPr>
              <a:t>เบิ</a:t>
            </a:r>
            <a:r>
              <a:rPr lang="th-TH" spc="-10" dirty="0" smtClean="0">
                <a:latin typeface="TH SarabunPSK"/>
                <a:cs typeface="TH SarabunPSK"/>
              </a:rPr>
              <a:t>ล</a:t>
            </a:r>
            <a:r>
              <a:rPr lang="th-TH" spc="30" dirty="0" smtClean="0">
                <a:latin typeface="TH SarabunPSK"/>
                <a:cs typeface="TH SarabunPSK"/>
              </a:rPr>
              <a:t> </a:t>
            </a:r>
            <a:r>
              <a:rPr lang="th-TH" spc="0" dirty="0" smtClean="0">
                <a:latin typeface="TH SarabunPSK"/>
                <a:cs typeface="TH SarabunPSK"/>
              </a:rPr>
              <a:t>ไ</a:t>
            </a:r>
            <a:r>
              <a:rPr lang="th-TH" spc="-5" dirty="0" smtClean="0">
                <a:latin typeface="TH SarabunPSK"/>
                <a:cs typeface="TH SarabunPSK"/>
              </a:rPr>
              <a:t>ท</a:t>
            </a:r>
            <a:r>
              <a:rPr lang="th-TH" spc="-10" dirty="0" smtClean="0">
                <a:latin typeface="TH SarabunPSK"/>
                <a:cs typeface="TH SarabunPSK"/>
              </a:rPr>
              <a:t>ย</a:t>
            </a:r>
            <a:r>
              <a:rPr lang="th-TH" spc="25" dirty="0" smtClean="0">
                <a:latin typeface="TH SarabunPSK"/>
                <a:cs typeface="TH SarabunPSK"/>
              </a:rPr>
              <a:t> </a:t>
            </a:r>
            <a:r>
              <a:rPr lang="th-TH" spc="10" dirty="0" smtClean="0">
                <a:latin typeface="TH SarabunPSK"/>
                <a:cs typeface="TH SarabunPSK"/>
              </a:rPr>
              <a:t>โ</a:t>
            </a:r>
            <a:r>
              <a:rPr lang="th-TH" spc="-5" dirty="0" smtClean="0">
                <a:latin typeface="TH SarabunPSK"/>
                <a:cs typeface="TH SarabunPSK"/>
              </a:rPr>
              <a:t>ฮ</a:t>
            </a:r>
            <a:r>
              <a:rPr lang="th-TH" spc="5" dirty="0" smtClean="0">
                <a:latin typeface="TH SarabunPSK"/>
                <a:cs typeface="TH SarabunPSK"/>
              </a:rPr>
              <a:t>ล</a:t>
            </a:r>
            <a:r>
              <a:rPr lang="th-TH" spc="-5" dirty="0" smtClean="0">
                <a:latin typeface="TH SarabunPSK"/>
                <a:cs typeface="TH SarabunPSK"/>
              </a:rPr>
              <a:t>ดิ</a:t>
            </a:r>
            <a:r>
              <a:rPr lang="th-TH" spc="10" dirty="0" smtClean="0">
                <a:latin typeface="TH SarabunPSK"/>
                <a:cs typeface="TH SarabunPSK"/>
              </a:rPr>
              <a:t>้</a:t>
            </a:r>
            <a:r>
              <a:rPr lang="th-TH" spc="-5" dirty="0" smtClean="0">
                <a:latin typeface="TH SarabunPSK"/>
                <a:cs typeface="TH SarabunPSK"/>
              </a:rPr>
              <a:t>ง</a:t>
            </a:r>
            <a:r>
              <a:rPr lang="th-TH" spc="25" dirty="0" smtClean="0">
                <a:latin typeface="TH SarabunPSK"/>
                <a:cs typeface="TH SarabunPSK"/>
              </a:rPr>
              <a:t> </a:t>
            </a:r>
            <a:r>
              <a:rPr lang="th-TH" spc="-10" dirty="0" smtClean="0">
                <a:latin typeface="TH SarabunPSK"/>
                <a:cs typeface="TH SarabunPSK"/>
              </a:rPr>
              <a:t>จ</a:t>
            </a:r>
            <a:r>
              <a:rPr lang="th-TH" spc="-5" dirty="0" smtClean="0">
                <a:latin typeface="TH SarabunPSK"/>
                <a:cs typeface="TH SarabunPSK"/>
              </a:rPr>
              <a:t>ํ</a:t>
            </a:r>
            <a:r>
              <a:rPr lang="th-TH" spc="0" dirty="0" smtClean="0">
                <a:latin typeface="TH SarabunPSK"/>
                <a:cs typeface="TH SarabunPSK"/>
              </a:rPr>
              <a:t>า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5" dirty="0" smtClean="0">
                <a:latin typeface="TH SarabunPSK"/>
                <a:cs typeface="TH SarabunPSK"/>
              </a:rPr>
              <a:t>ั</a:t>
            </a:r>
            <a:r>
              <a:rPr lang="th-TH" spc="-10" dirty="0" smtClean="0">
                <a:latin typeface="TH SarabunPSK"/>
                <a:cs typeface="TH SarabunPSK"/>
              </a:rPr>
              <a:t>ด</a:t>
            </a:r>
            <a:r>
              <a:rPr lang="th-TH" spc="25" dirty="0" smtClean="0">
                <a:latin typeface="TH SarabunPSK"/>
                <a:cs typeface="TH SarabunPSK"/>
              </a:rPr>
              <a:t> </a:t>
            </a:r>
            <a:r>
              <a:rPr lang="th-TH" spc="0" dirty="0" smtClean="0">
                <a:latin typeface="TH SarabunPSK"/>
                <a:cs typeface="TH SarabunPSK"/>
              </a:rPr>
              <a:t>(</a:t>
            </a:r>
            <a:r>
              <a:rPr lang="th-TH" spc="-5" dirty="0" smtClean="0">
                <a:latin typeface="TH SarabunPSK"/>
                <a:cs typeface="TH SarabunPSK"/>
              </a:rPr>
              <a:t>ม</a:t>
            </a:r>
            <a:r>
              <a:rPr lang="th-TH" spc="0" dirty="0" smtClean="0">
                <a:latin typeface="TH SarabunPSK"/>
                <a:cs typeface="TH SarabunPSK"/>
              </a:rPr>
              <a:t>หา</a:t>
            </a:r>
            <a:r>
              <a:rPr lang="th-TH" spc="5" dirty="0" smtClean="0">
                <a:latin typeface="TH SarabunPSK"/>
                <a:cs typeface="TH SarabunPSK"/>
              </a:rPr>
              <a:t>ช</a:t>
            </a:r>
            <a:r>
              <a:rPr lang="th-TH" spc="0" dirty="0" smtClean="0">
                <a:latin typeface="TH SarabunPSK"/>
                <a:cs typeface="TH SarabunPSK"/>
              </a:rPr>
              <a:t>น</a:t>
            </a:r>
            <a:r>
              <a:rPr lang="th-TH" spc="-5" dirty="0" smtClean="0">
                <a:latin typeface="TH SarabunPSK"/>
                <a:cs typeface="TH SarabunPSK"/>
              </a:rPr>
              <a:t>)</a:t>
            </a:r>
            <a:r>
              <a:rPr lang="th-TH" spc="20" dirty="0" smtClean="0">
                <a:latin typeface="TH SarabunPSK"/>
                <a:cs typeface="TH SarabunPSK"/>
              </a:rPr>
              <a:t> </a:t>
            </a:r>
            <a:r>
              <a:rPr lang="th-TH" spc="0" dirty="0" smtClean="0">
                <a:latin typeface="TH SarabunPSK"/>
                <a:cs typeface="TH SarabunPSK"/>
              </a:rPr>
              <a:t>ห</a:t>
            </a:r>
            <a:r>
              <a:rPr lang="th-TH" spc="-5" dirty="0" smtClean="0">
                <a:latin typeface="TH SarabunPSK"/>
                <a:cs typeface="TH SarabunPSK"/>
              </a:rPr>
              <a:t>รื</a:t>
            </a:r>
            <a:r>
              <a:rPr lang="th-TH" spc="-10" dirty="0" smtClean="0">
                <a:latin typeface="TH SarabunPSK"/>
                <a:cs typeface="TH SarabunPSK"/>
              </a:rPr>
              <a:t>อ</a:t>
            </a:r>
            <a:r>
              <a:rPr lang="th-TH" spc="20" dirty="0" smtClean="0">
                <a:latin typeface="TH SarabunPSK"/>
                <a:cs typeface="TH SarabunPSK"/>
              </a:rPr>
              <a:t> </a:t>
            </a:r>
            <a:r>
              <a:rPr lang="en-US" spc="-10" dirty="0" smtClean="0">
                <a:latin typeface="TH SarabunPSK"/>
                <a:cs typeface="TH SarabunPSK"/>
              </a:rPr>
              <a:t>C</a:t>
            </a:r>
            <a:r>
              <a:rPr lang="en-US" spc="-15" dirty="0" smtClean="0">
                <a:latin typeface="TH SarabunPSK"/>
                <a:cs typeface="TH SarabunPSK"/>
              </a:rPr>
              <a:t>T</a:t>
            </a:r>
            <a:r>
              <a:rPr lang="en-US" spc="-10" dirty="0" smtClean="0">
                <a:latin typeface="TH SarabunPSK"/>
                <a:cs typeface="TH SarabunPSK"/>
              </a:rPr>
              <a:t>H</a:t>
            </a:r>
            <a:r>
              <a:rPr lang="en-US" spc="15" dirty="0" smtClean="0">
                <a:latin typeface="TH SarabunPSK"/>
                <a:cs typeface="TH SarabunPSK"/>
              </a:rPr>
              <a:t> </a:t>
            </a:r>
            <a:r>
              <a:rPr lang="th-TH" spc="0" dirty="0" smtClean="0">
                <a:latin typeface="TH SarabunPSK"/>
                <a:cs typeface="TH SarabunPSK"/>
              </a:rPr>
              <a:t>จน</a:t>
            </a:r>
            <a:r>
              <a:rPr lang="th-TH" spc="-5" dirty="0" smtClean="0">
                <a:latin typeface="TH SarabunPSK"/>
                <a:cs typeface="TH SarabunPSK"/>
              </a:rPr>
              <a:t>ก</a:t>
            </a:r>
            <a:r>
              <a:rPr lang="th-TH" spc="5" dirty="0" smtClean="0">
                <a:latin typeface="TH SarabunPSK"/>
                <a:cs typeface="TH SarabunPSK"/>
              </a:rPr>
              <a:t>ลายเ</a:t>
            </a:r>
            <a:r>
              <a:rPr lang="th-TH" spc="-10" dirty="0" smtClean="0">
                <a:latin typeface="TH SarabunPSK"/>
                <a:cs typeface="TH SarabunPSK"/>
              </a:rPr>
              <a:t>ป</a:t>
            </a:r>
            <a:r>
              <a:rPr lang="th-TH" spc="-5" dirty="0" smtClean="0">
                <a:latin typeface="TH SarabunPSK"/>
                <a:cs typeface="TH SarabunPSK"/>
              </a:rPr>
              <a:t></a:t>
            </a:r>
            <a:r>
              <a:rPr lang="th-TH" spc="0" dirty="0" smtClean="0">
                <a:latin typeface="TH SarabunPSK"/>
                <a:cs typeface="TH SarabunPSK"/>
              </a:rPr>
              <a:t>น</a:t>
            </a:r>
            <a:r>
              <a:rPr lang="th-TH" spc="-5" dirty="0" smtClean="0">
                <a:latin typeface="TH SarabunPSK"/>
                <a:cs typeface="TH SarabunPSK"/>
              </a:rPr>
              <a:t>ก</a:t>
            </a:r>
            <a:r>
              <a:rPr lang="th-TH" spc="-10" dirty="0" smtClean="0">
                <a:latin typeface="TH SarabunPSK"/>
                <a:cs typeface="TH SarabunPSK"/>
              </a:rPr>
              <a:t>ล</a:t>
            </a:r>
            <a:r>
              <a:rPr lang="th-TH" spc="-20" dirty="0" smtClean="0">
                <a:latin typeface="TH SarabunPSK"/>
                <a:cs typeface="TH SarabunPSK"/>
              </a:rPr>
              <a:t>ุ</a:t>
            </a:r>
            <a:r>
              <a:rPr lang="th-TH" spc="-5" dirty="0" smtClean="0">
                <a:latin typeface="TH SarabunPSK"/>
                <a:cs typeface="TH SarabunPSK"/>
              </a:rPr>
              <a:t>ม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5" dirty="0" smtClean="0">
                <a:latin typeface="TH SarabunPSK"/>
                <a:cs typeface="TH SarabunPSK"/>
              </a:rPr>
              <a:t>ุนเ</a:t>
            </a:r>
            <a:r>
              <a:rPr lang="th-TH" spc="-5" dirty="0" smtClean="0">
                <a:latin typeface="TH SarabunPSK"/>
                <a:cs typeface="TH SarabunPSK"/>
              </a:rPr>
              <a:t>ค</a:t>
            </a:r>
            <a:r>
              <a:rPr lang="th-TH" spc="5" dirty="0" smtClean="0">
                <a:latin typeface="TH SarabunPSK"/>
                <a:cs typeface="TH SarabunPSK"/>
              </a:rPr>
              <a:t>เ</a:t>
            </a:r>
            <a:r>
              <a:rPr lang="th-TH" spc="-10" dirty="0" smtClean="0">
                <a:latin typeface="TH SarabunPSK"/>
                <a:cs typeface="TH SarabunPSK"/>
              </a:rPr>
              <a:t>บ</a:t>
            </a:r>
            <a:r>
              <a:rPr lang="th-TH" spc="-5" dirty="0" smtClean="0">
                <a:latin typeface="TH SarabunPSK"/>
                <a:cs typeface="TH SarabunPSK"/>
              </a:rPr>
              <a:t>ิ</a:t>
            </a:r>
            <a:r>
              <a:rPr lang="th-TH" spc="5" dirty="0" smtClean="0">
                <a:latin typeface="TH SarabunPSK"/>
                <a:cs typeface="TH SarabunPSK"/>
              </a:rPr>
              <a:t>ล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10" dirty="0" smtClean="0">
                <a:latin typeface="TH SarabunPSK"/>
                <a:cs typeface="TH SarabunPSK"/>
              </a:rPr>
              <a:t>ี</a:t>
            </a:r>
            <a:r>
              <a:rPr lang="th-TH" spc="-5" dirty="0" smtClean="0">
                <a:latin typeface="TH SarabunPSK"/>
                <a:cs typeface="TH SarabunPSK"/>
              </a:rPr>
              <a:t>ว</a:t>
            </a:r>
            <a:r>
              <a:rPr lang="th-TH" spc="0" dirty="0" smtClean="0">
                <a:latin typeface="TH SarabunPSK"/>
                <a:cs typeface="TH SarabunPSK"/>
              </a:rPr>
              <a:t>ี</a:t>
            </a:r>
            <a:r>
              <a:rPr lang="th-TH" spc="-5" dirty="0" smtClean="0">
                <a:latin typeface="TH SarabunPSK"/>
                <a:cs typeface="TH SarabunPSK"/>
              </a:rPr>
              <a:t> ราย</a:t>
            </a:r>
            <a:r>
              <a:rPr lang="th-TH" spc="-10" dirty="0" smtClean="0">
                <a:latin typeface="TH SarabunPSK"/>
                <a:cs typeface="TH SarabunPSK"/>
              </a:rPr>
              <a:t>ใ</a:t>
            </a:r>
            <a:r>
              <a:rPr lang="th-TH" spc="-5" dirty="0" smtClean="0">
                <a:latin typeface="TH SarabunPSK"/>
                <a:cs typeface="TH SarabunPSK"/>
              </a:rPr>
              <a:t>หญ</a:t>
            </a:r>
            <a:r>
              <a:rPr lang="th-TH" spc="-15" dirty="0" smtClean="0">
                <a:latin typeface="TH SarabunPSK"/>
                <a:cs typeface="TH SarabunPSK"/>
              </a:rPr>
              <a:t>ข</a:t>
            </a:r>
            <a:r>
              <a:rPr lang="th-TH" spc="-5" dirty="0" smtClean="0">
                <a:latin typeface="TH SarabunPSK"/>
                <a:cs typeface="TH SarabunPSK"/>
              </a:rPr>
              <a:t>ึ้น</a:t>
            </a:r>
            <a:r>
              <a:rPr lang="th-TH" spc="-15" dirty="0" smtClean="0">
                <a:latin typeface="TH SarabunPSK"/>
                <a:cs typeface="TH SarabunPSK"/>
              </a:rPr>
              <a:t>ม</a:t>
            </a:r>
            <a:r>
              <a:rPr lang="th-TH" spc="-5" dirty="0" smtClean="0">
                <a:latin typeface="TH SarabunPSK"/>
                <a:cs typeface="TH SarabunPSK"/>
              </a:rPr>
              <a:t>า เ</a:t>
            </a:r>
            <a:r>
              <a:rPr lang="th-TH" spc="-20" dirty="0" smtClean="0">
                <a:latin typeface="TH SarabunPSK"/>
                <a:cs typeface="TH SarabunPSK"/>
              </a:rPr>
              <a:t>พ</a:t>
            </a:r>
            <a:r>
              <a:rPr lang="th-TH" spc="0" dirty="0" smtClean="0">
                <a:latin typeface="TH SarabunPSK"/>
                <a:cs typeface="TH SarabunPSK"/>
              </a:rPr>
              <a:t>ื่</a:t>
            </a:r>
            <a:r>
              <a:rPr lang="th-TH" spc="-20" dirty="0" smtClean="0">
                <a:latin typeface="TH SarabunPSK"/>
                <a:cs typeface="TH SarabunPSK"/>
              </a:rPr>
              <a:t>อ</a:t>
            </a:r>
            <a:r>
              <a:rPr lang="th-TH" spc="-15" dirty="0" smtClean="0">
                <a:latin typeface="TH SarabunPSK"/>
                <a:cs typeface="TH SarabunPSK"/>
              </a:rPr>
              <a:t>แข</a:t>
            </a:r>
            <a:r>
              <a:rPr lang="th-TH" spc="0" dirty="0" smtClean="0">
                <a:latin typeface="TH SarabunPSK"/>
                <a:cs typeface="TH SarabunPSK"/>
              </a:rPr>
              <a:t></a:t>
            </a:r>
            <a:r>
              <a:rPr lang="th-TH" spc="-10" dirty="0" smtClean="0">
                <a:latin typeface="TH SarabunPSK"/>
                <a:cs typeface="TH SarabunPSK"/>
              </a:rPr>
              <a:t>ง</a:t>
            </a:r>
            <a:r>
              <a:rPr lang="th-TH" spc="-15" dirty="0" smtClean="0">
                <a:latin typeface="TH SarabunPSK"/>
                <a:cs typeface="TH SarabunPSK"/>
              </a:rPr>
              <a:t>ข</a:t>
            </a:r>
            <a:r>
              <a:rPr lang="th-TH" spc="-5" dirty="0" smtClean="0">
                <a:latin typeface="TH SarabunPSK"/>
                <a:cs typeface="TH SarabunPSK"/>
              </a:rPr>
              <a:t>ัน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5" dirty="0" smtClean="0">
                <a:latin typeface="TH SarabunPSK"/>
                <a:cs typeface="TH SarabunPSK"/>
              </a:rPr>
              <a:t>ับ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-5" dirty="0" smtClean="0">
                <a:latin typeface="TH SarabunPSK"/>
                <a:cs typeface="TH SarabunPSK"/>
              </a:rPr>
              <a:t>รูว</a:t>
            </a:r>
            <a:r>
              <a:rPr lang="th-TH" spc="0" dirty="0" smtClean="0">
                <a:latin typeface="TH SarabunPSK"/>
                <a:cs typeface="TH SarabunPSK"/>
              </a:rPr>
              <a:t>ิ</a:t>
            </a:r>
            <a:r>
              <a:rPr lang="th-TH" spc="-5" dirty="0" smtClean="0">
                <a:latin typeface="TH SarabunPSK"/>
                <a:cs typeface="TH SarabunPSK"/>
              </a:rPr>
              <a:t>ชั่นส</a:t>
            </a:r>
            <a:r>
              <a:rPr lang="th-TH" spc="-15" dirty="0" smtClean="0">
                <a:latin typeface="TH SarabunPSK"/>
                <a:cs typeface="TH SarabunPSK"/>
              </a:rPr>
              <a:t>ซ</a:t>
            </a:r>
            <a:r>
              <a:rPr lang="th-TH" spc="0" dirty="0" smtClean="0">
                <a:latin typeface="TH SarabunPSK"/>
                <a:cs typeface="TH SarabunPSK"/>
              </a:rPr>
              <a:t>ึ่</a:t>
            </a:r>
            <a:r>
              <a:rPr lang="th-TH" spc="-10" dirty="0" smtClean="0">
                <a:latin typeface="TH SarabunPSK"/>
                <a:cs typeface="TH SarabunPSK"/>
              </a:rPr>
              <a:t>ง</a:t>
            </a:r>
            <a:r>
              <a:rPr lang="th-TH" spc="-5" dirty="0" smtClean="0">
                <a:latin typeface="TH SarabunPSK"/>
                <a:cs typeface="TH SarabunPSK"/>
              </a:rPr>
              <a:t>เป</a:t>
            </a:r>
            <a:r>
              <a:rPr lang="th-TH" spc="0" dirty="0" smtClean="0">
                <a:latin typeface="TH SarabunPSK"/>
                <a:cs typeface="TH SarabunPSK"/>
              </a:rPr>
              <a:t>น</a:t>
            </a:r>
            <a:r>
              <a:rPr lang="th-TH" spc="-5" dirty="0" smtClean="0">
                <a:latin typeface="TH SarabunPSK"/>
                <a:cs typeface="TH SarabunPSK"/>
              </a:rPr>
              <a:t>ผู</a:t>
            </a:r>
            <a:r>
              <a:rPr lang="th-TH" spc="0" dirty="0" smtClean="0">
                <a:latin typeface="TH SarabunPSK"/>
                <a:cs typeface="TH SarabunPSK"/>
              </a:rPr>
              <a:t>ใ</a:t>
            </a:r>
            <a:r>
              <a:rPr lang="th-TH" spc="-10" dirty="0" smtClean="0">
                <a:latin typeface="TH SarabunPSK"/>
                <a:cs typeface="TH SarabunPSK"/>
              </a:rPr>
              <a:t>ห</a:t>
            </a:r>
            <a:r>
              <a:rPr lang="th-TH" spc="-5" dirty="0" smtClean="0">
                <a:latin typeface="TH SarabunPSK"/>
                <a:cs typeface="TH SarabunPSK"/>
              </a:rPr>
              <a:t></a:t>
            </a:r>
            <a:r>
              <a:rPr lang="th-TH" spc="0" dirty="0" smtClean="0">
                <a:latin typeface="TH SarabunPSK"/>
                <a:cs typeface="TH SarabunPSK"/>
              </a:rPr>
              <a:t>บ</a:t>
            </a:r>
            <a:r>
              <a:rPr lang="th-TH" spc="-5" dirty="0" smtClean="0">
                <a:latin typeface="TH SarabunPSK"/>
                <a:cs typeface="TH SarabunPSK"/>
              </a:rPr>
              <a:t>ริก</a:t>
            </a:r>
            <a:r>
              <a:rPr lang="th-TH" spc="0" dirty="0" smtClean="0">
                <a:latin typeface="TH SarabunPSK"/>
                <a:cs typeface="TH SarabunPSK"/>
              </a:rPr>
              <a:t>าร</a:t>
            </a:r>
            <a:r>
              <a:rPr lang="th-TH" spc="10" dirty="0" smtClean="0">
                <a:latin typeface="TH SarabunPSK"/>
                <a:cs typeface="TH SarabunPSK"/>
              </a:rPr>
              <a:t>โ</a:t>
            </a:r>
            <a:r>
              <a:rPr lang="th-TH" spc="-5" dirty="0" smtClean="0">
                <a:latin typeface="TH SarabunPSK"/>
                <a:cs typeface="TH SarabunPSK"/>
              </a:rPr>
              <a:t>ท</a:t>
            </a:r>
            <a:r>
              <a:rPr lang="th-TH" spc="0" dirty="0" smtClean="0">
                <a:latin typeface="TH SarabunPSK"/>
                <a:cs typeface="TH SarabunPSK"/>
              </a:rPr>
              <a:t>ร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-5" dirty="0" smtClean="0">
                <a:latin typeface="TH SarabunPSK"/>
                <a:cs typeface="TH SarabunPSK"/>
              </a:rPr>
              <a:t>ัศ</a:t>
            </a:r>
            <a:r>
              <a:rPr lang="th-TH" spc="-10" dirty="0" smtClean="0">
                <a:latin typeface="TH SarabunPSK"/>
                <a:cs typeface="TH SarabunPSK"/>
              </a:rPr>
              <a:t>น</a:t>
            </a:r>
            <a:r>
              <a:rPr lang="th-TH" spc="-5" dirty="0" smtClean="0">
                <a:latin typeface="TH SarabunPSK"/>
                <a:cs typeface="TH SarabunPSK"/>
              </a:rPr>
              <a:t>แ</a:t>
            </a:r>
            <a:r>
              <a:rPr lang="th-TH" spc="0" dirty="0" smtClean="0">
                <a:latin typeface="TH SarabunPSK"/>
                <a:cs typeface="TH SarabunPSK"/>
              </a:rPr>
              <a:t>บบบ</a:t>
            </a:r>
            <a:r>
              <a:rPr lang="th-TH" spc="-5" dirty="0" smtClean="0">
                <a:latin typeface="TH SarabunPSK"/>
                <a:cs typeface="TH SarabunPSK"/>
              </a:rPr>
              <a:t>อกรั</a:t>
            </a:r>
            <a:r>
              <a:rPr lang="th-TH" spc="0" dirty="0" smtClean="0">
                <a:latin typeface="TH SarabunPSK"/>
                <a:cs typeface="TH SarabunPSK"/>
              </a:rPr>
              <a:t>บ</a:t>
            </a:r>
            <a:r>
              <a:rPr lang="th-TH" spc="5" dirty="0" smtClean="0">
                <a:latin typeface="TH SarabunPSK"/>
                <a:cs typeface="TH SarabunPSK"/>
              </a:rPr>
              <a:t>ส</a:t>
            </a:r>
            <a:r>
              <a:rPr lang="th-TH" spc="-5" dirty="0" smtClean="0">
                <a:latin typeface="TH SarabunPSK"/>
                <a:cs typeface="TH SarabunPSK"/>
              </a:rPr>
              <a:t>ม</a:t>
            </a:r>
            <a:r>
              <a:rPr lang="th-TH" spc="0" dirty="0" smtClean="0">
                <a:latin typeface="TH SarabunPSK"/>
                <a:cs typeface="TH SarabunPSK"/>
              </a:rPr>
              <a:t>า</a:t>
            </a:r>
            <a:r>
              <a:rPr lang="th-TH" spc="-5" dirty="0" smtClean="0">
                <a:latin typeface="TH SarabunPSK"/>
                <a:cs typeface="TH SarabunPSK"/>
              </a:rPr>
              <a:t>ชิก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-20" dirty="0" smtClean="0">
                <a:latin typeface="TH SarabunPSK"/>
                <a:cs typeface="TH SarabunPSK"/>
              </a:rPr>
              <a:t>ี</a:t>
            </a:r>
            <a:r>
              <a:rPr lang="th-TH" spc="10" dirty="0" smtClean="0">
                <a:latin typeface="TH SarabunPSK"/>
                <a:cs typeface="TH SarabunPSK"/>
              </a:rPr>
              <a:t>่</a:t>
            </a:r>
            <a:r>
              <a:rPr lang="th-TH" spc="-5" dirty="0" smtClean="0">
                <a:latin typeface="TH SarabunPSK"/>
                <a:cs typeface="TH SarabunPSK"/>
              </a:rPr>
              <a:t>ค</a:t>
            </a:r>
            <a:r>
              <a:rPr lang="th-TH" spc="0" dirty="0" smtClean="0">
                <a:latin typeface="TH SarabunPSK"/>
                <a:cs typeface="TH SarabunPSK"/>
              </a:rPr>
              <a:t>ร</a:t>
            </a:r>
            <a:r>
              <a:rPr lang="th-TH" spc="-5" dirty="0" smtClean="0">
                <a:latin typeface="TH SarabunPSK"/>
                <a:cs typeface="TH SarabunPSK"/>
              </a:rPr>
              <a:t>อ</a:t>
            </a:r>
            <a:r>
              <a:rPr lang="th-TH" spc="5" dirty="0" smtClean="0">
                <a:latin typeface="TH SarabunPSK"/>
                <a:cs typeface="TH SarabunPSK"/>
              </a:rPr>
              <a:t>ง</a:t>
            </a:r>
            <a:r>
              <a:rPr lang="th-TH" spc="-10" dirty="0" smtClean="0">
                <a:latin typeface="TH SarabunPSK"/>
                <a:cs typeface="TH SarabunPSK"/>
              </a:rPr>
              <a:t>ส</a:t>
            </a:r>
            <a:r>
              <a:rPr lang="th-TH" spc="-5" dirty="0" smtClean="0">
                <a:latin typeface="TH SarabunPSK"/>
                <a:cs typeface="TH SarabunPSK"/>
              </a:rPr>
              <a:t></a:t>
            </a:r>
            <a:r>
              <a:rPr lang="th-TH" spc="5" dirty="0" smtClean="0">
                <a:latin typeface="TH SarabunPSK"/>
                <a:cs typeface="TH SarabunPSK"/>
              </a:rPr>
              <a:t>ว</a:t>
            </a:r>
            <a:r>
              <a:rPr lang="th-TH" spc="0" dirty="0" smtClean="0">
                <a:latin typeface="TH SarabunPSK"/>
                <a:cs typeface="TH SarabunPSK"/>
              </a:rPr>
              <a:t>นแ</a:t>
            </a:r>
            <a:r>
              <a:rPr lang="th-TH" spc="-10" dirty="0" smtClean="0">
                <a:latin typeface="TH SarabunPSK"/>
                <a:cs typeface="TH SarabunPSK"/>
              </a:rPr>
              <a:t>บ</a:t>
            </a:r>
            <a:r>
              <a:rPr lang="th-TH" spc="-5" dirty="0" smtClean="0">
                <a:latin typeface="TH SarabunPSK"/>
                <a:cs typeface="TH SarabunPSK"/>
              </a:rPr>
              <a:t></a:t>
            </a:r>
            <a:r>
              <a:rPr lang="th-TH" spc="5" dirty="0" smtClean="0">
                <a:latin typeface="TH SarabunPSK"/>
                <a:cs typeface="TH SarabunPSK"/>
              </a:rPr>
              <a:t>ง</a:t>
            </a:r>
            <a:r>
              <a:rPr lang="th-TH" spc="0" dirty="0" smtClean="0">
                <a:latin typeface="TH SarabunPSK"/>
                <a:cs typeface="TH SarabunPSK"/>
              </a:rPr>
              <a:t>ในต</a:t>
            </a:r>
            <a:r>
              <a:rPr lang="th-TH" spc="5" dirty="0" smtClean="0">
                <a:latin typeface="TH SarabunPSK"/>
                <a:cs typeface="TH SarabunPSK"/>
              </a:rPr>
              <a:t>ล</a:t>
            </a:r>
            <a:r>
              <a:rPr lang="th-TH" spc="0" dirty="0" smtClean="0">
                <a:latin typeface="TH SarabunPSK"/>
                <a:cs typeface="TH SarabunPSK"/>
              </a:rPr>
              <a:t>า</a:t>
            </a:r>
            <a:r>
              <a:rPr lang="th-TH" spc="-10" dirty="0" smtClean="0">
                <a:latin typeface="TH SarabunPSK"/>
                <a:cs typeface="TH SarabunPSK"/>
              </a:rPr>
              <a:t>ด</a:t>
            </a:r>
            <a:endParaRPr lang="th-TH" dirty="0" smtClean="0">
              <a:latin typeface="TH SarabunPSK"/>
              <a:cs typeface="TH SarabunPSK"/>
            </a:endParaRPr>
          </a:p>
          <a:p>
            <a:pPr marL="0" marR="4758055" indent="0" algn="just">
              <a:lnSpc>
                <a:spcPct val="100000"/>
              </a:lnSpc>
              <a:spcBef>
                <a:spcPts val="55"/>
              </a:spcBef>
              <a:buNone/>
            </a:pPr>
            <a:r>
              <a:rPr lang="th-TH" spc="-10" dirty="0" smtClean="0">
                <a:latin typeface="TH SarabunPSK"/>
                <a:cs typeface="TH SarabunPSK"/>
              </a:rPr>
              <a:t>ปร</a:t>
            </a:r>
            <a:r>
              <a:rPr lang="th-TH" spc="-20" dirty="0" smtClean="0">
                <a:latin typeface="TH SarabunPSK"/>
                <a:cs typeface="TH SarabunPSK"/>
              </a:rPr>
              <a:t>ะ</a:t>
            </a:r>
            <a:r>
              <a:rPr lang="th-TH" spc="-5" dirty="0" smtClean="0">
                <a:latin typeface="TH SarabunPSK"/>
                <a:cs typeface="TH SarabunPSK"/>
              </a:rPr>
              <a:t>เภ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-5" dirty="0" smtClean="0">
                <a:latin typeface="TH SarabunPSK"/>
                <a:cs typeface="TH SarabunPSK"/>
              </a:rPr>
              <a:t>นี้</a:t>
            </a:r>
            <a:r>
              <a:rPr lang="th-TH" spc="-15" dirty="0" smtClean="0">
                <a:latin typeface="TH SarabunPSK"/>
                <a:cs typeface="TH SarabunPSK"/>
              </a:rPr>
              <a:t>ม</a:t>
            </a:r>
            <a:r>
              <a:rPr lang="th-TH" spc="-5" dirty="0" smtClean="0">
                <a:latin typeface="TH SarabunPSK"/>
                <a:cs typeface="TH SarabunPSK"/>
              </a:rPr>
              <a:t>า</a:t>
            </a:r>
            <a:r>
              <a:rPr lang="th-TH" spc="-15" dirty="0" smtClean="0">
                <a:latin typeface="TH SarabunPSK"/>
                <a:cs typeface="TH SarabunPSK"/>
              </a:rPr>
              <a:t>กท</a:t>
            </a:r>
            <a:r>
              <a:rPr lang="th-TH" spc="-5" dirty="0" smtClean="0">
                <a:latin typeface="TH SarabunPSK"/>
                <a:cs typeface="TH SarabunPSK"/>
              </a:rPr>
              <a:t>ี่สุด</a:t>
            </a:r>
            <a:endParaRPr lang="th-TH" dirty="0" smtClean="0">
              <a:latin typeface="TH SarabunPSK"/>
              <a:cs typeface="TH SarabunPSK"/>
            </a:endParaRPr>
          </a:p>
          <a:p>
            <a:pPr marL="0" indent="0" algn="thaiDist">
              <a:buNone/>
            </a:pP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475667787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12700">
              <a:lnSpc>
                <a:spcPct val="100000"/>
              </a:lnSpc>
            </a:pPr>
            <a:r>
              <a:rPr lang="th-TH" b="1" spc="-15" dirty="0" smtClean="0">
                <a:latin typeface="TH SarabunPSK"/>
                <a:cs typeface="TH SarabunPSK"/>
              </a:rPr>
              <a:t>ธุรกิจโทรทัศน</a:t>
            </a:r>
            <a:br>
              <a:rPr lang="th-TH" b="1" spc="-15" dirty="0" smtClean="0">
                <a:latin typeface="TH SarabunPSK"/>
                <a:cs typeface="TH SarabunPSK"/>
              </a:rPr>
            </a:br>
            <a:endParaRPr lang="th-TH" dirty="0">
              <a:latin typeface="TH SarabunPSK"/>
              <a:cs typeface="TH SarabunPSK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12700" marR="17780" indent="0" algn="just">
              <a:lnSpc>
                <a:spcPct val="108100"/>
              </a:lnSpc>
              <a:buNone/>
            </a:pP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5" dirty="0" smtClean="0">
                <a:latin typeface="TH SarabunPSK"/>
                <a:cs typeface="TH SarabunPSK"/>
              </a:rPr>
              <a:t>ารรว</a:t>
            </a:r>
            <a:r>
              <a:rPr lang="th-TH" spc="-15" dirty="0" smtClean="0">
                <a:latin typeface="TH SarabunPSK"/>
                <a:cs typeface="TH SarabunPSK"/>
              </a:rPr>
              <a:t>ม</a:t>
            </a:r>
            <a:r>
              <a:rPr lang="th-TH" spc="-5" dirty="0" smtClean="0">
                <a:latin typeface="TH SarabunPSK"/>
                <a:cs typeface="TH SarabunPSK"/>
              </a:rPr>
              <a:t>ตัว</a:t>
            </a:r>
            <a:r>
              <a:rPr lang="th-TH" spc="-15" dirty="0" smtClean="0">
                <a:latin typeface="TH SarabunPSK"/>
                <a:cs typeface="TH SarabunPSK"/>
              </a:rPr>
              <a:t>ข</a:t>
            </a:r>
            <a:r>
              <a:rPr lang="th-TH" spc="-20" dirty="0" smtClean="0">
                <a:latin typeface="TH SarabunPSK"/>
                <a:cs typeface="TH SarabunPSK"/>
              </a:rPr>
              <a:t>อ</a:t>
            </a:r>
            <a:r>
              <a:rPr lang="th-TH" spc="-10" dirty="0" smtClean="0">
                <a:latin typeface="TH SarabunPSK"/>
                <a:cs typeface="TH SarabunPSK"/>
              </a:rPr>
              <a:t>ง</a:t>
            </a:r>
            <a:r>
              <a:rPr lang="th-TH" spc="-5" dirty="0" smtClean="0">
                <a:latin typeface="TH SarabunPSK"/>
                <a:cs typeface="TH SarabunPSK"/>
              </a:rPr>
              <a:t>ผูปร</a:t>
            </a:r>
            <a:r>
              <a:rPr lang="th-TH" spc="-20" dirty="0" smtClean="0">
                <a:latin typeface="TH SarabunPSK"/>
                <a:cs typeface="TH SarabunPSK"/>
              </a:rPr>
              <a:t>ะ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20" dirty="0" smtClean="0">
                <a:latin typeface="TH SarabunPSK"/>
                <a:cs typeface="TH SarabunPSK"/>
              </a:rPr>
              <a:t>อ</a:t>
            </a:r>
            <a:r>
              <a:rPr lang="th-TH" spc="-10" dirty="0" smtClean="0">
                <a:latin typeface="TH SarabunPSK"/>
                <a:cs typeface="TH SarabunPSK"/>
              </a:rPr>
              <a:t>บ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5" dirty="0" smtClean="0">
                <a:latin typeface="TH SarabunPSK"/>
                <a:cs typeface="TH SarabunPSK"/>
              </a:rPr>
              <a:t>ารเ</a:t>
            </a:r>
            <a:r>
              <a:rPr lang="th-TH" spc="-15" dirty="0" smtClean="0">
                <a:latin typeface="TH SarabunPSK"/>
                <a:cs typeface="TH SarabunPSK"/>
              </a:rPr>
              <a:t>ค</a:t>
            </a:r>
            <a:r>
              <a:rPr lang="th-TH" spc="-5" dirty="0" smtClean="0">
                <a:latin typeface="TH SarabunPSK"/>
                <a:cs typeface="TH SarabunPSK"/>
              </a:rPr>
              <a:t>เบิล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0" dirty="0" smtClean="0">
                <a:latin typeface="TH SarabunPSK"/>
                <a:cs typeface="TH SarabunPSK"/>
              </a:rPr>
              <a:t>ี</a:t>
            </a:r>
            <a:r>
              <a:rPr lang="th-TH" spc="-5" dirty="0" smtClean="0">
                <a:latin typeface="TH SarabunPSK"/>
                <a:cs typeface="TH SarabunPSK"/>
              </a:rPr>
              <a:t>วีรายย</a:t>
            </a:r>
            <a:r>
              <a:rPr lang="th-TH" spc="-20" dirty="0" smtClean="0">
                <a:latin typeface="TH SarabunPSK"/>
                <a:cs typeface="TH SarabunPSK"/>
              </a:rPr>
              <a:t>อ</a:t>
            </a:r>
            <a:r>
              <a:rPr lang="th-TH" spc="-10" dirty="0" smtClean="0">
                <a:latin typeface="TH SarabunPSK"/>
                <a:cs typeface="TH SarabunPSK"/>
              </a:rPr>
              <a:t>ยๆ 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0" dirty="0" smtClean="0">
                <a:latin typeface="TH SarabunPSK"/>
                <a:cs typeface="TH SarabunPSK"/>
              </a:rPr>
              <a:t>ี่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5" dirty="0" smtClean="0">
                <a:latin typeface="TH SarabunPSK"/>
                <a:cs typeface="TH SarabunPSK"/>
              </a:rPr>
              <a:t>ร</a:t>
            </a:r>
            <a:r>
              <a:rPr lang="th-TH" spc="-20" dirty="0" smtClean="0">
                <a:latin typeface="TH SarabunPSK"/>
                <a:cs typeface="TH SarabunPSK"/>
              </a:rPr>
              <a:t>ะ</a:t>
            </a:r>
            <a:r>
              <a:rPr lang="th-TH" spc="-5" dirty="0" smtClean="0">
                <a:latin typeface="TH SarabunPSK"/>
                <a:cs typeface="TH SarabunPSK"/>
              </a:rPr>
              <a:t>จายตัว</a:t>
            </a:r>
            <a:r>
              <a:rPr lang="th-TH" spc="-20" dirty="0" smtClean="0">
                <a:latin typeface="TH SarabunPSK"/>
                <a:cs typeface="TH SarabunPSK"/>
              </a:rPr>
              <a:t>อ</a:t>
            </a:r>
            <a:r>
              <a:rPr lang="th-TH" spc="-5" dirty="0" smtClean="0">
                <a:latin typeface="TH SarabunPSK"/>
                <a:cs typeface="TH SarabunPSK"/>
              </a:rPr>
              <a:t>ยู</a:t>
            </a:r>
            <a:r>
              <a:rPr lang="th-TH" spc="-15" dirty="0" smtClean="0">
                <a:latin typeface="TH SarabunPSK"/>
                <a:cs typeface="TH SarabunPSK"/>
              </a:rPr>
              <a:t>แท</a:t>
            </a:r>
            <a:r>
              <a:rPr lang="th-TH" spc="-10" dirty="0" smtClean="0">
                <a:latin typeface="TH SarabunPSK"/>
                <a:cs typeface="TH SarabunPSK"/>
              </a:rPr>
              <a:t>บ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0" dirty="0" smtClean="0">
                <a:latin typeface="TH SarabunPSK"/>
                <a:cs typeface="TH SarabunPSK"/>
              </a:rPr>
              <a:t>ุ</a:t>
            </a:r>
            <a:r>
              <a:rPr lang="th-TH" spc="-5" dirty="0" smtClean="0">
                <a:latin typeface="TH SarabunPSK"/>
                <a:cs typeface="TH SarabunPSK"/>
              </a:rPr>
              <a:t>ก</a:t>
            </a:r>
            <a:r>
              <a:rPr lang="th-TH" spc="-10" dirty="0" smtClean="0">
                <a:latin typeface="TH SarabunPSK"/>
                <a:cs typeface="TH SarabunPSK"/>
              </a:rPr>
              <a:t>จ</a:t>
            </a:r>
            <a:r>
              <a:rPr lang="th-TH" spc="-5" dirty="0" smtClean="0">
                <a:latin typeface="TH SarabunPSK"/>
                <a:cs typeface="TH SarabunPSK"/>
              </a:rPr>
              <a:t>ั</a:t>
            </a:r>
            <a:r>
              <a:rPr lang="th-TH" spc="5" dirty="0" smtClean="0">
                <a:latin typeface="TH SarabunPSK"/>
                <a:cs typeface="TH SarabunPSK"/>
              </a:rPr>
              <a:t>ง</a:t>
            </a:r>
            <a:r>
              <a:rPr lang="th-TH" spc="0" dirty="0" smtClean="0">
                <a:latin typeface="TH SarabunPSK"/>
                <a:cs typeface="TH SarabunPSK"/>
              </a:rPr>
              <a:t>ห</a:t>
            </a:r>
            <a:r>
              <a:rPr lang="th-TH" spc="-5" dirty="0" smtClean="0">
                <a:latin typeface="TH SarabunPSK"/>
                <a:cs typeface="TH SarabunPSK"/>
              </a:rPr>
              <a:t>วั</a:t>
            </a:r>
            <a:r>
              <a:rPr lang="th-TH" spc="0" dirty="0" smtClean="0">
                <a:latin typeface="TH SarabunPSK"/>
                <a:cs typeface="TH SarabunPSK"/>
              </a:rPr>
              <a:t>ด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0" dirty="0" smtClean="0">
                <a:latin typeface="TH SarabunPSK"/>
                <a:cs typeface="TH SarabunPSK"/>
              </a:rPr>
              <a:t>ั</a:t>
            </a:r>
            <a:r>
              <a:rPr lang="th-TH" spc="-5" dirty="0" smtClean="0">
                <a:latin typeface="TH SarabunPSK"/>
                <a:cs typeface="TH SarabunPSK"/>
              </a:rPr>
              <a:t>่</a:t>
            </a:r>
            <a:r>
              <a:rPr lang="th-TH" spc="5" dirty="0" smtClean="0">
                <a:latin typeface="TH SarabunPSK"/>
                <a:cs typeface="TH SarabunPSK"/>
              </a:rPr>
              <a:t>ว</a:t>
            </a:r>
            <a:r>
              <a:rPr lang="th-TH" spc="0" dirty="0" smtClean="0">
                <a:latin typeface="TH SarabunPSK"/>
                <a:cs typeface="TH SarabunPSK"/>
              </a:rPr>
              <a:t>ปร</a:t>
            </a:r>
            <a:r>
              <a:rPr lang="th-TH" spc="-5" dirty="0" smtClean="0">
                <a:latin typeface="TH SarabunPSK"/>
                <a:cs typeface="TH SarabunPSK"/>
              </a:rPr>
              <a:t>ะ</a:t>
            </a:r>
            <a:r>
              <a:rPr lang="th-TH" spc="5" dirty="0" smtClean="0">
                <a:latin typeface="TH SarabunPSK"/>
                <a:cs typeface="TH SarabunPSK"/>
              </a:rPr>
              <a:t>เ</a:t>
            </a:r>
            <a:r>
              <a:rPr lang="th-TH" spc="-5" dirty="0" smtClean="0">
                <a:latin typeface="TH SarabunPSK"/>
                <a:cs typeface="TH SarabunPSK"/>
              </a:rPr>
              <a:t>ท</a:t>
            </a:r>
            <a:r>
              <a:rPr lang="th-TH" spc="-10" dirty="0" smtClean="0">
                <a:latin typeface="TH SarabunPSK"/>
                <a:cs typeface="TH SarabunPSK"/>
              </a:rPr>
              <a:t>ศ</a:t>
            </a:r>
            <a:r>
              <a:rPr lang="th-TH" spc="20" dirty="0" smtClean="0">
                <a:latin typeface="TH SarabunPSK"/>
                <a:cs typeface="TH SarabunPSK"/>
              </a:rPr>
              <a:t> </a:t>
            </a:r>
            <a:r>
              <a:rPr lang="th-TH" spc="0" dirty="0" smtClean="0">
                <a:latin typeface="TH SarabunPSK"/>
                <a:cs typeface="TH SarabunPSK"/>
              </a:rPr>
              <a:t>แ</a:t>
            </a:r>
            <a:r>
              <a:rPr lang="th-TH" spc="5" dirty="0" smtClean="0">
                <a:latin typeface="TH SarabunPSK"/>
                <a:cs typeface="TH SarabunPSK"/>
              </a:rPr>
              <a:t>ล</a:t>
            </a:r>
            <a:r>
              <a:rPr lang="th-TH" spc="-5" dirty="0" smtClean="0">
                <a:latin typeface="TH SarabunPSK"/>
                <a:cs typeface="TH SarabunPSK"/>
              </a:rPr>
              <a:t>ะก</a:t>
            </a:r>
            <a:r>
              <a:rPr lang="th-TH" spc="0" dirty="0" smtClean="0">
                <a:latin typeface="TH SarabunPSK"/>
                <a:cs typeface="TH SarabunPSK"/>
              </a:rPr>
              <a:t>า</a:t>
            </a:r>
            <a:r>
              <a:rPr lang="th-TH" spc="-5" dirty="0" smtClean="0">
                <a:latin typeface="TH SarabunPSK"/>
                <a:cs typeface="TH SarabunPSK"/>
              </a:rPr>
              <a:t>ร ปรับ</a:t>
            </a:r>
            <a:r>
              <a:rPr lang="th-TH" spc="0" dirty="0" smtClean="0">
                <a:latin typeface="TH SarabunPSK"/>
                <a:cs typeface="TH SarabunPSK"/>
              </a:rPr>
              <a:t>โ</a:t>
            </a:r>
            <a:r>
              <a:rPr lang="th-TH" spc="-15" dirty="0" smtClean="0">
                <a:latin typeface="TH SarabunPSK"/>
                <a:cs typeface="TH SarabunPSK"/>
              </a:rPr>
              <a:t>ค</a:t>
            </a:r>
            <a:r>
              <a:rPr lang="th-TH" spc="-5" dirty="0" smtClean="0">
                <a:latin typeface="TH SarabunPSK"/>
                <a:cs typeface="TH SarabunPSK"/>
              </a:rPr>
              <a:t>ร</a:t>
            </a:r>
            <a:r>
              <a:rPr lang="th-TH" spc="-10" dirty="0" smtClean="0">
                <a:latin typeface="TH SarabunPSK"/>
                <a:cs typeface="TH SarabunPSK"/>
              </a:rPr>
              <a:t>ง</a:t>
            </a:r>
            <a:r>
              <a:rPr lang="th-TH" spc="-5" dirty="0" smtClean="0">
                <a:latin typeface="TH SarabunPSK"/>
                <a:cs typeface="TH SarabunPSK"/>
              </a:rPr>
              <a:t>สรา</a:t>
            </a:r>
            <a:r>
              <a:rPr lang="th-TH" spc="-10" dirty="0" smtClean="0">
                <a:latin typeface="TH SarabunPSK"/>
                <a:cs typeface="TH SarabunPSK"/>
              </a:rPr>
              <a:t>ง</a:t>
            </a:r>
            <a:r>
              <a:rPr lang="th-TH" spc="-5" dirty="0" smtClean="0">
                <a:latin typeface="TH SarabunPSK"/>
                <a:cs typeface="TH SarabunPSK"/>
              </a:rPr>
              <a:t>ผู</a:t>
            </a:r>
            <a:r>
              <a:rPr lang="th-TH" spc="-15" dirty="0" smtClean="0">
                <a:latin typeface="TH SarabunPSK"/>
                <a:cs typeface="TH SarabunPSK"/>
              </a:rPr>
              <a:t>ถ</a:t>
            </a:r>
            <a:r>
              <a:rPr lang="th-TH" spc="0" dirty="0" smtClean="0">
                <a:latin typeface="TH SarabunPSK"/>
                <a:cs typeface="TH SarabunPSK"/>
              </a:rPr>
              <a:t>ื</a:t>
            </a:r>
            <a:r>
              <a:rPr lang="th-TH" spc="-20" dirty="0" smtClean="0">
                <a:latin typeface="TH SarabunPSK"/>
                <a:cs typeface="TH SarabunPSK"/>
              </a:rPr>
              <a:t>อ</a:t>
            </a:r>
            <a:r>
              <a:rPr lang="th-TH" spc="-5" dirty="0" smtClean="0">
                <a:latin typeface="TH SarabunPSK"/>
                <a:cs typeface="TH SarabunPSK"/>
              </a:rPr>
              <a:t>หุน</a:t>
            </a:r>
            <a:r>
              <a:rPr lang="th-TH" spc="-15" dirty="0" smtClean="0">
                <a:latin typeface="TH SarabunPSK"/>
                <a:cs typeface="TH SarabunPSK"/>
              </a:rPr>
              <a:t>ค</a:t>
            </a:r>
            <a:r>
              <a:rPr lang="th-TH" spc="-5" dirty="0" smtClean="0">
                <a:latin typeface="TH SarabunPSK"/>
                <a:cs typeface="TH SarabunPSK"/>
              </a:rPr>
              <a:t>รั้</a:t>
            </a:r>
            <a:r>
              <a:rPr lang="th-TH" spc="-10" dirty="0" smtClean="0">
                <a:latin typeface="TH SarabunPSK"/>
                <a:cs typeface="TH SarabunPSK"/>
              </a:rPr>
              <a:t>งใ</a:t>
            </a:r>
            <a:r>
              <a:rPr lang="th-TH" spc="-5" dirty="0" smtClean="0">
                <a:latin typeface="TH SarabunPSK"/>
                <a:cs typeface="TH SarabunPSK"/>
              </a:rPr>
              <a:t>หญ</a:t>
            </a:r>
            <a:r>
              <a:rPr lang="th-TH" spc="-15" dirty="0" smtClean="0">
                <a:latin typeface="TH SarabunPSK"/>
                <a:cs typeface="TH SarabunPSK"/>
              </a:rPr>
              <a:t>ข</a:t>
            </a:r>
            <a:r>
              <a:rPr lang="th-TH" spc="-20" dirty="0" smtClean="0">
                <a:latin typeface="TH SarabunPSK"/>
                <a:cs typeface="TH SarabunPSK"/>
              </a:rPr>
              <a:t>อ</a:t>
            </a:r>
            <a:r>
              <a:rPr lang="th-TH" spc="-5" dirty="0" smtClean="0">
                <a:latin typeface="TH SarabunPSK"/>
                <a:cs typeface="TH SarabunPSK"/>
              </a:rPr>
              <a:t>ง </a:t>
            </a:r>
            <a:r>
              <a:rPr lang="en-US" spc="-10" dirty="0" smtClean="0">
                <a:latin typeface="TH SarabunPSK"/>
                <a:cs typeface="TH SarabunPSK"/>
              </a:rPr>
              <a:t>C</a:t>
            </a:r>
            <a:r>
              <a:rPr lang="en-US" spc="-15" dirty="0" smtClean="0">
                <a:latin typeface="TH SarabunPSK"/>
                <a:cs typeface="TH SarabunPSK"/>
              </a:rPr>
              <a:t>T</a:t>
            </a:r>
            <a:r>
              <a:rPr lang="en-US" spc="-10" dirty="0" smtClean="0">
                <a:latin typeface="TH SarabunPSK"/>
                <a:cs typeface="TH SarabunPSK"/>
              </a:rPr>
              <a:t>H</a:t>
            </a:r>
            <a:r>
              <a:rPr lang="en-US" spc="5" dirty="0" smtClean="0">
                <a:latin typeface="TH SarabunPSK"/>
                <a:cs typeface="TH SarabunPSK"/>
              </a:rPr>
              <a:t> </a:t>
            </a:r>
            <a:r>
              <a:rPr lang="th-TH" spc="-5" dirty="0" smtClean="0">
                <a:latin typeface="TH SarabunPSK"/>
                <a:cs typeface="TH SarabunPSK"/>
              </a:rPr>
              <a:t>เ</a:t>
            </a:r>
            <a:r>
              <a:rPr lang="th-TH" spc="-15" dirty="0" smtClean="0">
                <a:latin typeface="TH SarabunPSK"/>
                <a:cs typeface="TH SarabunPSK"/>
              </a:rPr>
              <a:t>ม</a:t>
            </a:r>
            <a:r>
              <a:rPr lang="th-TH" spc="0" dirty="0" smtClean="0">
                <a:latin typeface="TH SarabunPSK"/>
                <a:cs typeface="TH SarabunPSK"/>
              </a:rPr>
              <a:t>ื่</a:t>
            </a:r>
            <a:r>
              <a:rPr lang="th-TH" spc="-20" dirty="0" smtClean="0">
                <a:latin typeface="TH SarabunPSK"/>
                <a:cs typeface="TH SarabunPSK"/>
              </a:rPr>
              <a:t>อ</a:t>
            </a:r>
            <a:r>
              <a:rPr lang="th-TH" spc="-5" dirty="0" smtClean="0">
                <a:latin typeface="TH SarabunPSK"/>
                <a:cs typeface="TH SarabunPSK"/>
              </a:rPr>
              <a:t>เดื</a:t>
            </a:r>
            <a:r>
              <a:rPr lang="th-TH" spc="-20" dirty="0" smtClean="0">
                <a:latin typeface="TH SarabunPSK"/>
                <a:cs typeface="TH SarabunPSK"/>
              </a:rPr>
              <a:t>อ</a:t>
            </a:r>
            <a:r>
              <a:rPr lang="th-TH" spc="-5" dirty="0" smtClean="0">
                <a:latin typeface="TH SarabunPSK"/>
                <a:cs typeface="TH SarabunPSK"/>
              </a:rPr>
              <a:t>นเ</a:t>
            </a:r>
            <a:r>
              <a:rPr lang="th-TH" spc="-15" dirty="0" smtClean="0">
                <a:latin typeface="TH SarabunPSK"/>
                <a:cs typeface="TH SarabunPSK"/>
              </a:rPr>
              <a:t>มษ</a:t>
            </a:r>
            <a:r>
              <a:rPr lang="th-TH" spc="-10" dirty="0" smtClean="0">
                <a:latin typeface="TH SarabunPSK"/>
                <a:cs typeface="TH SarabunPSK"/>
              </a:rPr>
              <a:t>ายน </a:t>
            </a:r>
            <a:r>
              <a:rPr lang="th-TH" spc="-15" dirty="0" smtClean="0">
                <a:latin typeface="TH SarabunPSK"/>
                <a:cs typeface="TH SarabunPSK"/>
              </a:rPr>
              <a:t>255</a:t>
            </a:r>
            <a:r>
              <a:rPr lang="th-TH" spc="-10" dirty="0" smtClean="0">
                <a:latin typeface="TH SarabunPSK"/>
                <a:cs typeface="TH SarabunPSK"/>
              </a:rPr>
              <a:t>5 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-5" dirty="0" smtClean="0">
                <a:latin typeface="TH SarabunPSK"/>
                <a:cs typeface="TH SarabunPSK"/>
              </a:rPr>
              <a:t>ํา</a:t>
            </a:r>
            <a:r>
              <a:rPr lang="th-TH" spc="-10" dirty="0" smtClean="0">
                <a:latin typeface="TH SarabunPSK"/>
                <a:cs typeface="TH SarabunPSK"/>
              </a:rPr>
              <a:t>ใ</a:t>
            </a:r>
            <a:r>
              <a:rPr lang="th-TH" spc="-5" dirty="0" smtClean="0">
                <a:latin typeface="TH SarabunPSK"/>
                <a:cs typeface="TH SarabunPSK"/>
              </a:rPr>
              <a:t>ห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5" dirty="0" smtClean="0">
                <a:latin typeface="TH SarabunPSK"/>
                <a:cs typeface="TH SarabunPSK"/>
              </a:rPr>
              <a:t>าร</a:t>
            </a:r>
            <a:r>
              <a:rPr lang="th-TH" spc="-20" dirty="0" smtClean="0">
                <a:latin typeface="TH SarabunPSK"/>
                <a:cs typeface="TH SarabunPSK"/>
              </a:rPr>
              <a:t>พ</a:t>
            </a:r>
            <a:r>
              <a:rPr lang="th-TH" spc="-5" dirty="0" smtClean="0">
                <a:latin typeface="TH SarabunPSK"/>
                <a:cs typeface="TH SarabunPSK"/>
              </a:rPr>
              <a:t>ั</a:t>
            </a:r>
            <a:r>
              <a:rPr lang="th-TH" spc="0" dirty="0" smtClean="0">
                <a:latin typeface="TH SarabunPSK"/>
                <a:cs typeface="TH SarabunPSK"/>
              </a:rPr>
              <a:t>ฒนา</a:t>
            </a:r>
            <a:r>
              <a:rPr lang="th-TH" spc="5" dirty="0" smtClean="0">
                <a:latin typeface="TH SarabunPSK"/>
                <a:cs typeface="TH SarabunPSK"/>
              </a:rPr>
              <a:t>เ</a:t>
            </a:r>
            <a:r>
              <a:rPr lang="th-TH" spc="-5" dirty="0" smtClean="0">
                <a:latin typeface="TH SarabunPSK"/>
                <a:cs typeface="TH SarabunPSK"/>
              </a:rPr>
              <a:t>ทค</a:t>
            </a:r>
            <a:r>
              <a:rPr lang="th-TH" spc="10" dirty="0" smtClean="0">
                <a:latin typeface="TH SarabunPSK"/>
                <a:cs typeface="TH SarabunPSK"/>
              </a:rPr>
              <a:t>โ</a:t>
            </a:r>
            <a:r>
              <a:rPr lang="th-TH" spc="0" dirty="0" smtClean="0">
                <a:latin typeface="TH SarabunPSK"/>
                <a:cs typeface="TH SarabunPSK"/>
              </a:rPr>
              <a:t>น</a:t>
            </a:r>
            <a:r>
              <a:rPr lang="th-TH" spc="10" dirty="0" smtClean="0">
                <a:latin typeface="TH SarabunPSK"/>
                <a:cs typeface="TH SarabunPSK"/>
              </a:rPr>
              <a:t>โ</a:t>
            </a:r>
            <a:r>
              <a:rPr lang="th-TH" spc="5" dirty="0" smtClean="0">
                <a:latin typeface="TH SarabunPSK"/>
                <a:cs typeface="TH SarabunPSK"/>
              </a:rPr>
              <a:t>ล</a:t>
            </a:r>
            <a:r>
              <a:rPr lang="th-TH" spc="-10" dirty="0" smtClean="0">
                <a:latin typeface="TH SarabunPSK"/>
                <a:cs typeface="TH SarabunPSK"/>
              </a:rPr>
              <a:t>ย</a:t>
            </a:r>
            <a:r>
              <a:rPr lang="th-TH" spc="-5" dirty="0" smtClean="0">
                <a:latin typeface="TH SarabunPSK"/>
                <a:cs typeface="TH SarabunPSK"/>
              </a:rPr>
              <a:t>ี</a:t>
            </a:r>
            <a:r>
              <a:rPr lang="th-TH" spc="0" dirty="0" smtClean="0">
                <a:latin typeface="TH SarabunPSK"/>
                <a:cs typeface="TH SarabunPSK"/>
              </a:rPr>
              <a:t>แ</a:t>
            </a:r>
            <a:r>
              <a:rPr lang="th-TH" spc="5" dirty="0" smtClean="0">
                <a:latin typeface="TH SarabunPSK"/>
                <a:cs typeface="TH SarabunPSK"/>
              </a:rPr>
              <a:t>ล</a:t>
            </a:r>
            <a:r>
              <a:rPr lang="th-TH" spc="-5" dirty="0" smtClean="0">
                <a:latin typeface="TH SarabunPSK"/>
                <a:cs typeface="TH SarabunPSK"/>
              </a:rPr>
              <a:t>ะ</a:t>
            </a:r>
            <a:r>
              <a:rPr lang="th-TH" spc="0" dirty="0" smtClean="0">
                <a:latin typeface="TH SarabunPSK"/>
                <a:cs typeface="TH SarabunPSK"/>
              </a:rPr>
              <a:t>ราย</a:t>
            </a:r>
            <a:r>
              <a:rPr lang="th-TH" spc="-5" dirty="0" smtClean="0">
                <a:latin typeface="TH SarabunPSK"/>
                <a:cs typeface="TH SarabunPSK"/>
              </a:rPr>
              <a:t>ก</a:t>
            </a:r>
            <a:r>
              <a:rPr lang="th-TH" spc="0" dirty="0" smtClean="0">
                <a:latin typeface="TH SarabunPSK"/>
                <a:cs typeface="TH SarabunPSK"/>
              </a:rPr>
              <a:t>าร</a:t>
            </a:r>
            <a:r>
              <a:rPr lang="th-TH" spc="-5" dirty="0" smtClean="0">
                <a:latin typeface="TH SarabunPSK"/>
                <a:cs typeface="TH SarabunPSK"/>
              </a:rPr>
              <a:t>ของเ</a:t>
            </a:r>
            <a:r>
              <a:rPr lang="th-TH" spc="-15" dirty="0" smtClean="0">
                <a:latin typeface="TH SarabunPSK"/>
                <a:cs typeface="TH SarabunPSK"/>
              </a:rPr>
              <a:t>ค</a:t>
            </a:r>
            <a:r>
              <a:rPr lang="th-TH" spc="-5" dirty="0" smtClean="0">
                <a:latin typeface="TH SarabunPSK"/>
                <a:cs typeface="TH SarabunPSK"/>
              </a:rPr>
              <a:t>เบิล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0" dirty="0" smtClean="0">
                <a:latin typeface="TH SarabunPSK"/>
                <a:cs typeface="TH SarabunPSK"/>
              </a:rPr>
              <a:t>ี</a:t>
            </a:r>
            <a:r>
              <a:rPr lang="th-TH" spc="-5" dirty="0" smtClean="0">
                <a:latin typeface="TH SarabunPSK"/>
                <a:cs typeface="TH SarabunPSK"/>
              </a:rPr>
              <a:t>ว</a:t>
            </a:r>
            <a:r>
              <a:rPr lang="th-TH" spc="0" dirty="0" smtClean="0">
                <a:latin typeface="TH SarabunPSK"/>
                <a:cs typeface="TH SarabunPSK"/>
              </a:rPr>
              <a:t>ี</a:t>
            </a:r>
            <a:r>
              <a:rPr lang="th-TH" spc="-15" dirty="0" smtClean="0">
                <a:latin typeface="TH SarabunPSK"/>
                <a:cs typeface="TH SarabunPSK"/>
              </a:rPr>
              <a:t>แ</a:t>
            </a:r>
            <a:r>
              <a:rPr lang="th-TH" spc="-10" dirty="0" smtClean="0">
                <a:latin typeface="TH SarabunPSK"/>
                <a:cs typeface="TH SarabunPSK"/>
              </a:rPr>
              <a:t>บบบ</a:t>
            </a:r>
            <a:r>
              <a:rPr lang="th-TH" spc="-20" dirty="0" smtClean="0">
                <a:latin typeface="TH SarabunPSK"/>
                <a:cs typeface="TH SarabunPSK"/>
              </a:rPr>
              <a:t>อ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5" dirty="0" smtClean="0">
                <a:latin typeface="TH SarabunPSK"/>
                <a:cs typeface="TH SarabunPSK"/>
              </a:rPr>
              <a:t>ร</a:t>
            </a:r>
            <a:r>
              <a:rPr lang="th-TH" spc="-20" dirty="0" smtClean="0">
                <a:latin typeface="TH SarabunPSK"/>
                <a:cs typeface="TH SarabunPSK"/>
              </a:rPr>
              <a:t>ั</a:t>
            </a:r>
            <a:r>
              <a:rPr lang="th-TH" spc="-10" dirty="0" smtClean="0">
                <a:latin typeface="TH SarabunPSK"/>
                <a:cs typeface="TH SarabunPSK"/>
              </a:rPr>
              <a:t>บส</a:t>
            </a:r>
            <a:r>
              <a:rPr lang="th-TH" spc="-15" dirty="0" smtClean="0">
                <a:latin typeface="TH SarabunPSK"/>
                <a:cs typeface="TH SarabunPSK"/>
              </a:rPr>
              <a:t>ม</a:t>
            </a:r>
            <a:r>
              <a:rPr lang="th-TH" spc="-10" dirty="0" smtClean="0">
                <a:latin typeface="TH SarabunPSK"/>
                <a:cs typeface="TH SarabunPSK"/>
              </a:rPr>
              <a:t>า</a:t>
            </a:r>
            <a:r>
              <a:rPr lang="th-TH" spc="-5" dirty="0" smtClean="0">
                <a:latin typeface="TH SarabunPSK"/>
                <a:cs typeface="TH SarabunPSK"/>
              </a:rPr>
              <a:t>ช</a:t>
            </a:r>
            <a:r>
              <a:rPr lang="th-TH" spc="-20" dirty="0" smtClean="0">
                <a:latin typeface="TH SarabunPSK"/>
                <a:cs typeface="TH SarabunPSK"/>
              </a:rPr>
              <a:t>ิ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10" dirty="0" smtClean="0">
                <a:latin typeface="TH SarabunPSK"/>
                <a:cs typeface="TH SarabunPSK"/>
              </a:rPr>
              <a:t>ใน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-20" dirty="0" smtClean="0">
                <a:latin typeface="TH SarabunPSK"/>
                <a:cs typeface="TH SarabunPSK"/>
              </a:rPr>
              <a:t>อ</a:t>
            </a:r>
            <a:r>
              <a:rPr lang="th-TH" spc="-10" dirty="0" smtClean="0">
                <a:latin typeface="TH SarabunPSK"/>
                <a:cs typeface="TH SarabunPSK"/>
              </a:rPr>
              <a:t>ง</a:t>
            </a:r>
            <a:r>
              <a:rPr lang="th-TH" spc="-15" dirty="0" smtClean="0">
                <a:latin typeface="TH SarabunPSK"/>
                <a:cs typeface="TH SarabunPSK"/>
              </a:rPr>
              <a:t>ถ</a:t>
            </a:r>
            <a:r>
              <a:rPr lang="th-TH" spc="-20" dirty="0" smtClean="0">
                <a:latin typeface="TH SarabunPSK"/>
                <a:cs typeface="TH SarabunPSK"/>
              </a:rPr>
              <a:t>ิ่</a:t>
            </a:r>
            <a:r>
              <a:rPr lang="th-TH" spc="-10" dirty="0" smtClean="0">
                <a:latin typeface="TH SarabunPSK"/>
                <a:cs typeface="TH SarabunPSK"/>
              </a:rPr>
              <a:t>นเด</a:t>
            </a:r>
            <a:r>
              <a:rPr lang="th-TH" spc="-20" dirty="0" smtClean="0">
                <a:latin typeface="TH SarabunPSK"/>
                <a:cs typeface="TH SarabunPSK"/>
              </a:rPr>
              <a:t>ิ</a:t>
            </a:r>
            <a:r>
              <a:rPr lang="th-TH" spc="-10" dirty="0" smtClean="0">
                <a:latin typeface="TH SarabunPSK"/>
                <a:cs typeface="TH SarabunPSK"/>
              </a:rPr>
              <a:t>น</a:t>
            </a:r>
            <a:r>
              <a:rPr lang="th-TH" spc="0" dirty="0" smtClean="0">
                <a:latin typeface="TH SarabunPSK"/>
                <a:cs typeface="TH SarabunPSK"/>
              </a:rPr>
              <a:t>ห</a:t>
            </a:r>
            <a:r>
              <a:rPr lang="th-TH" spc="-10" dirty="0" smtClean="0">
                <a:latin typeface="TH SarabunPSK"/>
                <a:cs typeface="TH SarabunPSK"/>
              </a:rPr>
              <a:t>น</a:t>
            </a:r>
            <a:r>
              <a:rPr lang="th-TH" spc="5" dirty="0" smtClean="0">
                <a:latin typeface="TH SarabunPSK"/>
                <a:cs typeface="TH SarabunPSK"/>
              </a:rPr>
              <a:t>า</a:t>
            </a:r>
            <a:r>
              <a:rPr lang="th-TH" spc="0" dirty="0" smtClean="0">
                <a:latin typeface="TH SarabunPSK"/>
                <a:cs typeface="TH SarabunPSK"/>
              </a:rPr>
              <a:t>ไปไ</a:t>
            </a:r>
            <a:r>
              <a:rPr lang="th-TH" spc="-5" dirty="0" smtClean="0">
                <a:latin typeface="TH SarabunPSK"/>
                <a:cs typeface="TH SarabunPSK"/>
              </a:rPr>
              <a:t>ด</a:t>
            </a:r>
            <a:r>
              <a:rPr lang="th-TH" spc="10" dirty="0" smtClean="0">
                <a:latin typeface="TH SarabunPSK"/>
                <a:cs typeface="TH SarabunPSK"/>
              </a:rPr>
              <a:t> </a:t>
            </a:r>
            <a:r>
              <a:rPr lang="th-TH" spc="0" dirty="0" smtClean="0">
                <a:latin typeface="TH SarabunPSK"/>
                <a:cs typeface="TH SarabunPSK"/>
              </a:rPr>
              <a:t>แ</a:t>
            </a:r>
            <a:r>
              <a:rPr lang="th-TH" spc="5" dirty="0" smtClean="0">
                <a:latin typeface="TH SarabunPSK"/>
                <a:cs typeface="TH SarabunPSK"/>
              </a:rPr>
              <a:t>ล</a:t>
            </a:r>
            <a:r>
              <a:rPr lang="th-TH" spc="-5" dirty="0" smtClean="0">
                <a:latin typeface="TH SarabunPSK"/>
                <a:cs typeface="TH SarabunPSK"/>
              </a:rPr>
              <a:t>ะ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5" dirty="0" smtClean="0">
                <a:latin typeface="TH SarabunPSK"/>
                <a:cs typeface="TH SarabunPSK"/>
              </a:rPr>
              <a:t></a:t>
            </a:r>
            <a:r>
              <a:rPr lang="th-TH" spc="0" dirty="0" smtClean="0">
                <a:latin typeface="TH SarabunPSK"/>
                <a:cs typeface="TH SarabunPSK"/>
              </a:rPr>
              <a:t>า</a:t>
            </a:r>
            <a:r>
              <a:rPr lang="th-TH" spc="5" dirty="0" smtClean="0">
                <a:latin typeface="TH SarabunPSK"/>
                <a:cs typeface="TH SarabunPSK"/>
              </a:rPr>
              <a:t>ว</a:t>
            </a:r>
            <a:r>
              <a:rPr lang="th-TH" spc="-15" dirty="0" smtClean="0">
                <a:latin typeface="TH SarabunPSK"/>
                <a:cs typeface="TH SarabunPSK"/>
              </a:rPr>
              <a:t>ข</a:t>
            </a:r>
            <a:r>
              <a:rPr lang="th-TH" spc="5" dirty="0" smtClean="0">
                <a:latin typeface="TH SarabunPSK"/>
                <a:cs typeface="TH SarabunPSK"/>
              </a:rPr>
              <a:t>้น</a:t>
            </a:r>
            <a:r>
              <a:rPr lang="th-TH" spc="-5" dirty="0" smtClean="0">
                <a:latin typeface="TH SarabunPSK"/>
                <a:cs typeface="TH SarabunPSK"/>
              </a:rPr>
              <a:t>ม</a:t>
            </a:r>
            <a:r>
              <a:rPr lang="th-TH" spc="0" dirty="0" smtClean="0">
                <a:latin typeface="TH SarabunPSK"/>
                <a:cs typeface="TH SarabunPSK"/>
              </a:rPr>
              <a:t>า</a:t>
            </a:r>
            <a:r>
              <a:rPr lang="th-TH" spc="5" dirty="0" smtClean="0">
                <a:latin typeface="TH SarabunPSK"/>
                <a:cs typeface="TH SarabunPSK"/>
              </a:rPr>
              <a:t>เ</a:t>
            </a:r>
            <a:r>
              <a:rPr lang="th-TH" spc="-10" dirty="0" smtClean="0">
                <a:latin typeface="TH SarabunPSK"/>
                <a:cs typeface="TH SarabunPSK"/>
              </a:rPr>
              <a:t>ป</a:t>
            </a:r>
            <a:r>
              <a:rPr lang="th-TH" spc="-5" dirty="0" smtClean="0">
                <a:latin typeface="TH SarabunPSK"/>
                <a:cs typeface="TH SarabunPSK"/>
              </a:rPr>
              <a:t></a:t>
            </a:r>
            <a:r>
              <a:rPr lang="th-TH" spc="0" dirty="0" smtClean="0">
                <a:latin typeface="TH SarabunPSK"/>
                <a:cs typeface="TH SarabunPSK"/>
              </a:rPr>
              <a:t>น</a:t>
            </a:r>
            <a:r>
              <a:rPr lang="th-TH" spc="-15" dirty="0" smtClean="0">
                <a:latin typeface="TH SarabunPSK"/>
                <a:cs typeface="TH SarabunPSK"/>
              </a:rPr>
              <a:t>ค</a:t>
            </a:r>
            <a:r>
              <a:rPr lang="th-TH" spc="-20" dirty="0" smtClean="0">
                <a:latin typeface="TH SarabunPSK"/>
                <a:cs typeface="TH SarabunPSK"/>
              </a:rPr>
              <a:t>ู</a:t>
            </a:r>
            <a:r>
              <a:rPr lang="th-TH" spc="-5" dirty="0" smtClean="0">
                <a:latin typeface="TH SarabunPSK"/>
                <a:cs typeface="TH SarabunPSK"/>
              </a:rPr>
              <a:t></a:t>
            </a:r>
            <a:r>
              <a:rPr lang="th-TH" spc="0" dirty="0" smtClean="0">
                <a:latin typeface="TH SarabunPSK"/>
                <a:cs typeface="TH SarabunPSK"/>
              </a:rPr>
              <a:t>แ</a:t>
            </a:r>
            <a:r>
              <a:rPr lang="th-TH" spc="-15" dirty="0" smtClean="0">
                <a:latin typeface="TH SarabunPSK"/>
                <a:cs typeface="TH SarabunPSK"/>
              </a:rPr>
              <a:t>ข</a:t>
            </a:r>
            <a:r>
              <a:rPr lang="th-TH" spc="-5" dirty="0" smtClean="0">
                <a:latin typeface="TH SarabunPSK"/>
                <a:cs typeface="TH SarabunPSK"/>
              </a:rPr>
              <a:t></a:t>
            </a:r>
            <a:r>
              <a:rPr lang="th-TH" spc="5" dirty="0" smtClean="0">
                <a:latin typeface="TH SarabunPSK"/>
                <a:cs typeface="TH SarabunPSK"/>
              </a:rPr>
              <a:t>ง</a:t>
            </a:r>
            <a:r>
              <a:rPr lang="th-TH" spc="-15" dirty="0" smtClean="0">
                <a:latin typeface="TH SarabunPSK"/>
                <a:cs typeface="TH SarabunPSK"/>
              </a:rPr>
              <a:t>ข</a:t>
            </a:r>
            <a:r>
              <a:rPr lang="th-TH" spc="5" dirty="0" smtClean="0">
                <a:latin typeface="TH SarabunPSK"/>
                <a:cs typeface="TH SarabunPSK"/>
              </a:rPr>
              <a:t>ัน</a:t>
            </a:r>
            <a:r>
              <a:rPr lang="th-TH" spc="-10" dirty="0" smtClean="0">
                <a:latin typeface="TH SarabunPSK"/>
                <a:cs typeface="TH SarabunPSK"/>
              </a:rPr>
              <a:t>ส</a:t>
            </a:r>
            <a:r>
              <a:rPr lang="th-TH" spc="-5" dirty="0" smtClean="0">
                <a:latin typeface="TH SarabunPSK"/>
                <a:cs typeface="TH SarabunPSK"/>
              </a:rPr>
              <a:t>ํ</a:t>
            </a:r>
            <a:r>
              <a:rPr lang="th-TH" spc="0" dirty="0" smtClean="0">
                <a:latin typeface="TH SarabunPSK"/>
                <a:cs typeface="TH SarabunPSK"/>
              </a:rPr>
              <a:t>า</a:t>
            </a:r>
            <a:r>
              <a:rPr lang="th-TH" spc="-15" dirty="0" smtClean="0">
                <a:latin typeface="TH SarabunPSK"/>
                <a:cs typeface="TH SarabunPSK"/>
              </a:rPr>
              <a:t>ค</a:t>
            </a:r>
            <a:r>
              <a:rPr lang="th-TH" spc="-5" dirty="0" smtClean="0">
                <a:latin typeface="TH SarabunPSK"/>
                <a:cs typeface="TH SarabunPSK"/>
              </a:rPr>
              <a:t>ั</a:t>
            </a:r>
            <a:r>
              <a:rPr lang="th-TH" spc="0" dirty="0" smtClean="0">
                <a:latin typeface="TH SarabunPSK"/>
                <a:cs typeface="TH SarabunPSK"/>
              </a:rPr>
              <a:t>ญ</a:t>
            </a:r>
            <a:r>
              <a:rPr lang="th-TH" spc="-5" dirty="0" smtClean="0">
                <a:latin typeface="TH SarabunPSK"/>
                <a:cs typeface="TH SarabunPSK"/>
              </a:rPr>
              <a:t>ขอ</a:t>
            </a:r>
            <a:r>
              <a:rPr lang="th-TH" spc="5" dirty="0" smtClean="0">
                <a:latin typeface="TH SarabunPSK"/>
                <a:cs typeface="TH SarabunPSK"/>
              </a:rPr>
              <a:t>ง</a:t>
            </a:r>
            <a:r>
              <a:rPr lang="th-TH" spc="-5" dirty="0" smtClean="0">
                <a:latin typeface="TH SarabunPSK"/>
                <a:cs typeface="TH SarabunPSK"/>
              </a:rPr>
              <a:t>ทรูว</a:t>
            </a:r>
            <a:r>
              <a:rPr lang="th-TH" spc="10" dirty="0" smtClean="0">
                <a:latin typeface="TH SarabunPSK"/>
                <a:cs typeface="TH SarabunPSK"/>
              </a:rPr>
              <a:t>ิ</a:t>
            </a:r>
            <a:r>
              <a:rPr lang="th-TH" spc="-5" dirty="0" smtClean="0">
                <a:latin typeface="TH SarabunPSK"/>
                <a:cs typeface="TH SarabunPSK"/>
              </a:rPr>
              <a:t>ช</a:t>
            </a:r>
            <a:r>
              <a:rPr lang="th-TH" spc="-20" dirty="0" smtClean="0">
                <a:latin typeface="TH SarabunPSK"/>
                <a:cs typeface="TH SarabunPSK"/>
              </a:rPr>
              <a:t>ั</a:t>
            </a:r>
            <a:r>
              <a:rPr lang="th-TH" spc="5" dirty="0" smtClean="0">
                <a:latin typeface="TH SarabunPSK"/>
                <a:cs typeface="TH SarabunPSK"/>
              </a:rPr>
              <a:t>่น</a:t>
            </a:r>
            <a:r>
              <a:rPr lang="th-TH" spc="-10" dirty="0" smtClean="0">
                <a:latin typeface="TH SarabunPSK"/>
                <a:cs typeface="TH SarabunPSK"/>
              </a:rPr>
              <a:t>ส</a:t>
            </a:r>
            <a:r>
              <a:rPr lang="th-TH" spc="-5" dirty="0" smtClean="0">
                <a:latin typeface="TH SarabunPSK"/>
                <a:cs typeface="TH SarabunPSK"/>
              </a:rPr>
              <a:t></a:t>
            </a:r>
            <a:r>
              <a:rPr lang="th-TH" spc="-10" dirty="0" smtClean="0">
                <a:latin typeface="TH SarabunPSK"/>
                <a:cs typeface="TH SarabunPSK"/>
              </a:rPr>
              <a:t>ด</a:t>
            </a:r>
            <a:r>
              <a:rPr lang="th-TH" spc="-5" dirty="0" smtClean="0">
                <a:latin typeface="TH SarabunPSK"/>
                <a:cs typeface="TH SarabunPSK"/>
              </a:rPr>
              <a:t>ั</a:t>
            </a:r>
            <a:r>
              <a:rPr lang="th-TH" spc="5" dirty="0" smtClean="0">
                <a:latin typeface="TH SarabunPSK"/>
                <a:cs typeface="TH SarabunPSK"/>
              </a:rPr>
              <a:t>ง</a:t>
            </a:r>
            <a:r>
              <a:rPr lang="th-TH" spc="-5" dirty="0" smtClean="0">
                <a:latin typeface="TH SarabunPSK"/>
                <a:cs typeface="TH SarabunPSK"/>
              </a:rPr>
              <a:t>ก</a:t>
            </a:r>
            <a:r>
              <a:rPr lang="th-TH" spc="0" dirty="0" smtClean="0">
                <a:latin typeface="TH SarabunPSK"/>
                <a:cs typeface="TH SarabunPSK"/>
              </a:rPr>
              <a:t>ร</a:t>
            </a:r>
            <a:r>
              <a:rPr lang="th-TH" spc="-15" dirty="0" smtClean="0">
                <a:latin typeface="TH SarabunPSK"/>
                <a:cs typeface="TH SarabunPSK"/>
              </a:rPr>
              <a:t>ณ</a:t>
            </a:r>
            <a:r>
              <a:rPr lang="th-TH" spc="10" dirty="0" smtClean="0">
                <a:latin typeface="TH SarabunPSK"/>
                <a:cs typeface="TH SarabunPSK"/>
              </a:rPr>
              <a:t>ี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-20" dirty="0" smtClean="0">
                <a:latin typeface="TH SarabunPSK"/>
                <a:cs typeface="TH SarabunPSK"/>
              </a:rPr>
              <a:t>ี</a:t>
            </a:r>
            <a:r>
              <a:rPr lang="th-TH" spc="0" dirty="0" smtClean="0">
                <a:latin typeface="TH SarabunPSK"/>
                <a:cs typeface="TH SarabunPSK"/>
              </a:rPr>
              <a:t>่</a:t>
            </a:r>
            <a:r>
              <a:rPr lang="th-TH" spc="-5" dirty="0" smtClean="0">
                <a:latin typeface="TH SarabunPSK"/>
                <a:cs typeface="TH SarabunPSK"/>
              </a:rPr>
              <a:t> </a:t>
            </a:r>
            <a:r>
              <a:rPr lang="en-US" spc="-5" dirty="0" smtClean="0">
                <a:latin typeface="TH SarabunPSK"/>
                <a:cs typeface="TH SarabunPSK"/>
              </a:rPr>
              <a:t>C</a:t>
            </a:r>
            <a:r>
              <a:rPr lang="en-US" spc="-15" dirty="0" smtClean="0">
                <a:latin typeface="TH SarabunPSK"/>
                <a:cs typeface="TH SarabunPSK"/>
              </a:rPr>
              <a:t>T</a:t>
            </a:r>
            <a:r>
              <a:rPr lang="en-US" spc="-10" dirty="0" smtClean="0">
                <a:latin typeface="TH SarabunPSK"/>
                <a:cs typeface="TH SarabunPSK"/>
              </a:rPr>
              <a:t>H</a:t>
            </a:r>
            <a:r>
              <a:rPr lang="en-US" spc="15" dirty="0" smtClean="0">
                <a:latin typeface="TH SarabunPSK"/>
                <a:cs typeface="TH SarabunPSK"/>
              </a:rPr>
              <a:t> </a:t>
            </a:r>
            <a:r>
              <a:rPr lang="th-TH" spc="5" dirty="0" smtClean="0">
                <a:latin typeface="TH SarabunPSK"/>
                <a:cs typeface="TH SarabunPSK"/>
              </a:rPr>
              <a:t>ช</a:t>
            </a:r>
            <a:r>
              <a:rPr lang="th-TH" spc="0" dirty="0" smtClean="0">
                <a:latin typeface="TH SarabunPSK"/>
                <a:cs typeface="TH SarabunPSK"/>
              </a:rPr>
              <a:t>น</a:t>
            </a:r>
            <a:r>
              <a:rPr lang="th-TH" spc="-5" dirty="0" smtClean="0">
                <a:latin typeface="TH SarabunPSK"/>
                <a:cs typeface="TH SarabunPSK"/>
              </a:rPr>
              <a:t>ะก</a:t>
            </a:r>
            <a:r>
              <a:rPr lang="th-TH" spc="0" dirty="0" smtClean="0">
                <a:latin typeface="TH SarabunPSK"/>
                <a:cs typeface="TH SarabunPSK"/>
              </a:rPr>
              <a:t>ารปร</a:t>
            </a:r>
            <a:r>
              <a:rPr lang="th-TH" spc="-5" dirty="0" smtClean="0">
                <a:latin typeface="TH SarabunPSK"/>
                <a:cs typeface="TH SarabunPSK"/>
              </a:rPr>
              <a:t>ะ</a:t>
            </a:r>
            <a:r>
              <a:rPr lang="th-TH" spc="-15" dirty="0" smtClean="0">
                <a:latin typeface="TH SarabunPSK"/>
                <a:cs typeface="TH SarabunPSK"/>
              </a:rPr>
              <a:t>ม</a:t>
            </a:r>
            <a:r>
              <a:rPr lang="th-TH" spc="-5" dirty="0" smtClean="0">
                <a:latin typeface="TH SarabunPSK"/>
                <a:cs typeface="TH SarabunPSK"/>
              </a:rPr>
              <a:t>ู</a:t>
            </a:r>
            <a:r>
              <a:rPr lang="th-TH" spc="5" dirty="0" smtClean="0">
                <a:latin typeface="TH SarabunPSK"/>
                <a:cs typeface="TH SarabunPSK"/>
              </a:rPr>
              <a:t>ล</a:t>
            </a:r>
            <a:r>
              <a:rPr lang="th-TH" spc="-15" dirty="0" smtClean="0">
                <a:latin typeface="TH SarabunPSK"/>
                <a:cs typeface="TH SarabunPSK"/>
              </a:rPr>
              <a:t>ซ</a:t>
            </a:r>
            <a:r>
              <a:rPr lang="th-TH" spc="-20" dirty="0" smtClean="0">
                <a:latin typeface="TH SarabunPSK"/>
                <a:cs typeface="TH SarabunPSK"/>
              </a:rPr>
              <a:t>ื</a:t>
            </a:r>
            <a:r>
              <a:rPr lang="th-TH" spc="-5" dirty="0" smtClean="0">
                <a:latin typeface="TH SarabunPSK"/>
                <a:cs typeface="TH SarabunPSK"/>
              </a:rPr>
              <a:t>้อ</a:t>
            </a:r>
            <a:r>
              <a:rPr lang="th-TH" spc="-10" dirty="0" smtClean="0">
                <a:latin typeface="TH SarabunPSK"/>
                <a:cs typeface="TH SarabunPSK"/>
              </a:rPr>
              <a:t>ล</a:t>
            </a:r>
            <a:r>
              <a:rPr lang="th-TH" spc="-5" dirty="0" smtClean="0">
                <a:latin typeface="TH SarabunPSK"/>
                <a:cs typeface="TH SarabunPSK"/>
              </a:rPr>
              <a:t>ิข</a:t>
            </a:r>
            <a:r>
              <a:rPr lang="th-TH" spc="-10" dirty="0" smtClean="0">
                <a:latin typeface="TH SarabunPSK"/>
                <a:cs typeface="TH SarabunPSK"/>
              </a:rPr>
              <a:t>ส</a:t>
            </a:r>
            <a:r>
              <a:rPr lang="th-TH" spc="-5" dirty="0" smtClean="0">
                <a:latin typeface="TH SarabunPSK"/>
                <a:cs typeface="TH SarabunPSK"/>
              </a:rPr>
              <a:t>ิทธ</a:t>
            </a:r>
            <a:r>
              <a:rPr lang="th-TH" spc="-20" dirty="0" smtClean="0">
                <a:latin typeface="TH SarabunPSK"/>
                <a:cs typeface="TH SarabunPSK"/>
              </a:rPr>
              <a:t>ิ</a:t>
            </a:r>
            <a:r>
              <a:rPr lang="th-TH" spc="-5" dirty="0" smtClean="0">
                <a:latin typeface="TH SarabunPSK"/>
                <a:cs typeface="TH SarabunPSK"/>
              </a:rPr>
              <a:t>์</a:t>
            </a:r>
            <a:r>
              <a:rPr lang="th-TH" spc="-20" dirty="0" smtClean="0">
                <a:latin typeface="TH SarabunPSK"/>
                <a:cs typeface="TH SarabunPSK"/>
              </a:rPr>
              <a:t>ฟ</a:t>
            </a:r>
            <a:r>
              <a:rPr lang="th-TH" spc="5" dirty="0" smtClean="0">
                <a:latin typeface="TH SarabunPSK"/>
                <a:cs typeface="TH SarabunPSK"/>
              </a:rPr>
              <a:t>ุต</a:t>
            </a:r>
            <a:r>
              <a:rPr lang="th-TH" spc="10" dirty="0" smtClean="0">
                <a:latin typeface="TH SarabunPSK"/>
                <a:cs typeface="TH SarabunPSK"/>
              </a:rPr>
              <a:t>บ</a:t>
            </a:r>
            <a:r>
              <a:rPr lang="th-TH" spc="-5" dirty="0" smtClean="0">
                <a:latin typeface="TH SarabunPSK"/>
                <a:cs typeface="TH SarabunPSK"/>
              </a:rPr>
              <a:t>อ</a:t>
            </a:r>
            <a:r>
              <a:rPr lang="th-TH" spc="5" dirty="0" smtClean="0">
                <a:latin typeface="TH SarabunPSK"/>
                <a:cs typeface="TH SarabunPSK"/>
              </a:rPr>
              <a:t>ล</a:t>
            </a:r>
            <a:r>
              <a:rPr lang="th-TH" spc="-5" dirty="0" smtClean="0">
                <a:latin typeface="TH SarabunPSK"/>
                <a:cs typeface="TH SarabunPSK"/>
              </a:rPr>
              <a:t>พรี</a:t>
            </a:r>
            <a:r>
              <a:rPr lang="th-TH" spc="5" dirty="0" smtClean="0">
                <a:latin typeface="TH SarabunPSK"/>
                <a:cs typeface="TH SarabunPSK"/>
              </a:rPr>
              <a:t>เ</a:t>
            </a:r>
            <a:r>
              <a:rPr lang="th-TH" spc="-15" dirty="0" smtClean="0">
                <a:latin typeface="TH SarabunPSK"/>
                <a:cs typeface="TH SarabunPSK"/>
              </a:rPr>
              <a:t>ม</a:t>
            </a:r>
            <a:r>
              <a:rPr lang="th-TH" spc="-5" dirty="0" smtClean="0">
                <a:latin typeface="TH SarabunPSK"/>
                <a:cs typeface="TH SarabunPSK"/>
              </a:rPr>
              <a:t>ี</a:t>
            </a:r>
            <a:r>
              <a:rPr lang="th-TH" spc="0" dirty="0" smtClean="0">
                <a:latin typeface="TH SarabunPSK"/>
                <a:cs typeface="TH SarabunPSK"/>
              </a:rPr>
              <a:t>ย</a:t>
            </a:r>
            <a:r>
              <a:rPr lang="th-TH" spc="-5" dirty="0" smtClean="0">
                <a:latin typeface="TH SarabunPSK"/>
                <a:cs typeface="TH SarabunPSK"/>
              </a:rPr>
              <a:t>ร</a:t>
            </a:r>
            <a:r>
              <a:rPr lang="th-TH" spc="-10" dirty="0" smtClean="0">
                <a:latin typeface="TH SarabunPSK"/>
                <a:cs typeface="TH SarabunPSK"/>
              </a:rPr>
              <a:t>ล</a:t>
            </a:r>
            <a:r>
              <a:rPr lang="th-TH" spc="-5" dirty="0" smtClean="0">
                <a:latin typeface="TH SarabunPSK"/>
                <a:cs typeface="TH SarabunPSK"/>
              </a:rPr>
              <a:t>ีก</a:t>
            </a:r>
            <a:r>
              <a:rPr lang="th-TH" spc="-15" dirty="0" smtClean="0">
                <a:latin typeface="TH SarabunPSK"/>
                <a:cs typeface="TH SarabunPSK"/>
              </a:rPr>
              <a:t>ซ</a:t>
            </a:r>
            <a:r>
              <a:rPr lang="th-TH" spc="-20" dirty="0" smtClean="0">
                <a:latin typeface="TH SarabunPSK"/>
                <a:cs typeface="TH SarabunPSK"/>
              </a:rPr>
              <a:t>ึ</a:t>
            </a:r>
            <a:r>
              <a:rPr lang="th-TH" spc="-5" dirty="0" smtClean="0">
                <a:latin typeface="TH SarabunPSK"/>
                <a:cs typeface="TH SarabunPSK"/>
              </a:rPr>
              <a:t>่</a:t>
            </a:r>
            <a:r>
              <a:rPr lang="th-TH" spc="5" dirty="0" smtClean="0">
                <a:latin typeface="TH SarabunPSK"/>
                <a:cs typeface="TH SarabunPSK"/>
              </a:rPr>
              <a:t>ง</a:t>
            </a:r>
            <a:r>
              <a:rPr lang="th-TH" spc="-5" dirty="0" smtClean="0">
                <a:latin typeface="TH SarabunPSK"/>
                <a:cs typeface="TH SarabunPSK"/>
              </a:rPr>
              <a:t>ทรูว</a:t>
            </a:r>
            <a:r>
              <a:rPr lang="th-TH" spc="10" dirty="0" smtClean="0">
                <a:latin typeface="TH SarabunPSK"/>
                <a:cs typeface="TH SarabunPSK"/>
              </a:rPr>
              <a:t>ิ</a:t>
            </a:r>
            <a:r>
              <a:rPr lang="th-TH" spc="-5" dirty="0" smtClean="0">
                <a:latin typeface="TH SarabunPSK"/>
                <a:cs typeface="TH SarabunPSK"/>
              </a:rPr>
              <a:t>ช</a:t>
            </a:r>
            <a:r>
              <a:rPr lang="th-TH" spc="-20" dirty="0" smtClean="0">
                <a:latin typeface="TH SarabunPSK"/>
                <a:cs typeface="TH SarabunPSK"/>
              </a:rPr>
              <a:t>ั</a:t>
            </a:r>
            <a:r>
              <a:rPr lang="th-TH" spc="-5" dirty="0" smtClean="0">
                <a:latin typeface="TH SarabunPSK"/>
                <a:cs typeface="TH SarabunPSK"/>
              </a:rPr>
              <a:t>่</a:t>
            </a:r>
            <a:r>
              <a:rPr lang="th-TH" spc="0" dirty="0" smtClean="0">
                <a:latin typeface="TH SarabunPSK"/>
                <a:cs typeface="TH SarabunPSK"/>
              </a:rPr>
              <a:t>น</a:t>
            </a:r>
            <a:r>
              <a:rPr lang="th-TH" spc="-10" dirty="0" smtClean="0">
                <a:latin typeface="TH SarabunPSK"/>
                <a:cs typeface="TH SarabunPSK"/>
              </a:rPr>
              <a:t>ส</a:t>
            </a:r>
            <a:r>
              <a:rPr lang="th-TH" spc="-5" dirty="0" smtClean="0">
                <a:latin typeface="TH SarabunPSK"/>
                <a:cs typeface="TH SarabunPSK"/>
              </a:rPr>
              <a:t></a:t>
            </a:r>
            <a:r>
              <a:rPr lang="th-TH" spc="5" dirty="0" smtClean="0">
                <a:latin typeface="TH SarabunPSK"/>
                <a:cs typeface="TH SarabunPSK"/>
              </a:rPr>
              <a:t>เ</a:t>
            </a:r>
            <a:r>
              <a:rPr lang="th-TH" spc="-5" dirty="0" smtClean="0">
                <a:latin typeface="TH SarabunPSK"/>
                <a:cs typeface="TH SarabunPSK"/>
              </a:rPr>
              <a:t>ค</a:t>
            </a:r>
            <a:r>
              <a:rPr lang="th-TH" spc="0" dirty="0" smtClean="0">
                <a:latin typeface="TH SarabunPSK"/>
                <a:cs typeface="TH SarabunPSK"/>
              </a:rPr>
              <a:t>ย</a:t>
            </a:r>
            <a:r>
              <a:rPr lang="th-TH" spc="-15" dirty="0" smtClean="0">
                <a:latin typeface="TH SarabunPSK"/>
                <a:cs typeface="TH SarabunPSK"/>
              </a:rPr>
              <a:t>ถ</a:t>
            </a:r>
            <a:r>
              <a:rPr lang="th-TH" spc="5" dirty="0" smtClean="0">
                <a:latin typeface="TH SarabunPSK"/>
                <a:cs typeface="TH SarabunPSK"/>
              </a:rPr>
              <a:t>ื</a:t>
            </a:r>
            <a:r>
              <a:rPr lang="th-TH" spc="-5" dirty="0" smtClean="0">
                <a:latin typeface="TH SarabunPSK"/>
                <a:cs typeface="TH SarabunPSK"/>
              </a:rPr>
              <a:t>อค</a:t>
            </a:r>
            <a:r>
              <a:rPr lang="th-TH" spc="0" dirty="0" smtClean="0">
                <a:latin typeface="TH SarabunPSK"/>
                <a:cs typeface="TH SarabunPSK"/>
              </a:rPr>
              <a:t>ร</a:t>
            </a:r>
            <a:r>
              <a:rPr lang="th-TH" spc="-5" dirty="0" smtClean="0">
                <a:latin typeface="TH SarabunPSK"/>
                <a:cs typeface="TH SarabunPSK"/>
              </a:rPr>
              <a:t>อ</a:t>
            </a:r>
            <a:r>
              <a:rPr lang="th-TH" spc="5" dirty="0" smtClean="0">
                <a:latin typeface="TH SarabunPSK"/>
                <a:cs typeface="TH SarabunPSK"/>
              </a:rPr>
              <a:t>ง</a:t>
            </a:r>
            <a:r>
              <a:rPr lang="th-TH" spc="-5" dirty="0" smtClean="0">
                <a:latin typeface="TH SarabunPSK"/>
                <a:cs typeface="TH SarabunPSK"/>
              </a:rPr>
              <a:t>ม</a:t>
            </a:r>
            <a:r>
              <a:rPr lang="th-TH" spc="0" dirty="0" smtClean="0">
                <a:latin typeface="TH SarabunPSK"/>
                <a:cs typeface="TH SarabunPSK"/>
              </a:rPr>
              <a:t>ายา</a:t>
            </a:r>
            <a:r>
              <a:rPr lang="th-TH" spc="5" dirty="0" smtClean="0">
                <a:latin typeface="TH SarabunPSK"/>
                <a:cs typeface="TH SarabunPSK"/>
              </a:rPr>
              <a:t>ว</a:t>
            </a:r>
            <a:r>
              <a:rPr lang="th-TH" spc="0" dirty="0" smtClean="0">
                <a:latin typeface="TH SarabunPSK"/>
                <a:cs typeface="TH SarabunPSK"/>
              </a:rPr>
              <a:t>นา</a:t>
            </a:r>
            <a:r>
              <a:rPr lang="th-TH" spc="-10" dirty="0" smtClean="0">
                <a:latin typeface="TH SarabunPSK"/>
                <a:cs typeface="TH SarabunPSK"/>
              </a:rPr>
              <a:t>น</a:t>
            </a:r>
            <a:r>
              <a:rPr lang="th-TH" spc="25" dirty="0" smtClean="0">
                <a:latin typeface="TH SarabunPSK"/>
                <a:cs typeface="TH SarabunPSK"/>
              </a:rPr>
              <a:t> </a:t>
            </a:r>
            <a:r>
              <a:rPr lang="th-TH" spc="0" dirty="0" smtClean="0">
                <a:latin typeface="TH SarabunPSK"/>
                <a:cs typeface="TH SarabunPSK"/>
              </a:rPr>
              <a:t>(</a:t>
            </a:r>
            <a:r>
              <a:rPr lang="en-US" spc="-10" dirty="0" smtClean="0">
                <a:latin typeface="TH SarabunPSK"/>
                <a:cs typeface="TH SarabunPSK"/>
              </a:rPr>
              <a:t>Siam </a:t>
            </a:r>
            <a:r>
              <a:rPr lang="en-US" spc="25" dirty="0" smtClean="0">
                <a:latin typeface="TH SarabunPSK"/>
                <a:cs typeface="TH SarabunPSK"/>
              </a:rPr>
              <a:t> </a:t>
            </a:r>
            <a:r>
              <a:rPr lang="en-US" spc="0" dirty="0" smtClean="0">
                <a:latin typeface="TH SarabunPSK"/>
                <a:cs typeface="TH SarabunPSK"/>
              </a:rPr>
              <a:t>I</a:t>
            </a:r>
            <a:r>
              <a:rPr lang="en-US" spc="-5" dirty="0" smtClean="0">
                <a:latin typeface="TH SarabunPSK"/>
                <a:cs typeface="TH SarabunPSK"/>
              </a:rPr>
              <a:t>ntell</a:t>
            </a:r>
            <a:r>
              <a:rPr lang="en-US" spc="-10" dirty="0" smtClean="0">
                <a:latin typeface="TH SarabunPSK"/>
                <a:cs typeface="TH SarabunPSK"/>
              </a:rPr>
              <a:t>igen</a:t>
            </a:r>
            <a:r>
              <a:rPr lang="en-US" spc="-15" dirty="0" smtClean="0">
                <a:latin typeface="TH SarabunPSK"/>
                <a:cs typeface="TH SarabunPSK"/>
              </a:rPr>
              <a:t>c</a:t>
            </a:r>
            <a:r>
              <a:rPr lang="en-US" spc="-10" dirty="0" smtClean="0">
                <a:latin typeface="TH SarabunPSK"/>
                <a:cs typeface="TH SarabunPSK"/>
              </a:rPr>
              <a:t>e</a:t>
            </a:r>
            <a:r>
              <a:rPr lang="en-US" spc="-5" dirty="0" smtClean="0">
                <a:latin typeface="TH SarabunPSK"/>
                <a:cs typeface="TH SarabunPSK"/>
              </a:rPr>
              <a:t> Unit,</a:t>
            </a:r>
            <a:r>
              <a:rPr lang="en-US" spc="5" dirty="0" smtClean="0">
                <a:latin typeface="TH SarabunPSK"/>
                <a:cs typeface="TH SarabunPSK"/>
              </a:rPr>
              <a:t> </a:t>
            </a:r>
            <a:r>
              <a:rPr lang="en-US" spc="-15" dirty="0" smtClean="0">
                <a:latin typeface="TH SarabunPSK"/>
                <a:cs typeface="TH SarabunPSK"/>
              </a:rPr>
              <a:t>“</a:t>
            </a:r>
            <a:r>
              <a:rPr lang="th-TH" spc="-15" dirty="0" smtClean="0">
                <a:latin typeface="TH SarabunPSK"/>
                <a:cs typeface="TH SarabunPSK"/>
              </a:rPr>
              <a:t>แ</a:t>
            </a:r>
            <a:r>
              <a:rPr lang="th-TH" spc="-10" dirty="0" smtClean="0">
                <a:latin typeface="TH SarabunPSK"/>
                <a:cs typeface="TH SarabunPSK"/>
              </a:rPr>
              <a:t>ผน</a:t>
            </a:r>
            <a:r>
              <a:rPr lang="th-TH" spc="-5" dirty="0" smtClean="0">
                <a:latin typeface="TH SarabunPSK"/>
                <a:cs typeface="TH SarabunPSK"/>
              </a:rPr>
              <a:t>ช</a:t>
            </a:r>
            <a:r>
              <a:rPr lang="th-TH" spc="-20" dirty="0" smtClean="0">
                <a:latin typeface="TH SarabunPSK"/>
                <a:cs typeface="TH SarabunPSK"/>
              </a:rPr>
              <a:t>ิ</a:t>
            </a:r>
            <a:r>
              <a:rPr lang="th-TH" spc="-10" dirty="0" smtClean="0">
                <a:latin typeface="TH SarabunPSK"/>
                <a:cs typeface="TH SarabunPSK"/>
              </a:rPr>
              <a:t>ง</a:t>
            </a:r>
            <a:r>
              <a:rPr lang="th-TH" spc="-20" dirty="0" smtClean="0">
                <a:latin typeface="TH SarabunPSK"/>
                <a:cs typeface="TH SarabunPSK"/>
              </a:rPr>
              <a:t>ฟ</a:t>
            </a:r>
            <a:r>
              <a:rPr lang="th-TH" spc="-5" dirty="0" smtClean="0">
                <a:latin typeface="TH SarabunPSK"/>
                <a:cs typeface="TH SarabunPSK"/>
              </a:rPr>
              <a:t>า</a:t>
            </a:r>
            <a:r>
              <a:rPr lang="th-TH" spc="25" dirty="0" smtClean="0">
                <a:latin typeface="TH SarabunPSK"/>
                <a:cs typeface="TH SarabunPSK"/>
              </a:rPr>
              <a:t> </a:t>
            </a:r>
            <a:r>
              <a:rPr lang="en-US" spc="-10" dirty="0" smtClean="0">
                <a:latin typeface="TH SarabunPSK"/>
                <a:cs typeface="TH SarabunPSK"/>
              </a:rPr>
              <a:t>C</a:t>
            </a:r>
            <a:r>
              <a:rPr lang="en-US" spc="-15" dirty="0" smtClean="0">
                <a:latin typeface="TH SarabunPSK"/>
                <a:cs typeface="TH SarabunPSK"/>
              </a:rPr>
              <a:t>T</a:t>
            </a:r>
            <a:r>
              <a:rPr lang="en-US" spc="-10" dirty="0" smtClean="0">
                <a:latin typeface="TH SarabunPSK"/>
                <a:cs typeface="TH SarabunPSK"/>
              </a:rPr>
              <a:t>H</a:t>
            </a:r>
            <a:r>
              <a:rPr lang="en-US" spc="15" dirty="0" smtClean="0">
                <a:latin typeface="TH SarabunPSK"/>
                <a:cs typeface="TH SarabunPSK"/>
              </a:rPr>
              <a:t> </a:t>
            </a:r>
            <a:r>
              <a:rPr lang="th-TH" spc="0" dirty="0" smtClean="0">
                <a:latin typeface="TH SarabunPSK"/>
                <a:cs typeface="TH SarabunPSK"/>
              </a:rPr>
              <a:t>ปร</a:t>
            </a:r>
            <a:r>
              <a:rPr lang="th-TH" spc="-5" dirty="0" smtClean="0">
                <a:latin typeface="TH SarabunPSK"/>
                <a:cs typeface="TH SarabunPSK"/>
              </a:rPr>
              <a:t>ะ</a:t>
            </a:r>
            <a:r>
              <a:rPr lang="th-TH" spc="-15" dirty="0" smtClean="0">
                <a:latin typeface="TH SarabunPSK"/>
                <a:cs typeface="TH SarabunPSK"/>
              </a:rPr>
              <a:t>ม</a:t>
            </a:r>
            <a:r>
              <a:rPr lang="th-TH" spc="-5" dirty="0" smtClean="0">
                <a:latin typeface="TH SarabunPSK"/>
                <a:cs typeface="TH SarabunPSK"/>
              </a:rPr>
              <a:t>ู</a:t>
            </a:r>
            <a:r>
              <a:rPr lang="th-TH" spc="5" dirty="0" smtClean="0">
                <a:latin typeface="TH SarabunPSK"/>
                <a:cs typeface="TH SarabunPSK"/>
              </a:rPr>
              <a:t>ล</a:t>
            </a:r>
            <a:r>
              <a:rPr lang="th-TH" spc="-5" dirty="0" smtClean="0">
                <a:latin typeface="TH SarabunPSK"/>
                <a:cs typeface="TH SarabunPSK"/>
              </a:rPr>
              <a:t>พรี</a:t>
            </a:r>
            <a:r>
              <a:rPr lang="th-TH" spc="5" dirty="0" smtClean="0">
                <a:latin typeface="TH SarabunPSK"/>
                <a:cs typeface="TH SarabunPSK"/>
              </a:rPr>
              <a:t>เ</a:t>
            </a:r>
            <a:r>
              <a:rPr lang="th-TH" spc="-15" dirty="0" smtClean="0">
                <a:latin typeface="TH SarabunPSK"/>
                <a:cs typeface="TH SarabunPSK"/>
              </a:rPr>
              <a:t>ม</a:t>
            </a:r>
            <a:r>
              <a:rPr lang="th-TH" spc="5" dirty="0" smtClean="0">
                <a:latin typeface="TH SarabunPSK"/>
                <a:cs typeface="TH SarabunPSK"/>
              </a:rPr>
              <a:t>ีย</a:t>
            </a:r>
            <a:r>
              <a:rPr lang="th-TH" spc="-5" dirty="0" smtClean="0">
                <a:latin typeface="TH SarabunPSK"/>
                <a:cs typeface="TH SarabunPSK"/>
              </a:rPr>
              <a:t>ร</a:t>
            </a:r>
            <a:r>
              <a:rPr lang="th-TH" spc="10" dirty="0" smtClean="0">
                <a:latin typeface="TH SarabunPSK"/>
                <a:cs typeface="TH SarabunPSK"/>
              </a:rPr>
              <a:t></a:t>
            </a:r>
            <a:r>
              <a:rPr lang="th-TH" spc="-10" dirty="0" smtClean="0">
                <a:latin typeface="TH SarabunPSK"/>
                <a:cs typeface="TH SarabunPSK"/>
              </a:rPr>
              <a:t>ล</a:t>
            </a:r>
            <a:r>
              <a:rPr lang="th-TH" spc="-5" dirty="0" smtClean="0">
                <a:latin typeface="TH SarabunPSK"/>
                <a:cs typeface="TH SarabunPSK"/>
              </a:rPr>
              <a:t>ี</a:t>
            </a:r>
            <a:r>
              <a:rPr lang="th-TH" spc="-10" dirty="0" smtClean="0">
                <a:latin typeface="TH SarabunPSK"/>
                <a:cs typeface="TH SarabunPSK"/>
              </a:rPr>
              <a:t>ก</a:t>
            </a:r>
            <a:r>
              <a:rPr lang="th-TH" spc="20" dirty="0" smtClean="0">
                <a:latin typeface="TH SarabunPSK"/>
                <a:cs typeface="TH SarabunPSK"/>
              </a:rPr>
              <a:t> </a:t>
            </a:r>
            <a:r>
              <a:rPr lang="th-TH" spc="0" dirty="0" smtClean="0">
                <a:latin typeface="TH SarabunPSK"/>
                <a:cs typeface="TH SarabunPSK"/>
              </a:rPr>
              <a:t>แ</a:t>
            </a:r>
            <a:r>
              <a:rPr lang="th-TH" spc="5" dirty="0" smtClean="0">
                <a:latin typeface="TH SarabunPSK"/>
                <a:cs typeface="TH SarabunPSK"/>
              </a:rPr>
              <a:t>ล</a:t>
            </a:r>
            <a:r>
              <a:rPr lang="th-TH" spc="-5" dirty="0" smtClean="0">
                <a:latin typeface="TH SarabunPSK"/>
                <a:cs typeface="TH SarabunPSK"/>
              </a:rPr>
              <a:t>ะก</a:t>
            </a:r>
            <a:r>
              <a:rPr lang="th-TH" spc="0" dirty="0" smtClean="0">
                <a:latin typeface="TH SarabunPSK"/>
                <a:cs typeface="TH SarabunPSK"/>
              </a:rPr>
              <a:t>าร</a:t>
            </a:r>
            <a:r>
              <a:rPr lang="th-TH" spc="-10" dirty="0" smtClean="0">
                <a:latin typeface="TH SarabunPSK"/>
                <a:cs typeface="TH SarabunPSK"/>
              </a:rPr>
              <a:t>ล</a:t>
            </a:r>
            <a:r>
              <a:rPr lang="th-TH" spc="10" dirty="0" smtClean="0">
                <a:latin typeface="TH SarabunPSK"/>
                <a:cs typeface="TH SarabunPSK"/>
              </a:rPr>
              <a:t></a:t>
            </a:r>
            <a:r>
              <a:rPr lang="th-TH" spc="-5" dirty="0" smtClean="0">
                <a:latin typeface="TH SarabunPSK"/>
                <a:cs typeface="TH SarabunPSK"/>
              </a:rPr>
              <a:t>ม</a:t>
            </a:r>
            <a:r>
              <a:rPr lang="th-TH" spc="5" dirty="0" smtClean="0">
                <a:latin typeface="TH SarabunPSK"/>
                <a:cs typeface="TH SarabunPSK"/>
              </a:rPr>
              <a:t>สล</a:t>
            </a:r>
            <a:r>
              <a:rPr lang="th-TH" spc="0" dirty="0" smtClean="0">
                <a:latin typeface="TH SarabunPSK"/>
                <a:cs typeface="TH SarabunPSK"/>
              </a:rPr>
              <a:t>าย</a:t>
            </a:r>
            <a:r>
              <a:rPr lang="th-TH" spc="-5" dirty="0" smtClean="0">
                <a:latin typeface="TH SarabunPSK"/>
                <a:cs typeface="TH SarabunPSK"/>
              </a:rPr>
              <a:t>ของ</a:t>
            </a:r>
            <a:r>
              <a:rPr lang="th-TH" spc="25" dirty="0" smtClean="0">
                <a:latin typeface="TH SarabunPSK"/>
                <a:cs typeface="TH SarabunPSK"/>
              </a:rPr>
              <a:t> </a:t>
            </a:r>
            <a:r>
              <a:rPr lang="th-TH" spc="-15" dirty="0" smtClean="0">
                <a:latin typeface="TH SarabunPSK"/>
                <a:cs typeface="TH SarabunPSK"/>
              </a:rPr>
              <a:t>ค</a:t>
            </a:r>
            <a:r>
              <a:rPr lang="th-TH" spc="-5" dirty="0" smtClean="0">
                <a:latin typeface="TH SarabunPSK"/>
                <a:cs typeface="TH SarabunPSK"/>
              </a:rPr>
              <a:t>ิ</a:t>
            </a:r>
            <a:r>
              <a:rPr lang="th-TH" spc="5" dirty="0" smtClean="0">
                <a:latin typeface="TH SarabunPSK"/>
                <a:cs typeface="TH SarabunPSK"/>
              </a:rPr>
              <a:t>ง</a:t>
            </a:r>
            <a:r>
              <a:rPr lang="th-TH" spc="-5" dirty="0" smtClean="0">
                <a:latin typeface="TH SarabunPSK"/>
                <a:cs typeface="TH SarabunPSK"/>
              </a:rPr>
              <a:t>ออฟ</a:t>
            </a:r>
            <a:r>
              <a:rPr lang="th-TH" spc="-15" dirty="0" smtClean="0">
                <a:latin typeface="TH SarabunPSK"/>
                <a:cs typeface="TH SarabunPSK"/>
              </a:rPr>
              <a:t>ซ</a:t>
            </a:r>
            <a:r>
              <a:rPr lang="th-TH" spc="-5" dirty="0" smtClean="0">
                <a:latin typeface="TH SarabunPSK"/>
                <a:cs typeface="TH SarabunPSK"/>
              </a:rPr>
              <a:t>็อค</a:t>
            </a:r>
            <a:r>
              <a:rPr lang="th-TH" spc="5" dirty="0" smtClean="0">
                <a:latin typeface="TH SarabunPSK"/>
                <a:cs typeface="TH SarabunPSK"/>
              </a:rPr>
              <a:t>เ</a:t>
            </a:r>
            <a:r>
              <a:rPr lang="th-TH" spc="-5" dirty="0" smtClean="0">
                <a:latin typeface="TH SarabunPSK"/>
                <a:cs typeface="TH SarabunPSK"/>
              </a:rPr>
              <a:t>กอร</a:t>
            </a:r>
            <a:r>
              <a:rPr lang="th-TH" spc="10" dirty="0" smtClean="0">
                <a:latin typeface="TH SarabunPSK"/>
                <a:cs typeface="TH SarabunPSK"/>
              </a:rPr>
              <a:t></a:t>
            </a:r>
            <a:r>
              <a:rPr lang="th-TH" spc="-5" dirty="0" smtClean="0">
                <a:latin typeface="TH SarabunPSK"/>
                <a:cs typeface="TH SarabunPSK"/>
              </a:rPr>
              <a:t>”,</a:t>
            </a:r>
            <a:r>
              <a:rPr lang="th-TH" spc="15" dirty="0" smtClean="0">
                <a:latin typeface="TH SarabunPSK"/>
                <a:cs typeface="TH SarabunPSK"/>
              </a:rPr>
              <a:t> </a:t>
            </a:r>
            <a:r>
              <a:rPr lang="th-TH" spc="-15" dirty="0" smtClean="0">
                <a:latin typeface="TH SarabunPSK"/>
                <a:cs typeface="TH SarabunPSK"/>
              </a:rPr>
              <a:t>1</a:t>
            </a:r>
            <a:r>
              <a:rPr lang="th-TH" spc="-10" dirty="0" smtClean="0">
                <a:latin typeface="TH SarabunPSK"/>
                <a:cs typeface="TH SarabunPSK"/>
              </a:rPr>
              <a:t>6</a:t>
            </a:r>
            <a:r>
              <a:rPr lang="th-TH" spc="10" dirty="0" smtClean="0">
                <a:latin typeface="TH SarabunPSK"/>
                <a:cs typeface="TH SarabunPSK"/>
              </a:rPr>
              <a:t> </a:t>
            </a:r>
            <a:r>
              <a:rPr lang="th-TH" spc="-5" dirty="0" smtClean="0">
                <a:latin typeface="TH SarabunPSK"/>
                <a:cs typeface="TH SarabunPSK"/>
              </a:rPr>
              <a:t>พฤศ</a:t>
            </a:r>
            <a:r>
              <a:rPr lang="th-TH" spc="-10" dirty="0" smtClean="0">
                <a:latin typeface="TH SarabunPSK"/>
                <a:cs typeface="TH SarabunPSK"/>
              </a:rPr>
              <a:t>จ</a:t>
            </a:r>
            <a:r>
              <a:rPr lang="th-TH" spc="-5" dirty="0" smtClean="0">
                <a:latin typeface="TH SarabunPSK"/>
                <a:cs typeface="TH SarabunPSK"/>
              </a:rPr>
              <a:t>ิก</a:t>
            </a:r>
            <a:r>
              <a:rPr lang="th-TH" spc="0" dirty="0" smtClean="0">
                <a:latin typeface="TH SarabunPSK"/>
                <a:cs typeface="TH SarabunPSK"/>
              </a:rPr>
              <a:t>าย</a:t>
            </a:r>
            <a:r>
              <a:rPr lang="th-TH" spc="-10" dirty="0" smtClean="0">
                <a:latin typeface="TH SarabunPSK"/>
                <a:cs typeface="TH SarabunPSK"/>
              </a:rPr>
              <a:t>น</a:t>
            </a:r>
            <a:r>
              <a:rPr lang="th-TH" spc="25" dirty="0" smtClean="0">
                <a:latin typeface="TH SarabunPSK"/>
                <a:cs typeface="TH SarabunPSK"/>
              </a:rPr>
              <a:t> </a:t>
            </a:r>
            <a:r>
              <a:rPr lang="th-TH" spc="-5" dirty="0" smtClean="0">
                <a:latin typeface="TH SarabunPSK"/>
                <a:cs typeface="TH SarabunPSK"/>
              </a:rPr>
              <a:t>2555)</a:t>
            </a:r>
            <a:r>
              <a:rPr lang="th-TH" spc="0" dirty="0" smtClean="0">
                <a:latin typeface="TH SarabunPSK"/>
                <a:cs typeface="TH SarabunPSK"/>
              </a:rPr>
              <a:t> น</a:t>
            </a:r>
            <a:r>
              <a:rPr lang="th-TH" spc="5" dirty="0" smtClean="0">
                <a:latin typeface="TH SarabunPSK"/>
                <a:cs typeface="TH SarabunPSK"/>
              </a:rPr>
              <a:t>อ</a:t>
            </a:r>
            <a:r>
              <a:rPr lang="th-TH" spc="10" dirty="0" smtClean="0">
                <a:latin typeface="TH SarabunPSK"/>
                <a:cs typeface="TH SarabunPSK"/>
              </a:rPr>
              <a:t>ก</a:t>
            </a:r>
            <a:r>
              <a:rPr lang="th-TH" spc="15" dirty="0" smtClean="0">
                <a:latin typeface="TH SarabunPSK"/>
                <a:cs typeface="TH SarabunPSK"/>
              </a:rPr>
              <a:t>จ</a:t>
            </a:r>
            <a:r>
              <a:rPr lang="th-TH" spc="0" dirty="0" smtClean="0">
                <a:latin typeface="TH SarabunPSK"/>
                <a:cs typeface="TH SarabunPSK"/>
              </a:rPr>
              <a:t>า</a:t>
            </a:r>
            <a:r>
              <a:rPr lang="th-TH" spc="10" dirty="0" smtClean="0">
                <a:latin typeface="TH SarabunPSK"/>
                <a:cs typeface="TH SarabunPSK"/>
              </a:rPr>
              <a:t>ก</a:t>
            </a:r>
            <a:r>
              <a:rPr lang="th-TH" spc="-10" dirty="0" smtClean="0">
                <a:latin typeface="TH SarabunPSK"/>
                <a:cs typeface="TH SarabunPSK"/>
              </a:rPr>
              <a:t>น</a:t>
            </a:r>
            <a:r>
              <a:rPr lang="th-TH" spc="-20" dirty="0" smtClean="0">
                <a:latin typeface="TH SarabunPSK"/>
                <a:cs typeface="TH SarabunPSK"/>
              </a:rPr>
              <a:t>ี</a:t>
            </a:r>
            <a:r>
              <a:rPr lang="th-TH" spc="0" dirty="0" smtClean="0">
                <a:latin typeface="TH SarabunPSK"/>
                <a:cs typeface="TH SarabunPSK"/>
              </a:rPr>
              <a:t>้</a:t>
            </a:r>
            <a:r>
              <a:rPr lang="th-TH" spc="30" dirty="0" smtClean="0">
                <a:latin typeface="TH SarabunPSK"/>
                <a:cs typeface="TH SarabunPSK"/>
              </a:rPr>
              <a:t> </a:t>
            </a:r>
            <a:r>
              <a:rPr lang="en-US" spc="-10" dirty="0" smtClean="0">
                <a:latin typeface="TH SarabunPSK"/>
                <a:cs typeface="TH SarabunPSK"/>
              </a:rPr>
              <a:t>C</a:t>
            </a:r>
            <a:r>
              <a:rPr lang="en-US" spc="-15" dirty="0" smtClean="0">
                <a:latin typeface="TH SarabunPSK"/>
                <a:cs typeface="TH SarabunPSK"/>
              </a:rPr>
              <a:t>T</a:t>
            </a:r>
            <a:r>
              <a:rPr lang="en-US" spc="-10" dirty="0" smtClean="0">
                <a:latin typeface="TH SarabunPSK"/>
                <a:cs typeface="TH SarabunPSK"/>
              </a:rPr>
              <a:t>H</a:t>
            </a:r>
            <a:r>
              <a:rPr lang="en-US" spc="15" dirty="0" smtClean="0">
                <a:latin typeface="TH SarabunPSK"/>
                <a:cs typeface="TH SarabunPSK"/>
              </a:rPr>
              <a:t> </a:t>
            </a:r>
            <a:r>
              <a:rPr lang="th-TH" spc="10" dirty="0" smtClean="0">
                <a:latin typeface="TH SarabunPSK"/>
                <a:cs typeface="TH SarabunPSK"/>
              </a:rPr>
              <a:t>ไ</a:t>
            </a:r>
            <a:r>
              <a:rPr lang="th-TH" spc="-10" dirty="0" smtClean="0">
                <a:latin typeface="TH SarabunPSK"/>
                <a:cs typeface="TH SarabunPSK"/>
              </a:rPr>
              <a:t>ด</a:t>
            </a:r>
            <a:r>
              <a:rPr lang="th-TH" spc="20" dirty="0" smtClean="0">
                <a:latin typeface="TH SarabunPSK"/>
                <a:cs typeface="TH SarabunPSK"/>
              </a:rPr>
              <a:t></a:t>
            </a:r>
            <a:r>
              <a:rPr lang="th-TH" spc="-15" dirty="0" smtClean="0">
                <a:latin typeface="TH SarabunPSK"/>
                <a:cs typeface="TH SarabunPSK"/>
              </a:rPr>
              <a:t>ม</a:t>
            </a:r>
            <a:r>
              <a:rPr lang="th-TH" spc="20" dirty="0" smtClean="0">
                <a:latin typeface="TH SarabunPSK"/>
                <a:cs typeface="TH SarabunPSK"/>
              </a:rPr>
              <a:t>ี</a:t>
            </a:r>
            <a:r>
              <a:rPr lang="th-TH" spc="0" dirty="0" smtClean="0">
                <a:latin typeface="TH SarabunPSK"/>
                <a:cs typeface="TH SarabunPSK"/>
              </a:rPr>
              <a:t>แ</a:t>
            </a:r>
            <a:r>
              <a:rPr lang="th-TH" spc="15" dirty="0" smtClean="0">
                <a:latin typeface="TH SarabunPSK"/>
                <a:cs typeface="TH SarabunPSK"/>
              </a:rPr>
              <a:t>ผน</a:t>
            </a:r>
            <a:r>
              <a:rPr lang="th-TH" spc="10" dirty="0" smtClean="0">
                <a:latin typeface="TH SarabunPSK"/>
                <a:cs typeface="TH SarabunPSK"/>
              </a:rPr>
              <a:t>ท</a:t>
            </a:r>
            <a:r>
              <a:rPr lang="th-TH" spc="0" dirty="0" smtClean="0">
                <a:latin typeface="TH SarabunPSK"/>
                <a:cs typeface="TH SarabunPSK"/>
              </a:rPr>
              <a:t>า</a:t>
            </a:r>
            <a:r>
              <a:rPr lang="th-TH" spc="15" dirty="0" smtClean="0">
                <a:latin typeface="TH SarabunPSK"/>
                <a:cs typeface="TH SarabunPSK"/>
              </a:rPr>
              <a:t>ง</a:t>
            </a:r>
            <a:r>
              <a:rPr lang="th-TH" spc="-5" dirty="0" smtClean="0">
                <a:latin typeface="TH SarabunPSK"/>
                <a:cs typeface="TH SarabunPSK"/>
              </a:rPr>
              <a:t>ธ</a:t>
            </a:r>
            <a:r>
              <a:rPr lang="th-TH" spc="20" dirty="0" smtClean="0">
                <a:latin typeface="TH SarabunPSK"/>
                <a:cs typeface="TH SarabunPSK"/>
              </a:rPr>
              <a:t>ุ</a:t>
            </a:r>
            <a:r>
              <a:rPr lang="th-TH" spc="15" dirty="0" smtClean="0">
                <a:latin typeface="TH SarabunPSK"/>
                <a:cs typeface="TH SarabunPSK"/>
              </a:rPr>
              <a:t>ร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5" dirty="0" smtClean="0">
                <a:latin typeface="TH SarabunPSK"/>
                <a:cs typeface="TH SarabunPSK"/>
              </a:rPr>
              <a:t>ิ</a:t>
            </a:r>
            <a:r>
              <a:rPr lang="th-TH" spc="15" dirty="0" smtClean="0">
                <a:latin typeface="TH SarabunPSK"/>
                <a:cs typeface="TH SarabunPSK"/>
              </a:rPr>
              <a:t>จใน</a:t>
            </a:r>
            <a:r>
              <a:rPr lang="th-TH" spc="-5" dirty="0" smtClean="0">
                <a:latin typeface="TH SarabunPSK"/>
                <a:cs typeface="TH SarabunPSK"/>
              </a:rPr>
              <a:t>ก</a:t>
            </a:r>
            <a:r>
              <a:rPr lang="th-TH" spc="10" dirty="0" smtClean="0">
                <a:latin typeface="TH SarabunPSK"/>
                <a:cs typeface="TH SarabunPSK"/>
              </a:rPr>
              <a:t>า</a:t>
            </a:r>
            <a:r>
              <a:rPr lang="th-TH" spc="15" dirty="0" smtClean="0">
                <a:latin typeface="TH SarabunPSK"/>
                <a:cs typeface="TH SarabunPSK"/>
              </a:rPr>
              <a:t>รเ</a:t>
            </a:r>
            <a:r>
              <a:rPr lang="th-TH" spc="-10" dirty="0" smtClean="0">
                <a:latin typeface="TH SarabunPSK"/>
                <a:cs typeface="TH SarabunPSK"/>
              </a:rPr>
              <a:t>ป</a:t>
            </a:r>
            <a:r>
              <a:rPr lang="th-TH" spc="-5" dirty="0" smtClean="0">
                <a:latin typeface="TH SarabunPSK"/>
                <a:cs typeface="TH SarabunPSK"/>
              </a:rPr>
              <a:t></a:t>
            </a:r>
            <a:r>
              <a:rPr lang="th-TH" spc="15" dirty="0" smtClean="0">
                <a:latin typeface="TH SarabunPSK"/>
                <a:cs typeface="TH SarabunPSK"/>
              </a:rPr>
              <a:t>น</a:t>
            </a:r>
            <a:r>
              <a:rPr lang="th-TH" spc="-10" dirty="0" smtClean="0">
                <a:latin typeface="TH SarabunPSK"/>
                <a:cs typeface="TH SarabunPSK"/>
              </a:rPr>
              <a:t>ผ</a:t>
            </a:r>
            <a:r>
              <a:rPr lang="th-TH" spc="-20" dirty="0" smtClean="0">
                <a:latin typeface="TH SarabunPSK"/>
                <a:cs typeface="TH SarabunPSK"/>
              </a:rPr>
              <a:t>ู</a:t>
            </a:r>
            <a:r>
              <a:rPr lang="th-TH" spc="15" dirty="0" smtClean="0">
                <a:latin typeface="TH SarabunPSK"/>
                <a:cs typeface="TH SarabunPSK"/>
              </a:rPr>
              <a:t>ใ</a:t>
            </a:r>
            <a:r>
              <a:rPr lang="th-TH" spc="-10" dirty="0" smtClean="0">
                <a:latin typeface="TH SarabunPSK"/>
                <a:cs typeface="TH SarabunPSK"/>
              </a:rPr>
              <a:t>ห</a:t>
            </a:r>
            <a:r>
              <a:rPr lang="th-TH" spc="-5" dirty="0" smtClean="0">
                <a:latin typeface="TH SarabunPSK"/>
                <a:cs typeface="TH SarabunPSK"/>
              </a:rPr>
              <a:t></a:t>
            </a:r>
            <a:r>
              <a:rPr lang="th-TH" spc="15" dirty="0" smtClean="0">
                <a:latin typeface="TH SarabunPSK"/>
                <a:cs typeface="TH SarabunPSK"/>
              </a:rPr>
              <a:t>บ</a:t>
            </a:r>
            <a:r>
              <a:rPr lang="th-TH" spc="-5" dirty="0" smtClean="0">
                <a:latin typeface="TH SarabunPSK"/>
                <a:cs typeface="TH SarabunPSK"/>
              </a:rPr>
              <a:t>ร</a:t>
            </a:r>
            <a:r>
              <a:rPr lang="th-TH" spc="15" dirty="0" smtClean="0">
                <a:latin typeface="TH SarabunPSK"/>
                <a:cs typeface="TH SarabunPSK"/>
              </a:rPr>
              <a:t>ิก</a:t>
            </a:r>
            <a:r>
              <a:rPr lang="th-TH" spc="0" dirty="0" smtClean="0">
                <a:latin typeface="TH SarabunPSK"/>
                <a:cs typeface="TH SarabunPSK"/>
              </a:rPr>
              <a:t>า</a:t>
            </a:r>
            <a:r>
              <a:rPr lang="th-TH" spc="15" dirty="0" smtClean="0">
                <a:latin typeface="TH SarabunPSK"/>
                <a:cs typeface="TH SarabunPSK"/>
              </a:rPr>
              <a:t>ร</a:t>
            </a:r>
            <a:r>
              <a:rPr lang="th-TH" spc="20" dirty="0" smtClean="0">
                <a:latin typeface="TH SarabunPSK"/>
                <a:cs typeface="TH SarabunPSK"/>
              </a:rPr>
              <a:t>โ</a:t>
            </a:r>
            <a:r>
              <a:rPr lang="th-TH" spc="10" dirty="0" smtClean="0">
                <a:latin typeface="TH SarabunPSK"/>
                <a:cs typeface="TH SarabunPSK"/>
              </a:rPr>
              <a:t>ค</a:t>
            </a:r>
            <a:r>
              <a:rPr lang="th-TH" spc="0" dirty="0" smtClean="0">
                <a:latin typeface="TH SarabunPSK"/>
                <a:cs typeface="TH SarabunPSK"/>
              </a:rPr>
              <a:t>ร</a:t>
            </a:r>
            <a:r>
              <a:rPr lang="th-TH" spc="15" dirty="0" smtClean="0">
                <a:latin typeface="TH SarabunPSK"/>
                <a:cs typeface="TH SarabunPSK"/>
              </a:rPr>
              <a:t>ง</a:t>
            </a:r>
            <a:r>
              <a:rPr lang="th-TH" spc="-15" dirty="0" smtClean="0">
                <a:latin typeface="TH SarabunPSK"/>
                <a:cs typeface="TH SarabunPSK"/>
              </a:rPr>
              <a:t>ข</a:t>
            </a:r>
            <a:r>
              <a:rPr lang="th-TH" spc="15" dirty="0" smtClean="0">
                <a:latin typeface="TH SarabunPSK"/>
                <a:cs typeface="TH SarabunPSK"/>
              </a:rPr>
              <a:t>า</a:t>
            </a:r>
            <a:r>
              <a:rPr lang="th-TH" spc="0" dirty="0" smtClean="0">
                <a:latin typeface="TH SarabunPSK"/>
                <a:cs typeface="TH SarabunPSK"/>
              </a:rPr>
              <a:t>ย</a:t>
            </a:r>
            <a:r>
              <a:rPr lang="th-TH" spc="15" dirty="0" smtClean="0">
                <a:latin typeface="TH SarabunPSK"/>
                <a:cs typeface="TH SarabunPSK"/>
              </a:rPr>
              <a:t>เคเ</a:t>
            </a:r>
            <a:r>
              <a:rPr lang="th-TH" spc="-10" dirty="0" smtClean="0">
                <a:latin typeface="TH SarabunPSK"/>
                <a:cs typeface="TH SarabunPSK"/>
              </a:rPr>
              <a:t>บ</a:t>
            </a:r>
            <a:r>
              <a:rPr lang="th-TH" spc="-5" dirty="0" smtClean="0">
                <a:latin typeface="TH SarabunPSK"/>
                <a:cs typeface="TH SarabunPSK"/>
              </a:rPr>
              <a:t>ิ</a:t>
            </a:r>
            <a:r>
              <a:rPr lang="th-TH" spc="15" dirty="0" smtClean="0">
                <a:latin typeface="TH SarabunPSK"/>
                <a:cs typeface="TH SarabunPSK"/>
              </a:rPr>
              <a:t>ลใย</a:t>
            </a:r>
            <a:r>
              <a:rPr lang="th-TH" spc="0" dirty="0" smtClean="0">
                <a:latin typeface="TH SarabunPSK"/>
                <a:cs typeface="TH SarabunPSK"/>
              </a:rPr>
              <a:t>แ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20" dirty="0" smtClean="0">
                <a:latin typeface="TH SarabunPSK"/>
                <a:cs typeface="TH SarabunPSK"/>
              </a:rPr>
              <a:t></a:t>
            </a:r>
            <a:r>
              <a:rPr lang="th-TH" spc="15" dirty="0" smtClean="0">
                <a:latin typeface="TH SarabunPSK"/>
                <a:cs typeface="TH SarabunPSK"/>
              </a:rPr>
              <a:t>ว</a:t>
            </a:r>
            <a:r>
              <a:rPr lang="th-TH" spc="-10" dirty="0" smtClean="0">
                <a:latin typeface="TH SarabunPSK"/>
                <a:cs typeface="TH SarabunPSK"/>
              </a:rPr>
              <a:t>น</a:t>
            </a:r>
            <a:r>
              <a:rPr lang="th-TH" spc="20" dirty="0" smtClean="0">
                <a:latin typeface="TH SarabunPSK"/>
                <a:cs typeface="TH SarabunPSK"/>
              </a:rPr>
              <a:t>ํ</a:t>
            </a:r>
            <a:r>
              <a:rPr lang="th-TH" spc="0" dirty="0" smtClean="0">
                <a:latin typeface="TH SarabunPSK"/>
                <a:cs typeface="TH SarabunPSK"/>
              </a:rPr>
              <a:t>า</a:t>
            </a:r>
            <a:r>
              <a:rPr lang="th-TH" spc="10" dirty="0" smtClean="0">
                <a:latin typeface="TH SarabunPSK"/>
                <a:cs typeface="TH SarabunPSK"/>
              </a:rPr>
              <a:t>แ</a:t>
            </a:r>
            <a:r>
              <a:rPr lang="th-TH" spc="15" dirty="0" smtClean="0">
                <a:latin typeface="TH SarabunPSK"/>
                <a:cs typeface="TH SarabunPSK"/>
              </a:rPr>
              <a:t>สง</a:t>
            </a:r>
            <a:r>
              <a:rPr lang="th-TH" spc="0" dirty="0" smtClean="0">
                <a:latin typeface="TH SarabunPSK"/>
                <a:cs typeface="TH SarabunPSK"/>
              </a:rPr>
              <a:t>ใ</a:t>
            </a:r>
            <a:r>
              <a:rPr lang="th-TH" spc="-10" dirty="0" smtClean="0">
                <a:latin typeface="TH SarabunPSK"/>
                <a:cs typeface="TH SarabunPSK"/>
              </a:rPr>
              <a:t>ห</a:t>
            </a:r>
            <a:r>
              <a:rPr lang="th-TH" spc="15" dirty="0" smtClean="0">
                <a:latin typeface="TH SarabunPSK"/>
                <a:cs typeface="TH SarabunPSK"/>
              </a:rPr>
              <a:t>คร</a:t>
            </a:r>
            <a:r>
              <a:rPr lang="th-TH" spc="-5" dirty="0" smtClean="0">
                <a:latin typeface="TH SarabunPSK"/>
                <a:cs typeface="TH SarabunPSK"/>
              </a:rPr>
              <a:t>อ</a:t>
            </a:r>
            <a:r>
              <a:rPr lang="th-TH" spc="15" dirty="0" smtClean="0">
                <a:latin typeface="TH SarabunPSK"/>
                <a:cs typeface="TH SarabunPSK"/>
              </a:rPr>
              <a:t>บ</a:t>
            </a:r>
            <a:r>
              <a:rPr lang="th-TH" spc="-15" dirty="0" smtClean="0">
                <a:latin typeface="TH SarabunPSK"/>
                <a:cs typeface="TH SarabunPSK"/>
              </a:rPr>
              <a:t>ค</a:t>
            </a:r>
            <a:r>
              <a:rPr lang="th-TH" spc="20" dirty="0" smtClean="0">
                <a:latin typeface="TH SarabunPSK"/>
                <a:cs typeface="TH SarabunPSK"/>
              </a:rPr>
              <a:t>ุ</a:t>
            </a:r>
            <a:r>
              <a:rPr lang="th-TH" spc="15" dirty="0" smtClean="0">
                <a:latin typeface="TH SarabunPSK"/>
                <a:cs typeface="TH SarabunPSK"/>
              </a:rPr>
              <a:t>ล</a:t>
            </a:r>
            <a:r>
              <a:rPr lang="th-TH" spc="-5" dirty="0" smtClean="0">
                <a:latin typeface="TH SarabunPSK"/>
                <a:cs typeface="TH SarabunPSK"/>
              </a:rPr>
              <a:t>ม</a:t>
            </a:r>
            <a:r>
              <a:rPr lang="th-TH" spc="-20" dirty="0" smtClean="0">
                <a:latin typeface="TH SarabunPSK"/>
                <a:cs typeface="TH SarabunPSK"/>
              </a:rPr>
              <a:t>พื</a:t>
            </a:r>
            <a:r>
              <a:rPr lang="th-TH" spc="20" dirty="0" smtClean="0">
                <a:latin typeface="TH SarabunPSK"/>
                <a:cs typeface="TH SarabunPSK"/>
              </a:rPr>
              <a:t>้</a:t>
            </a:r>
            <a:r>
              <a:rPr lang="th-TH" spc="15" dirty="0" smtClean="0">
                <a:latin typeface="TH SarabunPSK"/>
                <a:cs typeface="TH SarabunPSK"/>
              </a:rPr>
              <a:t>น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-20" dirty="0" smtClean="0">
                <a:latin typeface="TH SarabunPSK"/>
                <a:cs typeface="TH SarabunPSK"/>
              </a:rPr>
              <a:t>ี</a:t>
            </a:r>
            <a:r>
              <a:rPr lang="th-TH" spc="15" dirty="0" smtClean="0">
                <a:latin typeface="TH SarabunPSK"/>
                <a:cs typeface="TH SarabunPSK"/>
              </a:rPr>
              <a:t>่ใ</a:t>
            </a:r>
            <a:r>
              <a:rPr lang="th-TH" spc="-10" dirty="0" smtClean="0">
                <a:latin typeface="TH SarabunPSK"/>
                <a:cs typeface="TH SarabunPSK"/>
              </a:rPr>
              <a:t>น</a:t>
            </a:r>
            <a:r>
              <a:rPr lang="th-TH" spc="-5" dirty="0" smtClean="0">
                <a:latin typeface="TH SarabunPSK"/>
                <a:cs typeface="TH SarabunPSK"/>
              </a:rPr>
              <a:t> จ</a:t>
            </a:r>
            <a:r>
              <a:rPr lang="th-TH" spc="5" dirty="0" smtClean="0">
                <a:latin typeface="TH SarabunPSK"/>
                <a:cs typeface="TH SarabunPSK"/>
              </a:rPr>
              <a:t>ั</a:t>
            </a:r>
            <a:r>
              <a:rPr lang="th-TH" spc="25" dirty="0" smtClean="0">
                <a:latin typeface="TH SarabunPSK"/>
                <a:cs typeface="TH SarabunPSK"/>
              </a:rPr>
              <a:t>งห</a:t>
            </a:r>
            <a:r>
              <a:rPr lang="th-TH" spc="-5" dirty="0" smtClean="0">
                <a:latin typeface="TH SarabunPSK"/>
                <a:cs typeface="TH SarabunPSK"/>
              </a:rPr>
              <a:t>ว</a:t>
            </a:r>
            <a:r>
              <a:rPr lang="th-TH" spc="20" dirty="0" smtClean="0">
                <a:latin typeface="TH SarabunPSK"/>
                <a:cs typeface="TH SarabunPSK"/>
              </a:rPr>
              <a:t>ั</a:t>
            </a:r>
            <a:r>
              <a:rPr lang="th-TH" spc="25" dirty="0" smtClean="0">
                <a:latin typeface="TH SarabunPSK"/>
                <a:cs typeface="TH SarabunPSK"/>
              </a:rPr>
              <a:t>ด</a:t>
            </a:r>
            <a:r>
              <a:rPr lang="th-TH" spc="-10" dirty="0" smtClean="0">
                <a:latin typeface="TH SarabunPSK"/>
                <a:cs typeface="TH SarabunPSK"/>
              </a:rPr>
              <a:t>ต</a:t>
            </a:r>
            <a:r>
              <a:rPr lang="th-TH" spc="5" dirty="0" smtClean="0">
                <a:latin typeface="TH SarabunPSK"/>
                <a:cs typeface="TH SarabunPSK"/>
              </a:rPr>
              <a:t></a:t>
            </a:r>
            <a:r>
              <a:rPr lang="th-TH" spc="25" dirty="0" smtClean="0">
                <a:latin typeface="TH SarabunPSK"/>
                <a:cs typeface="TH SarabunPSK"/>
              </a:rPr>
              <a:t>าง</a:t>
            </a:r>
            <a:r>
              <a:rPr lang="th-TH" spc="-10" dirty="0" smtClean="0">
                <a:latin typeface="TH SarabunPSK"/>
                <a:cs typeface="TH SarabunPSK"/>
              </a:rPr>
              <a:t>ๆ</a:t>
            </a:r>
            <a:r>
              <a:rPr lang="th-TH" spc="70" dirty="0" smtClean="0">
                <a:latin typeface="TH SarabunPSK"/>
                <a:cs typeface="TH SarabunPSK"/>
              </a:rPr>
              <a:t> </a:t>
            </a:r>
            <a:r>
              <a:rPr lang="th-TH" spc="15" dirty="0" smtClean="0">
                <a:latin typeface="TH SarabunPSK"/>
                <a:cs typeface="TH SarabunPSK"/>
              </a:rPr>
              <a:t>เ</a:t>
            </a:r>
            <a:r>
              <a:rPr lang="th-TH" spc="-20" dirty="0" smtClean="0">
                <a:latin typeface="TH SarabunPSK"/>
                <a:cs typeface="TH SarabunPSK"/>
              </a:rPr>
              <a:t>พื</a:t>
            </a:r>
            <a:r>
              <a:rPr lang="th-TH" spc="20" dirty="0" smtClean="0">
                <a:latin typeface="TH SarabunPSK"/>
                <a:cs typeface="TH SarabunPSK"/>
              </a:rPr>
              <a:t>่อ</a:t>
            </a:r>
            <a:r>
              <a:rPr lang="th-TH" spc="25" dirty="0" smtClean="0">
                <a:latin typeface="TH SarabunPSK"/>
                <a:cs typeface="TH SarabunPSK"/>
              </a:rPr>
              <a:t>ใ</a:t>
            </a:r>
            <a:r>
              <a:rPr lang="th-TH" spc="-10" dirty="0" smtClean="0">
                <a:latin typeface="TH SarabunPSK"/>
                <a:cs typeface="TH SarabunPSK"/>
              </a:rPr>
              <a:t>ห</a:t>
            </a:r>
            <a:r>
              <a:rPr lang="th-TH" spc="20" dirty="0" smtClean="0">
                <a:latin typeface="TH SarabunPSK"/>
                <a:cs typeface="TH SarabunPSK"/>
              </a:rPr>
              <a:t></a:t>
            </a:r>
            <a:r>
              <a:rPr lang="th-TH" spc="10" dirty="0" smtClean="0">
                <a:latin typeface="TH SarabunPSK"/>
                <a:cs typeface="TH SarabunPSK"/>
              </a:rPr>
              <a:t>บ</a:t>
            </a:r>
            <a:r>
              <a:rPr lang="th-TH" spc="-5" dirty="0" smtClean="0">
                <a:latin typeface="TH SarabunPSK"/>
                <a:cs typeface="TH SarabunPSK"/>
              </a:rPr>
              <a:t>ร</a:t>
            </a:r>
            <a:r>
              <a:rPr lang="th-TH" spc="20" dirty="0" smtClean="0">
                <a:latin typeface="TH SarabunPSK"/>
                <a:cs typeface="TH SarabunPSK"/>
              </a:rPr>
              <a:t>ิก</a:t>
            </a:r>
            <a:r>
              <a:rPr lang="th-TH" spc="25" dirty="0" smtClean="0">
                <a:latin typeface="TH SarabunPSK"/>
                <a:cs typeface="TH SarabunPSK"/>
              </a:rPr>
              <a:t>าร</a:t>
            </a:r>
            <a:r>
              <a:rPr lang="th-TH" spc="-20" dirty="0" smtClean="0">
                <a:latin typeface="TH SarabunPSK"/>
                <a:cs typeface="TH SarabunPSK"/>
              </a:rPr>
              <a:t>อ</a:t>
            </a:r>
            <a:r>
              <a:rPr lang="th-TH" spc="35" dirty="0" smtClean="0">
                <a:latin typeface="TH SarabunPSK"/>
                <a:cs typeface="TH SarabunPSK"/>
              </a:rPr>
              <a:t>ิ</a:t>
            </a:r>
            <a:r>
              <a:rPr lang="th-TH" spc="15" dirty="0" smtClean="0">
                <a:latin typeface="TH SarabunPSK"/>
                <a:cs typeface="TH SarabunPSK"/>
              </a:rPr>
              <a:t>น</a:t>
            </a:r>
            <a:r>
              <a:rPr lang="th-TH" spc="30" dirty="0" smtClean="0">
                <a:latin typeface="TH SarabunPSK"/>
                <a:cs typeface="TH SarabunPSK"/>
              </a:rPr>
              <a:t>เ</a:t>
            </a:r>
            <a:r>
              <a:rPr lang="th-TH" spc="20" dirty="0" smtClean="0">
                <a:latin typeface="TH SarabunPSK"/>
                <a:cs typeface="TH SarabunPSK"/>
              </a:rPr>
              <a:t>ทอ</a:t>
            </a:r>
            <a:r>
              <a:rPr lang="th-TH" spc="-5" dirty="0" smtClean="0">
                <a:latin typeface="TH SarabunPSK"/>
                <a:cs typeface="TH SarabunPSK"/>
              </a:rPr>
              <a:t>ร</a:t>
            </a:r>
            <a:r>
              <a:rPr lang="th-TH" spc="35" dirty="0" smtClean="0">
                <a:latin typeface="TH SarabunPSK"/>
                <a:cs typeface="TH SarabunPSK"/>
              </a:rPr>
              <a:t></a:t>
            </a:r>
            <a:r>
              <a:rPr lang="th-TH" spc="15" dirty="0" smtClean="0">
                <a:latin typeface="TH SarabunPSK"/>
                <a:cs typeface="TH SarabunPSK"/>
              </a:rPr>
              <a:t>เ</a:t>
            </a:r>
            <a:r>
              <a:rPr lang="th-TH" spc="-10" dirty="0" smtClean="0">
                <a:latin typeface="TH SarabunPSK"/>
                <a:cs typeface="TH SarabunPSK"/>
              </a:rPr>
              <a:t>น</a:t>
            </a:r>
            <a:r>
              <a:rPr lang="th-TH" spc="20" dirty="0" smtClean="0">
                <a:latin typeface="TH SarabunPSK"/>
                <a:cs typeface="TH SarabunPSK"/>
              </a:rPr>
              <a:t>็</a:t>
            </a:r>
            <a:r>
              <a:rPr lang="th-TH" spc="-10" dirty="0" smtClean="0">
                <a:latin typeface="TH SarabunPSK"/>
                <a:cs typeface="TH SarabunPSK"/>
              </a:rPr>
              <a:t>ต</a:t>
            </a:r>
            <a:r>
              <a:rPr lang="th-TH" spc="75" dirty="0" smtClean="0">
                <a:latin typeface="TH SarabunPSK"/>
                <a:cs typeface="TH SarabunPSK"/>
              </a:rPr>
              <a:t> </a:t>
            </a:r>
            <a:r>
              <a:rPr lang="th-TH" spc="25" dirty="0" smtClean="0">
                <a:latin typeface="TH SarabunPSK"/>
                <a:cs typeface="TH SarabunPSK"/>
              </a:rPr>
              <a:t>ห</a:t>
            </a:r>
            <a:r>
              <a:rPr lang="th-TH" spc="-5" dirty="0" smtClean="0">
                <a:latin typeface="TH SarabunPSK"/>
                <a:cs typeface="TH SarabunPSK"/>
              </a:rPr>
              <a:t>ร</a:t>
            </a:r>
            <a:r>
              <a:rPr lang="th-TH" spc="5" dirty="0" smtClean="0">
                <a:latin typeface="TH SarabunPSK"/>
                <a:cs typeface="TH SarabunPSK"/>
              </a:rPr>
              <a:t>ื</a:t>
            </a:r>
            <a:r>
              <a:rPr lang="th-TH" spc="20" dirty="0" smtClean="0">
                <a:latin typeface="TH SarabunPSK"/>
                <a:cs typeface="TH SarabunPSK"/>
              </a:rPr>
              <a:t>อ</a:t>
            </a:r>
            <a:r>
              <a:rPr lang="th-TH" spc="25" dirty="0" smtClean="0">
                <a:latin typeface="TH SarabunPSK"/>
                <a:cs typeface="TH SarabunPSK"/>
              </a:rPr>
              <a:t>บ</a:t>
            </a:r>
            <a:r>
              <a:rPr lang="th-TH" spc="-5" dirty="0" smtClean="0">
                <a:latin typeface="TH SarabunPSK"/>
                <a:cs typeface="TH SarabunPSK"/>
              </a:rPr>
              <a:t>ร</a:t>
            </a:r>
            <a:r>
              <a:rPr lang="th-TH" spc="35" dirty="0" smtClean="0">
                <a:latin typeface="TH SarabunPSK"/>
                <a:cs typeface="TH SarabunPSK"/>
              </a:rPr>
              <a:t>ิ</a:t>
            </a:r>
            <a:r>
              <a:rPr lang="th-TH" spc="20" dirty="0" smtClean="0">
                <a:latin typeface="TH SarabunPSK"/>
                <a:cs typeface="TH SarabunPSK"/>
              </a:rPr>
              <a:t>ก</a:t>
            </a:r>
            <a:r>
              <a:rPr lang="th-TH" spc="25" dirty="0" smtClean="0">
                <a:latin typeface="TH SarabunPSK"/>
                <a:cs typeface="TH SarabunPSK"/>
              </a:rPr>
              <a:t>า</a:t>
            </a:r>
            <a:r>
              <a:rPr lang="th-TH" spc="15" dirty="0" smtClean="0">
                <a:latin typeface="TH SarabunPSK"/>
                <a:cs typeface="TH SarabunPSK"/>
              </a:rPr>
              <a:t>ร</a:t>
            </a:r>
            <a:r>
              <a:rPr lang="th-TH" spc="35" dirty="0" smtClean="0">
                <a:latin typeface="TH SarabunPSK"/>
                <a:cs typeface="TH SarabunPSK"/>
              </a:rPr>
              <a:t>โ</a:t>
            </a:r>
            <a:r>
              <a:rPr lang="th-TH" spc="20" dirty="0" smtClean="0">
                <a:latin typeface="TH SarabunPSK"/>
                <a:cs typeface="TH SarabunPSK"/>
              </a:rPr>
              <a:t>ท</a:t>
            </a:r>
            <a:r>
              <a:rPr lang="th-TH" spc="25" dirty="0" smtClean="0">
                <a:latin typeface="TH SarabunPSK"/>
                <a:cs typeface="TH SarabunPSK"/>
              </a:rPr>
              <a:t>ร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20" dirty="0" smtClean="0">
                <a:latin typeface="TH SarabunPSK"/>
                <a:cs typeface="TH SarabunPSK"/>
              </a:rPr>
              <a:t>ั</a:t>
            </a:r>
            <a:r>
              <a:rPr lang="th-TH" spc="10" dirty="0" smtClean="0">
                <a:latin typeface="TH SarabunPSK"/>
                <a:cs typeface="TH SarabunPSK"/>
              </a:rPr>
              <a:t>ศ</a:t>
            </a:r>
            <a:r>
              <a:rPr lang="th-TH" spc="-10" dirty="0" smtClean="0">
                <a:latin typeface="TH SarabunPSK"/>
                <a:cs typeface="TH SarabunPSK"/>
              </a:rPr>
              <a:t>น</a:t>
            </a:r>
            <a:r>
              <a:rPr lang="th-TH" spc="35" dirty="0" smtClean="0">
                <a:latin typeface="TH SarabunPSK"/>
                <a:cs typeface="TH SarabunPSK"/>
              </a:rPr>
              <a:t></a:t>
            </a:r>
            <a:r>
              <a:rPr lang="th-TH" spc="20" dirty="0" smtClean="0">
                <a:latin typeface="TH SarabunPSK"/>
                <a:cs typeface="TH SarabunPSK"/>
              </a:rPr>
              <a:t>แ</a:t>
            </a:r>
            <a:r>
              <a:rPr lang="th-TH" spc="25" dirty="0" smtClean="0">
                <a:latin typeface="TH SarabunPSK"/>
                <a:cs typeface="TH SarabunPSK"/>
              </a:rPr>
              <a:t>บบ</a:t>
            </a:r>
            <a:r>
              <a:rPr lang="th-TH" spc="-20" dirty="0" smtClean="0">
                <a:latin typeface="TH SarabunPSK"/>
                <a:cs typeface="TH SarabunPSK"/>
              </a:rPr>
              <a:t>อ</a:t>
            </a:r>
            <a:r>
              <a:rPr lang="th-TH" spc="5" dirty="0" smtClean="0">
                <a:latin typeface="TH SarabunPSK"/>
                <a:cs typeface="TH SarabunPSK"/>
              </a:rPr>
              <a:t>ิ</a:t>
            </a:r>
            <a:r>
              <a:rPr lang="th-TH" spc="25" dirty="0" smtClean="0">
                <a:latin typeface="TH SarabunPSK"/>
                <a:cs typeface="TH SarabunPSK"/>
              </a:rPr>
              <a:t>น</a:t>
            </a:r>
            <a:r>
              <a:rPr lang="th-TH" spc="30" dirty="0" smtClean="0">
                <a:latin typeface="TH SarabunPSK"/>
                <a:cs typeface="TH SarabunPSK"/>
              </a:rPr>
              <a:t>เ</a:t>
            </a:r>
            <a:r>
              <a:rPr lang="th-TH" spc="20" dirty="0" smtClean="0">
                <a:latin typeface="TH SarabunPSK"/>
                <a:cs typeface="TH SarabunPSK"/>
              </a:rPr>
              <a:t>ทอ</a:t>
            </a:r>
            <a:r>
              <a:rPr lang="th-TH" spc="-5" dirty="0" smtClean="0">
                <a:latin typeface="TH SarabunPSK"/>
                <a:cs typeface="TH SarabunPSK"/>
              </a:rPr>
              <a:t>ร</a:t>
            </a:r>
            <a:r>
              <a:rPr lang="th-TH" spc="5" dirty="0" smtClean="0">
                <a:latin typeface="TH SarabunPSK"/>
                <a:cs typeface="TH SarabunPSK"/>
              </a:rPr>
              <a:t></a:t>
            </a:r>
            <a:r>
              <a:rPr lang="th-TH" spc="20" dirty="0" smtClean="0">
                <a:latin typeface="TH SarabunPSK"/>
                <a:cs typeface="TH SarabunPSK"/>
              </a:rPr>
              <a:t>แอค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20" dirty="0" smtClean="0">
                <a:latin typeface="TH SarabunPSK"/>
                <a:cs typeface="TH SarabunPSK"/>
              </a:rPr>
              <a:t>ี</a:t>
            </a:r>
            <a:r>
              <a:rPr lang="th-TH" spc="-10" dirty="0" smtClean="0">
                <a:latin typeface="TH SarabunPSK"/>
                <a:cs typeface="TH SarabunPSK"/>
              </a:rPr>
              <a:t>ฟ</a:t>
            </a:r>
            <a:r>
              <a:rPr lang="th-TH" spc="55" dirty="0" smtClean="0">
                <a:latin typeface="TH SarabunPSK"/>
                <a:cs typeface="TH SarabunPSK"/>
              </a:rPr>
              <a:t> </a:t>
            </a:r>
            <a:r>
              <a:rPr lang="th-TH" spc="-15" dirty="0" smtClean="0">
                <a:latin typeface="TH SarabunPSK"/>
                <a:cs typeface="TH SarabunPSK"/>
              </a:rPr>
              <a:t>ซ</a:t>
            </a:r>
            <a:r>
              <a:rPr lang="th-TH" spc="-20" dirty="0" smtClean="0">
                <a:latin typeface="TH SarabunPSK"/>
                <a:cs typeface="TH SarabunPSK"/>
              </a:rPr>
              <a:t>ึ</a:t>
            </a:r>
            <a:r>
              <a:rPr lang="th-TH" spc="20" dirty="0" smtClean="0">
                <a:latin typeface="TH SarabunPSK"/>
                <a:cs typeface="TH SarabunPSK"/>
              </a:rPr>
              <a:t>่</a:t>
            </a:r>
            <a:r>
              <a:rPr lang="th-TH" spc="25" dirty="0" smtClean="0">
                <a:latin typeface="TH SarabunPSK"/>
                <a:cs typeface="TH SarabunPSK"/>
              </a:rPr>
              <a:t>ง</a:t>
            </a:r>
            <a:r>
              <a:rPr lang="th-TH" spc="30" dirty="0" smtClean="0">
                <a:latin typeface="TH SarabunPSK"/>
                <a:cs typeface="TH SarabunPSK"/>
              </a:rPr>
              <a:t>เ</a:t>
            </a:r>
            <a:r>
              <a:rPr lang="th-TH" spc="-20" dirty="0" smtClean="0">
                <a:latin typeface="TH SarabunPSK"/>
                <a:cs typeface="TH SarabunPSK"/>
              </a:rPr>
              <a:t>พิ</a:t>
            </a:r>
            <a:r>
              <a:rPr lang="th-TH" spc="35" dirty="0" smtClean="0">
                <a:latin typeface="TH SarabunPSK"/>
                <a:cs typeface="TH SarabunPSK"/>
              </a:rPr>
              <a:t>่</a:t>
            </a:r>
            <a:r>
              <a:rPr lang="th-TH" spc="10" dirty="0" smtClean="0">
                <a:latin typeface="TH SarabunPSK"/>
                <a:cs typeface="TH SarabunPSK"/>
              </a:rPr>
              <a:t>ม</a:t>
            </a:r>
            <a:r>
              <a:rPr lang="th-TH" spc="-10" dirty="0" smtClean="0">
                <a:latin typeface="TH SarabunPSK"/>
                <a:cs typeface="TH SarabunPSK"/>
              </a:rPr>
              <a:t>ล</a:t>
            </a:r>
            <a:r>
              <a:rPr lang="th-TH" spc="20" dirty="0" smtClean="0">
                <a:latin typeface="TH SarabunPSK"/>
                <a:cs typeface="TH SarabunPSK"/>
              </a:rPr>
              <a:t>ูก</a:t>
            </a:r>
            <a:r>
              <a:rPr lang="th-TH" spc="30" dirty="0" smtClean="0">
                <a:latin typeface="TH SarabunPSK"/>
                <a:cs typeface="TH SarabunPSK"/>
              </a:rPr>
              <a:t>เ</a:t>
            </a:r>
            <a:r>
              <a:rPr lang="th-TH" spc="-10" dirty="0" smtClean="0">
                <a:latin typeface="TH SarabunPSK"/>
                <a:cs typeface="TH SarabunPSK"/>
              </a:rPr>
              <a:t>ล</a:t>
            </a:r>
            <a:r>
              <a:rPr lang="th-TH" spc="20" dirty="0" smtClean="0">
                <a:latin typeface="TH SarabunPSK"/>
                <a:cs typeface="TH SarabunPSK"/>
              </a:rPr>
              <a:t></a:t>
            </a:r>
            <a:r>
              <a:rPr lang="th-TH" spc="15" dirty="0" smtClean="0">
                <a:latin typeface="TH SarabunPSK"/>
                <a:cs typeface="TH SarabunPSK"/>
              </a:rPr>
              <a:t>น</a:t>
            </a:r>
            <a:r>
              <a:rPr lang="th-TH" spc="20" dirty="0" smtClean="0">
                <a:latin typeface="TH SarabunPSK"/>
                <a:cs typeface="TH SarabunPSK"/>
              </a:rPr>
              <a:t>แ</a:t>
            </a:r>
            <a:r>
              <a:rPr lang="th-TH" spc="30" dirty="0" smtClean="0">
                <a:latin typeface="TH SarabunPSK"/>
                <a:cs typeface="TH SarabunPSK"/>
              </a:rPr>
              <a:t>ล</a:t>
            </a:r>
            <a:r>
              <a:rPr lang="th-TH" spc="20" dirty="0" smtClean="0">
                <a:latin typeface="TH SarabunPSK"/>
                <a:cs typeface="TH SarabunPSK"/>
              </a:rPr>
              <a:t>ะ</a:t>
            </a:r>
            <a:r>
              <a:rPr lang="th-TH" spc="-5" dirty="0" smtClean="0">
                <a:latin typeface="TH SarabunPSK"/>
                <a:cs typeface="TH SarabunPSK"/>
              </a:rPr>
              <a:t>ช</a:t>
            </a:r>
            <a:r>
              <a:rPr lang="th-TH" spc="20" dirty="0" smtClean="0">
                <a:latin typeface="TH SarabunPSK"/>
                <a:cs typeface="TH SarabunPSK"/>
              </a:rPr>
              <a:t>อ</a:t>
            </a:r>
            <a:r>
              <a:rPr lang="th-TH" spc="-5" dirty="0" smtClean="0">
                <a:latin typeface="TH SarabunPSK"/>
                <a:cs typeface="TH SarabunPSK"/>
              </a:rPr>
              <a:t>ง ร</a:t>
            </a:r>
            <a:r>
              <a:rPr lang="th-TH" spc="-10" dirty="0" smtClean="0">
                <a:latin typeface="TH SarabunPSK"/>
                <a:cs typeface="TH SarabunPSK"/>
              </a:rPr>
              <a:t>าย</a:t>
            </a:r>
            <a:r>
              <a:rPr lang="th-TH" spc="-5" dirty="0" smtClean="0">
                <a:latin typeface="TH SarabunPSK"/>
                <a:cs typeface="TH SarabunPSK"/>
              </a:rPr>
              <a:t>ก</a:t>
            </a:r>
            <a:r>
              <a:rPr lang="th-TH" spc="0" dirty="0" smtClean="0">
                <a:latin typeface="TH SarabunPSK"/>
                <a:cs typeface="TH SarabunPSK"/>
              </a:rPr>
              <a:t>ารไ</a:t>
            </a:r>
            <a:r>
              <a:rPr lang="th-TH" spc="-10" dirty="0" smtClean="0">
                <a:latin typeface="TH SarabunPSK"/>
                <a:cs typeface="TH SarabunPSK"/>
              </a:rPr>
              <a:t>ด</a:t>
            </a:r>
            <a:r>
              <a:rPr lang="th-TH" spc="-5" dirty="0" smtClean="0">
                <a:latin typeface="TH SarabunPSK"/>
                <a:cs typeface="TH SarabunPSK"/>
              </a:rPr>
              <a:t></a:t>
            </a:r>
            <a:r>
              <a:rPr lang="th-TH" spc="-10" dirty="0" smtClean="0">
                <a:latin typeface="TH SarabunPSK"/>
                <a:cs typeface="TH SarabunPSK"/>
              </a:rPr>
              <a:t>น</a:t>
            </a:r>
            <a:r>
              <a:rPr lang="th-TH" spc="-5" dirty="0" smtClean="0">
                <a:latin typeface="TH SarabunPSK"/>
                <a:cs typeface="TH SarabunPSK"/>
              </a:rPr>
              <a:t>ั</a:t>
            </a:r>
            <a:r>
              <a:rPr lang="th-TH" spc="0" dirty="0" smtClean="0">
                <a:latin typeface="TH SarabunPSK"/>
                <a:cs typeface="TH SarabunPSK"/>
              </a:rPr>
              <a:t>บ</a:t>
            </a:r>
            <a:r>
              <a:rPr lang="th-TH" spc="-5" dirty="0" smtClean="0">
                <a:latin typeface="TH SarabunPSK"/>
                <a:cs typeface="TH SarabunPSK"/>
              </a:rPr>
              <a:t>รอ</a:t>
            </a:r>
            <a:r>
              <a:rPr lang="th-TH" spc="0" dirty="0" smtClean="0">
                <a:latin typeface="TH SarabunPSK"/>
                <a:cs typeface="TH SarabunPSK"/>
              </a:rPr>
              <a:t>ย</a:t>
            </a:r>
            <a:r>
              <a:rPr lang="th-TH" spc="-10" dirty="0" smtClean="0">
                <a:latin typeface="TH SarabunPSK"/>
                <a:cs typeface="TH SarabunPSK"/>
              </a:rPr>
              <a:t>ๆ</a:t>
            </a:r>
            <a:r>
              <a:rPr lang="th-TH" spc="25" dirty="0" smtClean="0">
                <a:latin typeface="TH SarabunPSK"/>
                <a:cs typeface="TH SarabunPSK"/>
              </a:rPr>
              <a:t> </a:t>
            </a:r>
            <a:r>
              <a:rPr lang="th-TH" spc="-5" dirty="0" smtClean="0">
                <a:latin typeface="TH SarabunPSK"/>
                <a:cs typeface="TH SarabunPSK"/>
              </a:rPr>
              <a:t>ชอง</a:t>
            </a:r>
            <a:r>
              <a:rPr lang="th-TH" spc="25" dirty="0" smtClean="0">
                <a:latin typeface="TH SarabunPSK"/>
                <a:cs typeface="TH SarabunPSK"/>
              </a:rPr>
              <a:t> </a:t>
            </a:r>
            <a:r>
              <a:rPr lang="th-TH" spc="-5" dirty="0" smtClean="0">
                <a:latin typeface="TH SarabunPSK"/>
                <a:cs typeface="TH SarabunPSK"/>
              </a:rPr>
              <a:t>พรอม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-20" dirty="0" smtClean="0">
                <a:latin typeface="TH SarabunPSK"/>
                <a:cs typeface="TH SarabunPSK"/>
              </a:rPr>
              <a:t>ั</a:t>
            </a:r>
            <a:r>
              <a:rPr lang="th-TH" spc="-5" dirty="0" smtClean="0">
                <a:latin typeface="TH SarabunPSK"/>
                <a:cs typeface="TH SarabunPSK"/>
              </a:rPr>
              <a:t>้</a:t>
            </a:r>
            <a:r>
              <a:rPr lang="th-TH" spc="5" dirty="0" smtClean="0">
                <a:latin typeface="TH SarabunPSK"/>
                <a:cs typeface="TH SarabunPSK"/>
              </a:rPr>
              <a:t>ง</a:t>
            </a:r>
            <a:r>
              <a:rPr lang="th-TH" spc="0" dirty="0" smtClean="0">
                <a:latin typeface="TH SarabunPSK"/>
                <a:cs typeface="TH SarabunPSK"/>
              </a:rPr>
              <a:t>ร</a:t>
            </a:r>
            <a:r>
              <a:rPr lang="th-TH" spc="-5" dirty="0" smtClean="0">
                <a:latin typeface="TH SarabunPSK"/>
                <a:cs typeface="TH SarabunPSK"/>
              </a:rPr>
              <a:t>ะ</a:t>
            </a:r>
            <a:r>
              <a:rPr lang="th-TH" spc="0" dirty="0" smtClean="0">
                <a:latin typeface="TH SarabunPSK"/>
                <a:cs typeface="TH SarabunPSK"/>
              </a:rPr>
              <a:t>ด</a:t>
            </a:r>
            <a:r>
              <a:rPr lang="th-TH" spc="-5" dirty="0" smtClean="0">
                <a:latin typeface="TH SarabunPSK"/>
                <a:cs typeface="TH SarabunPSK"/>
              </a:rPr>
              <a:t>ม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5" dirty="0" smtClean="0">
                <a:latin typeface="TH SarabunPSK"/>
                <a:cs typeface="TH SarabunPSK"/>
              </a:rPr>
              <a:t>ุน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5" dirty="0" smtClean="0">
                <a:latin typeface="TH SarabunPSK"/>
                <a:cs typeface="TH SarabunPSK"/>
              </a:rPr>
              <a:t>ั</a:t>
            </a:r>
            <a:r>
              <a:rPr lang="th-TH" spc="0" dirty="0" smtClean="0">
                <a:latin typeface="TH SarabunPSK"/>
                <a:cs typeface="TH SarabunPSK"/>
              </a:rPr>
              <a:t>น</a:t>
            </a:r>
            <a:r>
              <a:rPr lang="th-TH" spc="5" dirty="0" smtClean="0">
                <a:latin typeface="TH SarabunPSK"/>
                <a:cs typeface="TH SarabunPSK"/>
              </a:rPr>
              <a:t>เ</a:t>
            </a:r>
            <a:r>
              <a:rPr lang="th-TH" spc="-20" dirty="0" smtClean="0">
                <a:latin typeface="TH SarabunPSK"/>
                <a:cs typeface="TH SarabunPSK"/>
              </a:rPr>
              <a:t>พื</a:t>
            </a:r>
            <a:r>
              <a:rPr lang="th-TH" spc="10" dirty="0" smtClean="0">
                <a:latin typeface="TH SarabunPSK"/>
                <a:cs typeface="TH SarabunPSK"/>
              </a:rPr>
              <a:t>่</a:t>
            </a:r>
            <a:r>
              <a:rPr lang="th-TH" spc="-5" dirty="0" smtClean="0">
                <a:latin typeface="TH SarabunPSK"/>
                <a:cs typeface="TH SarabunPSK"/>
              </a:rPr>
              <a:t>อ</a:t>
            </a:r>
            <a:r>
              <a:rPr lang="th-TH" spc="5" dirty="0" smtClean="0">
                <a:latin typeface="TH SarabunPSK"/>
                <a:cs typeface="TH SarabunPSK"/>
              </a:rPr>
              <a:t>เ</a:t>
            </a:r>
            <a:r>
              <a:rPr lang="th-TH" spc="-5" dirty="0" smtClean="0">
                <a:latin typeface="TH SarabunPSK"/>
                <a:cs typeface="TH SarabunPSK"/>
              </a:rPr>
              <a:t>ช</a:t>
            </a:r>
            <a:r>
              <a:rPr lang="th-TH" spc="5" dirty="0" smtClean="0">
                <a:latin typeface="TH SarabunPSK"/>
                <a:cs typeface="TH SarabunPSK"/>
              </a:rPr>
              <a:t>า</a:t>
            </a:r>
            <a:r>
              <a:rPr lang="th-TH" spc="-5" dirty="0" smtClean="0">
                <a:latin typeface="TH SarabunPSK"/>
                <a:cs typeface="TH SarabunPSK"/>
              </a:rPr>
              <a:t>ช</a:t>
            </a:r>
            <a:r>
              <a:rPr lang="th-TH" spc="10" dirty="0" smtClean="0">
                <a:latin typeface="TH SarabunPSK"/>
                <a:cs typeface="TH SarabunPSK"/>
              </a:rPr>
              <a:t></a:t>
            </a:r>
            <a:r>
              <a:rPr lang="th-TH" spc="-5" dirty="0" smtClean="0">
                <a:latin typeface="TH SarabunPSK"/>
                <a:cs typeface="TH SarabunPSK"/>
              </a:rPr>
              <a:t>อ</a:t>
            </a:r>
            <a:r>
              <a:rPr lang="th-TH" spc="5" dirty="0" smtClean="0">
                <a:latin typeface="TH SarabunPSK"/>
                <a:cs typeface="TH SarabunPSK"/>
              </a:rPr>
              <a:t>ง</a:t>
            </a:r>
            <a:r>
              <a:rPr lang="th-TH" spc="-10" dirty="0" smtClean="0">
                <a:latin typeface="TH SarabunPSK"/>
                <a:cs typeface="TH SarabunPSK"/>
              </a:rPr>
              <a:t>ส</a:t>
            </a:r>
            <a:r>
              <a:rPr lang="th-TH" spc="-5" dirty="0" smtClean="0">
                <a:latin typeface="TH SarabunPSK"/>
                <a:cs typeface="TH SarabunPSK"/>
              </a:rPr>
              <a:t>ั</a:t>
            </a:r>
            <a:r>
              <a:rPr lang="th-TH" spc="0" dirty="0" smtClean="0">
                <a:latin typeface="TH SarabunPSK"/>
                <a:cs typeface="TH SarabunPSK"/>
              </a:rPr>
              <a:t>ญญา</a:t>
            </a:r>
            <a:r>
              <a:rPr lang="th-TH" spc="-5" dirty="0" smtClean="0">
                <a:latin typeface="TH SarabunPSK"/>
                <a:cs typeface="TH SarabunPSK"/>
              </a:rPr>
              <a:t>ณ</a:t>
            </a:r>
            <a:r>
              <a:rPr lang="th-TH" spc="0" dirty="0" smtClean="0">
                <a:latin typeface="TH SarabunPSK"/>
                <a:cs typeface="TH SarabunPSK"/>
              </a:rPr>
              <a:t>ดา</a:t>
            </a:r>
            <a:r>
              <a:rPr lang="th-TH" spc="5" dirty="0" smtClean="0">
                <a:latin typeface="TH SarabunPSK"/>
                <a:cs typeface="TH SarabunPSK"/>
              </a:rPr>
              <a:t>วเ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-5" dirty="0" smtClean="0">
                <a:latin typeface="TH SarabunPSK"/>
                <a:cs typeface="TH SarabunPSK"/>
              </a:rPr>
              <a:t>ี</a:t>
            </a:r>
            <a:r>
              <a:rPr lang="th-TH" spc="0" dirty="0" smtClean="0">
                <a:latin typeface="TH SarabunPSK"/>
                <a:cs typeface="TH SarabunPSK"/>
              </a:rPr>
              <a:t>ย</a:t>
            </a:r>
            <a:r>
              <a:rPr lang="th-TH" spc="-5" dirty="0" smtClean="0">
                <a:latin typeface="TH SarabunPSK"/>
                <a:cs typeface="TH SarabunPSK"/>
              </a:rPr>
              <a:t>ม</a:t>
            </a:r>
            <a:r>
              <a:rPr lang="th-TH" spc="0" dirty="0" smtClean="0">
                <a:latin typeface="TH SarabunPSK"/>
                <a:cs typeface="TH SarabunPSK"/>
              </a:rPr>
              <a:t>ใน</a:t>
            </a:r>
            <a:r>
              <a:rPr lang="th-TH" spc="-5" dirty="0" smtClean="0">
                <a:latin typeface="TH SarabunPSK"/>
                <a:cs typeface="TH SarabunPSK"/>
              </a:rPr>
              <a:t>ก</a:t>
            </a:r>
            <a:r>
              <a:rPr lang="th-TH" spc="0" dirty="0" smtClean="0">
                <a:latin typeface="TH SarabunPSK"/>
                <a:cs typeface="TH SarabunPSK"/>
              </a:rPr>
              <a:t>าร</a:t>
            </a:r>
            <a:r>
              <a:rPr lang="th-TH" spc="-5" dirty="0" smtClean="0">
                <a:latin typeface="TH SarabunPSK"/>
                <a:cs typeface="TH SarabunPSK"/>
              </a:rPr>
              <a:t>ออกอ</a:t>
            </a:r>
            <a:r>
              <a:rPr lang="th-TH" spc="0" dirty="0" smtClean="0">
                <a:latin typeface="TH SarabunPSK"/>
                <a:cs typeface="TH SarabunPSK"/>
              </a:rPr>
              <a:t>า</a:t>
            </a:r>
            <a:r>
              <a:rPr lang="th-TH" spc="-5" dirty="0" smtClean="0">
                <a:latin typeface="TH SarabunPSK"/>
                <a:cs typeface="TH SarabunPSK"/>
              </a:rPr>
              <a:t>ก</a:t>
            </a:r>
            <a:r>
              <a:rPr lang="th-TH" spc="0" dirty="0" smtClean="0">
                <a:latin typeface="TH SarabunPSK"/>
                <a:cs typeface="TH SarabunPSK"/>
              </a:rPr>
              <a:t>า</a:t>
            </a:r>
            <a:r>
              <a:rPr lang="th-TH" spc="-10" dirty="0" smtClean="0">
                <a:latin typeface="TH SarabunPSK"/>
                <a:cs typeface="TH SarabunPSK"/>
              </a:rPr>
              <a:t>ศ</a:t>
            </a:r>
            <a:r>
              <a:rPr lang="th-TH" spc="20" dirty="0" smtClean="0">
                <a:latin typeface="TH SarabunPSK"/>
                <a:cs typeface="TH SarabunPSK"/>
              </a:rPr>
              <a:t> </a:t>
            </a:r>
            <a:r>
              <a:rPr lang="th-TH" spc="-15" dirty="0" smtClean="0">
                <a:latin typeface="TH SarabunPSK"/>
                <a:cs typeface="TH SarabunPSK"/>
              </a:rPr>
              <a:t>ซ</a:t>
            </a:r>
            <a:r>
              <a:rPr lang="th-TH" spc="-20" dirty="0" smtClean="0">
                <a:latin typeface="TH SarabunPSK"/>
                <a:cs typeface="TH SarabunPSK"/>
              </a:rPr>
              <a:t>ึ</a:t>
            </a:r>
            <a:r>
              <a:rPr lang="th-TH" spc="-5" dirty="0" smtClean="0">
                <a:latin typeface="TH SarabunPSK"/>
                <a:cs typeface="TH SarabunPSK"/>
              </a:rPr>
              <a:t>่</a:t>
            </a:r>
            <a:r>
              <a:rPr lang="th-TH" spc="5" dirty="0" smtClean="0">
                <a:latin typeface="TH SarabunPSK"/>
                <a:cs typeface="TH SarabunPSK"/>
              </a:rPr>
              <a:t>ง</a:t>
            </a:r>
            <a:r>
              <a:rPr lang="th-TH" spc="0" dirty="0" smtClean="0">
                <a:latin typeface="TH SarabunPSK"/>
                <a:cs typeface="TH SarabunPSK"/>
              </a:rPr>
              <a:t>จ</a:t>
            </a:r>
            <a:r>
              <a:rPr lang="th-TH" spc="-5" dirty="0" smtClean="0">
                <a:latin typeface="TH SarabunPSK"/>
                <a:cs typeface="TH SarabunPSK"/>
              </a:rPr>
              <a:t>ะช</a:t>
            </a:r>
            <a:r>
              <a:rPr lang="th-TH" spc="5" dirty="0" smtClean="0">
                <a:latin typeface="TH SarabunPSK"/>
                <a:cs typeface="TH SarabunPSK"/>
              </a:rPr>
              <a:t>ว</a:t>
            </a:r>
            <a:r>
              <a:rPr lang="th-TH" spc="0" dirty="0" smtClean="0">
                <a:latin typeface="TH SarabunPSK"/>
                <a:cs typeface="TH SarabunPSK"/>
              </a:rPr>
              <a:t>ย</a:t>
            </a:r>
            <a:r>
              <a:rPr lang="th-TH" spc="5" dirty="0" smtClean="0">
                <a:latin typeface="TH SarabunPSK"/>
                <a:cs typeface="TH SarabunPSK"/>
              </a:rPr>
              <a:t>ล</a:t>
            </a:r>
            <a:r>
              <a:rPr lang="th-TH" spc="-10" dirty="0" smtClean="0">
                <a:latin typeface="TH SarabunPSK"/>
                <a:cs typeface="TH SarabunPSK"/>
              </a:rPr>
              <a:t>ด</a:t>
            </a:r>
            <a:r>
              <a:rPr lang="th-TH" spc="-5" dirty="0" smtClean="0">
                <a:latin typeface="TH SarabunPSK"/>
                <a:cs typeface="TH SarabunPSK"/>
              </a:rPr>
              <a:t> ต</a:t>
            </a:r>
            <a:r>
              <a:rPr lang="th-TH" spc="65" dirty="0" smtClean="0">
                <a:latin typeface="TH SarabunPSK"/>
                <a:cs typeface="TH SarabunPSK"/>
              </a:rPr>
              <a:t></a:t>
            </a:r>
            <a:r>
              <a:rPr lang="th-TH" spc="75" dirty="0" smtClean="0">
                <a:latin typeface="TH SarabunPSK"/>
                <a:cs typeface="TH SarabunPSK"/>
              </a:rPr>
              <a:t>น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95" dirty="0" smtClean="0">
                <a:latin typeface="TH SarabunPSK"/>
                <a:cs typeface="TH SarabunPSK"/>
              </a:rPr>
              <a:t>ุ</a:t>
            </a:r>
            <a:r>
              <a:rPr lang="th-TH" spc="75" dirty="0" smtClean="0">
                <a:latin typeface="TH SarabunPSK"/>
                <a:cs typeface="TH SarabunPSK"/>
              </a:rPr>
              <a:t>น</a:t>
            </a:r>
            <a:r>
              <a:rPr lang="th-TH" spc="-15" dirty="0" smtClean="0">
                <a:latin typeface="TH SarabunPSK"/>
                <a:cs typeface="TH SarabunPSK"/>
              </a:rPr>
              <a:t>ค</a:t>
            </a:r>
            <a:r>
              <a:rPr lang="th-TH" spc="95" dirty="0" smtClean="0">
                <a:latin typeface="TH SarabunPSK"/>
                <a:cs typeface="TH SarabunPSK"/>
              </a:rPr>
              <a:t></a:t>
            </a:r>
            <a:r>
              <a:rPr lang="th-TH" spc="75" dirty="0" smtClean="0">
                <a:latin typeface="TH SarabunPSK"/>
                <a:cs typeface="TH SarabunPSK"/>
              </a:rPr>
              <a:t>าใ</a:t>
            </a:r>
            <a:r>
              <a:rPr lang="th-TH" spc="-5" dirty="0" smtClean="0">
                <a:latin typeface="TH SarabunPSK"/>
                <a:cs typeface="TH SarabunPSK"/>
              </a:rPr>
              <a:t>ช</a:t>
            </a:r>
            <a:r>
              <a:rPr lang="th-TH" spc="95" dirty="0" smtClean="0">
                <a:latin typeface="TH SarabunPSK"/>
                <a:cs typeface="TH SarabunPSK"/>
              </a:rPr>
              <a:t></a:t>
            </a:r>
            <a:r>
              <a:rPr lang="th-TH" spc="-10" dirty="0" smtClean="0">
                <a:latin typeface="TH SarabunPSK"/>
                <a:cs typeface="TH SarabunPSK"/>
              </a:rPr>
              <a:t>จ</a:t>
            </a:r>
            <a:r>
              <a:rPr lang="th-TH" spc="65" dirty="0" smtClean="0">
                <a:latin typeface="TH SarabunPSK"/>
                <a:cs typeface="TH SarabunPSK"/>
              </a:rPr>
              <a:t></a:t>
            </a:r>
            <a:r>
              <a:rPr lang="th-TH" spc="85" dirty="0" smtClean="0">
                <a:latin typeface="TH SarabunPSK"/>
                <a:cs typeface="TH SarabunPSK"/>
              </a:rPr>
              <a:t>า</a:t>
            </a:r>
            <a:r>
              <a:rPr lang="th-TH" spc="-10" dirty="0" smtClean="0">
                <a:latin typeface="TH SarabunPSK"/>
                <a:cs typeface="TH SarabunPSK"/>
              </a:rPr>
              <a:t>ย</a:t>
            </a:r>
            <a:r>
              <a:rPr lang="th-TH" spc="170" dirty="0" smtClean="0">
                <a:latin typeface="TH SarabunPSK"/>
                <a:cs typeface="TH SarabunPSK"/>
              </a:rPr>
              <a:t> </a:t>
            </a:r>
            <a:r>
              <a:rPr lang="th-TH" spc="80" dirty="0" smtClean="0">
                <a:latin typeface="TH SarabunPSK"/>
                <a:cs typeface="TH SarabunPSK"/>
              </a:rPr>
              <a:t>แ</a:t>
            </a:r>
            <a:r>
              <a:rPr lang="th-TH" spc="75" dirty="0" smtClean="0">
                <a:latin typeface="TH SarabunPSK"/>
                <a:cs typeface="TH SarabunPSK"/>
              </a:rPr>
              <a:t>ล</a:t>
            </a:r>
            <a:r>
              <a:rPr lang="th-TH" spc="80" dirty="0" smtClean="0">
                <a:latin typeface="TH SarabunPSK"/>
                <a:cs typeface="TH SarabunPSK"/>
              </a:rPr>
              <a:t>ะ</a:t>
            </a:r>
            <a:r>
              <a:rPr lang="th-TH" spc="75" dirty="0" smtClean="0">
                <a:latin typeface="TH SarabunPSK"/>
                <a:cs typeface="TH SarabunPSK"/>
              </a:rPr>
              <a:t>ส</a:t>
            </a:r>
            <a:r>
              <a:rPr lang="th-TH" spc="85" dirty="0" smtClean="0">
                <a:latin typeface="TH SarabunPSK"/>
                <a:cs typeface="TH SarabunPSK"/>
              </a:rPr>
              <a:t>า</a:t>
            </a:r>
            <a:r>
              <a:rPr lang="th-TH" spc="70" dirty="0" smtClean="0">
                <a:latin typeface="TH SarabunPSK"/>
                <a:cs typeface="TH SarabunPSK"/>
              </a:rPr>
              <a:t>ม</a:t>
            </a:r>
            <a:r>
              <a:rPr lang="th-TH" spc="75" dirty="0" smtClean="0">
                <a:latin typeface="TH SarabunPSK"/>
                <a:cs typeface="TH SarabunPSK"/>
              </a:rPr>
              <a:t>า</a:t>
            </a:r>
            <a:r>
              <a:rPr lang="th-TH" spc="85" dirty="0" smtClean="0">
                <a:latin typeface="TH SarabunPSK"/>
                <a:cs typeface="TH SarabunPSK"/>
              </a:rPr>
              <a:t>ร</a:t>
            </a:r>
            <a:r>
              <a:rPr lang="th-TH" spc="70" dirty="0" smtClean="0">
                <a:latin typeface="TH SarabunPSK"/>
                <a:cs typeface="TH SarabunPSK"/>
              </a:rPr>
              <a:t>ถ</a:t>
            </a:r>
            <a:r>
              <a:rPr lang="th-TH" spc="80" dirty="0" smtClean="0">
                <a:latin typeface="TH SarabunPSK"/>
                <a:cs typeface="TH SarabunPSK"/>
              </a:rPr>
              <a:t>แ</a:t>
            </a:r>
            <a:r>
              <a:rPr lang="th-TH" spc="-15" dirty="0" smtClean="0">
                <a:latin typeface="TH SarabunPSK"/>
                <a:cs typeface="TH SarabunPSK"/>
              </a:rPr>
              <a:t>ข</a:t>
            </a:r>
            <a:r>
              <a:rPr lang="th-TH" spc="65" dirty="0" smtClean="0">
                <a:latin typeface="TH SarabunPSK"/>
                <a:cs typeface="TH SarabunPSK"/>
              </a:rPr>
              <a:t></a:t>
            </a:r>
            <a:r>
              <a:rPr lang="th-TH" spc="75" dirty="0" smtClean="0">
                <a:latin typeface="TH SarabunPSK"/>
                <a:cs typeface="TH SarabunPSK"/>
              </a:rPr>
              <a:t>ง</a:t>
            </a:r>
            <a:r>
              <a:rPr lang="th-TH" spc="-15" dirty="0" smtClean="0">
                <a:latin typeface="TH SarabunPSK"/>
                <a:cs typeface="TH SarabunPSK"/>
              </a:rPr>
              <a:t>ข</a:t>
            </a:r>
            <a:r>
              <a:rPr lang="th-TH" spc="95" dirty="0" smtClean="0">
                <a:latin typeface="TH SarabunPSK"/>
                <a:cs typeface="TH SarabunPSK"/>
              </a:rPr>
              <a:t>ั</a:t>
            </a:r>
            <a:r>
              <a:rPr lang="th-TH" spc="75" dirty="0" smtClean="0">
                <a:latin typeface="TH SarabunPSK"/>
                <a:cs typeface="TH SarabunPSK"/>
              </a:rPr>
              <a:t>น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95" dirty="0" smtClean="0">
                <a:latin typeface="TH SarabunPSK"/>
                <a:cs typeface="TH SarabunPSK"/>
              </a:rPr>
              <a:t>ั</a:t>
            </a:r>
            <a:r>
              <a:rPr lang="th-TH" spc="75" dirty="0" smtClean="0">
                <a:latin typeface="TH SarabunPSK"/>
                <a:cs typeface="TH SarabunPSK"/>
              </a:rPr>
              <a:t>บ</a:t>
            </a:r>
            <a:r>
              <a:rPr lang="th-TH" spc="-10" dirty="0" smtClean="0">
                <a:latin typeface="TH SarabunPSK"/>
                <a:cs typeface="TH SarabunPSK"/>
              </a:rPr>
              <a:t>ผ</a:t>
            </a:r>
            <a:r>
              <a:rPr lang="th-TH" spc="-20" dirty="0" smtClean="0">
                <a:latin typeface="TH SarabunPSK"/>
                <a:cs typeface="TH SarabunPSK"/>
              </a:rPr>
              <a:t>ู</a:t>
            </a:r>
            <a:r>
              <a:rPr lang="th-TH" spc="65" dirty="0" smtClean="0">
                <a:latin typeface="TH SarabunPSK"/>
                <a:cs typeface="TH SarabunPSK"/>
              </a:rPr>
              <a:t></a:t>
            </a:r>
            <a:r>
              <a:rPr lang="th-TH" spc="85" dirty="0" smtClean="0">
                <a:latin typeface="TH SarabunPSK"/>
                <a:cs typeface="TH SarabunPSK"/>
              </a:rPr>
              <a:t>ป</a:t>
            </a:r>
            <a:r>
              <a:rPr lang="th-TH" spc="75" dirty="0" smtClean="0">
                <a:latin typeface="TH SarabunPSK"/>
                <a:cs typeface="TH SarabunPSK"/>
              </a:rPr>
              <a:t>ร</a:t>
            </a:r>
            <a:r>
              <a:rPr lang="th-TH" spc="80" dirty="0" smtClean="0">
                <a:latin typeface="TH SarabunPSK"/>
                <a:cs typeface="TH SarabunPSK"/>
              </a:rPr>
              <a:t>ะ</a:t>
            </a:r>
            <a:r>
              <a:rPr lang="th-TH" spc="70" dirty="0" smtClean="0">
                <a:latin typeface="TH SarabunPSK"/>
                <a:cs typeface="TH SarabunPSK"/>
              </a:rPr>
              <a:t>ก</a:t>
            </a:r>
            <a:r>
              <a:rPr lang="th-TH" spc="80" dirty="0" smtClean="0">
                <a:latin typeface="TH SarabunPSK"/>
                <a:cs typeface="TH SarabunPSK"/>
              </a:rPr>
              <a:t>อ</a:t>
            </a:r>
            <a:r>
              <a:rPr lang="th-TH" spc="75" dirty="0" smtClean="0">
                <a:latin typeface="TH SarabunPSK"/>
                <a:cs typeface="TH SarabunPSK"/>
              </a:rPr>
              <a:t>บ</a:t>
            </a:r>
            <a:r>
              <a:rPr lang="th-TH" spc="70" dirty="0" smtClean="0">
                <a:latin typeface="TH SarabunPSK"/>
                <a:cs typeface="TH SarabunPSK"/>
              </a:rPr>
              <a:t>ก</a:t>
            </a:r>
            <a:r>
              <a:rPr lang="th-TH" spc="85" dirty="0" smtClean="0">
                <a:latin typeface="TH SarabunPSK"/>
                <a:cs typeface="TH SarabunPSK"/>
              </a:rPr>
              <a:t>า</a:t>
            </a:r>
            <a:r>
              <a:rPr lang="th-TH" spc="75" dirty="0" smtClean="0">
                <a:latin typeface="TH SarabunPSK"/>
                <a:cs typeface="TH SarabunPSK"/>
              </a:rPr>
              <a:t>ร</a:t>
            </a:r>
            <a:r>
              <a:rPr lang="th-TH" spc="90" dirty="0" smtClean="0">
                <a:latin typeface="TH SarabunPSK"/>
                <a:cs typeface="TH SarabunPSK"/>
              </a:rPr>
              <a:t>เ</a:t>
            </a:r>
            <a:r>
              <a:rPr lang="th-TH" spc="70" dirty="0" smtClean="0">
                <a:latin typeface="TH SarabunPSK"/>
                <a:cs typeface="TH SarabunPSK"/>
              </a:rPr>
              <a:t>ค</a:t>
            </a:r>
            <a:r>
              <a:rPr lang="th-TH" spc="75" dirty="0" smtClean="0">
                <a:latin typeface="TH SarabunPSK"/>
                <a:cs typeface="TH SarabunPSK"/>
              </a:rPr>
              <a:t>เ</a:t>
            </a:r>
            <a:r>
              <a:rPr lang="th-TH" spc="-10" dirty="0" smtClean="0">
                <a:latin typeface="TH SarabunPSK"/>
                <a:cs typeface="TH SarabunPSK"/>
              </a:rPr>
              <a:t>บ</a:t>
            </a:r>
            <a:r>
              <a:rPr lang="th-TH" spc="95" dirty="0" smtClean="0">
                <a:latin typeface="TH SarabunPSK"/>
                <a:cs typeface="TH SarabunPSK"/>
              </a:rPr>
              <a:t>ิ</a:t>
            </a:r>
            <a:r>
              <a:rPr lang="th-TH" spc="75" dirty="0" smtClean="0">
                <a:latin typeface="TH SarabunPSK"/>
                <a:cs typeface="TH SarabunPSK"/>
              </a:rPr>
              <a:t>ล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95" dirty="0" smtClean="0">
                <a:latin typeface="TH SarabunPSK"/>
                <a:cs typeface="TH SarabunPSK"/>
              </a:rPr>
              <a:t>ี</a:t>
            </a:r>
            <a:r>
              <a:rPr lang="th-TH" spc="-5" dirty="0" smtClean="0">
                <a:latin typeface="TH SarabunPSK"/>
                <a:cs typeface="TH SarabunPSK"/>
              </a:rPr>
              <a:t>ว</a:t>
            </a:r>
            <a:r>
              <a:rPr lang="th-TH" spc="65" dirty="0" smtClean="0">
                <a:latin typeface="TH SarabunPSK"/>
                <a:cs typeface="TH SarabunPSK"/>
              </a:rPr>
              <a:t>ี</a:t>
            </a:r>
            <a:r>
              <a:rPr lang="th-TH" spc="75" dirty="0" smtClean="0">
                <a:latin typeface="TH SarabunPSK"/>
                <a:cs typeface="TH SarabunPSK"/>
              </a:rPr>
              <a:t>ร</a:t>
            </a:r>
            <a:r>
              <a:rPr lang="th-TH" spc="80" dirty="0" smtClean="0">
                <a:latin typeface="TH SarabunPSK"/>
                <a:cs typeface="TH SarabunPSK"/>
              </a:rPr>
              <a:t>ะ</a:t>
            </a:r>
            <a:r>
              <a:rPr lang="th-TH" spc="-15" dirty="0" smtClean="0">
                <a:latin typeface="TH SarabunPSK"/>
                <a:cs typeface="TH SarabunPSK"/>
              </a:rPr>
              <a:t>ด</a:t>
            </a:r>
            <a:r>
              <a:rPr lang="th-TH" spc="65" dirty="0" smtClean="0">
                <a:latin typeface="TH SarabunPSK"/>
                <a:cs typeface="TH SarabunPSK"/>
              </a:rPr>
              <a:t>ั</a:t>
            </a:r>
            <a:r>
              <a:rPr lang="th-TH" spc="85" dirty="0" smtClean="0">
                <a:latin typeface="TH SarabunPSK"/>
                <a:cs typeface="TH SarabunPSK"/>
              </a:rPr>
              <a:t>บ</a:t>
            </a:r>
            <a:r>
              <a:rPr lang="th-TH" spc="75" dirty="0" smtClean="0">
                <a:latin typeface="TH SarabunPSK"/>
                <a:cs typeface="TH SarabunPSK"/>
              </a:rPr>
              <a:t>ช</a:t>
            </a:r>
            <a:r>
              <a:rPr lang="th-TH" spc="85" dirty="0" smtClean="0">
                <a:latin typeface="TH SarabunPSK"/>
                <a:cs typeface="TH SarabunPSK"/>
              </a:rPr>
              <a:t>า</a:t>
            </a:r>
            <a:r>
              <a:rPr lang="th-TH" spc="-5" dirty="0" smtClean="0">
                <a:latin typeface="TH SarabunPSK"/>
                <a:cs typeface="TH SarabunPSK"/>
              </a:rPr>
              <a:t>ติ</a:t>
            </a:r>
            <a:r>
              <a:rPr lang="th-TH" spc="150" dirty="0" smtClean="0">
                <a:latin typeface="TH SarabunPSK"/>
                <a:cs typeface="TH SarabunPSK"/>
              </a:rPr>
              <a:t> </a:t>
            </a:r>
            <a:r>
              <a:rPr lang="th-TH" spc="80" dirty="0" smtClean="0">
                <a:latin typeface="TH SarabunPSK"/>
                <a:cs typeface="TH SarabunPSK"/>
              </a:rPr>
              <a:t>อ</a:t>
            </a:r>
            <a:r>
              <a:rPr lang="th-TH" spc="-10" dirty="0" smtClean="0">
                <a:latin typeface="TH SarabunPSK"/>
                <a:cs typeface="TH SarabunPSK"/>
              </a:rPr>
              <a:t>ย</a:t>
            </a:r>
            <a:r>
              <a:rPr lang="th-TH" spc="65" dirty="0" smtClean="0">
                <a:latin typeface="TH SarabunPSK"/>
                <a:cs typeface="TH SarabunPSK"/>
              </a:rPr>
              <a:t></a:t>
            </a:r>
            <a:r>
              <a:rPr lang="th-TH" spc="85" dirty="0" smtClean="0">
                <a:latin typeface="TH SarabunPSK"/>
                <a:cs typeface="TH SarabunPSK"/>
              </a:rPr>
              <a:t>า</a:t>
            </a:r>
            <a:r>
              <a:rPr lang="th-TH" spc="-5" dirty="0" smtClean="0">
                <a:latin typeface="TH SarabunPSK"/>
                <a:cs typeface="TH SarabunPSK"/>
              </a:rPr>
              <a:t>ง</a:t>
            </a:r>
            <a:r>
              <a:rPr lang="th-TH" spc="170" dirty="0" smtClean="0">
                <a:latin typeface="TH SarabunPSK"/>
                <a:cs typeface="TH SarabunPSK"/>
              </a:rPr>
              <a:t> </a:t>
            </a:r>
            <a:r>
              <a:rPr lang="th-TH" spc="80" dirty="0" smtClean="0">
                <a:latin typeface="TH SarabunPSK"/>
                <a:cs typeface="TH SarabunPSK"/>
              </a:rPr>
              <a:t>“</a:t>
            </a:r>
            <a:r>
              <a:rPr lang="th-TH" spc="70" dirty="0" smtClean="0">
                <a:latin typeface="TH SarabunPSK"/>
                <a:cs typeface="TH SarabunPSK"/>
              </a:rPr>
              <a:t>ท</a:t>
            </a:r>
            <a:r>
              <a:rPr lang="th-TH" spc="-5" dirty="0" smtClean="0">
                <a:latin typeface="TH SarabunPSK"/>
                <a:cs typeface="TH SarabunPSK"/>
              </a:rPr>
              <a:t>ร</a:t>
            </a:r>
            <a:r>
              <a:rPr lang="th-TH" spc="80" dirty="0" smtClean="0">
                <a:latin typeface="TH SarabunPSK"/>
                <a:cs typeface="TH SarabunPSK"/>
              </a:rPr>
              <a:t>ู</a:t>
            </a:r>
            <a:r>
              <a:rPr lang="th-TH" spc="-10" dirty="0" smtClean="0">
                <a:latin typeface="TH SarabunPSK"/>
                <a:cs typeface="TH SarabunPSK"/>
              </a:rPr>
              <a:t>ว</a:t>
            </a:r>
            <a:r>
              <a:rPr lang="th-TH" spc="80" dirty="0" smtClean="0">
                <a:latin typeface="TH SarabunPSK"/>
                <a:cs typeface="TH SarabunPSK"/>
              </a:rPr>
              <a:t>ิ</a:t>
            </a:r>
            <a:r>
              <a:rPr lang="th-TH" spc="-5" dirty="0" smtClean="0">
                <a:latin typeface="TH SarabunPSK"/>
                <a:cs typeface="TH SarabunPSK"/>
              </a:rPr>
              <a:t>ชั</a:t>
            </a:r>
            <a:r>
              <a:rPr lang="th-TH" spc="65" dirty="0" smtClean="0">
                <a:latin typeface="TH SarabunPSK"/>
                <a:cs typeface="TH SarabunPSK"/>
              </a:rPr>
              <a:t>่</a:t>
            </a:r>
            <a:r>
              <a:rPr lang="th-TH" spc="85" dirty="0" smtClean="0">
                <a:latin typeface="TH SarabunPSK"/>
                <a:cs typeface="TH SarabunPSK"/>
              </a:rPr>
              <a:t>น</a:t>
            </a:r>
            <a:r>
              <a:rPr lang="th-TH" spc="-10" dirty="0" smtClean="0">
                <a:latin typeface="TH SarabunPSK"/>
                <a:cs typeface="TH SarabunPSK"/>
              </a:rPr>
              <a:t>ส</a:t>
            </a:r>
            <a:r>
              <a:rPr lang="th-TH" spc="65" dirty="0" smtClean="0">
                <a:latin typeface="TH SarabunPSK"/>
                <a:cs typeface="TH SarabunPSK"/>
              </a:rPr>
              <a:t></a:t>
            </a:r>
            <a:r>
              <a:rPr lang="th-TH" spc="-10" dirty="0" smtClean="0">
                <a:latin typeface="TH SarabunPSK"/>
                <a:cs typeface="TH SarabunPSK"/>
              </a:rPr>
              <a:t>”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033807567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12700">
              <a:lnSpc>
                <a:spcPct val="100000"/>
              </a:lnSpc>
            </a:pPr>
            <a:r>
              <a:rPr lang="th-TH" b="1" spc="-15" dirty="0" smtClean="0">
                <a:latin typeface="TH SarabunPSK"/>
                <a:cs typeface="TH SarabunPSK"/>
              </a:rPr>
              <a:t>ธุรกิจโทรทัศน</a:t>
            </a:r>
            <a:br>
              <a:rPr lang="th-TH" b="1" spc="-15" dirty="0" smtClean="0">
                <a:latin typeface="TH SarabunPSK"/>
                <a:cs typeface="TH SarabunPSK"/>
              </a:rPr>
            </a:br>
            <a:endParaRPr lang="th-TH" dirty="0">
              <a:latin typeface="TH SarabunPSK"/>
              <a:cs typeface="TH SarabunPSK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2700" marR="17780" indent="0" algn="thaiDist">
              <a:lnSpc>
                <a:spcPct val="108100"/>
              </a:lnSpc>
              <a:buNone/>
            </a:pPr>
            <a:r>
              <a:rPr lang="th-TH" spc="-5" dirty="0" smtClean="0">
                <a:latin typeface="TH SarabunPSK"/>
                <a:cs typeface="TH SarabunPSK"/>
              </a:rPr>
              <a:t>ดั</a:t>
            </a:r>
            <a:r>
              <a:rPr lang="th-TH" spc="-10" dirty="0" smtClean="0">
                <a:latin typeface="TH SarabunPSK"/>
                <a:cs typeface="TH SarabunPSK"/>
              </a:rPr>
              <a:t>ง</a:t>
            </a:r>
            <a:r>
              <a:rPr lang="th-TH" spc="-5" dirty="0" smtClean="0">
                <a:latin typeface="TH SarabunPSK"/>
                <a:cs typeface="TH SarabunPSK"/>
              </a:rPr>
              <a:t>นั้น </a:t>
            </a:r>
            <a:r>
              <a:rPr lang="th-TH" spc="-15" dirty="0" smtClean="0">
                <a:latin typeface="TH SarabunPSK"/>
                <a:cs typeface="TH SarabunPSK"/>
              </a:rPr>
              <a:t>แ</a:t>
            </a:r>
            <a:r>
              <a:rPr lang="th-TH" spc="-10" dirty="0" smtClean="0">
                <a:latin typeface="TH SarabunPSK"/>
                <a:cs typeface="TH SarabunPSK"/>
              </a:rPr>
              <a:t>น</a:t>
            </a:r>
            <a:r>
              <a:rPr lang="th-TH" spc="-5" dirty="0" smtClean="0">
                <a:latin typeface="TH SarabunPSK"/>
                <a:cs typeface="TH SarabunPSK"/>
              </a:rPr>
              <a:t>ว</a:t>
            </a:r>
            <a:r>
              <a:rPr lang="th-TH" spc="0" dirty="0" smtClean="0">
                <a:latin typeface="TH SarabunPSK"/>
                <a:cs typeface="TH SarabunPSK"/>
              </a:rPr>
              <a:t>โ</a:t>
            </a:r>
            <a:r>
              <a:rPr lang="th-TH" spc="-5" dirty="0" smtClean="0">
                <a:latin typeface="TH SarabunPSK"/>
                <a:cs typeface="TH SarabunPSK"/>
              </a:rPr>
              <a:t>น</a:t>
            </a:r>
            <a:r>
              <a:rPr lang="th-TH" spc="-15" dirty="0" smtClean="0">
                <a:latin typeface="TH SarabunPSK"/>
                <a:cs typeface="TH SarabunPSK"/>
              </a:rPr>
              <a:t>ม</a:t>
            </a:r>
            <a:r>
              <a:rPr lang="th-TH" spc="-10" dirty="0" smtClean="0">
                <a:latin typeface="TH SarabunPSK"/>
                <a:cs typeface="TH SarabunPSK"/>
              </a:rPr>
              <a:t>ตลาด</a:t>
            </a:r>
            <a:r>
              <a:rPr lang="th-TH" spc="0" dirty="0" smtClean="0">
                <a:latin typeface="TH SarabunPSK"/>
                <a:cs typeface="TH SarabunPSK"/>
              </a:rPr>
              <a:t>โ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-5" dirty="0" smtClean="0">
                <a:latin typeface="TH SarabunPSK"/>
                <a:cs typeface="TH SarabunPSK"/>
              </a:rPr>
              <a:t>ร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0" dirty="0" smtClean="0">
                <a:latin typeface="TH SarabunPSK"/>
                <a:cs typeface="TH SarabunPSK"/>
              </a:rPr>
              <a:t>ั</a:t>
            </a:r>
            <a:r>
              <a:rPr lang="th-TH" spc="-15" dirty="0" smtClean="0">
                <a:latin typeface="TH SarabunPSK"/>
                <a:cs typeface="TH SarabunPSK"/>
              </a:rPr>
              <a:t>ศ</a:t>
            </a:r>
            <a:r>
              <a:rPr lang="th-TH" spc="-5" dirty="0" smtClean="0">
                <a:latin typeface="TH SarabunPSK"/>
                <a:cs typeface="TH SarabunPSK"/>
              </a:rPr>
              <a:t>น</a:t>
            </a:r>
            <a:r>
              <a:rPr lang="th-TH" spc="-15" dirty="0" smtClean="0">
                <a:latin typeface="TH SarabunPSK"/>
                <a:cs typeface="TH SarabunPSK"/>
              </a:rPr>
              <a:t>แ</a:t>
            </a:r>
            <a:r>
              <a:rPr lang="th-TH" spc="-10" dirty="0" smtClean="0">
                <a:latin typeface="TH SarabunPSK"/>
                <a:cs typeface="TH SarabunPSK"/>
              </a:rPr>
              <a:t>บบบ</a:t>
            </a:r>
            <a:r>
              <a:rPr lang="th-TH" spc="-20" dirty="0" smtClean="0">
                <a:latin typeface="TH SarabunPSK"/>
                <a:cs typeface="TH SarabunPSK"/>
              </a:rPr>
              <a:t>อ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5" dirty="0" smtClean="0">
                <a:latin typeface="TH SarabunPSK"/>
                <a:cs typeface="TH SarabunPSK"/>
              </a:rPr>
              <a:t>รั</a:t>
            </a:r>
            <a:r>
              <a:rPr lang="th-TH" spc="0" dirty="0" smtClean="0">
                <a:latin typeface="TH SarabunPSK"/>
                <a:cs typeface="TH SarabunPSK"/>
              </a:rPr>
              <a:t>บ</a:t>
            </a:r>
            <a:r>
              <a:rPr lang="th-TH" spc="5" dirty="0" smtClean="0">
                <a:latin typeface="TH SarabunPSK"/>
                <a:cs typeface="TH SarabunPSK"/>
              </a:rPr>
              <a:t>ส</a:t>
            </a:r>
            <a:r>
              <a:rPr lang="th-TH" spc="-5" dirty="0" smtClean="0">
                <a:latin typeface="TH SarabunPSK"/>
                <a:cs typeface="TH SarabunPSK"/>
              </a:rPr>
              <a:t>ม</a:t>
            </a:r>
            <a:r>
              <a:rPr lang="th-TH" spc="0" dirty="0" smtClean="0">
                <a:latin typeface="TH SarabunPSK"/>
                <a:cs typeface="TH SarabunPSK"/>
              </a:rPr>
              <a:t>า</a:t>
            </a:r>
            <a:r>
              <a:rPr lang="th-TH" spc="-5" dirty="0" smtClean="0">
                <a:latin typeface="TH SarabunPSK"/>
                <a:cs typeface="TH SarabunPSK"/>
              </a:rPr>
              <a:t>ชิก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0" dirty="0" smtClean="0">
                <a:latin typeface="TH SarabunPSK"/>
                <a:cs typeface="TH SarabunPSK"/>
              </a:rPr>
              <a:t>ี</a:t>
            </a:r>
            <a:r>
              <a:rPr lang="th-TH" spc="-5" dirty="0" smtClean="0">
                <a:latin typeface="TH SarabunPSK"/>
                <a:cs typeface="TH SarabunPSK"/>
              </a:rPr>
              <a:t>่</a:t>
            </a:r>
            <a:r>
              <a:rPr lang="th-TH" spc="-15" dirty="0" smtClean="0">
                <a:latin typeface="TH SarabunPSK"/>
                <a:cs typeface="TH SarabunPSK"/>
              </a:rPr>
              <a:t>ค</a:t>
            </a:r>
            <a:r>
              <a:rPr lang="th-TH" spc="-5" dirty="0" smtClean="0">
                <a:latin typeface="TH SarabunPSK"/>
                <a:cs typeface="TH SarabunPSK"/>
              </a:rPr>
              <a:t>อ</a:t>
            </a:r>
            <a:r>
              <a:rPr lang="th-TH" spc="0" dirty="0" smtClean="0">
                <a:latin typeface="TH SarabunPSK"/>
                <a:cs typeface="TH SarabunPSK"/>
              </a:rPr>
              <a:t>น</a:t>
            </a:r>
            <a:r>
              <a:rPr lang="th-TH" spc="-15" dirty="0" smtClean="0">
                <a:latin typeface="TH SarabunPSK"/>
                <a:cs typeface="TH SarabunPSK"/>
              </a:rPr>
              <a:t>ข</a:t>
            </a:r>
            <a:r>
              <a:rPr lang="th-TH" spc="-5" dirty="0" smtClean="0">
                <a:latin typeface="TH SarabunPSK"/>
                <a:cs typeface="TH SarabunPSK"/>
              </a:rPr>
              <a:t></a:t>
            </a:r>
            <a:r>
              <a:rPr lang="th-TH" spc="0" dirty="0" smtClean="0">
                <a:latin typeface="TH SarabunPSK"/>
                <a:cs typeface="TH SarabunPSK"/>
              </a:rPr>
              <a:t>า</a:t>
            </a:r>
            <a:r>
              <a:rPr lang="th-TH" spc="5" dirty="0" smtClean="0">
                <a:latin typeface="TH SarabunPSK"/>
                <a:cs typeface="TH SarabunPSK"/>
              </a:rPr>
              <a:t>ง</a:t>
            </a:r>
            <a:r>
              <a:rPr lang="th-TH" spc="-20" dirty="0" smtClean="0">
                <a:latin typeface="TH SarabunPSK"/>
                <a:cs typeface="TH SarabunPSK"/>
              </a:rPr>
              <a:t>อ</a:t>
            </a:r>
            <a:r>
              <a:rPr lang="th-TH" spc="0" dirty="0" smtClean="0">
                <a:latin typeface="TH SarabunPSK"/>
                <a:cs typeface="TH SarabunPSK"/>
              </a:rPr>
              <a:t>ิ</a:t>
            </a:r>
            <a:r>
              <a:rPr lang="th-TH" spc="-5" dirty="0" smtClean="0">
                <a:latin typeface="TH SarabunPSK"/>
                <a:cs typeface="TH SarabunPSK"/>
              </a:rPr>
              <a:t>่ม</a:t>
            </a:r>
            <a:r>
              <a:rPr lang="th-TH" spc="-10" dirty="0" smtClean="0">
                <a:latin typeface="TH SarabunPSK"/>
                <a:cs typeface="TH SarabunPSK"/>
              </a:rPr>
              <a:t>ต</a:t>
            </a:r>
            <a:r>
              <a:rPr lang="th-TH" spc="10" dirty="0" smtClean="0">
                <a:latin typeface="TH SarabunPSK"/>
                <a:cs typeface="TH SarabunPSK"/>
              </a:rPr>
              <a:t>ั</a:t>
            </a:r>
            <a:r>
              <a:rPr lang="th-TH" spc="5" dirty="0" smtClean="0">
                <a:latin typeface="TH SarabunPSK"/>
                <a:cs typeface="TH SarabunPSK"/>
              </a:rPr>
              <a:t>ว</a:t>
            </a:r>
            <a:r>
              <a:rPr lang="th-TH" spc="-10" dirty="0" smtClean="0">
                <a:latin typeface="TH SarabunPSK"/>
                <a:cs typeface="TH SarabunPSK"/>
              </a:rPr>
              <a:t>จ</a:t>
            </a:r>
            <a:r>
              <a:rPr lang="th-TH" spc="-5" dirty="0" smtClean="0">
                <a:latin typeface="TH SarabunPSK"/>
                <a:cs typeface="TH SarabunPSK"/>
              </a:rPr>
              <a:t>ึ</a:t>
            </a:r>
            <a:r>
              <a:rPr lang="th-TH" spc="5" dirty="0" smtClean="0">
                <a:latin typeface="TH SarabunPSK"/>
                <a:cs typeface="TH SarabunPSK"/>
              </a:rPr>
              <a:t>งเ</a:t>
            </a:r>
            <a:r>
              <a:rPr lang="th-TH" spc="-10" dirty="0" smtClean="0">
                <a:latin typeface="TH SarabunPSK"/>
                <a:cs typeface="TH SarabunPSK"/>
              </a:rPr>
              <a:t>ป</a:t>
            </a:r>
            <a:r>
              <a:rPr lang="th-TH" spc="-5" dirty="0" smtClean="0">
                <a:latin typeface="TH SarabunPSK"/>
                <a:cs typeface="TH SarabunPSK"/>
              </a:rPr>
              <a:t></a:t>
            </a:r>
            <a:r>
              <a:rPr lang="th-TH" spc="0" dirty="0" smtClean="0">
                <a:latin typeface="TH SarabunPSK"/>
                <a:cs typeface="TH SarabunPSK"/>
              </a:rPr>
              <a:t>น</a:t>
            </a:r>
            <a:r>
              <a:rPr lang="th-TH" spc="-5" dirty="0" smtClean="0">
                <a:latin typeface="TH SarabunPSK"/>
                <a:cs typeface="TH SarabunPSK"/>
              </a:rPr>
              <a:t>ก</a:t>
            </a:r>
            <a:r>
              <a:rPr lang="th-TH" spc="0" dirty="0" smtClean="0">
                <a:latin typeface="TH SarabunPSK"/>
                <a:cs typeface="TH SarabunPSK"/>
              </a:rPr>
              <a:t>ารแ</a:t>
            </a:r>
            <a:r>
              <a:rPr lang="th-TH" spc="-15" dirty="0" smtClean="0">
                <a:latin typeface="TH SarabunPSK"/>
                <a:cs typeface="TH SarabunPSK"/>
              </a:rPr>
              <a:t>ข</a:t>
            </a:r>
            <a:r>
              <a:rPr lang="th-TH" spc="-5" dirty="0" smtClean="0">
                <a:latin typeface="TH SarabunPSK"/>
                <a:cs typeface="TH SarabunPSK"/>
              </a:rPr>
              <a:t></a:t>
            </a:r>
            <a:r>
              <a:rPr lang="th-TH" spc="5" dirty="0" smtClean="0">
                <a:latin typeface="TH SarabunPSK"/>
                <a:cs typeface="TH SarabunPSK"/>
              </a:rPr>
              <a:t>ง</a:t>
            </a:r>
            <a:r>
              <a:rPr lang="th-TH" spc="-15" dirty="0" smtClean="0">
                <a:latin typeface="TH SarabunPSK"/>
                <a:cs typeface="TH SarabunPSK"/>
              </a:rPr>
              <a:t>ข</a:t>
            </a:r>
            <a:r>
              <a:rPr lang="th-TH" spc="-5" dirty="0" smtClean="0">
                <a:latin typeface="TH SarabunPSK"/>
                <a:cs typeface="TH SarabunPSK"/>
              </a:rPr>
              <a:t>ั</a:t>
            </a:r>
            <a:r>
              <a:rPr lang="th-TH" spc="0" dirty="0" smtClean="0">
                <a:latin typeface="TH SarabunPSK"/>
                <a:cs typeface="TH SarabunPSK"/>
              </a:rPr>
              <a:t>นร</a:t>
            </a:r>
            <a:r>
              <a:rPr lang="th-TH" spc="-5" dirty="0" smtClean="0">
                <a:latin typeface="TH SarabunPSK"/>
                <a:cs typeface="TH SarabunPSK"/>
              </a:rPr>
              <a:t>ะ</a:t>
            </a:r>
            <a:r>
              <a:rPr lang="th-TH" spc="0" dirty="0" smtClean="0">
                <a:latin typeface="TH SarabunPSK"/>
                <a:cs typeface="TH SarabunPSK"/>
              </a:rPr>
              <a:t>ห</a:t>
            </a:r>
            <a:r>
              <a:rPr lang="th-TH" spc="-5" dirty="0" smtClean="0">
                <a:latin typeface="TH SarabunPSK"/>
                <a:cs typeface="TH SarabunPSK"/>
              </a:rPr>
              <a:t>ว</a:t>
            </a:r>
            <a:r>
              <a:rPr lang="th-TH" spc="0" dirty="0" smtClean="0">
                <a:latin typeface="TH SarabunPSK"/>
                <a:cs typeface="TH SarabunPSK"/>
              </a:rPr>
              <a:t>า</a:t>
            </a:r>
            <a:r>
              <a:rPr lang="th-TH" spc="5" dirty="0" smtClean="0">
                <a:latin typeface="TH SarabunPSK"/>
                <a:cs typeface="TH SarabunPSK"/>
              </a:rPr>
              <a:t>งส</a:t>
            </a:r>
            <a:r>
              <a:rPr lang="th-TH" spc="-5" dirty="0" smtClean="0">
                <a:latin typeface="TH SarabunPSK"/>
                <a:cs typeface="TH SarabunPSK"/>
              </a:rPr>
              <a:t>อ</a:t>
            </a:r>
            <a:r>
              <a:rPr lang="th-TH" spc="5" dirty="0" smtClean="0">
                <a:latin typeface="TH SarabunPSK"/>
                <a:cs typeface="TH SarabunPSK"/>
              </a:rPr>
              <a:t>ง</a:t>
            </a:r>
            <a:r>
              <a:rPr lang="th-TH" spc="-10" dirty="0" smtClean="0">
                <a:latin typeface="TH SarabunPSK"/>
                <a:cs typeface="TH SarabunPSK"/>
              </a:rPr>
              <a:t>ย</a:t>
            </a:r>
            <a:r>
              <a:rPr lang="th-TH" spc="-5" dirty="0" smtClean="0">
                <a:latin typeface="TH SarabunPSK"/>
                <a:cs typeface="TH SarabunPSK"/>
              </a:rPr>
              <a:t>ัก</a:t>
            </a:r>
            <a:r>
              <a:rPr lang="th-TH" spc="-15" dirty="0" smtClean="0">
                <a:latin typeface="TH SarabunPSK"/>
                <a:cs typeface="TH SarabunPSK"/>
              </a:rPr>
              <a:t>ษ</a:t>
            </a:r>
            <a:r>
              <a:rPr lang="th-TH" spc="0" dirty="0" smtClean="0">
                <a:latin typeface="TH SarabunPSK"/>
                <a:cs typeface="TH SarabunPSK"/>
              </a:rPr>
              <a:t></a:t>
            </a:r>
            <a:r>
              <a:rPr lang="th-TH" spc="-5" dirty="0" smtClean="0">
                <a:latin typeface="TH SarabunPSK"/>
                <a:cs typeface="TH SarabunPSK"/>
              </a:rPr>
              <a:t> </a:t>
            </a:r>
            <a:r>
              <a:rPr lang="th-TH" spc="0" dirty="0" smtClean="0">
                <a:latin typeface="TH SarabunPSK"/>
                <a:cs typeface="TH SarabunPSK"/>
              </a:rPr>
              <a:t>ใ</a:t>
            </a:r>
            <a:r>
              <a:rPr lang="th-TH" spc="15" dirty="0" smtClean="0">
                <a:latin typeface="TH SarabunPSK"/>
                <a:cs typeface="TH SarabunPSK"/>
              </a:rPr>
              <a:t>ห</a:t>
            </a:r>
            <a:r>
              <a:rPr lang="th-TH" spc="-15" dirty="0" smtClean="0">
                <a:latin typeface="TH SarabunPSK"/>
                <a:cs typeface="TH SarabunPSK"/>
              </a:rPr>
              <a:t>ญ</a:t>
            </a:r>
            <a:r>
              <a:rPr lang="th-TH" spc="0" dirty="0" smtClean="0">
                <a:latin typeface="TH SarabunPSK"/>
                <a:cs typeface="TH SarabunPSK"/>
              </a:rPr>
              <a:t></a:t>
            </a:r>
            <a:r>
              <a:rPr lang="th-TH" spc="20" dirty="0" smtClean="0">
                <a:latin typeface="TH SarabunPSK"/>
                <a:cs typeface="TH SarabunPSK"/>
              </a:rPr>
              <a:t> </a:t>
            </a:r>
            <a:r>
              <a:rPr lang="th-TH" spc="-15" dirty="0" smtClean="0">
                <a:latin typeface="TH SarabunPSK"/>
                <a:cs typeface="TH SarabunPSK"/>
              </a:rPr>
              <a:t>ค</a:t>
            </a:r>
            <a:r>
              <a:rPr lang="th-TH" spc="20" dirty="0" smtClean="0">
                <a:latin typeface="TH SarabunPSK"/>
                <a:cs typeface="TH SarabunPSK"/>
              </a:rPr>
              <a:t>ื</a:t>
            </a:r>
            <a:r>
              <a:rPr lang="th-TH" spc="-10" dirty="0" smtClean="0">
                <a:latin typeface="TH SarabunPSK"/>
                <a:cs typeface="TH SarabunPSK"/>
              </a:rPr>
              <a:t>อ</a:t>
            </a:r>
            <a:r>
              <a:rPr lang="th-TH" spc="30" dirty="0" smtClean="0">
                <a:latin typeface="TH SarabunPSK"/>
                <a:cs typeface="TH SarabunPSK"/>
              </a:rPr>
              <a:t> </a:t>
            </a:r>
            <a:r>
              <a:rPr lang="th-TH" spc="-5" dirty="0" smtClean="0">
                <a:latin typeface="TH SarabunPSK"/>
                <a:cs typeface="TH SarabunPSK"/>
              </a:rPr>
              <a:t>ทร</a:t>
            </a:r>
            <a:r>
              <a:rPr lang="th-TH" spc="20" dirty="0" smtClean="0">
                <a:latin typeface="TH SarabunPSK"/>
                <a:cs typeface="TH SarabunPSK"/>
              </a:rPr>
              <a:t>ู</a:t>
            </a:r>
            <a:r>
              <a:rPr lang="th-TH" spc="-5" dirty="0" smtClean="0">
                <a:latin typeface="TH SarabunPSK"/>
                <a:cs typeface="TH SarabunPSK"/>
              </a:rPr>
              <a:t>ว</a:t>
            </a:r>
            <a:r>
              <a:rPr lang="th-TH" spc="20" dirty="0" smtClean="0">
                <a:latin typeface="TH SarabunPSK"/>
                <a:cs typeface="TH SarabunPSK"/>
              </a:rPr>
              <a:t>ิ</a:t>
            </a:r>
            <a:r>
              <a:rPr lang="th-TH" spc="-695" dirty="0" smtClean="0">
                <a:latin typeface="TH SarabunPSK"/>
                <a:cs typeface="TH SarabunPSK"/>
              </a:rPr>
              <a:t>ชั่น</a:t>
            </a:r>
            <a:r>
              <a:rPr lang="th-TH" spc="-5" dirty="0" smtClean="0">
                <a:latin typeface="TH SarabunPSK"/>
                <a:cs typeface="TH SarabunPSK"/>
              </a:rPr>
              <a:t>ส</a:t>
            </a:r>
            <a:r>
              <a:rPr lang="th-TH" spc="20" dirty="0" smtClean="0">
                <a:latin typeface="TH SarabunPSK"/>
                <a:cs typeface="TH SarabunPSK"/>
              </a:rPr>
              <a:t> </a:t>
            </a:r>
            <a:r>
              <a:rPr lang="th-TH" spc="-15" dirty="0" smtClean="0">
                <a:latin typeface="TH SarabunPSK"/>
                <a:cs typeface="TH SarabunPSK"/>
              </a:rPr>
              <a:t>ซ</a:t>
            </a:r>
            <a:r>
              <a:rPr lang="th-TH" spc="20" dirty="0" smtClean="0">
                <a:latin typeface="TH SarabunPSK"/>
                <a:cs typeface="TH SarabunPSK"/>
              </a:rPr>
              <a:t>ึ่</a:t>
            </a:r>
            <a:r>
              <a:rPr lang="th-TH" spc="5" dirty="0" smtClean="0">
                <a:latin typeface="TH SarabunPSK"/>
                <a:cs typeface="TH SarabunPSK"/>
              </a:rPr>
              <a:t>ง</a:t>
            </a:r>
            <a:r>
              <a:rPr lang="th-TH" spc="-15" dirty="0" smtClean="0">
                <a:latin typeface="TH SarabunPSK"/>
                <a:cs typeface="TH SarabunPSK"/>
              </a:rPr>
              <a:t>ม</a:t>
            </a:r>
            <a:r>
              <a:rPr lang="th-TH" spc="20" dirty="0" smtClean="0">
                <a:latin typeface="TH SarabunPSK"/>
                <a:cs typeface="TH SarabunPSK"/>
              </a:rPr>
              <a:t>ี</a:t>
            </a:r>
            <a:r>
              <a:rPr lang="th-TH" spc="-1725" dirty="0" smtClean="0">
                <a:latin typeface="TH SarabunPSK"/>
                <a:cs typeface="TH SarabunPSK"/>
              </a:rPr>
              <a:t>ฐ</a:t>
            </a:r>
            <a:r>
              <a:rPr lang="th-TH" spc="0" dirty="0" smtClean="0">
                <a:latin typeface="TH SarabunPSK"/>
                <a:cs typeface="TH SarabunPSK"/>
              </a:rPr>
              <a:t>า</a:t>
            </a:r>
            <a:r>
              <a:rPr lang="th-TH" spc="15" dirty="0" smtClean="0">
                <a:latin typeface="TH SarabunPSK"/>
                <a:cs typeface="TH SarabunPSK"/>
              </a:rPr>
              <a:t>น</a:t>
            </a:r>
            <a:r>
              <a:rPr lang="th-TH" spc="-10" dirty="0" smtClean="0">
                <a:latin typeface="TH SarabunPSK"/>
                <a:cs typeface="TH SarabunPSK"/>
              </a:rPr>
              <a:t>ล</a:t>
            </a:r>
            <a:r>
              <a:rPr lang="th-TH" spc="-5" dirty="0" smtClean="0">
                <a:latin typeface="TH SarabunPSK"/>
                <a:cs typeface="TH SarabunPSK"/>
              </a:rPr>
              <a:t>ู</a:t>
            </a:r>
            <a:r>
              <a:rPr lang="th-TH" spc="10" dirty="0" smtClean="0">
                <a:latin typeface="TH SarabunPSK"/>
                <a:cs typeface="TH SarabunPSK"/>
              </a:rPr>
              <a:t>ก</a:t>
            </a:r>
            <a:r>
              <a:rPr lang="th-TH" spc="-15" dirty="0" smtClean="0">
                <a:latin typeface="TH SarabunPSK"/>
                <a:cs typeface="TH SarabunPSK"/>
              </a:rPr>
              <a:t>ค</a:t>
            </a:r>
            <a:r>
              <a:rPr lang="th-TH" spc="20" dirty="0" smtClean="0">
                <a:latin typeface="TH SarabunPSK"/>
                <a:cs typeface="TH SarabunPSK"/>
              </a:rPr>
              <a:t></a:t>
            </a:r>
            <a:r>
              <a:rPr lang="th-TH" spc="0" dirty="0" smtClean="0">
                <a:latin typeface="TH SarabunPSK"/>
                <a:cs typeface="TH SarabunPSK"/>
              </a:rPr>
              <a:t>า</a:t>
            </a:r>
            <a:r>
              <a:rPr lang="th-TH" spc="15" dirty="0" smtClean="0">
                <a:latin typeface="TH SarabunPSK"/>
                <a:cs typeface="TH SarabunPSK"/>
              </a:rPr>
              <a:t>เ</a:t>
            </a:r>
            <a:r>
              <a:rPr lang="th-TH" spc="0" dirty="0" smtClean="0">
                <a:latin typeface="TH SarabunPSK"/>
                <a:cs typeface="TH SarabunPSK"/>
              </a:rPr>
              <a:t>ป</a:t>
            </a:r>
            <a:r>
              <a:rPr lang="th-TH" spc="-695" dirty="0" smtClean="0">
                <a:latin typeface="TH SarabunPSK"/>
                <a:cs typeface="TH SarabunPSK"/>
              </a:rPr>
              <a:t>็นกลุ่มเมือ</a:t>
            </a:r>
            <a:r>
              <a:rPr lang="th-TH" spc="15" dirty="0" smtClean="0">
                <a:latin typeface="TH SarabunPSK"/>
                <a:cs typeface="TH SarabunPSK"/>
              </a:rPr>
              <a:t>ง</a:t>
            </a:r>
            <a:r>
              <a:rPr lang="th-TH" spc="0" dirty="0" smtClean="0">
                <a:latin typeface="TH SarabunPSK"/>
                <a:cs typeface="TH SarabunPSK"/>
              </a:rPr>
              <a:t>ร</a:t>
            </a:r>
            <a:r>
              <a:rPr lang="th-TH" spc="5" dirty="0" smtClean="0">
                <a:latin typeface="TH SarabunPSK"/>
                <a:cs typeface="TH SarabunPSK"/>
              </a:rPr>
              <a:t>ะ</a:t>
            </a:r>
            <a:r>
              <a:rPr lang="th-TH" spc="-10" dirty="0" smtClean="0">
                <a:latin typeface="TH SarabunPSK"/>
                <a:cs typeface="TH SarabunPSK"/>
              </a:rPr>
              <a:t>ด</a:t>
            </a:r>
            <a:r>
              <a:rPr lang="th-TH" spc="-5" dirty="0" smtClean="0">
                <a:latin typeface="TH SarabunPSK"/>
                <a:cs typeface="TH SarabunPSK"/>
              </a:rPr>
              <a:t>ั</a:t>
            </a:r>
            <a:r>
              <a:rPr lang="th-TH" spc="15" dirty="0" smtClean="0">
                <a:latin typeface="TH SarabunPSK"/>
                <a:cs typeface="TH SarabunPSK"/>
              </a:rPr>
              <a:t>บบ</a:t>
            </a:r>
            <a:r>
              <a:rPr lang="th-TH" spc="-10" dirty="0" smtClean="0">
                <a:latin typeface="TH SarabunPSK"/>
                <a:cs typeface="TH SarabunPSK"/>
              </a:rPr>
              <a:t>น</a:t>
            </a:r>
            <a:r>
              <a:rPr lang="th-TH" spc="40" dirty="0" smtClean="0">
                <a:latin typeface="TH SarabunPSK"/>
                <a:cs typeface="TH SarabunPSK"/>
              </a:rPr>
              <a:t> 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5" dirty="0" smtClean="0">
                <a:latin typeface="TH SarabunPSK"/>
                <a:cs typeface="TH SarabunPSK"/>
              </a:rPr>
              <a:t>ั</a:t>
            </a:r>
            <a:r>
              <a:rPr lang="th-TH" spc="-10" dirty="0" smtClean="0">
                <a:latin typeface="TH SarabunPSK"/>
                <a:cs typeface="TH SarabunPSK"/>
              </a:rPr>
              <a:t>บ</a:t>
            </a:r>
            <a:r>
              <a:rPr lang="th-TH" spc="50" dirty="0" smtClean="0">
                <a:latin typeface="TH SarabunPSK"/>
                <a:cs typeface="TH SarabunPSK"/>
              </a:rPr>
              <a:t> </a:t>
            </a:r>
            <a:r>
              <a:rPr lang="en-US" spc="-10" dirty="0" smtClean="0">
                <a:latin typeface="TH SarabunPSK"/>
                <a:cs typeface="TH SarabunPSK"/>
              </a:rPr>
              <a:t>C</a:t>
            </a:r>
            <a:r>
              <a:rPr lang="en-US" spc="-15" dirty="0" smtClean="0">
                <a:latin typeface="TH SarabunPSK"/>
                <a:cs typeface="TH SarabunPSK"/>
              </a:rPr>
              <a:t>T</a:t>
            </a:r>
            <a:r>
              <a:rPr lang="en-US" spc="-10" dirty="0" smtClean="0">
                <a:latin typeface="TH SarabunPSK"/>
                <a:cs typeface="TH SarabunPSK"/>
              </a:rPr>
              <a:t>H</a:t>
            </a:r>
            <a:r>
              <a:rPr lang="en-US" spc="15" dirty="0" smtClean="0">
                <a:latin typeface="TH SarabunPSK"/>
                <a:cs typeface="TH SarabunPSK"/>
              </a:rPr>
              <a:t> </a:t>
            </a:r>
            <a:r>
              <a:rPr lang="th-TH" spc="-15" dirty="0" smtClean="0">
                <a:latin typeface="TH SarabunPSK"/>
                <a:cs typeface="TH SarabunPSK"/>
              </a:rPr>
              <a:t>ซ</a:t>
            </a:r>
            <a:r>
              <a:rPr lang="th-TH" spc="20" dirty="0" smtClean="0">
                <a:latin typeface="TH SarabunPSK"/>
                <a:cs typeface="TH SarabunPSK"/>
              </a:rPr>
              <a:t>ึ่งครองตลาดที่เป็น</a:t>
            </a:r>
            <a:r>
              <a:rPr lang="th-TH" spc="15" dirty="0" smtClean="0">
                <a:latin typeface="TH SarabunPSK"/>
                <a:cs typeface="TH SarabunPSK"/>
              </a:rPr>
              <a:t>ส</a:t>
            </a:r>
            <a:r>
              <a:rPr lang="th-TH" spc="-5" dirty="0" smtClean="0">
                <a:latin typeface="TH SarabunPSK"/>
                <a:cs typeface="TH SarabunPSK"/>
              </a:rPr>
              <a:t>ม</a:t>
            </a:r>
            <a:r>
              <a:rPr lang="th-TH" spc="10" dirty="0" smtClean="0">
                <a:latin typeface="TH SarabunPSK"/>
                <a:cs typeface="TH SarabunPSK"/>
              </a:rPr>
              <a:t>า</a:t>
            </a:r>
            <a:r>
              <a:rPr lang="th-TH" spc="-5" dirty="0" smtClean="0">
                <a:latin typeface="TH SarabunPSK"/>
                <a:cs typeface="TH SarabunPSK"/>
              </a:rPr>
              <a:t>ช</a:t>
            </a:r>
            <a:r>
              <a:rPr lang="th-TH" spc="15" dirty="0" smtClean="0">
                <a:latin typeface="TH SarabunPSK"/>
                <a:cs typeface="TH SarabunPSK"/>
              </a:rPr>
              <a:t>ิก</a:t>
            </a:r>
            <a:r>
              <a:rPr lang="th-TH" spc="5" dirty="0" smtClean="0">
                <a:latin typeface="TH SarabunPSK"/>
                <a:cs typeface="TH SarabunPSK"/>
              </a:rPr>
              <a:t>เ</a:t>
            </a:r>
            <a:r>
              <a:rPr lang="th-TH" spc="-5" dirty="0" smtClean="0">
                <a:latin typeface="TH SarabunPSK"/>
                <a:cs typeface="TH SarabunPSK"/>
              </a:rPr>
              <a:t>ค</a:t>
            </a:r>
            <a:r>
              <a:rPr lang="th-TH" spc="5" dirty="0" smtClean="0">
                <a:latin typeface="TH SarabunPSK"/>
                <a:cs typeface="TH SarabunPSK"/>
              </a:rPr>
              <a:t>เ</a:t>
            </a:r>
            <a:r>
              <a:rPr lang="th-TH" spc="-10" dirty="0" smtClean="0">
                <a:latin typeface="TH SarabunPSK"/>
                <a:cs typeface="TH SarabunPSK"/>
              </a:rPr>
              <a:t>บ</a:t>
            </a:r>
            <a:r>
              <a:rPr lang="th-TH" spc="10" dirty="0" smtClean="0">
                <a:latin typeface="TH SarabunPSK"/>
                <a:cs typeface="TH SarabunPSK"/>
              </a:rPr>
              <a:t>ิ</a:t>
            </a:r>
            <a:r>
              <a:rPr lang="th-TH" spc="5" dirty="0" smtClean="0">
                <a:latin typeface="TH SarabunPSK"/>
                <a:cs typeface="TH SarabunPSK"/>
              </a:rPr>
              <a:t>ล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10" dirty="0" smtClean="0">
                <a:latin typeface="TH SarabunPSK"/>
                <a:cs typeface="TH SarabunPSK"/>
              </a:rPr>
              <a:t>ี</a:t>
            </a:r>
            <a:r>
              <a:rPr lang="th-TH" spc="-5" dirty="0" smtClean="0">
                <a:latin typeface="TH SarabunPSK"/>
                <a:cs typeface="TH SarabunPSK"/>
              </a:rPr>
              <a:t>วี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-5" dirty="0" smtClean="0">
                <a:latin typeface="TH SarabunPSK"/>
                <a:cs typeface="TH SarabunPSK"/>
              </a:rPr>
              <a:t>อ</a:t>
            </a:r>
            <a:r>
              <a:rPr lang="th-TH" spc="5" dirty="0" smtClean="0">
                <a:latin typeface="TH SarabunPSK"/>
                <a:cs typeface="TH SarabunPSK"/>
              </a:rPr>
              <a:t>ง</a:t>
            </a:r>
            <a:r>
              <a:rPr lang="th-TH" spc="-15" dirty="0" smtClean="0">
                <a:latin typeface="TH SarabunPSK"/>
                <a:cs typeface="TH SarabunPSK"/>
              </a:rPr>
              <a:t>ถ</a:t>
            </a:r>
            <a:r>
              <a:rPr lang="th-TH" spc="-20" dirty="0" smtClean="0">
                <a:latin typeface="TH SarabunPSK"/>
                <a:cs typeface="TH SarabunPSK"/>
              </a:rPr>
              <a:t>ิ</a:t>
            </a:r>
            <a:r>
              <a:rPr lang="th-TH" spc="-5" dirty="0" smtClean="0">
                <a:latin typeface="TH SarabunPSK"/>
                <a:cs typeface="TH SarabunPSK"/>
              </a:rPr>
              <a:t>่</a:t>
            </a:r>
            <a:r>
              <a:rPr lang="th-TH" spc="0" dirty="0" smtClean="0">
                <a:latin typeface="TH SarabunPSK"/>
                <a:cs typeface="TH SarabunPSK"/>
              </a:rPr>
              <a:t>น</a:t>
            </a:r>
            <a:r>
              <a:rPr lang="th-TH" spc="5" dirty="0" smtClean="0">
                <a:latin typeface="TH SarabunPSK"/>
                <a:cs typeface="TH SarabunPSK"/>
              </a:rPr>
              <a:t>เ</a:t>
            </a:r>
            <a:r>
              <a:rPr lang="th-TH" spc="-10" dirty="0" smtClean="0">
                <a:latin typeface="TH SarabunPSK"/>
                <a:cs typeface="TH SarabunPSK"/>
              </a:rPr>
              <a:t>ด</a:t>
            </a:r>
            <a:r>
              <a:rPr lang="th-TH" spc="-5" dirty="0" smtClean="0">
                <a:latin typeface="TH SarabunPSK"/>
                <a:cs typeface="TH SarabunPSK"/>
              </a:rPr>
              <a:t>ิ</a:t>
            </a:r>
            <a:r>
              <a:rPr lang="th-TH" spc="-10" dirty="0" smtClean="0">
                <a:latin typeface="TH SarabunPSK"/>
                <a:cs typeface="TH SarabunPSK"/>
              </a:rPr>
              <a:t>ม</a:t>
            </a:r>
            <a:r>
              <a:rPr lang="th-TH" spc="20" dirty="0" smtClean="0">
                <a:latin typeface="TH SarabunPSK"/>
                <a:cs typeface="TH SarabunPSK"/>
              </a:rPr>
              <a:t> </a:t>
            </a:r>
            <a:r>
              <a:rPr lang="th-TH" spc="-10" dirty="0" smtClean="0">
                <a:latin typeface="TH SarabunPSK"/>
                <a:cs typeface="TH SarabunPSK"/>
              </a:rPr>
              <a:t>ส</a:t>
            </a:r>
            <a:r>
              <a:rPr lang="th-TH" spc="-5" dirty="0" smtClean="0">
                <a:latin typeface="TH SarabunPSK"/>
                <a:cs typeface="TH SarabunPSK"/>
              </a:rPr>
              <a:t>ํ</a:t>
            </a:r>
            <a:r>
              <a:rPr lang="th-TH" spc="0" dirty="0" smtClean="0">
                <a:latin typeface="TH SarabunPSK"/>
                <a:cs typeface="TH SarabunPSK"/>
              </a:rPr>
              <a:t>าห</a:t>
            </a:r>
            <a:r>
              <a:rPr lang="th-TH" spc="-5" dirty="0" smtClean="0">
                <a:latin typeface="TH SarabunPSK"/>
                <a:cs typeface="TH SarabunPSK"/>
              </a:rPr>
              <a:t>ร</a:t>
            </a:r>
            <a:r>
              <a:rPr lang="th-TH" spc="5" dirty="0" smtClean="0">
                <a:latin typeface="TH SarabunPSK"/>
                <a:cs typeface="TH SarabunPSK"/>
              </a:rPr>
              <a:t>ับ</a:t>
            </a:r>
            <a:r>
              <a:rPr lang="th-TH" spc="-5" dirty="0" smtClean="0">
                <a:latin typeface="TH SarabunPSK"/>
                <a:cs typeface="TH SarabunPSK"/>
              </a:rPr>
              <a:t>ก</a:t>
            </a:r>
            <a:r>
              <a:rPr lang="th-TH" spc="-10" dirty="0" smtClean="0">
                <a:latin typeface="TH SarabunPSK"/>
                <a:cs typeface="TH SarabunPSK"/>
              </a:rPr>
              <a:t>ล</a:t>
            </a:r>
            <a:r>
              <a:rPr lang="th-TH" spc="-20" dirty="0" smtClean="0">
                <a:latin typeface="TH SarabunPSK"/>
                <a:cs typeface="TH SarabunPSK"/>
              </a:rPr>
              <a:t>ุ</a:t>
            </a:r>
            <a:r>
              <a:rPr lang="th-TH" spc="-5" dirty="0" smtClean="0">
                <a:latin typeface="TH SarabunPSK"/>
                <a:cs typeface="TH SarabunPSK"/>
              </a:rPr>
              <a:t>ม</a:t>
            </a:r>
            <a:r>
              <a:rPr lang="th-TH" spc="-10" dirty="0" smtClean="0">
                <a:latin typeface="TH SarabunPSK"/>
                <a:cs typeface="TH SarabunPSK"/>
              </a:rPr>
              <a:t>ผ</a:t>
            </a:r>
            <a:r>
              <a:rPr lang="th-TH" spc="-20" dirty="0" smtClean="0">
                <a:latin typeface="TH SarabunPSK"/>
                <a:cs typeface="TH SarabunPSK"/>
              </a:rPr>
              <a:t>ู</a:t>
            </a:r>
            <a:r>
              <a:rPr lang="th-TH" spc="-5" dirty="0" smtClean="0">
                <a:latin typeface="TH SarabunPSK"/>
                <a:cs typeface="TH SarabunPSK"/>
              </a:rPr>
              <a:t></a:t>
            </a:r>
            <a:r>
              <a:rPr lang="th-TH" spc="10" dirty="0" smtClean="0">
                <a:latin typeface="TH SarabunPSK"/>
                <a:cs typeface="TH SarabunPSK"/>
              </a:rPr>
              <a:t>ป</a:t>
            </a:r>
            <a:r>
              <a:rPr lang="th-TH" spc="0" dirty="0" smtClean="0">
                <a:latin typeface="TH SarabunPSK"/>
                <a:cs typeface="TH SarabunPSK"/>
              </a:rPr>
              <a:t>ร</a:t>
            </a:r>
            <a:r>
              <a:rPr lang="th-TH" spc="-5" dirty="0" smtClean="0">
                <a:latin typeface="TH SarabunPSK"/>
                <a:cs typeface="TH SarabunPSK"/>
              </a:rPr>
              <a:t>ะกอ</a:t>
            </a:r>
            <a:r>
              <a:rPr lang="th-TH" spc="0" dirty="0" smtClean="0">
                <a:latin typeface="TH SarabunPSK"/>
                <a:cs typeface="TH SarabunPSK"/>
              </a:rPr>
              <a:t>บ</a:t>
            </a:r>
            <a:r>
              <a:rPr lang="th-TH" spc="-5" dirty="0" smtClean="0">
                <a:latin typeface="TH SarabunPSK"/>
                <a:cs typeface="TH SarabunPSK"/>
              </a:rPr>
              <a:t>ก</a:t>
            </a:r>
            <a:r>
              <a:rPr lang="th-TH" spc="0" dirty="0" smtClean="0">
                <a:latin typeface="TH SarabunPSK"/>
                <a:cs typeface="TH SarabunPSK"/>
              </a:rPr>
              <a:t>าร</a:t>
            </a:r>
            <a:r>
              <a:rPr lang="th-TH" spc="5" dirty="0" smtClean="0">
                <a:latin typeface="TH SarabunPSK"/>
                <a:cs typeface="TH SarabunPSK"/>
              </a:rPr>
              <a:t>เ</a:t>
            </a:r>
            <a:r>
              <a:rPr lang="th-TH" spc="-5" dirty="0" smtClean="0">
                <a:latin typeface="TH SarabunPSK"/>
                <a:cs typeface="TH SarabunPSK"/>
              </a:rPr>
              <a:t>ค</a:t>
            </a:r>
            <a:r>
              <a:rPr lang="th-TH" spc="5" dirty="0" smtClean="0">
                <a:latin typeface="TH SarabunPSK"/>
                <a:cs typeface="TH SarabunPSK"/>
              </a:rPr>
              <a:t>เ</a:t>
            </a:r>
            <a:r>
              <a:rPr lang="th-TH" spc="-10" dirty="0" smtClean="0">
                <a:latin typeface="TH SarabunPSK"/>
                <a:cs typeface="TH SarabunPSK"/>
              </a:rPr>
              <a:t>บ</a:t>
            </a:r>
            <a:r>
              <a:rPr lang="th-TH" spc="-5" dirty="0" smtClean="0">
                <a:latin typeface="TH SarabunPSK"/>
                <a:cs typeface="TH SarabunPSK"/>
              </a:rPr>
              <a:t>ิ</a:t>
            </a:r>
            <a:r>
              <a:rPr lang="th-TH" spc="5" dirty="0" smtClean="0">
                <a:latin typeface="TH SarabunPSK"/>
                <a:cs typeface="TH SarabunPSK"/>
              </a:rPr>
              <a:t>ล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-5" dirty="0" smtClean="0">
                <a:latin typeface="TH SarabunPSK"/>
                <a:cs typeface="TH SarabunPSK"/>
              </a:rPr>
              <a:t>ีวี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-5" dirty="0" smtClean="0">
                <a:latin typeface="TH SarabunPSK"/>
                <a:cs typeface="TH SarabunPSK"/>
              </a:rPr>
              <a:t>อ</a:t>
            </a:r>
            <a:r>
              <a:rPr lang="th-TH" spc="5" dirty="0" smtClean="0">
                <a:latin typeface="TH SarabunPSK"/>
                <a:cs typeface="TH SarabunPSK"/>
              </a:rPr>
              <a:t>ง</a:t>
            </a:r>
            <a:r>
              <a:rPr lang="th-TH" spc="-15" dirty="0" smtClean="0">
                <a:latin typeface="TH SarabunPSK"/>
                <a:cs typeface="TH SarabunPSK"/>
              </a:rPr>
              <a:t>ถ</a:t>
            </a:r>
            <a:r>
              <a:rPr lang="th-TH" spc="-20" dirty="0" smtClean="0">
                <a:latin typeface="TH SarabunPSK"/>
                <a:cs typeface="TH SarabunPSK"/>
              </a:rPr>
              <a:t>ิ</a:t>
            </a:r>
            <a:r>
              <a:rPr lang="th-TH" spc="-5" dirty="0" smtClean="0">
                <a:latin typeface="TH SarabunPSK"/>
                <a:cs typeface="TH SarabunPSK"/>
              </a:rPr>
              <a:t>่</a:t>
            </a:r>
            <a:r>
              <a:rPr lang="th-TH" spc="0" dirty="0" smtClean="0">
                <a:latin typeface="TH SarabunPSK"/>
                <a:cs typeface="TH SarabunPSK"/>
              </a:rPr>
              <a:t>น</a:t>
            </a:r>
            <a:r>
              <a:rPr lang="th-TH" spc="-20" dirty="0" smtClean="0">
                <a:latin typeface="TH SarabunPSK"/>
                <a:cs typeface="TH SarabunPSK"/>
              </a:rPr>
              <a:t>อ</a:t>
            </a:r>
            <a:r>
              <a:rPr lang="th-TH" spc="-5" dirty="0" smtClean="0">
                <a:latin typeface="TH SarabunPSK"/>
                <a:cs typeface="TH SarabunPSK"/>
              </a:rPr>
              <a:t>ิ</a:t>
            </a:r>
            <a:r>
              <a:rPr lang="th-TH" spc="5" dirty="0" smtClean="0">
                <a:latin typeface="TH SarabunPSK"/>
                <a:cs typeface="TH SarabunPSK"/>
              </a:rPr>
              <a:t>ส</a:t>
            </a:r>
            <a:r>
              <a:rPr lang="th-TH" spc="0" dirty="0" smtClean="0">
                <a:latin typeface="TH SarabunPSK"/>
                <a:cs typeface="TH SarabunPSK"/>
              </a:rPr>
              <a:t>ร</a:t>
            </a:r>
            <a:r>
              <a:rPr lang="th-TH" spc="-5" dirty="0" smtClean="0">
                <a:latin typeface="TH SarabunPSK"/>
                <a:cs typeface="TH SarabunPSK"/>
              </a:rPr>
              <a:t>ะ</a:t>
            </a:r>
            <a:r>
              <a:rPr lang="th-TH" spc="0" dirty="0" smtClean="0">
                <a:latin typeface="TH SarabunPSK"/>
                <a:cs typeface="TH SarabunPSK"/>
              </a:rPr>
              <a:t>ร</a:t>
            </a:r>
            <a:r>
              <a:rPr lang="th-TH" spc="10" dirty="0" smtClean="0">
                <a:latin typeface="TH SarabunPSK"/>
                <a:cs typeface="TH SarabunPSK"/>
              </a:rPr>
              <a:t>า</a:t>
            </a:r>
            <a:r>
              <a:rPr lang="th-TH" spc="5" dirty="0" smtClean="0">
                <a:latin typeface="TH SarabunPSK"/>
                <a:cs typeface="TH SarabunPSK"/>
              </a:rPr>
              <a:t>ยเ</a:t>
            </a:r>
            <a:r>
              <a:rPr lang="th-TH" spc="-10" dirty="0" smtClean="0">
                <a:latin typeface="TH SarabunPSK"/>
                <a:cs typeface="TH SarabunPSK"/>
              </a:rPr>
              <a:t>ล</a:t>
            </a:r>
            <a:r>
              <a:rPr lang="th-TH" spc="-5" dirty="0" smtClean="0">
                <a:latin typeface="TH SarabunPSK"/>
                <a:cs typeface="TH SarabunPSK"/>
              </a:rPr>
              <a:t>็ก</a:t>
            </a:r>
            <a:r>
              <a:rPr lang="th-TH" spc="-10" dirty="0" smtClean="0">
                <a:latin typeface="TH SarabunPSK"/>
                <a:cs typeface="TH SarabunPSK"/>
              </a:rPr>
              <a:t>ๆ น</a:t>
            </a:r>
            <a:r>
              <a:rPr lang="th-TH" spc="5" dirty="0" smtClean="0">
                <a:latin typeface="TH SarabunPSK"/>
                <a:cs typeface="TH SarabunPSK"/>
              </a:rPr>
              <a:t>า</a:t>
            </a:r>
            <a:r>
              <a:rPr lang="th-TH" spc="0" dirty="0" smtClean="0">
                <a:latin typeface="TH SarabunPSK"/>
                <a:cs typeface="TH SarabunPSK"/>
              </a:rPr>
              <a:t>จ</a:t>
            </a:r>
            <a:r>
              <a:rPr lang="th-TH" spc="-5" dirty="0" smtClean="0">
                <a:latin typeface="TH SarabunPSK"/>
                <a:cs typeface="TH SarabunPSK"/>
              </a:rPr>
              <a:t>ะ</a:t>
            </a:r>
            <a:r>
              <a:rPr lang="th-TH" spc="-15" dirty="0" smtClean="0">
                <a:latin typeface="TH SarabunPSK"/>
                <a:cs typeface="TH SarabunPSK"/>
              </a:rPr>
              <a:t>ม</a:t>
            </a:r>
            <a:r>
              <a:rPr lang="th-TH" spc="10" dirty="0" smtClean="0">
                <a:latin typeface="TH SarabunPSK"/>
                <a:cs typeface="TH SarabunPSK"/>
              </a:rPr>
              <a:t>ี                   </a:t>
            </a:r>
            <a:r>
              <a:rPr lang="th-TH" spc="-5" dirty="0" smtClean="0">
                <a:latin typeface="TH SarabunPSK"/>
                <a:cs typeface="TH SarabunPSK"/>
              </a:rPr>
              <a:t>ค</a:t>
            </a:r>
            <a:r>
              <a:rPr lang="th-TH" spc="5" dirty="0" smtClean="0">
                <a:latin typeface="TH SarabunPSK"/>
                <a:cs typeface="TH SarabunPSK"/>
              </a:rPr>
              <a:t>ว</a:t>
            </a:r>
            <a:r>
              <a:rPr lang="th-TH" spc="0" dirty="0" smtClean="0">
                <a:latin typeface="TH SarabunPSK"/>
                <a:cs typeface="TH SarabunPSK"/>
              </a:rPr>
              <a:t>า</a:t>
            </a:r>
            <a:r>
              <a:rPr lang="th-TH" spc="-5" dirty="0" smtClean="0">
                <a:latin typeface="TH SarabunPSK"/>
                <a:cs typeface="TH SarabunPSK"/>
              </a:rPr>
              <a:t>ม</a:t>
            </a:r>
            <a:r>
              <a:rPr lang="th-TH" spc="5" dirty="0" smtClean="0">
                <a:latin typeface="TH SarabunPSK"/>
                <a:cs typeface="TH SarabunPSK"/>
              </a:rPr>
              <a:t>เ</a:t>
            </a:r>
            <a:r>
              <a:rPr lang="th-TH" spc="-10" dirty="0" smtClean="0">
                <a:latin typeface="TH SarabunPSK"/>
                <a:cs typeface="TH SarabunPSK"/>
              </a:rPr>
              <a:t>ส</a:t>
            </a:r>
            <a:r>
              <a:rPr lang="th-TH" spc="-20" dirty="0" smtClean="0">
                <a:latin typeface="TH SarabunPSK"/>
                <a:cs typeface="TH SarabunPSK"/>
              </a:rPr>
              <a:t>ี</a:t>
            </a:r>
            <a:r>
              <a:rPr lang="th-TH" spc="-5" dirty="0" smtClean="0">
                <a:latin typeface="TH SarabunPSK"/>
                <a:cs typeface="TH SarabunPSK"/>
              </a:rPr>
              <a:t>่</a:t>
            </a:r>
            <a:r>
              <a:rPr lang="th-TH" spc="0" dirty="0" smtClean="0">
                <a:latin typeface="TH SarabunPSK"/>
                <a:cs typeface="TH SarabunPSK"/>
              </a:rPr>
              <a:t>ยง</a:t>
            </a:r>
            <a:r>
              <a:rPr lang="th-TH" spc="-10" dirty="0" smtClean="0">
                <a:latin typeface="TH SarabunPSK"/>
                <a:cs typeface="TH SarabunPSK"/>
              </a:rPr>
              <a:t>ต</a:t>
            </a:r>
            <a:r>
              <a:rPr lang="th-TH" spc="-5" dirty="0" smtClean="0">
                <a:latin typeface="TH SarabunPSK"/>
                <a:cs typeface="TH SarabunPSK"/>
              </a:rPr>
              <a:t>อก</a:t>
            </a:r>
            <a:r>
              <a:rPr lang="th-TH" spc="0" dirty="0" smtClean="0">
                <a:latin typeface="TH SarabunPSK"/>
                <a:cs typeface="TH SarabunPSK"/>
              </a:rPr>
              <a:t>าร</a:t>
            </a:r>
            <a:r>
              <a:rPr lang="th-TH" spc="5" dirty="0" smtClean="0">
                <a:latin typeface="TH SarabunPSK"/>
                <a:cs typeface="TH SarabunPSK"/>
              </a:rPr>
              <a:t>อ</a:t>
            </a:r>
            <a:r>
              <a:rPr lang="th-TH" spc="-10" dirty="0" smtClean="0">
                <a:latin typeface="TH SarabunPSK"/>
                <a:cs typeface="TH SarabunPSK"/>
              </a:rPr>
              <a:t>ย</a:t>
            </a:r>
            <a:r>
              <a:rPr lang="th-TH" spc="-20" dirty="0" smtClean="0">
                <a:latin typeface="TH SarabunPSK"/>
                <a:cs typeface="TH SarabunPSK"/>
              </a:rPr>
              <a:t>ู</a:t>
            </a:r>
            <a:r>
              <a:rPr lang="th-TH" spc="0" dirty="0" smtClean="0">
                <a:latin typeface="TH SarabunPSK"/>
                <a:cs typeface="TH SarabunPSK"/>
              </a:rPr>
              <a:t></a:t>
            </a:r>
            <a:r>
              <a:rPr lang="th-TH" spc="-5" dirty="0" smtClean="0">
                <a:latin typeface="TH SarabunPSK"/>
                <a:cs typeface="TH SarabunPSK"/>
              </a:rPr>
              <a:t> ร</a:t>
            </a:r>
            <a:r>
              <a:rPr lang="th-TH" spc="-20" dirty="0" smtClean="0">
                <a:latin typeface="TH SarabunPSK"/>
                <a:cs typeface="TH SarabunPSK"/>
              </a:rPr>
              <a:t>อ</a:t>
            </a:r>
            <a:r>
              <a:rPr lang="th-TH" spc="-10" dirty="0" smtClean="0">
                <a:latin typeface="TH SarabunPSK"/>
                <a:cs typeface="TH SarabunPSK"/>
              </a:rPr>
              <a:t>ดใน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5" dirty="0" smtClean="0">
                <a:latin typeface="TH SarabunPSK"/>
                <a:cs typeface="TH SarabunPSK"/>
              </a:rPr>
              <a:t>าร</a:t>
            </a:r>
            <a:r>
              <a:rPr lang="th-TH" spc="-15" dirty="0" smtClean="0">
                <a:latin typeface="TH SarabunPSK"/>
                <a:cs typeface="TH SarabunPSK"/>
              </a:rPr>
              <a:t>แข</a:t>
            </a:r>
            <a:r>
              <a:rPr lang="th-TH" spc="0" dirty="0" smtClean="0">
                <a:latin typeface="TH SarabunPSK"/>
                <a:cs typeface="TH SarabunPSK"/>
              </a:rPr>
              <a:t></a:t>
            </a:r>
            <a:r>
              <a:rPr lang="th-TH" spc="-10" dirty="0" smtClean="0">
                <a:latin typeface="TH SarabunPSK"/>
                <a:cs typeface="TH SarabunPSK"/>
              </a:rPr>
              <a:t>ง</a:t>
            </a:r>
            <a:r>
              <a:rPr lang="th-TH" spc="-15" dirty="0" smtClean="0">
                <a:latin typeface="TH SarabunPSK"/>
                <a:cs typeface="TH SarabunPSK"/>
              </a:rPr>
              <a:t>ข</a:t>
            </a:r>
            <a:r>
              <a:rPr lang="th-TH" spc="-5" dirty="0" smtClean="0">
                <a:latin typeface="TH SarabunPSK"/>
                <a:cs typeface="TH SarabunPSK"/>
              </a:rPr>
              <a:t>ัน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-5" dirty="0" smtClean="0">
                <a:latin typeface="TH SarabunPSK"/>
                <a:cs typeface="TH SarabunPSK"/>
              </a:rPr>
              <a:t>ี่เต็</a:t>
            </a:r>
            <a:r>
              <a:rPr lang="th-TH" spc="-15" dirty="0" smtClean="0">
                <a:latin typeface="TH SarabunPSK"/>
                <a:cs typeface="TH SarabunPSK"/>
              </a:rPr>
              <a:t>มไ</a:t>
            </a:r>
            <a:r>
              <a:rPr lang="th-TH" spc="-5" dirty="0" smtClean="0">
                <a:latin typeface="TH SarabunPSK"/>
                <a:cs typeface="TH SarabunPSK"/>
              </a:rPr>
              <a:t>ปดว</a:t>
            </a:r>
            <a:r>
              <a:rPr lang="th-TH" spc="-10" dirty="0" smtClean="0">
                <a:latin typeface="TH SarabunPSK"/>
                <a:cs typeface="TH SarabunPSK"/>
              </a:rPr>
              <a:t>ย</a:t>
            </a:r>
            <a:r>
              <a:rPr lang="th-TH" spc="-5" dirty="0" smtClean="0">
                <a:latin typeface="TH SarabunPSK"/>
                <a:cs typeface="TH SarabunPSK"/>
              </a:rPr>
              <a:t>ช</a:t>
            </a:r>
            <a:r>
              <a:rPr lang="th-TH" spc="0" dirty="0" smtClean="0">
                <a:latin typeface="TH SarabunPSK"/>
                <a:cs typeface="TH SarabunPSK"/>
              </a:rPr>
              <a:t></a:t>
            </a:r>
            <a:r>
              <a:rPr lang="th-TH" spc="-20" dirty="0" smtClean="0">
                <a:latin typeface="TH SarabunPSK"/>
                <a:cs typeface="TH SarabunPSK"/>
              </a:rPr>
              <a:t>อ</a:t>
            </a:r>
            <a:r>
              <a:rPr lang="th-TH" spc="-10" dirty="0" smtClean="0">
                <a:latin typeface="TH SarabunPSK"/>
                <a:cs typeface="TH SarabunPSK"/>
              </a:rPr>
              <a:t>งราย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5" dirty="0" smtClean="0">
                <a:latin typeface="TH SarabunPSK"/>
                <a:cs typeface="TH SarabunPSK"/>
              </a:rPr>
              <a:t>ารตา</a:t>
            </a:r>
            <a:r>
              <a:rPr lang="th-TH" spc="5" dirty="0" smtClean="0">
                <a:latin typeface="TH SarabunPSK"/>
                <a:cs typeface="TH SarabunPSK"/>
              </a:rPr>
              <a:t>ง</a:t>
            </a:r>
            <a:r>
              <a:rPr lang="th-TH" spc="-10" dirty="0" smtClean="0">
                <a:latin typeface="TH SarabunPSK"/>
                <a:cs typeface="TH SarabunPSK"/>
              </a:rPr>
              <a:t>ๆ</a:t>
            </a:r>
            <a:r>
              <a:rPr lang="th-TH" spc="45" dirty="0" smtClean="0">
                <a:latin typeface="TH SarabunPSK"/>
                <a:cs typeface="TH SarabunPSK"/>
              </a:rPr>
              <a:t> </a:t>
            </a:r>
            <a:r>
              <a:rPr lang="th-TH" spc="-15" dirty="0" smtClean="0">
                <a:latin typeface="TH SarabunPSK"/>
                <a:cs typeface="TH SarabunPSK"/>
              </a:rPr>
              <a:t>ม</a:t>
            </a:r>
            <a:r>
              <a:rPr lang="th-TH" spc="-5" dirty="0" smtClean="0">
                <a:latin typeface="TH SarabunPSK"/>
                <a:cs typeface="TH SarabunPSK"/>
              </a:rPr>
              <a:t>า</a:t>
            </a:r>
            <a:r>
              <a:rPr lang="th-TH" spc="-15" dirty="0" smtClean="0">
                <a:latin typeface="TH SarabunPSK"/>
                <a:cs typeface="TH SarabunPSK"/>
              </a:rPr>
              <a:t>กม</a:t>
            </a:r>
            <a:r>
              <a:rPr lang="th-TH" spc="-10" dirty="0" smtClean="0">
                <a:latin typeface="TH SarabunPSK"/>
                <a:cs typeface="TH SarabunPSK"/>
              </a:rPr>
              <a:t>ายใ</a:t>
            </a:r>
            <a:r>
              <a:rPr lang="th-TH" spc="-5" dirty="0" smtClean="0">
                <a:latin typeface="TH SarabunPSK"/>
                <a:cs typeface="TH SarabunPSK"/>
              </a:rPr>
              <a:t>หเลื</a:t>
            </a:r>
            <a:r>
              <a:rPr lang="th-TH" spc="-20" dirty="0" smtClean="0">
                <a:latin typeface="TH SarabunPSK"/>
                <a:cs typeface="TH SarabunPSK"/>
              </a:rPr>
              <a:t>อ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5" dirty="0" smtClean="0">
                <a:latin typeface="TH SarabunPSK"/>
                <a:cs typeface="TH SarabunPSK"/>
              </a:rPr>
              <a:t>รับช</a:t>
            </a:r>
            <a:r>
              <a:rPr lang="th-TH" spc="-10" dirty="0" smtClean="0">
                <a:latin typeface="TH SarabunPSK"/>
                <a:cs typeface="TH SarabunPSK"/>
              </a:rPr>
              <a:t>ม</a:t>
            </a:r>
            <a:endParaRPr lang="th-TH" dirty="0" smtClean="0">
              <a:latin typeface="TH SarabunPSK"/>
              <a:cs typeface="TH SarabunPSK"/>
            </a:endParaRPr>
          </a:p>
          <a:p>
            <a:pPr marL="12700" marR="17780" indent="0" algn="just">
              <a:lnSpc>
                <a:spcPct val="108100"/>
              </a:lnSpc>
              <a:buNone/>
            </a:pPr>
            <a:endParaRPr lang="th-TH" dirty="0" smtClean="0">
              <a:latin typeface="TH SarabunPSK"/>
              <a:cs typeface="TH SarabunPSK"/>
            </a:endParaRPr>
          </a:p>
          <a:p>
            <a:pPr marL="12700" marR="17780" indent="0" algn="just">
              <a:lnSpc>
                <a:spcPct val="108100"/>
              </a:lnSpc>
              <a:buNone/>
            </a:pP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2631838988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12700">
              <a:lnSpc>
                <a:spcPct val="100000"/>
              </a:lnSpc>
            </a:pPr>
            <a:r>
              <a:rPr lang="th-TH" b="1" spc="-15" dirty="0" smtClean="0">
                <a:latin typeface="TH SarabunPSK"/>
                <a:cs typeface="TH SarabunPSK"/>
              </a:rPr>
              <a:t>ธุรกิจโทรทัศน</a:t>
            </a:r>
            <a:br>
              <a:rPr lang="th-TH" b="1" spc="-15" dirty="0" smtClean="0">
                <a:latin typeface="TH SarabunPSK"/>
                <a:cs typeface="TH SarabunPSK"/>
              </a:rPr>
            </a:br>
            <a:endParaRPr lang="th-TH" dirty="0">
              <a:latin typeface="TH SarabunPSK"/>
              <a:cs typeface="TH SarabunPSK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12700" marR="17780" indent="0" algn="just">
              <a:lnSpc>
                <a:spcPct val="108100"/>
              </a:lnSpc>
              <a:buNone/>
            </a:pPr>
            <a:r>
              <a:rPr lang="th-TH" b="1" spc="-15" dirty="0" smtClean="0">
                <a:latin typeface="TH SarabunPSK"/>
                <a:cs typeface="TH SarabunPSK"/>
              </a:rPr>
              <a:t>4</a:t>
            </a:r>
            <a:r>
              <a:rPr lang="th-TH" b="1" spc="-5" dirty="0" smtClean="0">
                <a:latin typeface="TH SarabunPSK"/>
                <a:cs typeface="TH SarabunPSK"/>
              </a:rPr>
              <a:t>.3</a:t>
            </a:r>
            <a:r>
              <a:rPr lang="th-TH" b="1" spc="-10" dirty="0" smtClean="0">
                <a:latin typeface="TH SarabunPSK"/>
                <a:cs typeface="TH SarabunPSK"/>
              </a:rPr>
              <a:t>ต</a:t>
            </a:r>
            <a:r>
              <a:rPr lang="th-TH" b="1" spc="-15" dirty="0" smtClean="0">
                <a:latin typeface="TH SarabunPSK"/>
                <a:cs typeface="TH SarabunPSK"/>
              </a:rPr>
              <a:t>ล</a:t>
            </a:r>
            <a:r>
              <a:rPr lang="th-TH" b="1" spc="-10" dirty="0" smtClean="0">
                <a:latin typeface="TH SarabunPSK"/>
                <a:cs typeface="TH SarabunPSK"/>
              </a:rPr>
              <a:t>าด</a:t>
            </a:r>
            <a:r>
              <a:rPr lang="th-TH" b="1" spc="0" dirty="0" smtClean="0">
                <a:latin typeface="TH SarabunPSK"/>
                <a:cs typeface="TH SarabunPSK"/>
              </a:rPr>
              <a:t>โ</a:t>
            </a:r>
            <a:r>
              <a:rPr lang="th-TH" b="1" spc="-15" dirty="0" smtClean="0">
                <a:latin typeface="TH SarabunPSK"/>
                <a:cs typeface="TH SarabunPSK"/>
              </a:rPr>
              <a:t>ท</a:t>
            </a:r>
            <a:r>
              <a:rPr lang="th-TH" b="1" spc="-10" dirty="0" smtClean="0">
                <a:latin typeface="TH SarabunPSK"/>
                <a:cs typeface="TH SarabunPSK"/>
              </a:rPr>
              <a:t>ร</a:t>
            </a:r>
            <a:r>
              <a:rPr lang="th-TH" b="1" spc="-15" dirty="0" smtClean="0">
                <a:latin typeface="TH SarabunPSK"/>
                <a:cs typeface="TH SarabunPSK"/>
              </a:rPr>
              <a:t>ท</a:t>
            </a:r>
            <a:r>
              <a:rPr lang="th-TH" b="1" spc="-5" dirty="0" smtClean="0">
                <a:latin typeface="TH SarabunPSK"/>
                <a:cs typeface="TH SarabunPSK"/>
              </a:rPr>
              <a:t>ัศนร</a:t>
            </a:r>
            <a:r>
              <a:rPr lang="th-TH" b="1" spc="-15" dirty="0" smtClean="0">
                <a:latin typeface="TH SarabunPSK"/>
                <a:cs typeface="TH SarabunPSK"/>
              </a:rPr>
              <a:t>ะ</a:t>
            </a:r>
            <a:r>
              <a:rPr lang="th-TH" b="1" spc="-5" dirty="0" smtClean="0">
                <a:latin typeface="TH SarabunPSK"/>
                <a:cs typeface="TH SarabunPSK"/>
              </a:rPr>
              <a:t>บ</a:t>
            </a:r>
            <a:r>
              <a:rPr lang="th-TH" b="1" spc="-15" dirty="0" smtClean="0">
                <a:latin typeface="TH SarabunPSK"/>
                <a:cs typeface="TH SarabunPSK"/>
              </a:rPr>
              <a:t>บ</a:t>
            </a:r>
            <a:r>
              <a:rPr lang="th-TH" b="1" spc="-5" dirty="0" smtClean="0">
                <a:latin typeface="TH SarabunPSK"/>
                <a:cs typeface="TH SarabunPSK"/>
              </a:rPr>
              <a:t>จานรั</a:t>
            </a:r>
            <a:r>
              <a:rPr lang="th-TH" b="1" spc="-15" dirty="0" smtClean="0">
                <a:latin typeface="TH SarabunPSK"/>
                <a:cs typeface="TH SarabunPSK"/>
              </a:rPr>
              <a:t>บส</a:t>
            </a:r>
            <a:r>
              <a:rPr lang="th-TH" b="1" spc="0" dirty="0" smtClean="0">
                <a:latin typeface="TH SarabunPSK"/>
                <a:cs typeface="TH SarabunPSK"/>
              </a:rPr>
              <a:t>ั</a:t>
            </a:r>
            <a:r>
              <a:rPr lang="th-TH" b="1" spc="-15" dirty="0" smtClean="0">
                <a:latin typeface="TH SarabunPSK"/>
                <a:cs typeface="TH SarabunPSK"/>
              </a:rPr>
              <a:t>ญญ</a:t>
            </a:r>
            <a:r>
              <a:rPr lang="th-TH" b="1" spc="-10" dirty="0" smtClean="0">
                <a:latin typeface="TH SarabunPSK"/>
                <a:cs typeface="TH SarabunPSK"/>
              </a:rPr>
              <a:t>าณดา</a:t>
            </a:r>
            <a:r>
              <a:rPr lang="th-TH" b="1" spc="-20" dirty="0" smtClean="0">
                <a:latin typeface="TH SarabunPSK"/>
                <a:cs typeface="TH SarabunPSK"/>
              </a:rPr>
              <a:t>ว</a:t>
            </a:r>
            <a:r>
              <a:rPr lang="th-TH" b="1" spc="-5" dirty="0" smtClean="0">
                <a:latin typeface="TH SarabunPSK"/>
                <a:cs typeface="TH SarabunPSK"/>
              </a:rPr>
              <a:t>เ</a:t>
            </a:r>
            <a:r>
              <a:rPr lang="th-TH" b="1" spc="-15" dirty="0" smtClean="0">
                <a:latin typeface="TH SarabunPSK"/>
                <a:cs typeface="TH SarabunPSK"/>
              </a:rPr>
              <a:t>ท</a:t>
            </a:r>
            <a:r>
              <a:rPr lang="th-TH" b="1" spc="0" dirty="0" smtClean="0">
                <a:latin typeface="TH SarabunPSK"/>
                <a:cs typeface="TH SarabunPSK"/>
              </a:rPr>
              <a:t>ี</a:t>
            </a:r>
            <a:r>
              <a:rPr lang="th-TH" b="1" spc="-5" dirty="0" smtClean="0">
                <a:latin typeface="TH SarabunPSK"/>
                <a:cs typeface="TH SarabunPSK"/>
              </a:rPr>
              <a:t>ย</a:t>
            </a:r>
            <a:r>
              <a:rPr lang="th-TH" b="1" spc="-20" dirty="0" smtClean="0">
                <a:latin typeface="TH SarabunPSK"/>
                <a:cs typeface="TH SarabunPSK"/>
              </a:rPr>
              <a:t>ม</a:t>
            </a:r>
            <a:r>
              <a:rPr lang="th-TH" b="1" spc="-5" dirty="0" smtClean="0">
                <a:latin typeface="TH SarabunPSK"/>
                <a:cs typeface="TH SarabunPSK"/>
              </a:rPr>
              <a:t>แ</a:t>
            </a:r>
            <a:r>
              <a:rPr lang="th-TH" b="1" spc="-15" dirty="0" smtClean="0">
                <a:latin typeface="TH SarabunPSK"/>
                <a:cs typeface="TH SarabunPSK"/>
              </a:rPr>
              <a:t>บ</a:t>
            </a:r>
            <a:r>
              <a:rPr lang="th-TH" b="1" spc="-5" dirty="0" smtClean="0">
                <a:latin typeface="TH SarabunPSK"/>
                <a:cs typeface="TH SarabunPSK"/>
              </a:rPr>
              <a:t>บ</a:t>
            </a:r>
            <a:r>
              <a:rPr lang="th-TH" b="1" spc="0" dirty="0" smtClean="0">
                <a:latin typeface="TH SarabunPSK"/>
                <a:cs typeface="TH SarabunPSK"/>
              </a:rPr>
              <a:t>ไ</a:t>
            </a:r>
            <a:r>
              <a:rPr lang="th-TH" b="1" spc="-20" dirty="0" smtClean="0">
                <a:latin typeface="TH SarabunPSK"/>
                <a:cs typeface="TH SarabunPSK"/>
              </a:rPr>
              <a:t>ม</a:t>
            </a:r>
            <a:r>
              <a:rPr lang="th-TH" b="1" spc="-5" dirty="0" smtClean="0">
                <a:latin typeface="TH SarabunPSK"/>
                <a:cs typeface="TH SarabunPSK"/>
              </a:rPr>
              <a:t>ต</a:t>
            </a:r>
            <a:r>
              <a:rPr lang="th-TH" b="1" spc="-15" dirty="0" smtClean="0">
                <a:latin typeface="TH SarabunPSK"/>
                <a:cs typeface="TH SarabunPSK"/>
              </a:rPr>
              <a:t>อ</a:t>
            </a:r>
            <a:r>
              <a:rPr lang="th-TH" b="1" spc="-10" dirty="0" smtClean="0">
                <a:latin typeface="TH SarabunPSK"/>
                <a:cs typeface="TH SarabunPSK"/>
              </a:rPr>
              <a:t>ง</a:t>
            </a:r>
            <a:r>
              <a:rPr lang="th-TH" b="1" spc="-5" dirty="0" smtClean="0">
                <a:latin typeface="TH SarabunPSK"/>
                <a:cs typeface="TH SarabunPSK"/>
              </a:rPr>
              <a:t>จา</a:t>
            </a:r>
            <a:r>
              <a:rPr lang="th-TH" b="1" spc="-15" dirty="0" smtClean="0">
                <a:latin typeface="TH SarabunPSK"/>
                <a:cs typeface="TH SarabunPSK"/>
              </a:rPr>
              <a:t>ย</a:t>
            </a:r>
            <a:r>
              <a:rPr lang="th-TH" b="1" spc="-10" dirty="0" smtClean="0">
                <a:latin typeface="TH SarabunPSK"/>
                <a:cs typeface="TH SarabunPSK"/>
              </a:rPr>
              <a:t>ร</a:t>
            </a:r>
            <a:r>
              <a:rPr lang="th-TH" b="1" spc="5" dirty="0" smtClean="0">
                <a:latin typeface="TH SarabunPSK"/>
                <a:cs typeface="TH SarabunPSK"/>
              </a:rPr>
              <a:t>า</a:t>
            </a:r>
            <a:r>
              <a:rPr lang="th-TH" b="1" spc="-15" dirty="0" smtClean="0">
                <a:latin typeface="TH SarabunPSK"/>
                <a:cs typeface="TH SarabunPSK"/>
              </a:rPr>
              <a:t>ย</a:t>
            </a:r>
            <a:r>
              <a:rPr lang="th-TH" b="1" spc="-5" dirty="0" smtClean="0">
                <a:latin typeface="TH SarabunPSK"/>
                <a:cs typeface="TH SarabunPSK"/>
              </a:rPr>
              <a:t>เดื</a:t>
            </a:r>
            <a:r>
              <a:rPr lang="th-TH" b="1" spc="-15" dirty="0" smtClean="0">
                <a:latin typeface="TH SarabunPSK"/>
                <a:cs typeface="TH SarabunPSK"/>
              </a:rPr>
              <a:t>อ</a:t>
            </a:r>
            <a:r>
              <a:rPr lang="th-TH" b="1" spc="-10" dirty="0" smtClean="0">
                <a:latin typeface="TH SarabunPSK"/>
                <a:cs typeface="TH SarabunPSK"/>
              </a:rPr>
              <a:t>น</a:t>
            </a:r>
          </a:p>
          <a:p>
            <a:pPr marL="12700" marR="15875" indent="457200" algn="just">
              <a:lnSpc>
                <a:spcPct val="108100"/>
              </a:lnSpc>
            </a:pPr>
            <a:r>
              <a:rPr lang="th-TH" spc="-10" dirty="0" smtClean="0">
                <a:latin typeface="TH SarabunPSK"/>
                <a:cs typeface="TH SarabunPSK"/>
              </a:rPr>
              <a:t>ผ</a:t>
            </a:r>
            <a:r>
              <a:rPr lang="th-TH" spc="-20" dirty="0" smtClean="0">
                <a:latin typeface="TH SarabunPSK"/>
                <a:cs typeface="TH SarabunPSK"/>
              </a:rPr>
              <a:t>ู</a:t>
            </a:r>
            <a:r>
              <a:rPr lang="th-TH" spc="20" dirty="0" smtClean="0">
                <a:latin typeface="TH SarabunPSK"/>
                <a:cs typeface="TH SarabunPSK"/>
              </a:rPr>
              <a:t></a:t>
            </a:r>
            <a:r>
              <a:rPr lang="th-TH" spc="25" dirty="0" smtClean="0">
                <a:latin typeface="TH SarabunPSK"/>
                <a:cs typeface="TH SarabunPSK"/>
              </a:rPr>
              <a:t>ใ</a:t>
            </a:r>
            <a:r>
              <a:rPr lang="th-TH" spc="-10" dirty="0" smtClean="0">
                <a:latin typeface="TH SarabunPSK"/>
                <a:cs typeface="TH SarabunPSK"/>
              </a:rPr>
              <a:t>ห</a:t>
            </a:r>
            <a:r>
              <a:rPr lang="th-TH" spc="20" dirty="0" smtClean="0">
                <a:latin typeface="TH SarabunPSK"/>
                <a:cs typeface="TH SarabunPSK"/>
              </a:rPr>
              <a:t></a:t>
            </a:r>
            <a:r>
              <a:rPr lang="th-TH" spc="25" dirty="0" smtClean="0">
                <a:latin typeface="TH SarabunPSK"/>
                <a:cs typeface="TH SarabunPSK"/>
              </a:rPr>
              <a:t>บ</a:t>
            </a:r>
            <a:r>
              <a:rPr lang="th-TH" spc="-5" dirty="0" smtClean="0">
                <a:latin typeface="TH SarabunPSK"/>
                <a:cs typeface="TH SarabunPSK"/>
              </a:rPr>
              <a:t>ร</a:t>
            </a:r>
            <a:r>
              <a:rPr lang="th-TH" spc="20" dirty="0" smtClean="0">
                <a:latin typeface="TH SarabunPSK"/>
                <a:cs typeface="TH SarabunPSK"/>
              </a:rPr>
              <a:t>ิก</a:t>
            </a:r>
            <a:r>
              <a:rPr lang="th-TH" spc="10" dirty="0" smtClean="0">
                <a:latin typeface="TH SarabunPSK"/>
                <a:cs typeface="TH SarabunPSK"/>
              </a:rPr>
              <a:t>า</a:t>
            </a:r>
            <a:r>
              <a:rPr lang="th-TH" spc="25" dirty="0" smtClean="0">
                <a:latin typeface="TH SarabunPSK"/>
                <a:cs typeface="TH SarabunPSK"/>
              </a:rPr>
              <a:t>ร</a:t>
            </a:r>
            <a:r>
              <a:rPr lang="th-TH" spc="20" dirty="0" smtClean="0">
                <a:latin typeface="TH SarabunPSK"/>
                <a:cs typeface="TH SarabunPSK"/>
              </a:rPr>
              <a:t>โท</a:t>
            </a:r>
            <a:r>
              <a:rPr lang="th-TH" spc="15" dirty="0" smtClean="0">
                <a:latin typeface="TH SarabunPSK"/>
                <a:cs typeface="TH SarabunPSK"/>
              </a:rPr>
              <a:t>ร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20" dirty="0" smtClean="0">
                <a:latin typeface="TH SarabunPSK"/>
                <a:cs typeface="TH SarabunPSK"/>
              </a:rPr>
              <a:t>ั</a:t>
            </a:r>
            <a:r>
              <a:rPr lang="th-TH" spc="10" dirty="0" smtClean="0">
                <a:latin typeface="TH SarabunPSK"/>
                <a:cs typeface="TH SarabunPSK"/>
              </a:rPr>
              <a:t>ศ</a:t>
            </a:r>
            <a:r>
              <a:rPr lang="th-TH" spc="-10" dirty="0" smtClean="0">
                <a:latin typeface="TH SarabunPSK"/>
                <a:cs typeface="TH SarabunPSK"/>
              </a:rPr>
              <a:t>น</a:t>
            </a:r>
            <a:r>
              <a:rPr lang="th-TH" spc="20" dirty="0" smtClean="0">
                <a:latin typeface="TH SarabunPSK"/>
                <a:cs typeface="TH SarabunPSK"/>
              </a:rPr>
              <a:t></a:t>
            </a:r>
            <a:r>
              <a:rPr lang="th-TH" spc="15" dirty="0" smtClean="0">
                <a:latin typeface="TH SarabunPSK"/>
                <a:cs typeface="TH SarabunPSK"/>
              </a:rPr>
              <a:t>ร</a:t>
            </a:r>
            <a:r>
              <a:rPr lang="th-TH" spc="20" dirty="0" smtClean="0">
                <a:latin typeface="TH SarabunPSK"/>
                <a:cs typeface="TH SarabunPSK"/>
              </a:rPr>
              <a:t>ะ</a:t>
            </a:r>
            <a:r>
              <a:rPr lang="th-TH" spc="10" dirty="0" smtClean="0">
                <a:latin typeface="TH SarabunPSK"/>
                <a:cs typeface="TH SarabunPSK"/>
              </a:rPr>
              <a:t>บ</a:t>
            </a:r>
            <a:r>
              <a:rPr lang="th-TH" spc="25" dirty="0" smtClean="0">
                <a:latin typeface="TH SarabunPSK"/>
                <a:cs typeface="TH SarabunPSK"/>
              </a:rPr>
              <a:t>บ</a:t>
            </a:r>
            <a:r>
              <a:rPr lang="th-TH" spc="15" dirty="0" smtClean="0">
                <a:latin typeface="TH SarabunPSK"/>
                <a:cs typeface="TH SarabunPSK"/>
              </a:rPr>
              <a:t>จ</a:t>
            </a:r>
            <a:r>
              <a:rPr lang="th-TH" spc="25" dirty="0" smtClean="0">
                <a:latin typeface="TH SarabunPSK"/>
                <a:cs typeface="TH SarabunPSK"/>
              </a:rPr>
              <a:t>า</a:t>
            </a:r>
            <a:r>
              <a:rPr lang="th-TH" spc="15" dirty="0" smtClean="0">
                <a:latin typeface="TH SarabunPSK"/>
                <a:cs typeface="TH SarabunPSK"/>
              </a:rPr>
              <a:t>น</a:t>
            </a:r>
            <a:r>
              <a:rPr lang="th-TH" spc="-5" dirty="0" smtClean="0">
                <a:latin typeface="TH SarabunPSK"/>
                <a:cs typeface="TH SarabunPSK"/>
              </a:rPr>
              <a:t>ร</a:t>
            </a:r>
            <a:r>
              <a:rPr lang="th-TH" spc="20" dirty="0" smtClean="0">
                <a:latin typeface="TH SarabunPSK"/>
                <a:cs typeface="TH SarabunPSK"/>
              </a:rPr>
              <a:t>ั</a:t>
            </a:r>
            <a:r>
              <a:rPr lang="th-TH" spc="10" dirty="0" smtClean="0">
                <a:latin typeface="TH SarabunPSK"/>
                <a:cs typeface="TH SarabunPSK"/>
              </a:rPr>
              <a:t>บ</a:t>
            </a:r>
            <a:r>
              <a:rPr lang="th-TH" spc="-10" dirty="0" smtClean="0">
                <a:latin typeface="TH SarabunPSK"/>
                <a:cs typeface="TH SarabunPSK"/>
              </a:rPr>
              <a:t>ส</a:t>
            </a:r>
            <a:r>
              <a:rPr lang="th-TH" spc="15" dirty="0" smtClean="0">
                <a:latin typeface="TH SarabunPSK"/>
                <a:cs typeface="TH SarabunPSK"/>
              </a:rPr>
              <a:t>ัญ</a:t>
            </a:r>
            <a:r>
              <a:rPr lang="th-TH" spc="25" dirty="0" smtClean="0">
                <a:latin typeface="TH SarabunPSK"/>
                <a:cs typeface="TH SarabunPSK"/>
              </a:rPr>
              <a:t>ญ</a:t>
            </a:r>
            <a:r>
              <a:rPr lang="th-TH" spc="10" dirty="0" smtClean="0">
                <a:latin typeface="TH SarabunPSK"/>
                <a:cs typeface="TH SarabunPSK"/>
              </a:rPr>
              <a:t>า</a:t>
            </a:r>
            <a:r>
              <a:rPr lang="th-TH" spc="20" dirty="0" smtClean="0">
                <a:latin typeface="TH SarabunPSK"/>
                <a:cs typeface="TH SarabunPSK"/>
              </a:rPr>
              <a:t>ณ</a:t>
            </a:r>
            <a:r>
              <a:rPr lang="th-TH" spc="10" dirty="0" smtClean="0">
                <a:latin typeface="TH SarabunPSK"/>
                <a:cs typeface="TH SarabunPSK"/>
              </a:rPr>
              <a:t>ด</a:t>
            </a:r>
            <a:r>
              <a:rPr lang="th-TH" spc="25" dirty="0" smtClean="0">
                <a:latin typeface="TH SarabunPSK"/>
                <a:cs typeface="TH SarabunPSK"/>
              </a:rPr>
              <a:t>า</a:t>
            </a:r>
            <a:r>
              <a:rPr lang="th-TH" spc="15" dirty="0" smtClean="0">
                <a:latin typeface="TH SarabunPSK"/>
                <a:cs typeface="TH SarabunPSK"/>
              </a:rPr>
              <a:t>ว</a:t>
            </a:r>
            <a:r>
              <a:rPr lang="th-TH" spc="30" dirty="0" smtClean="0">
                <a:latin typeface="TH SarabunPSK"/>
                <a:cs typeface="TH SarabunPSK"/>
              </a:rPr>
              <a:t>เ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20" dirty="0" smtClean="0">
                <a:latin typeface="TH SarabunPSK"/>
                <a:cs typeface="TH SarabunPSK"/>
              </a:rPr>
              <a:t>ี</a:t>
            </a:r>
            <a:r>
              <a:rPr lang="th-TH" spc="25" dirty="0" smtClean="0">
                <a:latin typeface="TH SarabunPSK"/>
                <a:cs typeface="TH SarabunPSK"/>
              </a:rPr>
              <a:t>ย</a:t>
            </a:r>
            <a:r>
              <a:rPr lang="th-TH" spc="10" dirty="0" smtClean="0">
                <a:latin typeface="TH SarabunPSK"/>
                <a:cs typeface="TH SarabunPSK"/>
              </a:rPr>
              <a:t>ม</a:t>
            </a:r>
            <a:r>
              <a:rPr lang="th-TH" spc="20" dirty="0" smtClean="0">
                <a:latin typeface="TH SarabunPSK"/>
                <a:cs typeface="TH SarabunPSK"/>
              </a:rPr>
              <a:t>แ</a:t>
            </a:r>
            <a:r>
              <a:rPr lang="th-TH" spc="10" dirty="0" smtClean="0">
                <a:latin typeface="TH SarabunPSK"/>
                <a:cs typeface="TH SarabunPSK"/>
              </a:rPr>
              <a:t>บ</a:t>
            </a:r>
            <a:r>
              <a:rPr lang="th-TH" spc="25" dirty="0" smtClean="0">
                <a:latin typeface="TH SarabunPSK"/>
                <a:cs typeface="TH SarabunPSK"/>
              </a:rPr>
              <a:t>บ</a:t>
            </a:r>
            <a:r>
              <a:rPr lang="th-TH" spc="10" dirty="0" smtClean="0">
                <a:latin typeface="TH SarabunPSK"/>
                <a:cs typeface="TH SarabunPSK"/>
              </a:rPr>
              <a:t>ไ</a:t>
            </a:r>
            <a:r>
              <a:rPr lang="th-TH" spc="-15" dirty="0" smtClean="0">
                <a:latin typeface="TH SarabunPSK"/>
                <a:cs typeface="TH SarabunPSK"/>
              </a:rPr>
              <a:t>ม</a:t>
            </a:r>
            <a:r>
              <a:rPr lang="th-TH" spc="20" dirty="0" smtClean="0">
                <a:latin typeface="TH SarabunPSK"/>
                <a:cs typeface="TH SarabunPSK"/>
              </a:rPr>
              <a:t></a:t>
            </a:r>
            <a:r>
              <a:rPr lang="th-TH" spc="-10" dirty="0" smtClean="0">
                <a:latin typeface="TH SarabunPSK"/>
                <a:cs typeface="TH SarabunPSK"/>
              </a:rPr>
              <a:t>ต</a:t>
            </a:r>
            <a:r>
              <a:rPr lang="th-TH" spc="20" dirty="0" smtClean="0">
                <a:latin typeface="TH SarabunPSK"/>
                <a:cs typeface="TH SarabunPSK"/>
              </a:rPr>
              <a:t>อ</a:t>
            </a:r>
            <a:r>
              <a:rPr lang="th-TH" spc="15" dirty="0" smtClean="0">
                <a:latin typeface="TH SarabunPSK"/>
                <a:cs typeface="TH SarabunPSK"/>
              </a:rPr>
              <a:t>ง</a:t>
            </a:r>
            <a:r>
              <a:rPr lang="th-TH" spc="-10" dirty="0" smtClean="0">
                <a:latin typeface="TH SarabunPSK"/>
                <a:cs typeface="TH SarabunPSK"/>
              </a:rPr>
              <a:t>จ</a:t>
            </a:r>
            <a:r>
              <a:rPr lang="th-TH" spc="15" dirty="0" smtClean="0">
                <a:latin typeface="TH SarabunPSK"/>
                <a:cs typeface="TH SarabunPSK"/>
              </a:rPr>
              <a:t>า</a:t>
            </a:r>
            <a:r>
              <a:rPr lang="th-TH" spc="25" dirty="0" smtClean="0">
                <a:latin typeface="TH SarabunPSK"/>
                <a:cs typeface="TH SarabunPSK"/>
              </a:rPr>
              <a:t>ย</a:t>
            </a:r>
            <a:r>
              <a:rPr lang="th-TH" spc="15" dirty="0" smtClean="0">
                <a:latin typeface="TH SarabunPSK"/>
                <a:cs typeface="TH SarabunPSK"/>
              </a:rPr>
              <a:t>ร</a:t>
            </a:r>
            <a:r>
              <a:rPr lang="th-TH" spc="25" dirty="0" smtClean="0">
                <a:latin typeface="TH SarabunPSK"/>
                <a:cs typeface="TH SarabunPSK"/>
              </a:rPr>
              <a:t>า</a:t>
            </a:r>
            <a:r>
              <a:rPr lang="th-TH" spc="15" dirty="0" smtClean="0">
                <a:latin typeface="TH SarabunPSK"/>
                <a:cs typeface="TH SarabunPSK"/>
              </a:rPr>
              <a:t>ย</a:t>
            </a:r>
            <a:r>
              <a:rPr lang="th-TH" spc="30" dirty="0" smtClean="0">
                <a:latin typeface="TH SarabunPSK"/>
                <a:cs typeface="TH SarabunPSK"/>
              </a:rPr>
              <a:t>เ</a:t>
            </a:r>
            <a:r>
              <a:rPr lang="th-TH" spc="-10" dirty="0" smtClean="0">
                <a:latin typeface="TH SarabunPSK"/>
                <a:cs typeface="TH SarabunPSK"/>
              </a:rPr>
              <a:t>ด</a:t>
            </a:r>
            <a:r>
              <a:rPr lang="th-TH" spc="20" dirty="0" smtClean="0">
                <a:latin typeface="TH SarabunPSK"/>
                <a:cs typeface="TH SarabunPSK"/>
              </a:rPr>
              <a:t>ือ</a:t>
            </a:r>
            <a:r>
              <a:rPr lang="th-TH" spc="15" dirty="0" smtClean="0">
                <a:latin typeface="TH SarabunPSK"/>
                <a:cs typeface="TH SarabunPSK"/>
              </a:rPr>
              <a:t>น</a:t>
            </a:r>
            <a:r>
              <a:rPr lang="th-TH" spc="20" dirty="0" smtClean="0">
                <a:latin typeface="TH SarabunPSK"/>
                <a:cs typeface="TH SarabunPSK"/>
              </a:rPr>
              <a:t>ข</a:t>
            </a:r>
            <a:r>
              <a:rPr lang="th-TH" spc="5" dirty="0" smtClean="0">
                <a:latin typeface="TH SarabunPSK"/>
                <a:cs typeface="TH SarabunPSK"/>
              </a:rPr>
              <a:t>อ</a:t>
            </a:r>
            <a:r>
              <a:rPr lang="th-TH" spc="25" dirty="0" smtClean="0">
                <a:latin typeface="TH SarabunPSK"/>
                <a:cs typeface="TH SarabunPSK"/>
              </a:rPr>
              <a:t>ง</a:t>
            </a:r>
            <a:r>
              <a:rPr lang="th-TH" spc="10" dirty="0" smtClean="0">
                <a:latin typeface="TH SarabunPSK"/>
                <a:cs typeface="TH SarabunPSK"/>
              </a:rPr>
              <a:t>ไ</a:t>
            </a:r>
            <a:r>
              <a:rPr lang="th-TH" spc="20" dirty="0" smtClean="0">
                <a:latin typeface="TH SarabunPSK"/>
                <a:cs typeface="TH SarabunPSK"/>
              </a:rPr>
              <a:t>ท</a:t>
            </a:r>
            <a:r>
              <a:rPr lang="th-TH" spc="15" dirty="0" smtClean="0">
                <a:latin typeface="TH SarabunPSK"/>
                <a:cs typeface="TH SarabunPSK"/>
              </a:rPr>
              <a:t>ย</a:t>
            </a:r>
            <a:r>
              <a:rPr lang="th-TH" spc="-15" dirty="0" smtClean="0">
                <a:latin typeface="TH SarabunPSK"/>
                <a:cs typeface="TH SarabunPSK"/>
              </a:rPr>
              <a:t>ม</a:t>
            </a:r>
            <a:r>
              <a:rPr lang="th-TH" spc="20" dirty="0" smtClean="0">
                <a:latin typeface="TH SarabunPSK"/>
                <a:cs typeface="TH SarabunPSK"/>
              </a:rPr>
              <a:t>ี</a:t>
            </a:r>
            <a:r>
              <a:rPr lang="th-TH" spc="15" dirty="0" smtClean="0">
                <a:latin typeface="TH SarabunPSK"/>
                <a:cs typeface="TH SarabunPSK"/>
              </a:rPr>
              <a:t>ห</a:t>
            </a:r>
            <a:r>
              <a:rPr lang="th-TH" spc="25" dirty="0" smtClean="0">
                <a:latin typeface="TH SarabunPSK"/>
                <a:cs typeface="TH SarabunPSK"/>
              </a:rPr>
              <a:t>ล</a:t>
            </a:r>
            <a:r>
              <a:rPr lang="th-TH" spc="10" dirty="0" smtClean="0">
                <a:latin typeface="TH SarabunPSK"/>
                <a:cs typeface="TH SarabunPSK"/>
              </a:rPr>
              <a:t>า</a:t>
            </a:r>
            <a:r>
              <a:rPr lang="th-TH" spc="25" dirty="0" smtClean="0">
                <a:latin typeface="TH SarabunPSK"/>
                <a:cs typeface="TH SarabunPSK"/>
              </a:rPr>
              <a:t>ย</a:t>
            </a:r>
            <a:r>
              <a:rPr lang="th-TH" spc="-10" dirty="0" smtClean="0">
                <a:latin typeface="TH SarabunPSK"/>
                <a:cs typeface="TH SarabunPSK"/>
              </a:rPr>
              <a:t>ย</a:t>
            </a:r>
            <a:r>
              <a:rPr lang="th-TH" spc="-20" dirty="0" smtClean="0">
                <a:latin typeface="TH SarabunPSK"/>
                <a:cs typeface="TH SarabunPSK"/>
              </a:rPr>
              <a:t>ี</a:t>
            </a:r>
            <a:r>
              <a:rPr lang="th-TH" spc="20" dirty="0" smtClean="0">
                <a:latin typeface="TH SarabunPSK"/>
                <a:cs typeface="TH SarabunPSK"/>
              </a:rPr>
              <a:t>่</a:t>
            </a:r>
            <a:r>
              <a:rPr lang="th-TH" spc="-10" dirty="0" smtClean="0">
                <a:latin typeface="TH SarabunPSK"/>
                <a:cs typeface="TH SarabunPSK"/>
              </a:rPr>
              <a:t>ห</a:t>
            </a:r>
            <a:r>
              <a:rPr lang="th-TH" spc="20" dirty="0" smtClean="0">
                <a:latin typeface="TH SarabunPSK"/>
                <a:cs typeface="TH SarabunPSK"/>
              </a:rPr>
              <a:t></a:t>
            </a:r>
            <a:r>
              <a:rPr lang="th-TH" spc="-10" dirty="0" smtClean="0">
                <a:latin typeface="TH SarabunPSK"/>
                <a:cs typeface="TH SarabunPSK"/>
              </a:rPr>
              <a:t>อ</a:t>
            </a:r>
            <a:r>
              <a:rPr lang="th-TH" spc="-5" dirty="0" smtClean="0">
                <a:latin typeface="TH SarabunPSK"/>
                <a:cs typeface="TH SarabunPSK"/>
              </a:rPr>
              <a:t> </a:t>
            </a:r>
            <a:r>
              <a:rPr lang="th-TH" spc="0" dirty="0" smtClean="0">
                <a:latin typeface="TH SarabunPSK"/>
                <a:cs typeface="TH SarabunPSK"/>
              </a:rPr>
              <a:t>ไ</a:t>
            </a:r>
            <a:r>
              <a:rPr lang="th-TH" spc="-10" dirty="0" smtClean="0">
                <a:latin typeface="TH SarabunPSK"/>
                <a:cs typeface="TH SarabunPSK"/>
              </a:rPr>
              <a:t>ด</a:t>
            </a:r>
            <a:r>
              <a:rPr lang="th-TH" spc="-5" dirty="0" smtClean="0">
                <a:latin typeface="TH SarabunPSK"/>
                <a:cs typeface="TH SarabunPSK"/>
              </a:rPr>
              <a:t></a:t>
            </a:r>
            <a:r>
              <a:rPr lang="th-TH" spc="0" dirty="0" smtClean="0">
                <a:latin typeface="TH SarabunPSK"/>
                <a:cs typeface="TH SarabunPSK"/>
              </a:rPr>
              <a:t>แ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0" dirty="0" smtClean="0">
                <a:latin typeface="TH SarabunPSK"/>
                <a:cs typeface="TH SarabunPSK"/>
              </a:rPr>
              <a:t></a:t>
            </a:r>
            <a:r>
              <a:rPr lang="th-TH" spc="10" dirty="0" smtClean="0">
                <a:latin typeface="TH SarabunPSK"/>
                <a:cs typeface="TH SarabunPSK"/>
              </a:rPr>
              <a:t> </a:t>
            </a:r>
            <a:r>
              <a:rPr lang="en-US" spc="-10" dirty="0" err="1" smtClean="0">
                <a:latin typeface="TH SarabunPSK"/>
                <a:cs typeface="TH SarabunPSK"/>
              </a:rPr>
              <a:t>Sammart</a:t>
            </a:r>
            <a:r>
              <a:rPr lang="en-US" spc="-10" dirty="0" smtClean="0">
                <a:latin typeface="TH SarabunPSK"/>
                <a:cs typeface="TH SarabunPSK"/>
              </a:rPr>
              <a:t>, </a:t>
            </a:r>
            <a:r>
              <a:rPr lang="en-US" spc="-150" dirty="0" smtClean="0">
                <a:latin typeface="TH SarabunPSK"/>
                <a:cs typeface="TH SarabunPSK"/>
              </a:rPr>
              <a:t> </a:t>
            </a:r>
            <a:r>
              <a:rPr lang="en-US" spc="-15" dirty="0" smtClean="0">
                <a:latin typeface="TH SarabunPSK"/>
                <a:cs typeface="TH SarabunPSK"/>
              </a:rPr>
              <a:t>P</a:t>
            </a:r>
            <a:r>
              <a:rPr lang="en-US" spc="-10" dirty="0" smtClean="0">
                <a:latin typeface="TH SarabunPSK"/>
                <a:cs typeface="TH SarabunPSK"/>
              </a:rPr>
              <a:t>S</a:t>
            </a:r>
            <a:r>
              <a:rPr lang="en-US" spc="0" dirty="0" smtClean="0">
                <a:latin typeface="TH SarabunPSK"/>
                <a:cs typeface="TH SarabunPSK"/>
              </a:rPr>
              <a:t>I</a:t>
            </a:r>
            <a:r>
              <a:rPr lang="en-US" spc="-5" dirty="0" smtClean="0">
                <a:latin typeface="TH SarabunPSK"/>
                <a:cs typeface="TH SarabunPSK"/>
              </a:rPr>
              <a:t>, </a:t>
            </a:r>
            <a:r>
              <a:rPr lang="en-US" spc="-150" dirty="0" smtClean="0">
                <a:latin typeface="TH SarabunPSK"/>
                <a:cs typeface="TH SarabunPSK"/>
              </a:rPr>
              <a:t> </a:t>
            </a:r>
            <a:r>
              <a:rPr lang="en-US" spc="-15" dirty="0" err="1" smtClean="0">
                <a:latin typeface="TH SarabunPSK"/>
                <a:cs typeface="TH SarabunPSK"/>
              </a:rPr>
              <a:t>D</a:t>
            </a:r>
            <a:r>
              <a:rPr lang="en-US" spc="-10" dirty="0" err="1" smtClean="0">
                <a:latin typeface="TH SarabunPSK"/>
                <a:cs typeface="TH SarabunPSK"/>
              </a:rPr>
              <a:t>ynaS</a:t>
            </a:r>
            <a:r>
              <a:rPr lang="en-US" spc="-15" dirty="0" err="1" smtClean="0">
                <a:latin typeface="TH SarabunPSK"/>
                <a:cs typeface="TH SarabunPSK"/>
              </a:rPr>
              <a:t>AT</a:t>
            </a:r>
            <a:r>
              <a:rPr lang="en-US" spc="-5" dirty="0" smtClean="0">
                <a:latin typeface="TH SarabunPSK"/>
                <a:cs typeface="TH SarabunPSK"/>
              </a:rPr>
              <a:t>, </a:t>
            </a:r>
            <a:r>
              <a:rPr lang="en-US" spc="-150" dirty="0" smtClean="0">
                <a:latin typeface="TH SarabunPSK"/>
                <a:cs typeface="TH SarabunPSK"/>
              </a:rPr>
              <a:t> </a:t>
            </a:r>
            <a:r>
              <a:rPr lang="en-US" spc="-15" dirty="0" smtClean="0">
                <a:latin typeface="TH SarabunPSK"/>
                <a:cs typeface="TH SarabunPSK"/>
              </a:rPr>
              <a:t>T</a:t>
            </a:r>
            <a:r>
              <a:rPr lang="en-US" spc="-10" dirty="0" smtClean="0">
                <a:latin typeface="TH SarabunPSK"/>
                <a:cs typeface="TH SarabunPSK"/>
              </a:rPr>
              <a:t>rue </a:t>
            </a:r>
            <a:r>
              <a:rPr lang="en-US" spc="-145" dirty="0" smtClean="0">
                <a:latin typeface="TH SarabunPSK"/>
                <a:cs typeface="TH SarabunPSK"/>
              </a:rPr>
              <a:t> </a:t>
            </a:r>
            <a:r>
              <a:rPr lang="en-US" spc="0" dirty="0" smtClean="0">
                <a:latin typeface="TH SarabunPSK"/>
                <a:cs typeface="TH SarabunPSK"/>
              </a:rPr>
              <a:t>(</a:t>
            </a:r>
            <a:r>
              <a:rPr lang="th-TH" spc="0" dirty="0" smtClean="0">
                <a:latin typeface="TH SarabunPSK"/>
                <a:cs typeface="TH SarabunPSK"/>
              </a:rPr>
              <a:t>จานแดง)</a:t>
            </a:r>
            <a:r>
              <a:rPr lang="th-TH" spc="-5" dirty="0" smtClean="0">
                <a:latin typeface="TH SarabunPSK"/>
                <a:cs typeface="TH SarabunPSK"/>
              </a:rPr>
              <a:t>, </a:t>
            </a:r>
            <a:r>
              <a:rPr lang="th-TH" spc="-135" dirty="0" smtClean="0">
                <a:latin typeface="TH SarabunPSK"/>
                <a:cs typeface="TH SarabunPSK"/>
              </a:rPr>
              <a:t> </a:t>
            </a:r>
            <a:r>
              <a:rPr lang="en-US" spc="0" dirty="0" err="1" smtClean="0">
                <a:latin typeface="TH SarabunPSK"/>
                <a:cs typeface="TH SarabunPSK"/>
              </a:rPr>
              <a:t>I</a:t>
            </a:r>
            <a:r>
              <a:rPr lang="en-US" spc="-10" dirty="0" err="1" smtClean="0">
                <a:latin typeface="TH SarabunPSK"/>
                <a:cs typeface="TH SarabunPSK"/>
              </a:rPr>
              <a:t>nfoS</a:t>
            </a:r>
            <a:r>
              <a:rPr lang="en-US" spc="-15" dirty="0" err="1" smtClean="0">
                <a:latin typeface="TH SarabunPSK"/>
                <a:cs typeface="TH SarabunPSK"/>
              </a:rPr>
              <a:t>AT</a:t>
            </a:r>
            <a:r>
              <a:rPr lang="th-TH" spc="5" dirty="0" smtClean="0">
                <a:latin typeface="TH SarabunPSK"/>
                <a:cs typeface="TH SarabunPSK"/>
              </a:rPr>
              <a:t>เ</a:t>
            </a:r>
            <a:r>
              <a:rPr lang="th-TH" spc="-10" dirty="0" smtClean="0">
                <a:latin typeface="TH SarabunPSK"/>
                <a:cs typeface="TH SarabunPSK"/>
              </a:rPr>
              <a:t>ป</a:t>
            </a:r>
            <a:r>
              <a:rPr lang="th-TH" spc="5" dirty="0" smtClean="0">
                <a:latin typeface="TH SarabunPSK"/>
                <a:cs typeface="TH SarabunPSK"/>
              </a:rPr>
              <a:t>น</a:t>
            </a:r>
            <a:r>
              <a:rPr lang="th-TH" spc="-15" dirty="0" smtClean="0">
                <a:latin typeface="TH SarabunPSK"/>
                <a:cs typeface="TH SarabunPSK"/>
              </a:rPr>
              <a:t>ต</a:t>
            </a:r>
            <a:r>
              <a:rPr lang="th-TH" spc="-5" dirty="0" smtClean="0">
                <a:latin typeface="TH SarabunPSK"/>
                <a:cs typeface="TH SarabunPSK"/>
              </a:rPr>
              <a:t></a:t>
            </a:r>
            <a:r>
              <a:rPr lang="th-TH" spc="-10" dirty="0" smtClean="0">
                <a:latin typeface="TH SarabunPSK"/>
                <a:cs typeface="TH SarabunPSK"/>
              </a:rPr>
              <a:t>น </a:t>
            </a:r>
            <a:r>
              <a:rPr lang="th-TH" spc="40" dirty="0" smtClean="0">
                <a:latin typeface="TH SarabunPSK"/>
                <a:cs typeface="TH SarabunPSK"/>
              </a:rPr>
              <a:t> </a:t>
            </a:r>
            <a:r>
              <a:rPr lang="th-TH" spc="-5" dirty="0" smtClean="0">
                <a:latin typeface="TH SarabunPSK"/>
                <a:cs typeface="TH SarabunPSK"/>
              </a:rPr>
              <a:t>ช</a:t>
            </a:r>
            <a:r>
              <a:rPr lang="th-TH" spc="10" dirty="0" smtClean="0">
                <a:latin typeface="TH SarabunPSK"/>
                <a:cs typeface="TH SarabunPSK"/>
              </a:rPr>
              <a:t></a:t>
            </a:r>
            <a:r>
              <a:rPr lang="th-TH" spc="-5" dirty="0" smtClean="0">
                <a:latin typeface="TH SarabunPSK"/>
                <a:cs typeface="TH SarabunPSK"/>
              </a:rPr>
              <a:t>อ</a:t>
            </a:r>
            <a:r>
              <a:rPr lang="th-TH" spc="0" dirty="0" smtClean="0">
                <a:latin typeface="TH SarabunPSK"/>
                <a:cs typeface="TH SarabunPSK"/>
              </a:rPr>
              <a:t>งราย</a:t>
            </a:r>
            <a:r>
              <a:rPr lang="th-TH" spc="-5" dirty="0" smtClean="0">
                <a:latin typeface="TH SarabunPSK"/>
                <a:cs typeface="TH SarabunPSK"/>
              </a:rPr>
              <a:t>ก</a:t>
            </a:r>
            <a:r>
              <a:rPr lang="th-TH" spc="0" dirty="0" smtClean="0">
                <a:latin typeface="TH SarabunPSK"/>
                <a:cs typeface="TH SarabunPSK"/>
              </a:rPr>
              <a:t>าร</a:t>
            </a:r>
            <a:r>
              <a:rPr lang="th-TH" spc="-10" dirty="0" smtClean="0">
                <a:latin typeface="TH SarabunPSK"/>
                <a:cs typeface="TH SarabunPSK"/>
              </a:rPr>
              <a:t>ต</a:t>
            </a:r>
            <a:r>
              <a:rPr lang="th-TH" spc="5" dirty="0" smtClean="0">
                <a:latin typeface="TH SarabunPSK"/>
                <a:cs typeface="TH SarabunPSK"/>
              </a:rPr>
              <a:t>าง</a:t>
            </a:r>
            <a:r>
              <a:rPr lang="th-TH" spc="-10" dirty="0" smtClean="0">
                <a:latin typeface="TH SarabunPSK"/>
                <a:cs typeface="TH SarabunPSK"/>
              </a:rPr>
              <a:t>ๆ</a:t>
            </a:r>
            <a:r>
              <a:rPr lang="th-TH" spc="25" dirty="0" smtClean="0">
                <a:latin typeface="TH SarabunPSK"/>
                <a:cs typeface="TH SarabunPSK"/>
              </a:rPr>
              <a:t> </a:t>
            </a:r>
            <a:r>
              <a:rPr lang="th-TH" spc="-5" dirty="0" smtClean="0">
                <a:latin typeface="TH SarabunPSK"/>
                <a:cs typeface="TH SarabunPSK"/>
              </a:rPr>
              <a:t>อ</a:t>
            </a:r>
            <a:r>
              <a:rPr lang="th-TH" spc="0" dirty="0" smtClean="0">
                <a:latin typeface="TH SarabunPSK"/>
                <a:cs typeface="TH SarabunPSK"/>
              </a:rPr>
              <a:t>าจ</a:t>
            </a:r>
            <a:r>
              <a:rPr lang="th-TH" spc="-5" dirty="0" smtClean="0">
                <a:latin typeface="TH SarabunPSK"/>
                <a:cs typeface="TH SarabunPSK"/>
              </a:rPr>
              <a:t>ม</a:t>
            </a:r>
            <a:r>
              <a:rPr lang="th-TH" spc="0" dirty="0" smtClean="0">
                <a:latin typeface="TH SarabunPSK"/>
                <a:cs typeface="TH SarabunPSK"/>
              </a:rPr>
              <a:t>าจา</a:t>
            </a:r>
            <a:r>
              <a:rPr lang="th-TH" spc="-5" dirty="0" smtClean="0">
                <a:latin typeface="TH SarabunPSK"/>
                <a:cs typeface="TH SarabunPSK"/>
              </a:rPr>
              <a:t>กก</a:t>
            </a:r>
            <a:r>
              <a:rPr lang="th-TH" spc="0" dirty="0" smtClean="0">
                <a:latin typeface="TH SarabunPSK"/>
                <a:cs typeface="TH SarabunPSK"/>
              </a:rPr>
              <a:t>าร</a:t>
            </a:r>
            <a:r>
              <a:rPr lang="th-TH" spc="-15" dirty="0" smtClean="0">
                <a:latin typeface="TH SarabunPSK"/>
                <a:cs typeface="TH SarabunPSK"/>
              </a:rPr>
              <a:t>ด</a:t>
            </a:r>
            <a:r>
              <a:rPr lang="th-TH" spc="-5" dirty="0" smtClean="0">
                <a:latin typeface="TH SarabunPSK"/>
                <a:cs typeface="TH SarabunPSK"/>
              </a:rPr>
              <a:t>ึง ส</a:t>
            </a:r>
            <a:r>
              <a:rPr lang="th-TH" spc="-20" dirty="0" smtClean="0">
                <a:latin typeface="TH SarabunPSK"/>
                <a:cs typeface="TH SarabunPSK"/>
              </a:rPr>
              <a:t>ั</a:t>
            </a:r>
            <a:r>
              <a:rPr lang="th-TH" spc="-15" dirty="0" smtClean="0">
                <a:latin typeface="TH SarabunPSK"/>
                <a:cs typeface="TH SarabunPSK"/>
              </a:rPr>
              <a:t>ญญ</a:t>
            </a:r>
            <a:r>
              <a:rPr lang="th-TH" spc="-10" dirty="0" smtClean="0">
                <a:latin typeface="TH SarabunPSK"/>
                <a:cs typeface="TH SarabunPSK"/>
              </a:rPr>
              <a:t>า</a:t>
            </a:r>
            <a:r>
              <a:rPr lang="th-TH" spc="-15" dirty="0" smtClean="0">
                <a:latin typeface="TH SarabunPSK"/>
                <a:cs typeface="TH SarabunPSK"/>
              </a:rPr>
              <a:t>ณ</a:t>
            </a:r>
            <a:r>
              <a:rPr lang="th-TH" spc="-5" dirty="0" smtClean="0">
                <a:latin typeface="TH SarabunPSK"/>
                <a:cs typeface="TH SarabunPSK"/>
              </a:rPr>
              <a:t>ฟรี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-5" dirty="0" smtClean="0">
                <a:latin typeface="TH SarabunPSK"/>
                <a:cs typeface="TH SarabunPSK"/>
              </a:rPr>
              <a:t>ีว</a:t>
            </a:r>
            <a:r>
              <a:rPr lang="th-TH" spc="5" dirty="0" smtClean="0">
                <a:latin typeface="TH SarabunPSK"/>
                <a:cs typeface="TH SarabunPSK"/>
              </a:rPr>
              <a:t>ีจ</a:t>
            </a:r>
            <a:r>
              <a:rPr lang="th-TH" spc="0" dirty="0" smtClean="0">
                <a:latin typeface="TH SarabunPSK"/>
                <a:cs typeface="TH SarabunPSK"/>
              </a:rPr>
              <a:t>า</a:t>
            </a:r>
            <a:r>
              <a:rPr lang="th-TH" spc="-5" dirty="0" smtClean="0">
                <a:latin typeface="TH SarabunPSK"/>
                <a:cs typeface="TH SarabunPSK"/>
              </a:rPr>
              <a:t>ก</a:t>
            </a:r>
            <a:r>
              <a:rPr lang="th-TH" spc="-10" dirty="0" smtClean="0">
                <a:latin typeface="TH SarabunPSK"/>
                <a:cs typeface="TH SarabunPSK"/>
              </a:rPr>
              <a:t>ต</a:t>
            </a:r>
            <a:r>
              <a:rPr lang="th-TH" spc="-5" dirty="0" smtClean="0">
                <a:latin typeface="TH SarabunPSK"/>
                <a:cs typeface="TH SarabunPSK"/>
              </a:rPr>
              <a:t></a:t>
            </a:r>
            <a:r>
              <a:rPr lang="th-TH" spc="0" dirty="0" smtClean="0">
                <a:latin typeface="TH SarabunPSK"/>
                <a:cs typeface="TH SarabunPSK"/>
              </a:rPr>
              <a:t>างปร</a:t>
            </a:r>
            <a:r>
              <a:rPr lang="th-TH" spc="-5" dirty="0" smtClean="0">
                <a:latin typeface="TH SarabunPSK"/>
                <a:cs typeface="TH SarabunPSK"/>
              </a:rPr>
              <a:t>ะ</a:t>
            </a:r>
            <a:r>
              <a:rPr lang="th-TH" spc="5" dirty="0" smtClean="0">
                <a:latin typeface="TH SarabunPSK"/>
                <a:cs typeface="TH SarabunPSK"/>
              </a:rPr>
              <a:t>เ</a:t>
            </a:r>
            <a:r>
              <a:rPr lang="th-TH" spc="-5" dirty="0" smtClean="0">
                <a:latin typeface="TH SarabunPSK"/>
                <a:cs typeface="TH SarabunPSK"/>
              </a:rPr>
              <a:t>ท</a:t>
            </a:r>
            <a:r>
              <a:rPr lang="th-TH" spc="-10" dirty="0" smtClean="0">
                <a:latin typeface="TH SarabunPSK"/>
                <a:cs typeface="TH SarabunPSK"/>
              </a:rPr>
              <a:t>ศ</a:t>
            </a:r>
            <a:r>
              <a:rPr lang="th-TH" spc="20" dirty="0" smtClean="0">
                <a:latin typeface="TH SarabunPSK"/>
                <a:cs typeface="TH SarabunPSK"/>
              </a:rPr>
              <a:t> </a:t>
            </a:r>
            <a:r>
              <a:rPr lang="th-TH" spc="0" dirty="0" smtClean="0">
                <a:latin typeface="TH SarabunPSK"/>
                <a:cs typeface="TH SarabunPSK"/>
              </a:rPr>
              <a:t>(</a:t>
            </a:r>
            <a:r>
              <a:rPr lang="en-US" spc="-10" dirty="0" smtClean="0">
                <a:latin typeface="TH SarabunPSK"/>
                <a:cs typeface="TH SarabunPSK"/>
              </a:rPr>
              <a:t>fee</a:t>
            </a:r>
            <a:r>
              <a:rPr lang="en-US" spc="-15" dirty="0" smtClean="0">
                <a:latin typeface="TH SarabunPSK"/>
                <a:cs typeface="TH SarabunPSK"/>
              </a:rPr>
              <a:t>d</a:t>
            </a:r>
            <a:r>
              <a:rPr lang="en-US" spc="-10" dirty="0" smtClean="0">
                <a:latin typeface="TH SarabunPSK"/>
                <a:cs typeface="TH SarabunPSK"/>
              </a:rPr>
              <a:t>in</a:t>
            </a:r>
            <a:r>
              <a:rPr lang="en-US" spc="-15" dirty="0" smtClean="0">
                <a:latin typeface="TH SarabunPSK"/>
                <a:cs typeface="TH SarabunPSK"/>
              </a:rPr>
              <a:t>g</a:t>
            </a:r>
            <a:r>
              <a:rPr lang="en-US" spc="-5" dirty="0" smtClean="0">
                <a:latin typeface="TH SarabunPSK"/>
                <a:cs typeface="TH SarabunPSK"/>
              </a:rPr>
              <a:t>)</a:t>
            </a:r>
            <a:r>
              <a:rPr lang="en-US" spc="20" dirty="0" smtClean="0">
                <a:latin typeface="TH SarabunPSK"/>
                <a:cs typeface="TH SarabunPSK"/>
              </a:rPr>
              <a:t> </a:t>
            </a:r>
            <a:r>
              <a:rPr lang="th-TH" spc="-5" dirty="0" smtClean="0">
                <a:latin typeface="TH SarabunPSK"/>
                <a:cs typeface="TH SarabunPSK"/>
              </a:rPr>
              <a:t>ก</a:t>
            </a:r>
            <a:r>
              <a:rPr lang="th-TH" spc="0" dirty="0" smtClean="0">
                <a:latin typeface="TH SarabunPSK"/>
                <a:cs typeface="TH SarabunPSK"/>
              </a:rPr>
              <a:t>าร</a:t>
            </a:r>
            <a:r>
              <a:rPr lang="th-TH" spc="-15" dirty="0" smtClean="0">
                <a:latin typeface="TH SarabunPSK"/>
                <a:cs typeface="TH SarabunPSK"/>
              </a:rPr>
              <a:t>ซ</a:t>
            </a:r>
            <a:r>
              <a:rPr lang="th-TH" spc="0" dirty="0" smtClean="0">
                <a:latin typeface="TH SarabunPSK"/>
                <a:cs typeface="TH SarabunPSK"/>
              </a:rPr>
              <a:t>ื</a:t>
            </a:r>
            <a:r>
              <a:rPr lang="th-TH" spc="-5" dirty="0" smtClean="0">
                <a:latin typeface="TH SarabunPSK"/>
                <a:cs typeface="TH SarabunPSK"/>
              </a:rPr>
              <a:t>้อ</a:t>
            </a:r>
            <a:r>
              <a:rPr lang="th-TH" spc="-10" dirty="0" smtClean="0">
                <a:latin typeface="TH SarabunPSK"/>
                <a:cs typeface="TH SarabunPSK"/>
              </a:rPr>
              <a:t>ล</a:t>
            </a:r>
            <a:r>
              <a:rPr lang="th-TH" spc="-5" dirty="0" smtClean="0">
                <a:latin typeface="TH SarabunPSK"/>
                <a:cs typeface="TH SarabunPSK"/>
              </a:rPr>
              <a:t>ิข</a:t>
            </a:r>
            <a:r>
              <a:rPr lang="th-TH" spc="-10" dirty="0" smtClean="0">
                <a:latin typeface="TH SarabunPSK"/>
                <a:cs typeface="TH SarabunPSK"/>
              </a:rPr>
              <a:t>ส</a:t>
            </a:r>
            <a:r>
              <a:rPr lang="th-TH" spc="-5" dirty="0" smtClean="0">
                <a:latin typeface="TH SarabunPSK"/>
                <a:cs typeface="TH SarabunPSK"/>
              </a:rPr>
              <a:t>ิทธ</a:t>
            </a:r>
            <a:r>
              <a:rPr lang="th-TH" spc="0" dirty="0" smtClean="0">
                <a:latin typeface="TH SarabunPSK"/>
                <a:cs typeface="TH SarabunPSK"/>
              </a:rPr>
              <a:t>ิ</a:t>
            </a:r>
            <a:r>
              <a:rPr lang="th-TH" spc="-5" dirty="0" smtClean="0">
                <a:latin typeface="TH SarabunPSK"/>
                <a:cs typeface="TH SarabunPSK"/>
              </a:rPr>
              <a:t>์</a:t>
            </a:r>
            <a:r>
              <a:rPr lang="th-TH" spc="0" dirty="0" smtClean="0">
                <a:latin typeface="TH SarabunPSK"/>
                <a:cs typeface="TH SarabunPSK"/>
              </a:rPr>
              <a:t>ราย</a:t>
            </a:r>
            <a:r>
              <a:rPr lang="th-TH" spc="-5" dirty="0" smtClean="0">
                <a:latin typeface="TH SarabunPSK"/>
                <a:cs typeface="TH SarabunPSK"/>
              </a:rPr>
              <a:t>ก</a:t>
            </a:r>
            <a:r>
              <a:rPr lang="th-TH" spc="0" dirty="0" smtClean="0">
                <a:latin typeface="TH SarabunPSK"/>
                <a:cs typeface="TH SarabunPSK"/>
              </a:rPr>
              <a:t>า</a:t>
            </a:r>
            <a:r>
              <a:rPr lang="th-TH" spc="-5" dirty="0" smtClean="0">
                <a:latin typeface="TH SarabunPSK"/>
                <a:cs typeface="TH SarabunPSK"/>
              </a:rPr>
              <a:t>ร</a:t>
            </a:r>
            <a:r>
              <a:rPr lang="th-TH" spc="25" dirty="0" smtClean="0">
                <a:latin typeface="TH SarabunPSK"/>
                <a:cs typeface="TH SarabunPSK"/>
              </a:rPr>
              <a:t> </a:t>
            </a:r>
            <a:r>
              <a:rPr lang="th-TH" spc="-5" dirty="0" smtClean="0">
                <a:latin typeface="TH SarabunPSK"/>
                <a:cs typeface="TH SarabunPSK"/>
              </a:rPr>
              <a:t>ก</a:t>
            </a:r>
            <a:r>
              <a:rPr lang="th-TH" spc="0" dirty="0" smtClean="0">
                <a:latin typeface="TH SarabunPSK"/>
                <a:cs typeface="TH SarabunPSK"/>
              </a:rPr>
              <a:t>าร</a:t>
            </a:r>
            <a:r>
              <a:rPr lang="th-TH" spc="5" dirty="0" smtClean="0">
                <a:latin typeface="TH SarabunPSK"/>
                <a:cs typeface="TH SarabunPSK"/>
              </a:rPr>
              <a:t>ผ</a:t>
            </a:r>
            <a:r>
              <a:rPr lang="th-TH" spc="-10" dirty="0" smtClean="0">
                <a:latin typeface="TH SarabunPSK"/>
                <a:cs typeface="TH SarabunPSK"/>
              </a:rPr>
              <a:t>ล</a:t>
            </a:r>
            <a:r>
              <a:rPr lang="th-TH" spc="5" dirty="0" smtClean="0">
                <a:latin typeface="TH SarabunPSK"/>
                <a:cs typeface="TH SarabunPSK"/>
              </a:rPr>
              <a:t>ิต</a:t>
            </a:r>
            <a:r>
              <a:rPr lang="th-TH" spc="-5" dirty="0" smtClean="0">
                <a:latin typeface="TH SarabunPSK"/>
                <a:cs typeface="TH SarabunPSK"/>
              </a:rPr>
              <a:t>ช</a:t>
            </a:r>
            <a:r>
              <a:rPr lang="th-TH" spc="10" dirty="0" smtClean="0">
                <a:latin typeface="TH SarabunPSK"/>
                <a:cs typeface="TH SarabunPSK"/>
              </a:rPr>
              <a:t></a:t>
            </a:r>
            <a:r>
              <a:rPr lang="th-TH" spc="-5" dirty="0" smtClean="0">
                <a:latin typeface="TH SarabunPSK"/>
                <a:cs typeface="TH SarabunPSK"/>
              </a:rPr>
              <a:t>อ</a:t>
            </a:r>
            <a:r>
              <a:rPr lang="th-TH" spc="0" dirty="0" smtClean="0">
                <a:latin typeface="TH SarabunPSK"/>
                <a:cs typeface="TH SarabunPSK"/>
              </a:rPr>
              <a:t>งราย</a:t>
            </a:r>
            <a:r>
              <a:rPr lang="th-TH" spc="-5" dirty="0" smtClean="0">
                <a:latin typeface="TH SarabunPSK"/>
                <a:cs typeface="TH SarabunPSK"/>
              </a:rPr>
              <a:t>ก</a:t>
            </a:r>
            <a:r>
              <a:rPr lang="th-TH" spc="5" dirty="0" smtClean="0">
                <a:latin typeface="TH SarabunPSK"/>
                <a:cs typeface="TH SarabunPSK"/>
              </a:rPr>
              <a:t>ารเ</a:t>
            </a:r>
            <a:r>
              <a:rPr lang="th-TH" spc="-5" dirty="0" smtClean="0">
                <a:latin typeface="TH SarabunPSK"/>
                <a:cs typeface="TH SarabunPSK"/>
              </a:rPr>
              <a:t>อง</a:t>
            </a:r>
            <a:r>
              <a:rPr lang="th-TH" spc="25" dirty="0" smtClean="0">
                <a:latin typeface="TH SarabunPSK"/>
                <a:cs typeface="TH SarabunPSK"/>
              </a:rPr>
              <a:t> </a:t>
            </a:r>
            <a:r>
              <a:rPr lang="th-TH" spc="-5" dirty="0" smtClean="0">
                <a:latin typeface="TH SarabunPSK"/>
                <a:cs typeface="TH SarabunPSK"/>
              </a:rPr>
              <a:t>ก</a:t>
            </a:r>
            <a:r>
              <a:rPr lang="th-TH" spc="0" dirty="0" smtClean="0">
                <a:latin typeface="TH SarabunPSK"/>
                <a:cs typeface="TH SarabunPSK"/>
              </a:rPr>
              <a:t>าร</a:t>
            </a:r>
            <a:r>
              <a:rPr lang="th-TH" spc="-5" dirty="0" smtClean="0">
                <a:latin typeface="TH SarabunPSK"/>
                <a:cs typeface="TH SarabunPSK"/>
              </a:rPr>
              <a:t>ร</a:t>
            </a:r>
            <a:r>
              <a:rPr lang="th-TH" spc="10" dirty="0" smtClean="0">
                <a:latin typeface="TH SarabunPSK"/>
                <a:cs typeface="TH SarabunPSK"/>
              </a:rPr>
              <a:t></a:t>
            </a:r>
            <a:r>
              <a:rPr lang="th-TH" spc="5" dirty="0" smtClean="0">
                <a:latin typeface="TH SarabunPSK"/>
                <a:cs typeface="TH SarabunPSK"/>
              </a:rPr>
              <a:t>ว</a:t>
            </a:r>
            <a:r>
              <a:rPr lang="th-TH" spc="-5" dirty="0" smtClean="0">
                <a:latin typeface="TH SarabunPSK"/>
                <a:cs typeface="TH SarabunPSK"/>
              </a:rPr>
              <a:t>ม</a:t>
            </a:r>
            <a:r>
              <a:rPr lang="th-TH" spc="5" dirty="0" smtClean="0">
                <a:latin typeface="TH SarabunPSK"/>
                <a:cs typeface="TH SarabunPSK"/>
              </a:rPr>
              <a:t>ลง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-5" dirty="0" smtClean="0">
                <a:latin typeface="TH SarabunPSK"/>
                <a:cs typeface="TH SarabunPSK"/>
              </a:rPr>
              <a:t>ุ</a:t>
            </a:r>
            <a:r>
              <a:rPr lang="th-TH" spc="0" dirty="0" smtClean="0">
                <a:latin typeface="TH SarabunPSK"/>
                <a:cs typeface="TH SarabunPSK"/>
              </a:rPr>
              <a:t>น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5" dirty="0" smtClean="0">
                <a:latin typeface="TH SarabunPSK"/>
                <a:cs typeface="TH SarabunPSK"/>
              </a:rPr>
              <a:t>ับ</a:t>
            </a:r>
            <a:r>
              <a:rPr lang="th-TH" spc="-10" dirty="0" smtClean="0">
                <a:latin typeface="TH SarabunPSK"/>
                <a:cs typeface="TH SarabunPSK"/>
              </a:rPr>
              <a:t>ผ</a:t>
            </a:r>
            <a:r>
              <a:rPr lang="th-TH" spc="-20" dirty="0" smtClean="0">
                <a:latin typeface="TH SarabunPSK"/>
                <a:cs typeface="TH SarabunPSK"/>
              </a:rPr>
              <a:t>ู</a:t>
            </a:r>
            <a:r>
              <a:rPr lang="th-TH" spc="20" dirty="0" smtClean="0">
                <a:latin typeface="TH SarabunPSK"/>
                <a:cs typeface="TH SarabunPSK"/>
              </a:rPr>
              <a:t></a:t>
            </a:r>
            <a:r>
              <a:rPr lang="th-TH" spc="25" dirty="0" smtClean="0">
                <a:latin typeface="TH SarabunPSK"/>
                <a:cs typeface="TH SarabunPSK"/>
              </a:rPr>
              <a:t>ปร</a:t>
            </a:r>
            <a:r>
              <a:rPr lang="th-TH" spc="20" dirty="0" smtClean="0">
                <a:latin typeface="TH SarabunPSK"/>
                <a:cs typeface="TH SarabunPSK"/>
              </a:rPr>
              <a:t>ะ</a:t>
            </a:r>
            <a:r>
              <a:rPr lang="th-TH" spc="30" dirty="0" smtClean="0">
                <a:latin typeface="TH SarabunPSK"/>
                <a:cs typeface="TH SarabunPSK"/>
              </a:rPr>
              <a:t>ก</a:t>
            </a:r>
            <a:r>
              <a:rPr lang="th-TH" spc="20" dirty="0" smtClean="0">
                <a:latin typeface="TH SarabunPSK"/>
                <a:cs typeface="TH SarabunPSK"/>
              </a:rPr>
              <a:t>อ</a:t>
            </a:r>
            <a:r>
              <a:rPr lang="th-TH" spc="25" dirty="0" smtClean="0">
                <a:latin typeface="TH SarabunPSK"/>
                <a:cs typeface="TH SarabunPSK"/>
              </a:rPr>
              <a:t>บ</a:t>
            </a:r>
            <a:r>
              <a:rPr lang="th-TH" spc="20" dirty="0" smtClean="0">
                <a:latin typeface="TH SarabunPSK"/>
                <a:cs typeface="TH SarabunPSK"/>
              </a:rPr>
              <a:t>ก</a:t>
            </a:r>
            <a:r>
              <a:rPr lang="th-TH" spc="35" dirty="0" smtClean="0">
                <a:latin typeface="TH SarabunPSK"/>
                <a:cs typeface="TH SarabunPSK"/>
              </a:rPr>
              <a:t>า</a:t>
            </a:r>
            <a:r>
              <a:rPr lang="th-TH" spc="25" dirty="0" smtClean="0">
                <a:latin typeface="TH SarabunPSK"/>
                <a:cs typeface="TH SarabunPSK"/>
              </a:rPr>
              <a:t>ร</a:t>
            </a:r>
            <a:r>
              <a:rPr lang="th-TH" spc="-10" dirty="0" smtClean="0">
                <a:latin typeface="TH SarabunPSK"/>
                <a:cs typeface="TH SarabunPSK"/>
              </a:rPr>
              <a:t>ด</a:t>
            </a:r>
            <a:r>
              <a:rPr lang="th-TH" spc="30" dirty="0" smtClean="0">
                <a:latin typeface="TH SarabunPSK"/>
                <a:cs typeface="TH SarabunPSK"/>
              </a:rPr>
              <a:t>า</a:t>
            </a:r>
            <a:r>
              <a:rPr lang="th-TH" spc="35" dirty="0" smtClean="0">
                <a:latin typeface="TH SarabunPSK"/>
                <a:cs typeface="TH SarabunPSK"/>
              </a:rPr>
              <a:t>นโ</a:t>
            </a:r>
            <a:r>
              <a:rPr lang="th-TH" spc="20" dirty="0" smtClean="0">
                <a:latin typeface="TH SarabunPSK"/>
                <a:cs typeface="TH SarabunPSK"/>
              </a:rPr>
              <a:t>ท</a:t>
            </a:r>
            <a:r>
              <a:rPr lang="th-TH" spc="25" dirty="0" smtClean="0">
                <a:latin typeface="TH SarabunPSK"/>
                <a:cs typeface="TH SarabunPSK"/>
              </a:rPr>
              <a:t>ร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30" dirty="0" smtClean="0">
                <a:latin typeface="TH SarabunPSK"/>
                <a:cs typeface="TH SarabunPSK"/>
              </a:rPr>
              <a:t>ั</a:t>
            </a:r>
            <a:r>
              <a:rPr lang="th-TH" spc="20" dirty="0" smtClean="0">
                <a:latin typeface="TH SarabunPSK"/>
                <a:cs typeface="TH SarabunPSK"/>
              </a:rPr>
              <a:t>ศ</a:t>
            </a:r>
            <a:r>
              <a:rPr lang="th-TH" spc="-5" dirty="0" smtClean="0">
                <a:latin typeface="TH SarabunPSK"/>
                <a:cs typeface="TH SarabunPSK"/>
              </a:rPr>
              <a:t>น</a:t>
            </a:r>
            <a:r>
              <a:rPr lang="th-TH" spc="55" dirty="0" smtClean="0">
                <a:latin typeface="TH SarabunPSK"/>
                <a:cs typeface="TH SarabunPSK"/>
              </a:rPr>
              <a:t> </a:t>
            </a:r>
            <a:r>
              <a:rPr lang="th-TH" spc="35" dirty="0" smtClean="0">
                <a:latin typeface="TH SarabunPSK"/>
                <a:cs typeface="TH SarabunPSK"/>
              </a:rPr>
              <a:t>แ</a:t>
            </a:r>
            <a:r>
              <a:rPr lang="th-TH" spc="25" dirty="0" smtClean="0">
                <a:latin typeface="TH SarabunPSK"/>
                <a:cs typeface="TH SarabunPSK"/>
              </a:rPr>
              <a:t>ล</a:t>
            </a:r>
            <a:r>
              <a:rPr lang="th-TH" spc="20" dirty="0" smtClean="0">
                <a:latin typeface="TH SarabunPSK"/>
                <a:cs typeface="TH SarabunPSK"/>
              </a:rPr>
              <a:t>ะก</a:t>
            </a:r>
            <a:r>
              <a:rPr lang="th-TH" spc="35" dirty="0" smtClean="0">
                <a:latin typeface="TH SarabunPSK"/>
                <a:cs typeface="TH SarabunPSK"/>
              </a:rPr>
              <a:t>า</a:t>
            </a:r>
            <a:r>
              <a:rPr lang="th-TH" spc="25" dirty="0" smtClean="0">
                <a:latin typeface="TH SarabunPSK"/>
                <a:cs typeface="TH SarabunPSK"/>
              </a:rPr>
              <a:t>รใ</a:t>
            </a:r>
            <a:r>
              <a:rPr lang="th-TH" spc="-10" dirty="0" smtClean="0">
                <a:latin typeface="TH SarabunPSK"/>
                <a:cs typeface="TH SarabunPSK"/>
              </a:rPr>
              <a:t>ห</a:t>
            </a:r>
            <a:r>
              <a:rPr lang="th-TH" spc="35" dirty="0" smtClean="0">
                <a:latin typeface="TH SarabunPSK"/>
                <a:cs typeface="TH SarabunPSK"/>
              </a:rPr>
              <a:t>บ</a:t>
            </a:r>
            <a:r>
              <a:rPr lang="th-TH" spc="-5" dirty="0" smtClean="0">
                <a:latin typeface="TH SarabunPSK"/>
                <a:cs typeface="TH SarabunPSK"/>
              </a:rPr>
              <a:t>ร</a:t>
            </a:r>
            <a:r>
              <a:rPr lang="th-TH" spc="20" dirty="0" smtClean="0">
                <a:latin typeface="TH SarabunPSK"/>
                <a:cs typeface="TH SarabunPSK"/>
              </a:rPr>
              <a:t>ิก</a:t>
            </a:r>
            <a:r>
              <a:rPr lang="th-TH" spc="25" dirty="0" smtClean="0">
                <a:latin typeface="TH SarabunPSK"/>
                <a:cs typeface="TH SarabunPSK"/>
              </a:rPr>
              <a:t>า</a:t>
            </a:r>
            <a:r>
              <a:rPr lang="th-TH" spc="40" dirty="0" smtClean="0">
                <a:latin typeface="TH SarabunPSK"/>
                <a:cs typeface="TH SarabunPSK"/>
              </a:rPr>
              <a:t>ร</a:t>
            </a:r>
            <a:r>
              <a:rPr lang="th-TH" spc="20" dirty="0" smtClean="0">
                <a:latin typeface="TH SarabunPSK"/>
                <a:cs typeface="TH SarabunPSK"/>
              </a:rPr>
              <a:t>แ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35" dirty="0" smtClean="0">
                <a:latin typeface="TH SarabunPSK"/>
                <a:cs typeface="TH SarabunPSK"/>
              </a:rPr>
              <a:t></a:t>
            </a:r>
            <a:r>
              <a:rPr lang="th-TH" spc="-10" dirty="0" smtClean="0">
                <a:latin typeface="TH SarabunPSK"/>
                <a:cs typeface="TH SarabunPSK"/>
              </a:rPr>
              <a:t>ผ</a:t>
            </a:r>
            <a:r>
              <a:rPr lang="th-TH" spc="-20" dirty="0" smtClean="0">
                <a:latin typeface="TH SarabunPSK"/>
                <a:cs typeface="TH SarabunPSK"/>
              </a:rPr>
              <a:t>ู</a:t>
            </a:r>
            <a:r>
              <a:rPr lang="th-TH" spc="20" dirty="0" smtClean="0">
                <a:latin typeface="TH SarabunPSK"/>
                <a:cs typeface="TH SarabunPSK"/>
              </a:rPr>
              <a:t></a:t>
            </a:r>
            <a:r>
              <a:rPr lang="th-TH" spc="40" dirty="0" smtClean="0">
                <a:latin typeface="TH SarabunPSK"/>
                <a:cs typeface="TH SarabunPSK"/>
              </a:rPr>
              <a:t>ผ</a:t>
            </a:r>
            <a:r>
              <a:rPr lang="th-TH" spc="-10" dirty="0" smtClean="0">
                <a:latin typeface="TH SarabunPSK"/>
                <a:cs typeface="TH SarabunPSK"/>
              </a:rPr>
              <a:t>ล</a:t>
            </a:r>
            <a:r>
              <a:rPr lang="th-TH" spc="30" dirty="0" smtClean="0">
                <a:latin typeface="TH SarabunPSK"/>
                <a:cs typeface="TH SarabunPSK"/>
              </a:rPr>
              <a:t>ิต</a:t>
            </a:r>
            <a:r>
              <a:rPr lang="th-TH" spc="-5" dirty="0" smtClean="0">
                <a:latin typeface="TH SarabunPSK"/>
                <a:cs typeface="TH SarabunPSK"/>
              </a:rPr>
              <a:t>ช</a:t>
            </a:r>
            <a:r>
              <a:rPr lang="th-TH" spc="35" dirty="0" smtClean="0">
                <a:latin typeface="TH SarabunPSK"/>
                <a:cs typeface="TH SarabunPSK"/>
              </a:rPr>
              <a:t></a:t>
            </a:r>
            <a:r>
              <a:rPr lang="th-TH" spc="30" dirty="0" smtClean="0">
                <a:latin typeface="TH SarabunPSK"/>
                <a:cs typeface="TH SarabunPSK"/>
              </a:rPr>
              <a:t>อ</a:t>
            </a:r>
            <a:r>
              <a:rPr lang="th-TH" spc="25" dirty="0" smtClean="0">
                <a:latin typeface="TH SarabunPSK"/>
                <a:cs typeface="TH SarabunPSK"/>
              </a:rPr>
              <a:t>งรา</a:t>
            </a:r>
            <a:r>
              <a:rPr lang="th-TH" spc="35" dirty="0" smtClean="0">
                <a:latin typeface="TH SarabunPSK"/>
                <a:cs typeface="TH SarabunPSK"/>
              </a:rPr>
              <a:t>ย</a:t>
            </a:r>
            <a:r>
              <a:rPr lang="th-TH" spc="20" dirty="0" smtClean="0">
                <a:latin typeface="TH SarabunPSK"/>
                <a:cs typeface="TH SarabunPSK"/>
              </a:rPr>
              <a:t>ก</a:t>
            </a:r>
            <a:r>
              <a:rPr lang="th-TH" spc="25" dirty="0" smtClean="0">
                <a:latin typeface="TH SarabunPSK"/>
                <a:cs typeface="TH SarabunPSK"/>
              </a:rPr>
              <a:t>า</a:t>
            </a:r>
            <a:r>
              <a:rPr lang="th-TH" spc="-5" dirty="0" smtClean="0">
                <a:latin typeface="TH SarabunPSK"/>
                <a:cs typeface="TH SarabunPSK"/>
              </a:rPr>
              <a:t>ร</a:t>
            </a:r>
            <a:r>
              <a:rPr lang="th-TH" spc="85" dirty="0" smtClean="0">
                <a:latin typeface="TH SarabunPSK"/>
                <a:cs typeface="TH SarabunPSK"/>
              </a:rPr>
              <a:t> </a:t>
            </a:r>
            <a:r>
              <a:rPr lang="th-TH" spc="-10" dirty="0" smtClean="0">
                <a:latin typeface="TH SarabunPSK"/>
                <a:cs typeface="TH SarabunPSK"/>
              </a:rPr>
              <a:t>จ</a:t>
            </a:r>
            <a:r>
              <a:rPr lang="th-TH" spc="30" dirty="0" smtClean="0">
                <a:latin typeface="TH SarabunPSK"/>
                <a:cs typeface="TH SarabunPSK"/>
              </a:rPr>
              <a:t>ํา</a:t>
            </a:r>
            <a:r>
              <a:rPr lang="th-TH" spc="25" dirty="0" smtClean="0">
                <a:latin typeface="TH SarabunPSK"/>
                <a:cs typeface="TH SarabunPSK"/>
              </a:rPr>
              <a:t>น</a:t>
            </a:r>
            <a:r>
              <a:rPr lang="th-TH" spc="40" dirty="0" smtClean="0">
                <a:latin typeface="TH SarabunPSK"/>
                <a:cs typeface="TH SarabunPSK"/>
              </a:rPr>
              <a:t>ว</a:t>
            </a:r>
            <a:r>
              <a:rPr lang="th-TH" spc="25" dirty="0" smtClean="0">
                <a:latin typeface="TH SarabunPSK"/>
                <a:cs typeface="TH SarabunPSK"/>
              </a:rPr>
              <a:t>น</a:t>
            </a:r>
            <a:r>
              <a:rPr lang="th-TH" spc="-5" dirty="0" smtClean="0">
                <a:latin typeface="TH SarabunPSK"/>
                <a:cs typeface="TH SarabunPSK"/>
              </a:rPr>
              <a:t>ช</a:t>
            </a:r>
            <a:r>
              <a:rPr lang="th-TH" spc="20" dirty="0" smtClean="0">
                <a:latin typeface="TH SarabunPSK"/>
                <a:cs typeface="TH SarabunPSK"/>
              </a:rPr>
              <a:t>อ</a:t>
            </a:r>
            <a:r>
              <a:rPr lang="th-TH" spc="40" dirty="0" smtClean="0">
                <a:latin typeface="TH SarabunPSK"/>
                <a:cs typeface="TH SarabunPSK"/>
              </a:rPr>
              <a:t>ง</a:t>
            </a:r>
            <a:r>
              <a:rPr lang="th-TH" spc="25" dirty="0" smtClean="0">
                <a:latin typeface="TH SarabunPSK"/>
                <a:cs typeface="TH SarabunPSK"/>
              </a:rPr>
              <a:t>ราย</a:t>
            </a:r>
            <a:r>
              <a:rPr lang="th-TH" spc="30" dirty="0" smtClean="0">
                <a:latin typeface="TH SarabunPSK"/>
                <a:cs typeface="TH SarabunPSK"/>
              </a:rPr>
              <a:t>ก</a:t>
            </a:r>
            <a:r>
              <a:rPr lang="th-TH" spc="25" dirty="0" smtClean="0">
                <a:latin typeface="TH SarabunPSK"/>
                <a:cs typeface="TH SarabunPSK"/>
              </a:rPr>
              <a:t>ารใ</a:t>
            </a:r>
            <a:r>
              <a:rPr lang="th-TH" spc="35" dirty="0" smtClean="0">
                <a:latin typeface="TH SarabunPSK"/>
                <a:cs typeface="TH SarabunPSK"/>
              </a:rPr>
              <a:t>น</a:t>
            </a:r>
            <a:r>
              <a:rPr lang="th-TH" spc="25" dirty="0" smtClean="0">
                <a:latin typeface="TH SarabunPSK"/>
                <a:cs typeface="TH SarabunPSK"/>
              </a:rPr>
              <a:t>ร</a:t>
            </a:r>
            <a:r>
              <a:rPr lang="th-TH" spc="20" dirty="0" smtClean="0">
                <a:latin typeface="TH SarabunPSK"/>
                <a:cs typeface="TH SarabunPSK"/>
              </a:rPr>
              <a:t>ะ</a:t>
            </a:r>
            <a:r>
              <a:rPr lang="th-TH" spc="25" dirty="0" smtClean="0">
                <a:latin typeface="TH SarabunPSK"/>
                <a:cs typeface="TH SarabunPSK"/>
              </a:rPr>
              <a:t>บ</a:t>
            </a:r>
            <a:r>
              <a:rPr lang="th-TH" spc="35" dirty="0" smtClean="0">
                <a:latin typeface="TH SarabunPSK"/>
                <a:cs typeface="TH SarabunPSK"/>
              </a:rPr>
              <a:t>บ</a:t>
            </a:r>
            <a:r>
              <a:rPr lang="th-TH" spc="25" dirty="0" smtClean="0">
                <a:latin typeface="TH SarabunPSK"/>
                <a:cs typeface="TH SarabunPSK"/>
              </a:rPr>
              <a:t>จาน</a:t>
            </a:r>
            <a:r>
              <a:rPr lang="th-TH" spc="-5" dirty="0" smtClean="0">
                <a:latin typeface="TH SarabunPSK"/>
                <a:cs typeface="TH SarabunPSK"/>
              </a:rPr>
              <a:t>ร</a:t>
            </a:r>
            <a:r>
              <a:rPr lang="th-TH" spc="30" dirty="0" smtClean="0">
                <a:latin typeface="TH SarabunPSK"/>
                <a:cs typeface="TH SarabunPSK"/>
              </a:rPr>
              <a:t>ั</a:t>
            </a:r>
            <a:r>
              <a:rPr lang="th-TH" spc="-10" dirty="0" smtClean="0">
                <a:latin typeface="TH SarabunPSK"/>
                <a:cs typeface="TH SarabunPSK"/>
              </a:rPr>
              <a:t>บ สัญญา</a:t>
            </a:r>
            <a:r>
              <a:rPr lang="th-TH" spc="-15" dirty="0" smtClean="0">
                <a:latin typeface="TH SarabunPSK"/>
                <a:cs typeface="TH SarabunPSK"/>
              </a:rPr>
              <a:t>ณ</a:t>
            </a:r>
            <a:r>
              <a:rPr lang="th-TH" spc="-10" dirty="0" smtClean="0">
                <a:latin typeface="TH SarabunPSK"/>
                <a:cs typeface="TH SarabunPSK"/>
              </a:rPr>
              <a:t>ดา</a:t>
            </a:r>
            <a:r>
              <a:rPr lang="th-TH" spc="-5" dirty="0" smtClean="0">
                <a:latin typeface="TH SarabunPSK"/>
                <a:cs typeface="TH SarabunPSK"/>
              </a:rPr>
              <a:t>วเ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-5" dirty="0" smtClean="0">
                <a:latin typeface="TH SarabunPSK"/>
                <a:cs typeface="TH SarabunPSK"/>
              </a:rPr>
              <a:t>ีย</a:t>
            </a:r>
            <a:r>
              <a:rPr lang="th-TH" spc="-15" dirty="0" smtClean="0">
                <a:latin typeface="TH SarabunPSK"/>
                <a:cs typeface="TH SarabunPSK"/>
              </a:rPr>
              <a:t>ม</a:t>
            </a:r>
            <a:r>
              <a:rPr lang="th-TH" spc="-20" dirty="0" smtClean="0">
                <a:latin typeface="TH SarabunPSK"/>
                <a:cs typeface="TH SarabunPSK"/>
              </a:rPr>
              <a:t>อ</a:t>
            </a:r>
            <a:r>
              <a:rPr lang="th-TH" spc="-10" dirty="0" smtClean="0">
                <a:latin typeface="TH SarabunPSK"/>
                <a:cs typeface="TH SarabunPSK"/>
              </a:rPr>
              <a:t>าจ</a:t>
            </a:r>
            <a:r>
              <a:rPr lang="th-TH" spc="-15" dirty="0" smtClean="0">
                <a:latin typeface="TH SarabunPSK"/>
                <a:cs typeface="TH SarabunPSK"/>
              </a:rPr>
              <a:t>ม</a:t>
            </a:r>
            <a:r>
              <a:rPr lang="th-TH" spc="0" dirty="0" smtClean="0">
                <a:latin typeface="TH SarabunPSK"/>
                <a:cs typeface="TH SarabunPSK"/>
              </a:rPr>
              <a:t>ี</a:t>
            </a:r>
            <a:r>
              <a:rPr lang="th-TH" spc="-15" dirty="0" smtClean="0">
                <a:latin typeface="TH SarabunPSK"/>
                <a:cs typeface="TH SarabunPSK"/>
              </a:rPr>
              <a:t>ไ</a:t>
            </a:r>
            <a:r>
              <a:rPr lang="th-TH" spc="-5" dirty="0" smtClean="0">
                <a:latin typeface="TH SarabunPSK"/>
                <a:cs typeface="TH SarabunPSK"/>
              </a:rPr>
              <a:t>ดเปนร</a:t>
            </a:r>
            <a:r>
              <a:rPr lang="th-TH" spc="-20" dirty="0" smtClean="0">
                <a:latin typeface="TH SarabunPSK"/>
                <a:cs typeface="TH SarabunPSK"/>
              </a:rPr>
              <a:t>อ</a:t>
            </a:r>
            <a:r>
              <a:rPr lang="th-TH" spc="-10" dirty="0" smtClean="0">
                <a:latin typeface="TH SarabunPSK"/>
                <a:cs typeface="TH SarabunPSK"/>
              </a:rPr>
              <a:t>ยๆ </a:t>
            </a:r>
            <a:r>
              <a:rPr lang="th-TH" spc="-5" dirty="0" smtClean="0">
                <a:latin typeface="TH SarabunPSK"/>
                <a:cs typeface="TH SarabunPSK"/>
              </a:rPr>
              <a:t>ช</a:t>
            </a:r>
            <a:r>
              <a:rPr lang="th-TH" spc="0" dirty="0" smtClean="0">
                <a:latin typeface="TH SarabunPSK"/>
                <a:cs typeface="TH SarabunPSK"/>
              </a:rPr>
              <a:t></a:t>
            </a:r>
            <a:r>
              <a:rPr lang="th-TH" spc="-20" dirty="0" smtClean="0">
                <a:latin typeface="TH SarabunPSK"/>
                <a:cs typeface="TH SarabunPSK"/>
              </a:rPr>
              <a:t>อ</a:t>
            </a:r>
            <a:r>
              <a:rPr lang="th-TH" spc="-5" dirty="0" smtClean="0">
                <a:latin typeface="TH SarabunPSK"/>
                <a:cs typeface="TH SarabunPSK"/>
              </a:rPr>
              <a:t>ง </a:t>
            </a:r>
            <a:r>
              <a:rPr lang="th-TH" spc="-15" dirty="0" smtClean="0">
                <a:latin typeface="TH SarabunPSK"/>
                <a:cs typeface="TH SarabunPSK"/>
              </a:rPr>
              <a:t>ข</a:t>
            </a:r>
            <a:r>
              <a:rPr lang="th-TH" spc="-5" dirty="0" smtClean="0">
                <a:latin typeface="TH SarabunPSK"/>
                <a:cs typeface="TH SarabunPSK"/>
              </a:rPr>
              <a:t>ึ้น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5" dirty="0" smtClean="0">
                <a:latin typeface="TH SarabunPSK"/>
                <a:cs typeface="TH SarabunPSK"/>
              </a:rPr>
              <a:t>ับ</a:t>
            </a:r>
            <a:r>
              <a:rPr lang="th-TH" spc="-15" dirty="0" smtClean="0">
                <a:latin typeface="TH SarabunPSK"/>
                <a:cs typeface="TH SarabunPSK"/>
              </a:rPr>
              <a:t>ค</a:t>
            </a:r>
            <a:r>
              <a:rPr lang="th-TH" spc="0" dirty="0" smtClean="0">
                <a:latin typeface="TH SarabunPSK"/>
                <a:cs typeface="TH SarabunPSK"/>
              </a:rPr>
              <a:t>ุ</a:t>
            </a:r>
            <a:r>
              <a:rPr lang="th-TH" spc="-15" dirty="0" smtClean="0">
                <a:latin typeface="TH SarabunPSK"/>
                <a:cs typeface="TH SarabunPSK"/>
              </a:rPr>
              <a:t>ณ</a:t>
            </a:r>
            <a:r>
              <a:rPr lang="th-TH" spc="-10" dirty="0" smtClean="0">
                <a:latin typeface="TH SarabunPSK"/>
                <a:cs typeface="TH SarabunPSK"/>
              </a:rPr>
              <a:t>ส</a:t>
            </a:r>
            <a:r>
              <a:rPr lang="th-TH" spc="-15" dirty="0" smtClean="0">
                <a:latin typeface="TH SarabunPSK"/>
                <a:cs typeface="TH SarabunPSK"/>
              </a:rPr>
              <a:t>ม</a:t>
            </a:r>
            <a:r>
              <a:rPr lang="th-TH" spc="-5" dirty="0" smtClean="0">
                <a:latin typeface="TH SarabunPSK"/>
                <a:cs typeface="TH SarabunPSK"/>
              </a:rPr>
              <a:t>บัติ</a:t>
            </a:r>
            <a:r>
              <a:rPr lang="th-TH" spc="-15" dirty="0" smtClean="0">
                <a:latin typeface="TH SarabunPSK"/>
                <a:cs typeface="TH SarabunPSK"/>
              </a:rPr>
              <a:t>ข</a:t>
            </a:r>
            <a:r>
              <a:rPr lang="th-TH" spc="-20" dirty="0" smtClean="0">
                <a:latin typeface="TH SarabunPSK"/>
                <a:cs typeface="TH SarabunPSK"/>
              </a:rPr>
              <a:t>อ</a:t>
            </a:r>
            <a:r>
              <a:rPr lang="th-TH" spc="-10" dirty="0" smtClean="0">
                <a:latin typeface="TH SarabunPSK"/>
                <a:cs typeface="TH SarabunPSK"/>
              </a:rPr>
              <a:t>ง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5" dirty="0" smtClean="0">
                <a:latin typeface="TH SarabunPSK"/>
                <a:cs typeface="TH SarabunPSK"/>
              </a:rPr>
              <a:t>ล</a:t>
            </a:r>
            <a:r>
              <a:rPr lang="th-TH" spc="-20" dirty="0" smtClean="0">
                <a:latin typeface="TH SarabunPSK"/>
                <a:cs typeface="TH SarabunPSK"/>
              </a:rPr>
              <a:t>อ</a:t>
            </a:r>
            <a:r>
              <a:rPr lang="th-TH" spc="-10" dirty="0" smtClean="0">
                <a:latin typeface="TH SarabunPSK"/>
                <a:cs typeface="TH SarabunPSK"/>
              </a:rPr>
              <a:t>ง</a:t>
            </a:r>
            <a:r>
              <a:rPr lang="th-TH" spc="-5" dirty="0" smtClean="0">
                <a:latin typeface="TH SarabunPSK"/>
                <a:cs typeface="TH SarabunPSK"/>
              </a:rPr>
              <a:t>รับสัญญา</a:t>
            </a:r>
            <a:r>
              <a:rPr lang="th-TH" spc="-15" dirty="0" smtClean="0">
                <a:latin typeface="TH SarabunPSK"/>
                <a:cs typeface="TH SarabunPSK"/>
              </a:rPr>
              <a:t>ณแ</a:t>
            </a:r>
            <a:r>
              <a:rPr lang="th-TH" spc="-5" dirty="0" smtClean="0">
                <a:latin typeface="TH SarabunPSK"/>
                <a:cs typeface="TH SarabunPSK"/>
              </a:rPr>
              <a:t>ตล</a:t>
            </a:r>
            <a:r>
              <a:rPr lang="th-TH" spc="-20" dirty="0" smtClean="0">
                <a:latin typeface="TH SarabunPSK"/>
                <a:cs typeface="TH SarabunPSK"/>
              </a:rPr>
              <a:t>ะ</a:t>
            </a:r>
            <a:r>
              <a:rPr lang="th-TH" spc="-5" dirty="0" smtClean="0">
                <a:latin typeface="TH SarabunPSK"/>
                <a:cs typeface="TH SarabunPSK"/>
              </a:rPr>
              <a:t>รุน ตัว</a:t>
            </a:r>
            <a:r>
              <a:rPr lang="th-TH" spc="-20" dirty="0" smtClean="0">
                <a:latin typeface="TH SarabunPSK"/>
                <a:cs typeface="TH SarabunPSK"/>
              </a:rPr>
              <a:t>อ</a:t>
            </a:r>
            <a:r>
              <a:rPr lang="th-TH" spc="-10" dirty="0" smtClean="0">
                <a:latin typeface="TH SarabunPSK"/>
                <a:cs typeface="TH SarabunPSK"/>
              </a:rPr>
              <a:t>ย</a:t>
            </a:r>
            <a:r>
              <a:rPr lang="th-TH" spc="-5" dirty="0" smtClean="0">
                <a:latin typeface="TH SarabunPSK"/>
                <a:cs typeface="TH SarabunPSK"/>
              </a:rPr>
              <a:t></a:t>
            </a:r>
            <a:r>
              <a:rPr lang="th-TH" spc="0" dirty="0" smtClean="0">
                <a:latin typeface="TH SarabunPSK"/>
                <a:cs typeface="TH SarabunPSK"/>
              </a:rPr>
              <a:t>า</a:t>
            </a:r>
            <a:r>
              <a:rPr lang="th-TH" spc="5" dirty="0" smtClean="0">
                <a:latin typeface="TH SarabunPSK"/>
                <a:cs typeface="TH SarabunPSK"/>
              </a:rPr>
              <a:t>ง</a:t>
            </a:r>
            <a:r>
              <a:rPr lang="th-TH" spc="-5" dirty="0" smtClean="0">
                <a:latin typeface="TH SarabunPSK"/>
                <a:cs typeface="TH SarabunPSK"/>
              </a:rPr>
              <a:t>ชอ</a:t>
            </a:r>
            <a:r>
              <a:rPr lang="th-TH" spc="5" dirty="0" smtClean="0">
                <a:latin typeface="TH SarabunPSK"/>
                <a:cs typeface="TH SarabunPSK"/>
              </a:rPr>
              <a:t>ง</a:t>
            </a:r>
            <a:r>
              <a:rPr lang="th-TH" spc="0" dirty="0" smtClean="0">
                <a:latin typeface="TH SarabunPSK"/>
                <a:cs typeface="TH SarabunPSK"/>
              </a:rPr>
              <a:t>ราย</a:t>
            </a:r>
            <a:r>
              <a:rPr lang="th-TH" spc="-5" dirty="0" smtClean="0">
                <a:latin typeface="TH SarabunPSK"/>
                <a:cs typeface="TH SarabunPSK"/>
              </a:rPr>
              <a:t>ก</a:t>
            </a:r>
            <a:r>
              <a:rPr lang="th-TH" spc="0" dirty="0" smtClean="0">
                <a:latin typeface="TH SarabunPSK"/>
                <a:cs typeface="TH SarabunPSK"/>
              </a:rPr>
              <a:t>า</a:t>
            </a:r>
            <a:r>
              <a:rPr lang="th-TH" spc="-5" dirty="0" smtClean="0">
                <a:latin typeface="TH SarabunPSK"/>
                <a:cs typeface="TH SarabunPSK"/>
              </a:rPr>
              <a:t>ร 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-20" dirty="0" smtClean="0">
                <a:latin typeface="TH SarabunPSK"/>
                <a:cs typeface="TH SarabunPSK"/>
              </a:rPr>
              <a:t>ี</a:t>
            </a:r>
            <a:r>
              <a:rPr lang="th-TH" spc="30" dirty="0" smtClean="0">
                <a:latin typeface="TH SarabunPSK"/>
                <a:cs typeface="TH SarabunPSK"/>
              </a:rPr>
              <a:t>่</a:t>
            </a:r>
            <a:r>
              <a:rPr lang="th-TH" spc="40" dirty="0" smtClean="0">
                <a:latin typeface="TH SarabunPSK"/>
                <a:cs typeface="TH SarabunPSK"/>
              </a:rPr>
              <a:t>ออ</a:t>
            </a:r>
            <a:r>
              <a:rPr lang="th-TH" spc="30" dirty="0" smtClean="0">
                <a:latin typeface="TH SarabunPSK"/>
                <a:cs typeface="TH SarabunPSK"/>
              </a:rPr>
              <a:t>ก</a:t>
            </a:r>
            <a:r>
              <a:rPr lang="th-TH" spc="40" dirty="0" smtClean="0">
                <a:latin typeface="TH SarabunPSK"/>
                <a:cs typeface="TH SarabunPSK"/>
              </a:rPr>
              <a:t>อ</a:t>
            </a:r>
            <a:r>
              <a:rPr lang="th-TH" spc="50" dirty="0" smtClean="0">
                <a:latin typeface="TH SarabunPSK"/>
                <a:cs typeface="TH SarabunPSK"/>
              </a:rPr>
              <a:t>า</a:t>
            </a:r>
            <a:r>
              <a:rPr lang="th-TH" spc="30" dirty="0" smtClean="0">
                <a:latin typeface="TH SarabunPSK"/>
                <a:cs typeface="TH SarabunPSK"/>
              </a:rPr>
              <a:t>ก</a:t>
            </a:r>
            <a:r>
              <a:rPr lang="th-TH" spc="50" dirty="0" smtClean="0">
                <a:latin typeface="TH SarabunPSK"/>
                <a:cs typeface="TH SarabunPSK"/>
              </a:rPr>
              <a:t>า</a:t>
            </a:r>
            <a:r>
              <a:rPr lang="th-TH" spc="45" dirty="0" smtClean="0">
                <a:latin typeface="TH SarabunPSK"/>
                <a:cs typeface="TH SarabunPSK"/>
              </a:rPr>
              <a:t>ศ</a:t>
            </a:r>
            <a:r>
              <a:rPr lang="th-TH" spc="40" dirty="0" smtClean="0">
                <a:latin typeface="TH SarabunPSK"/>
                <a:cs typeface="TH SarabunPSK"/>
              </a:rPr>
              <a:t>ใ</a:t>
            </a:r>
            <a:r>
              <a:rPr lang="th-TH" spc="50" dirty="0" smtClean="0">
                <a:latin typeface="TH SarabunPSK"/>
                <a:cs typeface="TH SarabunPSK"/>
              </a:rPr>
              <a:t>น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60" dirty="0" smtClean="0">
                <a:latin typeface="TH SarabunPSK"/>
                <a:cs typeface="TH SarabunPSK"/>
              </a:rPr>
              <a:t>ี</a:t>
            </a:r>
            <a:r>
              <a:rPr lang="th-TH" spc="-5" dirty="0" smtClean="0">
                <a:latin typeface="TH SarabunPSK"/>
                <a:cs typeface="TH SarabunPSK"/>
              </a:rPr>
              <a:t>ว</a:t>
            </a:r>
            <a:r>
              <a:rPr lang="th-TH" spc="30" dirty="0" smtClean="0">
                <a:latin typeface="TH SarabunPSK"/>
                <a:cs typeface="TH SarabunPSK"/>
              </a:rPr>
              <a:t>ี</a:t>
            </a:r>
            <a:r>
              <a:rPr lang="th-TH" spc="50" dirty="0" smtClean="0">
                <a:latin typeface="TH SarabunPSK"/>
                <a:cs typeface="TH SarabunPSK"/>
              </a:rPr>
              <a:t>ดา</a:t>
            </a:r>
            <a:r>
              <a:rPr lang="th-TH" spc="40" dirty="0" smtClean="0">
                <a:latin typeface="TH SarabunPSK"/>
                <a:cs typeface="TH SarabunPSK"/>
              </a:rPr>
              <a:t>ว</a:t>
            </a:r>
            <a:r>
              <a:rPr lang="th-TH" spc="55" dirty="0" smtClean="0">
                <a:latin typeface="TH SarabunPSK"/>
                <a:cs typeface="TH SarabunPSK"/>
              </a:rPr>
              <a:t>เ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60" dirty="0" smtClean="0">
                <a:latin typeface="TH SarabunPSK"/>
                <a:cs typeface="TH SarabunPSK"/>
              </a:rPr>
              <a:t>ี</a:t>
            </a:r>
            <a:r>
              <a:rPr lang="th-TH" spc="35" dirty="0" smtClean="0">
                <a:latin typeface="TH SarabunPSK"/>
                <a:cs typeface="TH SarabunPSK"/>
              </a:rPr>
              <a:t>ย</a:t>
            </a:r>
            <a:r>
              <a:rPr lang="th-TH" spc="-10" dirty="0" smtClean="0">
                <a:latin typeface="TH SarabunPSK"/>
                <a:cs typeface="TH SarabunPSK"/>
              </a:rPr>
              <a:t>ม</a:t>
            </a:r>
            <a:r>
              <a:rPr lang="th-TH" spc="114" dirty="0" smtClean="0">
                <a:latin typeface="TH SarabunPSK"/>
                <a:cs typeface="TH SarabunPSK"/>
              </a:rPr>
              <a:t> </a:t>
            </a:r>
            <a:r>
              <a:rPr lang="th-TH" spc="35" dirty="0" smtClean="0">
                <a:latin typeface="TH SarabunPSK"/>
                <a:cs typeface="TH SarabunPSK"/>
              </a:rPr>
              <a:t>ไ</a:t>
            </a:r>
            <a:r>
              <a:rPr lang="th-TH" spc="-10" dirty="0" smtClean="0">
                <a:latin typeface="TH SarabunPSK"/>
                <a:cs typeface="TH SarabunPSK"/>
              </a:rPr>
              <a:t>ด</a:t>
            </a:r>
            <a:r>
              <a:rPr lang="th-TH" spc="60" dirty="0" smtClean="0">
                <a:latin typeface="TH SarabunPSK"/>
                <a:cs typeface="TH SarabunPSK"/>
              </a:rPr>
              <a:t></a:t>
            </a:r>
            <a:r>
              <a:rPr lang="th-TH" spc="45" dirty="0" smtClean="0">
                <a:latin typeface="TH SarabunPSK"/>
                <a:cs typeface="TH SarabunPSK"/>
              </a:rPr>
              <a:t>แ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0" dirty="0" smtClean="0">
                <a:latin typeface="TH SarabunPSK"/>
                <a:cs typeface="TH SarabunPSK"/>
              </a:rPr>
              <a:t></a:t>
            </a:r>
            <a:r>
              <a:rPr lang="th-TH" spc="90" dirty="0" smtClean="0">
                <a:latin typeface="TH SarabunPSK"/>
                <a:cs typeface="TH SarabunPSK"/>
              </a:rPr>
              <a:t> </a:t>
            </a:r>
            <a:r>
              <a:rPr lang="th-TH" spc="-5" dirty="0" smtClean="0">
                <a:latin typeface="TH SarabunPSK"/>
                <a:cs typeface="TH SarabunPSK"/>
              </a:rPr>
              <a:t>ช</a:t>
            </a:r>
            <a:r>
              <a:rPr lang="th-TH" spc="60" dirty="0" smtClean="0">
                <a:latin typeface="TH SarabunPSK"/>
                <a:cs typeface="TH SarabunPSK"/>
              </a:rPr>
              <a:t></a:t>
            </a:r>
            <a:r>
              <a:rPr lang="th-TH" spc="30" dirty="0" smtClean="0">
                <a:latin typeface="TH SarabunPSK"/>
                <a:cs typeface="TH SarabunPSK"/>
              </a:rPr>
              <a:t>อ</a:t>
            </a:r>
            <a:r>
              <a:rPr lang="th-TH" spc="50" dirty="0" smtClean="0">
                <a:latin typeface="TH SarabunPSK"/>
                <a:cs typeface="TH SarabunPSK"/>
              </a:rPr>
              <a:t>ง</a:t>
            </a:r>
            <a:r>
              <a:rPr lang="th-TH" spc="40" dirty="0" smtClean="0">
                <a:latin typeface="TH SarabunPSK"/>
                <a:cs typeface="TH SarabunPSK"/>
              </a:rPr>
              <a:t>ฟ</a:t>
            </a:r>
            <a:r>
              <a:rPr lang="th-TH" spc="-5" dirty="0" smtClean="0">
                <a:latin typeface="TH SarabunPSK"/>
                <a:cs typeface="TH SarabunPSK"/>
              </a:rPr>
              <a:t>ร</a:t>
            </a:r>
            <a:r>
              <a:rPr lang="th-TH" spc="30" dirty="0" smtClean="0">
                <a:latin typeface="TH SarabunPSK"/>
                <a:cs typeface="TH SarabunPSK"/>
              </a:rPr>
              <a:t>ี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60" dirty="0" smtClean="0">
                <a:latin typeface="TH SarabunPSK"/>
                <a:cs typeface="TH SarabunPSK"/>
              </a:rPr>
              <a:t>ี</a:t>
            </a:r>
            <a:r>
              <a:rPr lang="th-TH" spc="-5" dirty="0" smtClean="0">
                <a:latin typeface="TH SarabunPSK"/>
                <a:cs typeface="TH SarabunPSK"/>
              </a:rPr>
              <a:t>ว</a:t>
            </a:r>
            <a:r>
              <a:rPr lang="th-TH" spc="60" dirty="0" smtClean="0">
                <a:latin typeface="TH SarabunPSK"/>
                <a:cs typeface="TH SarabunPSK"/>
              </a:rPr>
              <a:t>ี</a:t>
            </a:r>
            <a:r>
              <a:rPr lang="th-TH" spc="40" dirty="0" smtClean="0">
                <a:latin typeface="TH SarabunPSK"/>
                <a:cs typeface="TH SarabunPSK"/>
              </a:rPr>
              <a:t>ภ</a:t>
            </a:r>
            <a:r>
              <a:rPr lang="th-TH" spc="50" dirty="0" smtClean="0">
                <a:latin typeface="TH SarabunPSK"/>
                <a:cs typeface="TH SarabunPSK"/>
              </a:rPr>
              <a:t>า</a:t>
            </a:r>
            <a:r>
              <a:rPr lang="th-TH" spc="45" dirty="0" smtClean="0">
                <a:latin typeface="TH SarabunPSK"/>
                <a:cs typeface="TH SarabunPSK"/>
              </a:rPr>
              <a:t>ค</a:t>
            </a:r>
            <a:r>
              <a:rPr lang="th-TH" spc="-10" dirty="0" smtClean="0">
                <a:latin typeface="TH SarabunPSK"/>
                <a:cs typeface="TH SarabunPSK"/>
              </a:rPr>
              <a:t>บ</a:t>
            </a:r>
            <a:r>
              <a:rPr lang="th-TH" spc="60" dirty="0" smtClean="0">
                <a:latin typeface="TH SarabunPSK"/>
                <a:cs typeface="TH SarabunPSK"/>
              </a:rPr>
              <a:t>ั</a:t>
            </a:r>
            <a:r>
              <a:rPr lang="th-TH" spc="40" dirty="0" smtClean="0">
                <a:latin typeface="TH SarabunPSK"/>
                <a:cs typeface="TH SarabunPSK"/>
              </a:rPr>
              <a:t>ง</a:t>
            </a:r>
            <a:r>
              <a:rPr lang="th-TH" spc="-15" dirty="0" smtClean="0">
                <a:latin typeface="TH SarabunPSK"/>
                <a:cs typeface="TH SarabunPSK"/>
              </a:rPr>
              <a:t>ค</a:t>
            </a:r>
            <a:r>
              <a:rPr lang="th-TH" spc="55" dirty="0" smtClean="0">
                <a:latin typeface="TH SarabunPSK"/>
                <a:cs typeface="TH SarabunPSK"/>
              </a:rPr>
              <a:t>ับ</a:t>
            </a:r>
            <a:r>
              <a:rPr lang="th-TH" spc="-5" dirty="0" smtClean="0">
                <a:latin typeface="TH SarabunPSK"/>
                <a:cs typeface="TH SarabunPSK"/>
              </a:rPr>
              <a:t>,</a:t>
            </a:r>
            <a:r>
              <a:rPr lang="th-TH" spc="114" dirty="0" smtClean="0">
                <a:latin typeface="TH SarabunPSK"/>
                <a:cs typeface="TH SarabunPSK"/>
              </a:rPr>
              <a:t> </a:t>
            </a:r>
            <a:r>
              <a:rPr lang="th-TH" spc="50" dirty="0" smtClean="0">
                <a:latin typeface="TH SarabunPSK"/>
                <a:cs typeface="TH SarabunPSK"/>
              </a:rPr>
              <a:t>ส</a:t>
            </a:r>
            <a:r>
              <a:rPr lang="th-TH" spc="35" dirty="0" smtClean="0">
                <a:latin typeface="TH SarabunPSK"/>
                <a:cs typeface="TH SarabunPSK"/>
              </a:rPr>
              <a:t>บ</a:t>
            </a:r>
            <a:r>
              <a:rPr lang="th-TH" spc="50" dirty="0" smtClean="0">
                <a:latin typeface="TH SarabunPSK"/>
                <a:cs typeface="TH SarabunPSK"/>
              </a:rPr>
              <a:t>าย</a:t>
            </a:r>
            <a:r>
              <a:rPr lang="th-TH" spc="-10" dirty="0" smtClean="0">
                <a:latin typeface="TH SarabunPSK"/>
                <a:cs typeface="TH SarabunPSK"/>
              </a:rPr>
              <a:t>ด</a:t>
            </a:r>
            <a:r>
              <a:rPr lang="th-TH" spc="30" dirty="0" smtClean="0">
                <a:latin typeface="TH SarabunPSK"/>
                <a:cs typeface="TH SarabunPSK"/>
              </a:rPr>
              <a:t>ี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60" dirty="0" smtClean="0">
                <a:latin typeface="TH SarabunPSK"/>
                <a:cs typeface="TH SarabunPSK"/>
              </a:rPr>
              <a:t>ี</a:t>
            </a:r>
            <a:r>
              <a:rPr lang="th-TH" spc="-5" dirty="0" smtClean="0">
                <a:latin typeface="TH SarabunPSK"/>
                <a:cs typeface="TH SarabunPSK"/>
              </a:rPr>
              <a:t>ว</a:t>
            </a:r>
            <a:r>
              <a:rPr lang="th-TH" spc="60" dirty="0" smtClean="0">
                <a:latin typeface="TH SarabunPSK"/>
                <a:cs typeface="TH SarabunPSK"/>
              </a:rPr>
              <a:t>ี</a:t>
            </a:r>
            <a:r>
              <a:rPr lang="th-TH" spc="-5" dirty="0" smtClean="0">
                <a:latin typeface="TH SarabunPSK"/>
                <a:cs typeface="TH SarabunPSK"/>
              </a:rPr>
              <a:t>,</a:t>
            </a:r>
            <a:r>
              <a:rPr lang="th-TH" spc="114" dirty="0" smtClean="0">
                <a:latin typeface="TH SarabunPSK"/>
                <a:cs typeface="TH SarabunPSK"/>
              </a:rPr>
              <a:t> </a:t>
            </a:r>
            <a:r>
              <a:rPr lang="th-TH" spc="55" dirty="0" smtClean="0">
                <a:latin typeface="TH SarabunPSK"/>
                <a:cs typeface="TH SarabunPSK"/>
              </a:rPr>
              <a:t>เ</a:t>
            </a:r>
            <a:r>
              <a:rPr lang="th-TH" spc="30" dirty="0" smtClean="0">
                <a:latin typeface="TH SarabunPSK"/>
                <a:cs typeface="TH SarabunPSK"/>
              </a:rPr>
              <a:t>พ</a:t>
            </a:r>
            <a:r>
              <a:rPr lang="th-TH" spc="-10" dirty="0" smtClean="0">
                <a:latin typeface="TH SarabunPSK"/>
                <a:cs typeface="TH SarabunPSK"/>
              </a:rPr>
              <a:t>ล</a:t>
            </a:r>
            <a:r>
              <a:rPr lang="th-TH" spc="55" dirty="0" smtClean="0">
                <a:latin typeface="TH SarabunPSK"/>
                <a:cs typeface="TH SarabunPSK"/>
              </a:rPr>
              <a:t>ิน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30" dirty="0" smtClean="0">
                <a:latin typeface="TH SarabunPSK"/>
                <a:cs typeface="TH SarabunPSK"/>
              </a:rPr>
              <a:t>ี</a:t>
            </a:r>
            <a:r>
              <a:rPr lang="th-TH" spc="-5" dirty="0" smtClean="0">
                <a:latin typeface="TH SarabunPSK"/>
                <a:cs typeface="TH SarabunPSK"/>
              </a:rPr>
              <a:t>ว</a:t>
            </a:r>
            <a:r>
              <a:rPr lang="th-TH" spc="40" dirty="0" smtClean="0">
                <a:latin typeface="TH SarabunPSK"/>
                <a:cs typeface="TH SarabunPSK"/>
              </a:rPr>
              <a:t>ี</a:t>
            </a:r>
            <a:r>
              <a:rPr lang="th-TH" spc="-5" dirty="0" smtClean="0">
                <a:latin typeface="TH SarabunPSK"/>
                <a:cs typeface="TH SarabunPSK"/>
              </a:rPr>
              <a:t>,</a:t>
            </a:r>
            <a:r>
              <a:rPr lang="th-TH" spc="114" dirty="0" smtClean="0">
                <a:latin typeface="TH SarabunPSK"/>
                <a:cs typeface="TH SarabunPSK"/>
              </a:rPr>
              <a:t> </a:t>
            </a:r>
            <a:r>
              <a:rPr lang="th-TH" spc="-15" dirty="0" smtClean="0">
                <a:latin typeface="TH SarabunPSK"/>
                <a:cs typeface="TH SarabunPSK"/>
              </a:rPr>
              <a:t>ม</a:t>
            </a:r>
            <a:r>
              <a:rPr lang="th-TH" spc="55" dirty="0" smtClean="0">
                <a:latin typeface="TH SarabunPSK"/>
                <a:cs typeface="TH SarabunPSK"/>
              </a:rPr>
              <a:t>ิร</a:t>
            </a:r>
            <a:r>
              <a:rPr lang="th-TH" spc="35" dirty="0" smtClean="0">
                <a:latin typeface="TH SarabunPSK"/>
                <a:cs typeface="TH SarabunPSK"/>
              </a:rPr>
              <a:t>า</a:t>
            </a:r>
            <a:r>
              <a:rPr lang="th-TH" spc="55" dirty="0" smtClean="0">
                <a:latin typeface="TH SarabunPSK"/>
                <a:cs typeface="TH SarabunPSK"/>
              </a:rPr>
              <a:t>เ</a:t>
            </a:r>
            <a:r>
              <a:rPr lang="th-TH" spc="-15" dirty="0" smtClean="0">
                <a:latin typeface="TH SarabunPSK"/>
                <a:cs typeface="TH SarabunPSK"/>
              </a:rPr>
              <a:t>ค</a:t>
            </a:r>
            <a:r>
              <a:rPr lang="th-TH" spc="60" dirty="0" smtClean="0">
                <a:latin typeface="TH SarabunPSK"/>
                <a:cs typeface="TH SarabunPSK"/>
              </a:rPr>
              <a:t>ิ</a:t>
            </a:r>
            <a:r>
              <a:rPr lang="th-TH" spc="40" dirty="0" smtClean="0">
                <a:latin typeface="TH SarabunPSK"/>
                <a:cs typeface="TH SarabunPSK"/>
              </a:rPr>
              <a:t>ล</a:t>
            </a:r>
            <a:r>
              <a:rPr lang="th-TH" spc="-5" dirty="0" smtClean="0">
                <a:latin typeface="TH SarabunPSK"/>
                <a:cs typeface="TH SarabunPSK"/>
              </a:rPr>
              <a:t>,</a:t>
            </a:r>
            <a:r>
              <a:rPr lang="th-TH" spc="125" dirty="0" smtClean="0">
                <a:latin typeface="TH SarabunPSK"/>
                <a:cs typeface="TH SarabunPSK"/>
              </a:rPr>
              <a:t> </a:t>
            </a:r>
            <a:r>
              <a:rPr lang="th-TH" spc="40" dirty="0" smtClean="0">
                <a:latin typeface="TH SarabunPSK"/>
                <a:cs typeface="TH SarabunPSK"/>
              </a:rPr>
              <a:t>เ</a:t>
            </a:r>
            <a:r>
              <a:rPr lang="th-TH" spc="55" dirty="0" smtClean="0">
                <a:latin typeface="TH SarabunPSK"/>
                <a:cs typeface="TH SarabunPSK"/>
              </a:rPr>
              <a:t>ว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60" dirty="0" smtClean="0">
                <a:latin typeface="TH SarabunPSK"/>
                <a:cs typeface="TH SarabunPSK"/>
              </a:rPr>
              <a:t>ี</a:t>
            </a:r>
            <a:r>
              <a:rPr lang="th-TH" spc="35" dirty="0" smtClean="0">
                <a:latin typeface="TH SarabunPSK"/>
                <a:cs typeface="TH SarabunPSK"/>
              </a:rPr>
              <a:t>ไ</a:t>
            </a:r>
            <a:r>
              <a:rPr lang="th-TH" spc="45" dirty="0" smtClean="0">
                <a:latin typeface="TH SarabunPSK"/>
                <a:cs typeface="TH SarabunPSK"/>
              </a:rPr>
              <a:t>ท</a:t>
            </a:r>
            <a:r>
              <a:rPr lang="th-TH" spc="-5" dirty="0" smtClean="0">
                <a:latin typeface="TH SarabunPSK"/>
                <a:cs typeface="TH SarabunPSK"/>
              </a:rPr>
              <a:t>,</a:t>
            </a:r>
            <a:r>
              <a:rPr lang="th-TH" spc="114" dirty="0" smtClean="0">
                <a:latin typeface="TH SarabunPSK"/>
                <a:cs typeface="TH SarabunPSK"/>
              </a:rPr>
              <a:t> </a:t>
            </a:r>
            <a:r>
              <a:rPr lang="en-US" spc="-15" dirty="0" smtClean="0">
                <a:latin typeface="TH SarabunPSK"/>
                <a:cs typeface="TH SarabunPSK"/>
              </a:rPr>
              <a:t>P</a:t>
            </a:r>
            <a:r>
              <a:rPr lang="en-US" spc="-5" dirty="0" smtClean="0">
                <a:latin typeface="TH SarabunPSK"/>
                <a:cs typeface="TH SarabunPSK"/>
              </a:rPr>
              <a:t>SI </a:t>
            </a:r>
            <a:r>
              <a:rPr lang="en-US" spc="-10" dirty="0" smtClean="0">
                <a:latin typeface="TH SarabunPSK"/>
                <a:cs typeface="TH SarabunPSK"/>
              </a:rPr>
              <a:t>Channel,</a:t>
            </a:r>
            <a:r>
              <a:rPr lang="en-US" spc="5" dirty="0" smtClean="0">
                <a:latin typeface="TH SarabunPSK"/>
                <a:cs typeface="TH SarabunPSK"/>
              </a:rPr>
              <a:t> </a:t>
            </a:r>
            <a:r>
              <a:rPr lang="en-US" spc="-15" dirty="0" err="1" smtClean="0">
                <a:latin typeface="TH SarabunPSK"/>
                <a:cs typeface="TH SarabunPSK"/>
              </a:rPr>
              <a:t>Z</a:t>
            </a:r>
            <a:r>
              <a:rPr lang="en-US" spc="-10" dirty="0" err="1" smtClean="0">
                <a:latin typeface="TH SarabunPSK"/>
                <a:cs typeface="TH SarabunPSK"/>
              </a:rPr>
              <a:t>a</a:t>
            </a:r>
            <a:r>
              <a:rPr lang="en-US" spc="-15" dirty="0" err="1" smtClean="0">
                <a:latin typeface="TH SarabunPSK"/>
                <a:cs typeface="TH SarabunPSK"/>
              </a:rPr>
              <a:t>b</a:t>
            </a:r>
            <a:r>
              <a:rPr lang="en-US" spc="-10" dirty="0" err="1" smtClean="0">
                <a:latin typeface="TH SarabunPSK"/>
                <a:cs typeface="TH SarabunPSK"/>
              </a:rPr>
              <a:t>b</a:t>
            </a:r>
            <a:r>
              <a:rPr lang="en-US" spc="-5" dirty="0" smtClean="0">
                <a:latin typeface="TH SarabunPSK"/>
                <a:cs typeface="TH SarabunPSK"/>
              </a:rPr>
              <a:t> </a:t>
            </a:r>
            <a:r>
              <a:rPr lang="en-US" spc="-10" dirty="0" smtClean="0">
                <a:latin typeface="TH SarabunPSK"/>
                <a:cs typeface="TH SarabunPSK"/>
              </a:rPr>
              <a:t>Channel,</a:t>
            </a:r>
            <a:r>
              <a:rPr lang="en-US" spc="5" dirty="0" smtClean="0">
                <a:latin typeface="TH SarabunPSK"/>
                <a:cs typeface="TH SarabunPSK"/>
              </a:rPr>
              <a:t> </a:t>
            </a:r>
            <a:r>
              <a:rPr lang="en-US" spc="-5" dirty="0" smtClean="0">
                <a:latin typeface="TH SarabunPSK"/>
                <a:cs typeface="TH SarabunPSK"/>
              </a:rPr>
              <a:t>G</a:t>
            </a:r>
            <a:r>
              <a:rPr lang="en-US" spc="-10" dirty="0" smtClean="0">
                <a:latin typeface="TH SarabunPSK"/>
                <a:cs typeface="TH SarabunPSK"/>
              </a:rPr>
              <a:t>ang</a:t>
            </a:r>
            <a:r>
              <a:rPr lang="en-US" spc="-5" dirty="0" smtClean="0">
                <a:latin typeface="TH SarabunPSK"/>
                <a:cs typeface="TH SarabunPSK"/>
              </a:rPr>
              <a:t> Cartoon,</a:t>
            </a:r>
            <a:r>
              <a:rPr lang="en-US" spc="5" dirty="0" smtClean="0">
                <a:latin typeface="TH SarabunPSK"/>
                <a:cs typeface="TH SarabunPSK"/>
              </a:rPr>
              <a:t> </a:t>
            </a:r>
            <a:r>
              <a:rPr lang="en-US" spc="-15" dirty="0" err="1" smtClean="0">
                <a:latin typeface="TH SarabunPSK"/>
                <a:cs typeface="TH SarabunPSK"/>
              </a:rPr>
              <a:t>W</a:t>
            </a:r>
            <a:r>
              <a:rPr lang="en-US" spc="-5" dirty="0" err="1" smtClean="0">
                <a:latin typeface="TH SarabunPSK"/>
                <a:cs typeface="TH SarabunPSK"/>
              </a:rPr>
              <a:t>or</a:t>
            </a:r>
            <a:r>
              <a:rPr lang="en-US" spc="-10" dirty="0" err="1" smtClean="0">
                <a:latin typeface="TH SarabunPSK"/>
                <a:cs typeface="TH SarabunPSK"/>
              </a:rPr>
              <a:t>k</a:t>
            </a:r>
            <a:r>
              <a:rPr lang="en-US" spc="-15" dirty="0" err="1" smtClean="0">
                <a:latin typeface="TH SarabunPSK"/>
                <a:cs typeface="TH SarabunPSK"/>
              </a:rPr>
              <a:t>p</a:t>
            </a:r>
            <a:r>
              <a:rPr lang="en-US" spc="-10" dirty="0" err="1" smtClean="0">
                <a:latin typeface="TH SarabunPSK"/>
                <a:cs typeface="TH SarabunPSK"/>
              </a:rPr>
              <a:t>oi</a:t>
            </a:r>
            <a:r>
              <a:rPr lang="en-US" spc="-5" dirty="0" err="1" smtClean="0">
                <a:latin typeface="TH SarabunPSK"/>
                <a:cs typeface="TH SarabunPSK"/>
              </a:rPr>
              <a:t>nt</a:t>
            </a:r>
            <a:r>
              <a:rPr lang="en-US" spc="5" dirty="0" smtClean="0">
                <a:latin typeface="TH SarabunPSK"/>
                <a:cs typeface="TH SarabunPSK"/>
              </a:rPr>
              <a:t> </a:t>
            </a:r>
            <a:r>
              <a:rPr lang="en-US" spc="-15" dirty="0" smtClean="0">
                <a:latin typeface="TH SarabunPSK"/>
                <a:cs typeface="TH SarabunPSK"/>
              </a:rPr>
              <a:t>T</a:t>
            </a:r>
            <a:r>
              <a:rPr lang="en-US" spc="-5" dirty="0" smtClean="0">
                <a:latin typeface="TH SarabunPSK"/>
                <a:cs typeface="TH SarabunPSK"/>
              </a:rPr>
              <a:t>V,</a:t>
            </a:r>
            <a:r>
              <a:rPr lang="en-US" spc="5" dirty="0" smtClean="0">
                <a:latin typeface="TH SarabunPSK"/>
                <a:cs typeface="TH SarabunPSK"/>
              </a:rPr>
              <a:t> </a:t>
            </a:r>
            <a:r>
              <a:rPr lang="th-TH" spc="-15" dirty="0" smtClean="0">
                <a:latin typeface="TH SarabunPSK"/>
                <a:cs typeface="TH SarabunPSK"/>
              </a:rPr>
              <a:t>แ</a:t>
            </a:r>
            <a:r>
              <a:rPr lang="th-TH" spc="-10" dirty="0" smtClean="0">
                <a:latin typeface="TH SarabunPSK"/>
                <a:cs typeface="TH SarabunPSK"/>
              </a:rPr>
              <a:t>ละ</a:t>
            </a:r>
            <a:r>
              <a:rPr lang="th-TH" spc="-5" dirty="0" smtClean="0">
                <a:latin typeface="TH SarabunPSK"/>
                <a:cs typeface="TH SarabunPSK"/>
              </a:rPr>
              <a:t> </a:t>
            </a:r>
            <a:r>
              <a:rPr lang="en-US" spc="-10" dirty="0" smtClean="0">
                <a:latin typeface="TH SarabunPSK"/>
                <a:cs typeface="TH SarabunPSK"/>
              </a:rPr>
              <a:t>Smi</a:t>
            </a:r>
            <a:r>
              <a:rPr lang="en-US" spc="-5" dirty="0" smtClean="0">
                <a:latin typeface="TH SarabunPSK"/>
                <a:cs typeface="TH SarabunPSK"/>
              </a:rPr>
              <a:t>le</a:t>
            </a:r>
            <a:r>
              <a:rPr lang="en-US" spc="5" dirty="0" smtClean="0">
                <a:latin typeface="TH SarabunPSK"/>
                <a:cs typeface="TH SarabunPSK"/>
              </a:rPr>
              <a:t> </a:t>
            </a:r>
            <a:r>
              <a:rPr lang="th-TH" spc="-5" dirty="0" smtClean="0">
                <a:latin typeface="TH SarabunPSK"/>
                <a:cs typeface="TH SarabunPSK"/>
              </a:rPr>
              <a:t>เปนตน</a:t>
            </a:r>
            <a:endParaRPr lang="th-TH" dirty="0" smtClean="0">
              <a:latin typeface="TH SarabunPSK"/>
              <a:cs typeface="TH SarabunPSK"/>
            </a:endParaRPr>
          </a:p>
          <a:p>
            <a:pPr marL="12700" marR="17780" indent="0" algn="just">
              <a:lnSpc>
                <a:spcPct val="108100"/>
              </a:lnSpc>
              <a:buNone/>
            </a:pPr>
            <a:endParaRPr lang="th-TH" dirty="0" smtClean="0">
              <a:latin typeface="TH SarabunPSK"/>
              <a:cs typeface="TH SarabunPSK"/>
            </a:endParaRPr>
          </a:p>
          <a:p>
            <a:pPr marL="12700" marR="17780" indent="0" algn="just">
              <a:lnSpc>
                <a:spcPct val="108100"/>
              </a:lnSpc>
              <a:buNone/>
            </a:pP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647318652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12700">
              <a:lnSpc>
                <a:spcPct val="100000"/>
              </a:lnSpc>
            </a:pPr>
            <a:r>
              <a:rPr lang="th-TH" b="1" spc="-15" dirty="0" smtClean="0">
                <a:latin typeface="TH SarabunPSK"/>
                <a:cs typeface="TH SarabunPSK"/>
              </a:rPr>
              <a:t>ธุรกิจโทรทัศน</a:t>
            </a:r>
            <a:br>
              <a:rPr lang="th-TH" b="1" spc="-15" dirty="0" smtClean="0">
                <a:latin typeface="TH SarabunPSK"/>
                <a:cs typeface="TH SarabunPSK"/>
              </a:rPr>
            </a:br>
            <a:endParaRPr lang="th-TH" dirty="0">
              <a:latin typeface="TH SarabunPSK"/>
              <a:cs typeface="TH SarabunPSK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2700" marR="17780" indent="0" algn="thaiDist">
              <a:lnSpc>
                <a:spcPct val="108100"/>
              </a:lnSpc>
              <a:buNone/>
            </a:pPr>
            <a:r>
              <a:rPr lang="th-TH" spc="-5" dirty="0" smtClean="0">
                <a:latin typeface="TH SarabunPSK"/>
                <a:cs typeface="TH SarabunPSK"/>
              </a:rPr>
              <a:t>ร</a:t>
            </a:r>
            <a:r>
              <a:rPr lang="th-TH" spc="-10" dirty="0" smtClean="0">
                <a:latin typeface="TH SarabunPSK"/>
                <a:cs typeface="TH SarabunPSK"/>
              </a:rPr>
              <a:t>าย</a:t>
            </a:r>
            <a:r>
              <a:rPr lang="th-TH" spc="-15" dirty="0" smtClean="0">
                <a:latin typeface="TH SarabunPSK"/>
                <a:cs typeface="TH SarabunPSK"/>
              </a:rPr>
              <a:t>ได</a:t>
            </a:r>
            <a:r>
              <a:rPr lang="th-TH" spc="-20" dirty="0" smtClean="0">
                <a:latin typeface="TH SarabunPSK"/>
                <a:cs typeface="TH SarabunPSK"/>
              </a:rPr>
              <a:t></a:t>
            </a:r>
            <a:r>
              <a:rPr lang="th-TH" spc="-10" dirty="0" smtClean="0">
                <a:latin typeface="TH SarabunPSK"/>
                <a:cs typeface="TH SarabunPSK"/>
              </a:rPr>
              <a:t>หล</a:t>
            </a:r>
            <a:r>
              <a:rPr lang="th-TH" spc="-20" dirty="0" smtClean="0">
                <a:latin typeface="TH SarabunPSK"/>
                <a:cs typeface="TH SarabunPSK"/>
              </a:rPr>
              <a:t>ั</a:t>
            </a:r>
            <a:r>
              <a:rPr lang="th-TH" spc="-15" dirty="0" smtClean="0">
                <a:latin typeface="TH SarabunPSK"/>
                <a:cs typeface="TH SarabunPSK"/>
              </a:rPr>
              <a:t>กข</a:t>
            </a:r>
            <a:r>
              <a:rPr lang="th-TH" spc="-20" dirty="0" smtClean="0">
                <a:latin typeface="TH SarabunPSK"/>
                <a:cs typeface="TH SarabunPSK"/>
              </a:rPr>
              <a:t>อ</a:t>
            </a:r>
            <a:r>
              <a:rPr lang="th-TH" spc="-10" dirty="0" smtClean="0">
                <a:latin typeface="TH SarabunPSK"/>
                <a:cs typeface="TH SarabunPSK"/>
              </a:rPr>
              <a:t>งผ</a:t>
            </a:r>
            <a:r>
              <a:rPr lang="th-TH" spc="-20" dirty="0" smtClean="0">
                <a:latin typeface="TH SarabunPSK"/>
                <a:cs typeface="TH SarabunPSK"/>
              </a:rPr>
              <a:t>ู</a:t>
            </a:r>
            <a:r>
              <a:rPr lang="th-TH" spc="-5" dirty="0" smtClean="0">
                <a:latin typeface="TH SarabunPSK"/>
                <a:cs typeface="TH SarabunPSK"/>
              </a:rPr>
              <a:t></a:t>
            </a:r>
            <a:r>
              <a:rPr lang="th-TH" spc="0" dirty="0" smtClean="0">
                <a:latin typeface="TH SarabunPSK"/>
                <a:cs typeface="TH SarabunPSK"/>
              </a:rPr>
              <a:t>ใ</a:t>
            </a:r>
            <a:r>
              <a:rPr lang="th-TH" spc="-10" dirty="0" smtClean="0">
                <a:latin typeface="TH SarabunPSK"/>
                <a:cs typeface="TH SarabunPSK"/>
              </a:rPr>
              <a:t>ห</a:t>
            </a:r>
            <a:r>
              <a:rPr lang="th-TH" spc="-5" dirty="0" smtClean="0">
                <a:latin typeface="TH SarabunPSK"/>
                <a:cs typeface="TH SarabunPSK"/>
              </a:rPr>
              <a:t></a:t>
            </a:r>
            <a:r>
              <a:rPr lang="th-TH" spc="0" dirty="0" smtClean="0">
                <a:latin typeface="TH SarabunPSK"/>
                <a:cs typeface="TH SarabunPSK"/>
              </a:rPr>
              <a:t>บ</a:t>
            </a:r>
            <a:r>
              <a:rPr lang="th-TH" spc="-5" dirty="0" smtClean="0">
                <a:latin typeface="TH SarabunPSK"/>
                <a:cs typeface="TH SarabunPSK"/>
              </a:rPr>
              <a:t>ริก</a:t>
            </a:r>
            <a:r>
              <a:rPr lang="th-TH" spc="0" dirty="0" smtClean="0">
                <a:latin typeface="TH SarabunPSK"/>
                <a:cs typeface="TH SarabunPSK"/>
              </a:rPr>
              <a:t>าร</a:t>
            </a:r>
            <a:r>
              <a:rPr lang="th-TH" spc="10" dirty="0" smtClean="0">
                <a:latin typeface="TH SarabunPSK"/>
                <a:cs typeface="TH SarabunPSK"/>
              </a:rPr>
              <a:t>โ</a:t>
            </a:r>
            <a:r>
              <a:rPr lang="th-TH" spc="-5" dirty="0" smtClean="0">
                <a:latin typeface="TH SarabunPSK"/>
                <a:cs typeface="TH SarabunPSK"/>
              </a:rPr>
              <a:t>ท</a:t>
            </a:r>
            <a:r>
              <a:rPr lang="th-TH" spc="0" dirty="0" smtClean="0">
                <a:latin typeface="TH SarabunPSK"/>
                <a:cs typeface="TH SarabunPSK"/>
              </a:rPr>
              <a:t>ร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-5" dirty="0" smtClean="0">
                <a:latin typeface="TH SarabunPSK"/>
                <a:cs typeface="TH SarabunPSK"/>
              </a:rPr>
              <a:t>ัศ</a:t>
            </a:r>
            <a:r>
              <a:rPr lang="th-TH" spc="-10" dirty="0" smtClean="0">
                <a:latin typeface="TH SarabunPSK"/>
                <a:cs typeface="TH SarabunPSK"/>
              </a:rPr>
              <a:t>น</a:t>
            </a:r>
            <a:r>
              <a:rPr lang="th-TH" spc="-5" dirty="0" smtClean="0">
                <a:latin typeface="TH SarabunPSK"/>
                <a:cs typeface="TH SarabunPSK"/>
              </a:rPr>
              <a:t></a:t>
            </a:r>
            <a:r>
              <a:rPr lang="th-TH" spc="0" dirty="0" smtClean="0">
                <a:latin typeface="TH SarabunPSK"/>
                <a:cs typeface="TH SarabunPSK"/>
              </a:rPr>
              <a:t>ร</a:t>
            </a:r>
            <a:r>
              <a:rPr lang="th-TH" spc="-5" dirty="0" smtClean="0">
                <a:latin typeface="TH SarabunPSK"/>
                <a:cs typeface="TH SarabunPSK"/>
              </a:rPr>
              <a:t>ะ</a:t>
            </a:r>
            <a:r>
              <a:rPr lang="th-TH" spc="0" dirty="0" smtClean="0">
                <a:latin typeface="TH SarabunPSK"/>
                <a:cs typeface="TH SarabunPSK"/>
              </a:rPr>
              <a:t>บบจาน</a:t>
            </a:r>
            <a:r>
              <a:rPr lang="th-TH" spc="-5" dirty="0" smtClean="0">
                <a:latin typeface="TH SarabunPSK"/>
                <a:cs typeface="TH SarabunPSK"/>
              </a:rPr>
              <a:t>รั</a:t>
            </a:r>
            <a:r>
              <a:rPr lang="th-TH" spc="0" dirty="0" smtClean="0">
                <a:latin typeface="TH SarabunPSK"/>
                <a:cs typeface="TH SarabunPSK"/>
              </a:rPr>
              <a:t>บ</a:t>
            </a:r>
            <a:r>
              <a:rPr lang="th-TH" spc="-10" dirty="0" smtClean="0">
                <a:latin typeface="TH SarabunPSK"/>
                <a:cs typeface="TH SarabunPSK"/>
              </a:rPr>
              <a:t>ส</a:t>
            </a:r>
            <a:r>
              <a:rPr lang="th-TH" spc="-5" dirty="0" smtClean="0">
                <a:latin typeface="TH SarabunPSK"/>
                <a:cs typeface="TH SarabunPSK"/>
              </a:rPr>
              <a:t>ั</a:t>
            </a:r>
            <a:r>
              <a:rPr lang="th-TH" spc="0" dirty="0" smtClean="0">
                <a:latin typeface="TH SarabunPSK"/>
                <a:cs typeface="TH SarabunPSK"/>
              </a:rPr>
              <a:t>ญญา</a:t>
            </a:r>
            <a:r>
              <a:rPr lang="th-TH" spc="-5" dirty="0" smtClean="0">
                <a:latin typeface="TH SarabunPSK"/>
                <a:cs typeface="TH SarabunPSK"/>
              </a:rPr>
              <a:t>ณ</a:t>
            </a:r>
            <a:r>
              <a:rPr lang="th-TH" spc="0" dirty="0" smtClean="0">
                <a:latin typeface="TH SarabunPSK"/>
                <a:cs typeface="TH SarabunPSK"/>
              </a:rPr>
              <a:t>ดา</a:t>
            </a:r>
            <a:r>
              <a:rPr lang="th-TH" spc="5" dirty="0" smtClean="0">
                <a:latin typeface="TH SarabunPSK"/>
                <a:cs typeface="TH SarabunPSK"/>
              </a:rPr>
              <a:t>วเ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-5" dirty="0" smtClean="0">
                <a:latin typeface="TH SarabunPSK"/>
                <a:cs typeface="TH SarabunPSK"/>
              </a:rPr>
              <a:t>ี</a:t>
            </a:r>
            <a:r>
              <a:rPr lang="th-TH" spc="0" dirty="0" smtClean="0">
                <a:latin typeface="TH SarabunPSK"/>
                <a:cs typeface="TH SarabunPSK"/>
              </a:rPr>
              <a:t>ย</a:t>
            </a:r>
            <a:r>
              <a:rPr lang="th-TH" spc="-5" dirty="0" smtClean="0">
                <a:latin typeface="TH SarabunPSK"/>
                <a:cs typeface="TH SarabunPSK"/>
              </a:rPr>
              <a:t>มม</a:t>
            </a:r>
            <a:r>
              <a:rPr lang="th-TH" spc="0" dirty="0" smtClean="0">
                <a:latin typeface="TH SarabunPSK"/>
                <a:cs typeface="TH SarabunPSK"/>
              </a:rPr>
              <a:t>าจา</a:t>
            </a:r>
            <a:r>
              <a:rPr lang="th-TH" spc="-5" dirty="0" smtClean="0">
                <a:latin typeface="TH SarabunPSK"/>
                <a:cs typeface="TH SarabunPSK"/>
              </a:rPr>
              <a:t>กก</a:t>
            </a:r>
            <a:r>
              <a:rPr lang="th-TH" spc="0" dirty="0" smtClean="0">
                <a:latin typeface="TH SarabunPSK"/>
                <a:cs typeface="TH SarabunPSK"/>
              </a:rPr>
              <a:t>าร</a:t>
            </a:r>
            <a:r>
              <a:rPr lang="th-TH" spc="-10" dirty="0" smtClean="0">
                <a:latin typeface="TH SarabunPSK"/>
                <a:cs typeface="TH SarabunPSK"/>
              </a:rPr>
              <a:t>ต</a:t>
            </a:r>
            <a:r>
              <a:rPr lang="th-TH" spc="-5" dirty="0" smtClean="0">
                <a:latin typeface="TH SarabunPSK"/>
                <a:cs typeface="TH SarabunPSK"/>
              </a:rPr>
              <a:t>ิ</a:t>
            </a:r>
            <a:r>
              <a:rPr lang="th-TH" spc="0" dirty="0" smtClean="0">
                <a:latin typeface="TH SarabunPSK"/>
                <a:cs typeface="TH SarabunPSK"/>
              </a:rPr>
              <a:t>ด</a:t>
            </a:r>
            <a:r>
              <a:rPr lang="th-TH" spc="-10" dirty="0" smtClean="0">
                <a:latin typeface="TH SarabunPSK"/>
                <a:cs typeface="TH SarabunPSK"/>
              </a:rPr>
              <a:t>ต</a:t>
            </a:r>
            <a:r>
              <a:rPr lang="th-TH" spc="-20" dirty="0" smtClean="0">
                <a:latin typeface="TH SarabunPSK"/>
                <a:cs typeface="TH SarabunPSK"/>
              </a:rPr>
              <a:t>ั</a:t>
            </a:r>
            <a:r>
              <a:rPr lang="th-TH" spc="-5" dirty="0" smtClean="0">
                <a:latin typeface="TH SarabunPSK"/>
                <a:cs typeface="TH SarabunPSK"/>
              </a:rPr>
              <a:t>้</a:t>
            </a:r>
            <a:r>
              <a:rPr lang="th-TH" spc="5" dirty="0" smtClean="0">
                <a:latin typeface="TH SarabunPSK"/>
                <a:cs typeface="TH SarabunPSK"/>
              </a:rPr>
              <a:t>ง</a:t>
            </a:r>
            <a:r>
              <a:rPr lang="th-TH" spc="0" dirty="0" smtClean="0">
                <a:latin typeface="TH SarabunPSK"/>
                <a:cs typeface="TH SarabunPSK"/>
              </a:rPr>
              <a:t>แ</a:t>
            </a:r>
            <a:r>
              <a:rPr lang="th-TH" spc="5" dirty="0" smtClean="0">
                <a:latin typeface="TH SarabunPSK"/>
                <a:cs typeface="TH SarabunPSK"/>
              </a:rPr>
              <a:t>ล</a:t>
            </a:r>
            <a:r>
              <a:rPr lang="th-TH" spc="-5" dirty="0" smtClean="0">
                <a:latin typeface="TH SarabunPSK"/>
                <a:cs typeface="TH SarabunPSK"/>
              </a:rPr>
              <a:t>ะข</a:t>
            </a:r>
            <a:r>
              <a:rPr lang="th-TH" spc="0" dirty="0" smtClean="0">
                <a:latin typeface="TH SarabunPSK"/>
                <a:cs typeface="TH SarabunPSK"/>
              </a:rPr>
              <a:t>าย</a:t>
            </a:r>
            <a:r>
              <a:rPr lang="th-TH" spc="-20" dirty="0" smtClean="0">
                <a:latin typeface="TH SarabunPSK"/>
                <a:cs typeface="TH SarabunPSK"/>
              </a:rPr>
              <a:t>อ</a:t>
            </a:r>
            <a:r>
              <a:rPr lang="th-TH" spc="-5" dirty="0" smtClean="0">
                <a:latin typeface="TH SarabunPSK"/>
                <a:cs typeface="TH SarabunPSK"/>
              </a:rPr>
              <a:t>ุ</a:t>
            </a:r>
            <a:r>
              <a:rPr lang="th-TH" spc="0" dirty="0" smtClean="0">
                <a:latin typeface="TH SarabunPSK"/>
                <a:cs typeface="TH SarabunPSK"/>
              </a:rPr>
              <a:t>ป</a:t>
            </a:r>
            <a:r>
              <a:rPr lang="th-TH" spc="-5" dirty="0" smtClean="0">
                <a:latin typeface="TH SarabunPSK"/>
                <a:cs typeface="TH SarabunPSK"/>
              </a:rPr>
              <a:t>ก</a:t>
            </a:r>
            <a:r>
              <a:rPr lang="th-TH" spc="0" dirty="0" smtClean="0">
                <a:latin typeface="TH SarabunPSK"/>
                <a:cs typeface="TH SarabunPSK"/>
              </a:rPr>
              <a:t>ร</a:t>
            </a:r>
            <a:r>
              <a:rPr lang="th-TH" spc="-15" dirty="0" smtClean="0">
                <a:latin typeface="TH SarabunPSK"/>
                <a:cs typeface="TH SarabunPSK"/>
              </a:rPr>
              <a:t>ณ</a:t>
            </a:r>
            <a:r>
              <a:rPr lang="th-TH" spc="0" dirty="0" smtClean="0">
                <a:latin typeface="TH SarabunPSK"/>
                <a:cs typeface="TH SarabunPSK"/>
              </a:rPr>
              <a:t></a:t>
            </a:r>
            <a:r>
              <a:rPr lang="th-TH" spc="-5" dirty="0" smtClean="0">
                <a:latin typeface="TH SarabunPSK"/>
                <a:cs typeface="TH SarabunPSK"/>
              </a:rPr>
              <a:t> ตา</a:t>
            </a:r>
            <a:r>
              <a:rPr lang="th-TH" spc="-10" dirty="0" smtClean="0">
                <a:latin typeface="TH SarabunPSK"/>
                <a:cs typeface="TH SarabunPSK"/>
              </a:rPr>
              <a:t>งๆ ใ</a:t>
            </a:r>
            <a:r>
              <a:rPr lang="th-TH" spc="-5" dirty="0" smtClean="0">
                <a:latin typeface="TH SarabunPSK"/>
                <a:cs typeface="TH SarabunPSK"/>
              </a:rPr>
              <a:t>นลั</a:t>
            </a:r>
            <a:r>
              <a:rPr lang="th-TH" spc="-15" dirty="0" smtClean="0">
                <a:latin typeface="TH SarabunPSK"/>
                <a:cs typeface="TH SarabunPSK"/>
              </a:rPr>
              <a:t>กษณ</a:t>
            </a:r>
            <a:r>
              <a:rPr lang="th-TH" spc="-20" dirty="0" smtClean="0">
                <a:latin typeface="TH SarabunPSK"/>
                <a:cs typeface="TH SarabunPSK"/>
              </a:rPr>
              <a:t>ะ</a:t>
            </a:r>
            <a:r>
              <a:rPr lang="th-TH" spc="-15" dirty="0" smtClean="0">
                <a:latin typeface="TH SarabunPSK"/>
                <a:cs typeface="TH SarabunPSK"/>
              </a:rPr>
              <a:t>ข</a:t>
            </a:r>
            <a:r>
              <a:rPr lang="th-TH" spc="-10" dirty="0" smtClean="0">
                <a:latin typeface="TH SarabunPSK"/>
                <a:cs typeface="TH SarabunPSK"/>
              </a:rPr>
              <a:t>าย</a:t>
            </a:r>
            <a:r>
              <a:rPr lang="th-TH" spc="-15" dirty="0" smtClean="0">
                <a:latin typeface="TH SarabunPSK"/>
                <a:cs typeface="TH SarabunPSK"/>
              </a:rPr>
              <a:t>ข</a:t>
            </a:r>
            <a:r>
              <a:rPr lang="th-TH" spc="-10" dirty="0" smtClean="0">
                <a:latin typeface="TH SarabunPSK"/>
                <a:cs typeface="TH SarabunPSK"/>
              </a:rPr>
              <a:t>าดใ</a:t>
            </a:r>
            <a:r>
              <a:rPr lang="th-TH" spc="-5" dirty="0" smtClean="0">
                <a:latin typeface="TH SarabunPSK"/>
                <a:cs typeface="TH SarabunPSK"/>
              </a:rPr>
              <a:t>ห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5" dirty="0" smtClean="0">
                <a:latin typeface="TH SarabunPSK"/>
                <a:cs typeface="TH SarabunPSK"/>
              </a:rPr>
              <a:t>ับล</a:t>
            </a:r>
            <a:r>
              <a:rPr lang="th-TH" spc="-20" dirty="0" smtClean="0">
                <a:latin typeface="TH SarabunPSK"/>
                <a:cs typeface="TH SarabunPSK"/>
              </a:rPr>
              <a:t>ู</a:t>
            </a:r>
            <a:r>
              <a:rPr lang="th-TH" spc="-15" dirty="0" smtClean="0">
                <a:latin typeface="TH SarabunPSK"/>
                <a:cs typeface="TH SarabunPSK"/>
              </a:rPr>
              <a:t>กค</a:t>
            </a:r>
            <a:r>
              <a:rPr lang="th-TH" spc="-20" dirty="0" smtClean="0">
                <a:latin typeface="TH SarabunPSK"/>
                <a:cs typeface="TH SarabunPSK"/>
              </a:rPr>
              <a:t></a:t>
            </a:r>
            <a:r>
              <a:rPr lang="th-TH" spc="-5" dirty="0" smtClean="0">
                <a:latin typeface="TH SarabunPSK"/>
                <a:cs typeface="TH SarabunPSK"/>
              </a:rPr>
              <a:t>า </a:t>
            </a:r>
            <a:r>
              <a:rPr lang="th-TH" spc="-20" dirty="0" smtClean="0">
                <a:latin typeface="TH SarabunPSK"/>
                <a:cs typeface="TH SarabunPSK"/>
              </a:rPr>
              <a:t>อี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10" dirty="0" smtClean="0">
                <a:latin typeface="TH SarabunPSK"/>
                <a:cs typeface="TH SarabunPSK"/>
              </a:rPr>
              <a:t>ส</a:t>
            </a:r>
            <a:r>
              <a:rPr lang="th-TH" spc="-20" dirty="0" smtClean="0">
                <a:latin typeface="TH SarabunPSK"/>
                <a:cs typeface="TH SarabunPSK"/>
              </a:rPr>
              <a:t></a:t>
            </a:r>
            <a:r>
              <a:rPr lang="th-TH" spc="-5" dirty="0" smtClean="0">
                <a:latin typeface="TH SarabunPSK"/>
                <a:cs typeface="TH SarabunPSK"/>
              </a:rPr>
              <a:t>ว</a:t>
            </a:r>
            <a:r>
              <a:rPr lang="th-TH" spc="-10" dirty="0" smtClean="0">
                <a:latin typeface="TH SarabunPSK"/>
                <a:cs typeface="TH SarabunPSK"/>
              </a:rPr>
              <a:t>นหน</a:t>
            </a:r>
            <a:r>
              <a:rPr lang="th-TH" spc="-20" dirty="0" smtClean="0">
                <a:latin typeface="TH SarabunPSK"/>
                <a:cs typeface="TH SarabunPSK"/>
              </a:rPr>
              <a:t>ึ่</a:t>
            </a:r>
            <a:r>
              <a:rPr lang="th-TH" spc="-10" dirty="0" smtClean="0">
                <a:latin typeface="TH SarabunPSK"/>
                <a:cs typeface="TH SarabunPSK"/>
              </a:rPr>
              <a:t>ง</a:t>
            </a:r>
            <a:r>
              <a:rPr lang="th-TH" spc="-15" dirty="0" smtClean="0">
                <a:latin typeface="TH SarabunPSK"/>
                <a:cs typeface="TH SarabunPSK"/>
              </a:rPr>
              <a:t>ม</a:t>
            </a:r>
            <a:r>
              <a:rPr lang="th-TH" spc="-10" dirty="0" smtClean="0">
                <a:latin typeface="TH SarabunPSK"/>
                <a:cs typeface="TH SarabunPSK"/>
              </a:rPr>
              <a:t>าจา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5" dirty="0" smtClean="0">
                <a:latin typeface="TH SarabunPSK"/>
                <a:cs typeface="TH SarabunPSK"/>
              </a:rPr>
              <a:t>ก</a:t>
            </a:r>
            <a:r>
              <a:rPr lang="th-TH" spc="0" dirty="0" smtClean="0">
                <a:latin typeface="TH SarabunPSK"/>
                <a:cs typeface="TH SarabunPSK"/>
              </a:rPr>
              <a:t>ารใ</a:t>
            </a:r>
            <a:r>
              <a:rPr lang="th-TH" spc="-10" dirty="0" smtClean="0">
                <a:latin typeface="TH SarabunPSK"/>
                <a:cs typeface="TH SarabunPSK"/>
              </a:rPr>
              <a:t>ห</a:t>
            </a:r>
            <a:r>
              <a:rPr lang="th-TH" spc="5" dirty="0" smtClean="0">
                <a:latin typeface="TH SarabunPSK"/>
                <a:cs typeface="TH SarabunPSK"/>
              </a:rPr>
              <a:t>เ</a:t>
            </a:r>
            <a:r>
              <a:rPr lang="th-TH" spc="-5" dirty="0" smtClean="0">
                <a:latin typeface="TH SarabunPSK"/>
                <a:cs typeface="TH SarabunPSK"/>
              </a:rPr>
              <a:t>ช</a:t>
            </a:r>
            <a:r>
              <a:rPr lang="th-TH" spc="5" dirty="0" smtClean="0">
                <a:latin typeface="TH SarabunPSK"/>
                <a:cs typeface="TH SarabunPSK"/>
              </a:rPr>
              <a:t>า</a:t>
            </a:r>
            <a:r>
              <a:rPr lang="th-TH" spc="-5" dirty="0" smtClean="0">
                <a:latin typeface="TH SarabunPSK"/>
                <a:cs typeface="TH SarabunPSK"/>
              </a:rPr>
              <a:t>ช</a:t>
            </a:r>
            <a:r>
              <a:rPr lang="th-TH" spc="10" dirty="0" smtClean="0">
                <a:latin typeface="TH SarabunPSK"/>
                <a:cs typeface="TH SarabunPSK"/>
              </a:rPr>
              <a:t></a:t>
            </a:r>
            <a:r>
              <a:rPr lang="th-TH" spc="-5" dirty="0" smtClean="0">
                <a:latin typeface="TH SarabunPSK"/>
                <a:cs typeface="TH SarabunPSK"/>
              </a:rPr>
              <a:t>อ</a:t>
            </a:r>
            <a:r>
              <a:rPr lang="th-TH" spc="5" dirty="0" smtClean="0">
                <a:latin typeface="TH SarabunPSK"/>
                <a:cs typeface="TH SarabunPSK"/>
              </a:rPr>
              <a:t>ง</a:t>
            </a:r>
            <a:r>
              <a:rPr lang="th-TH" spc="-10" dirty="0" smtClean="0">
                <a:latin typeface="TH SarabunPSK"/>
                <a:cs typeface="TH SarabunPSK"/>
              </a:rPr>
              <a:t>ส</a:t>
            </a:r>
            <a:r>
              <a:rPr lang="th-TH" spc="0" dirty="0" smtClean="0">
                <a:latin typeface="TH SarabunPSK"/>
                <a:cs typeface="TH SarabunPSK"/>
              </a:rPr>
              <a:t>ัญญา</a:t>
            </a:r>
            <a:r>
              <a:rPr lang="th-TH" spc="-5" dirty="0" smtClean="0">
                <a:latin typeface="TH SarabunPSK"/>
                <a:cs typeface="TH SarabunPSK"/>
              </a:rPr>
              <a:t>ณ</a:t>
            </a:r>
            <a:r>
              <a:rPr lang="th-TH" spc="0" dirty="0" smtClean="0">
                <a:latin typeface="TH SarabunPSK"/>
                <a:cs typeface="TH SarabunPSK"/>
              </a:rPr>
              <a:t>แ</a:t>
            </a:r>
            <a:r>
              <a:rPr lang="th-TH" spc="5" dirty="0" smtClean="0">
                <a:latin typeface="TH SarabunPSK"/>
                <a:cs typeface="TH SarabunPSK"/>
              </a:rPr>
              <a:t>ล</a:t>
            </a:r>
            <a:r>
              <a:rPr lang="th-TH" spc="-5" dirty="0" smtClean="0">
                <a:latin typeface="TH SarabunPSK"/>
                <a:cs typeface="TH SarabunPSK"/>
              </a:rPr>
              <a:t>ะก</a:t>
            </a:r>
            <a:r>
              <a:rPr lang="th-TH" spc="0" dirty="0" smtClean="0">
                <a:latin typeface="TH SarabunPSK"/>
                <a:cs typeface="TH SarabunPSK"/>
              </a:rPr>
              <a:t>ารหารายไ</a:t>
            </a:r>
            <a:r>
              <a:rPr lang="th-TH" spc="-10" dirty="0" smtClean="0">
                <a:latin typeface="TH SarabunPSK"/>
                <a:cs typeface="TH SarabunPSK"/>
              </a:rPr>
              <a:t>ด</a:t>
            </a:r>
            <a:r>
              <a:rPr lang="th-TH" spc="5" dirty="0" smtClean="0">
                <a:latin typeface="TH SarabunPSK"/>
                <a:cs typeface="TH SarabunPSK"/>
              </a:rPr>
              <a:t>จา</a:t>
            </a:r>
            <a:r>
              <a:rPr lang="th-TH" spc="-5" dirty="0" smtClean="0">
                <a:latin typeface="TH SarabunPSK"/>
                <a:cs typeface="TH SarabunPSK"/>
              </a:rPr>
              <a:t>ก</a:t>
            </a:r>
            <a:r>
              <a:rPr lang="th-TH" spc="10" dirty="0" smtClean="0">
                <a:latin typeface="TH SarabunPSK"/>
                <a:cs typeface="TH SarabunPSK"/>
              </a:rPr>
              <a:t>โ</a:t>
            </a:r>
            <a:r>
              <a:rPr lang="th-TH" spc="-5" dirty="0" smtClean="0">
                <a:latin typeface="TH SarabunPSK"/>
                <a:cs typeface="TH SarabunPSK"/>
              </a:rPr>
              <a:t>ฆษณา </a:t>
            </a:r>
            <a:r>
              <a:rPr lang="th-TH" spc="-10" dirty="0" smtClean="0">
                <a:latin typeface="TH SarabunPSK"/>
                <a:cs typeface="TH SarabunPSK"/>
              </a:rPr>
              <a:t>ใน</a:t>
            </a:r>
            <a:r>
              <a:rPr lang="th-TH" spc="-5" dirty="0" smtClean="0">
                <a:latin typeface="TH SarabunPSK"/>
                <a:cs typeface="TH SarabunPSK"/>
              </a:rPr>
              <a:t>ช</a:t>
            </a:r>
            <a:r>
              <a:rPr lang="th-TH" spc="0" dirty="0" smtClean="0">
                <a:latin typeface="TH SarabunPSK"/>
                <a:cs typeface="TH SarabunPSK"/>
              </a:rPr>
              <a:t></a:t>
            </a:r>
            <a:r>
              <a:rPr lang="th-TH" spc="-20" dirty="0" smtClean="0">
                <a:latin typeface="TH SarabunPSK"/>
                <a:cs typeface="TH SarabunPSK"/>
              </a:rPr>
              <a:t>อ</a:t>
            </a:r>
            <a:r>
              <a:rPr lang="th-TH" spc="-10" dirty="0" smtClean="0">
                <a:latin typeface="TH SarabunPSK"/>
                <a:cs typeface="TH SarabunPSK"/>
              </a:rPr>
              <a:t>งราย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5" dirty="0" smtClean="0">
                <a:latin typeface="TH SarabunPSK"/>
                <a:cs typeface="TH SarabunPSK"/>
              </a:rPr>
              <a:t>าร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-5" dirty="0" smtClean="0">
                <a:latin typeface="TH SarabunPSK"/>
                <a:cs typeface="TH SarabunPSK"/>
              </a:rPr>
              <a:t>ี่ผลิตเ</a:t>
            </a:r>
            <a:r>
              <a:rPr lang="th-TH" spc="-20" dirty="0" smtClean="0">
                <a:latin typeface="TH SarabunPSK"/>
                <a:cs typeface="TH SarabunPSK"/>
              </a:rPr>
              <a:t>อ</a:t>
            </a:r>
            <a:r>
              <a:rPr lang="th-TH" spc="-5" dirty="0" smtClean="0">
                <a:latin typeface="TH SarabunPSK"/>
                <a:cs typeface="TH SarabunPSK"/>
              </a:rPr>
              <a:t>ง</a:t>
            </a:r>
            <a:r>
              <a:rPr lang="th-TH" spc="25" dirty="0" smtClean="0">
                <a:latin typeface="TH SarabunPSK"/>
                <a:cs typeface="TH SarabunPSK"/>
              </a:rPr>
              <a:t> </a:t>
            </a:r>
            <a:r>
              <a:rPr lang="th-TH" spc="-5" dirty="0" smtClean="0">
                <a:latin typeface="TH SarabunPSK"/>
                <a:cs typeface="TH SarabunPSK"/>
              </a:rPr>
              <a:t>สําหรับผูเชาช</a:t>
            </a:r>
            <a:r>
              <a:rPr lang="th-TH" spc="0" dirty="0" smtClean="0">
                <a:latin typeface="TH SarabunPSK"/>
                <a:cs typeface="TH SarabunPSK"/>
              </a:rPr>
              <a:t></a:t>
            </a:r>
            <a:r>
              <a:rPr lang="th-TH" spc="-20" dirty="0" smtClean="0">
                <a:latin typeface="TH SarabunPSK"/>
                <a:cs typeface="TH SarabunPSK"/>
              </a:rPr>
              <a:t>อ</a:t>
            </a:r>
            <a:r>
              <a:rPr lang="th-TH" spc="-10" dirty="0" smtClean="0">
                <a:latin typeface="TH SarabunPSK"/>
                <a:cs typeface="TH SarabunPSK"/>
              </a:rPr>
              <a:t>งสัญญา</a:t>
            </a:r>
            <a:r>
              <a:rPr lang="th-TH" spc="-15" dirty="0" smtClean="0">
                <a:latin typeface="TH SarabunPSK"/>
                <a:cs typeface="TH SarabunPSK"/>
              </a:rPr>
              <a:t>ณ</a:t>
            </a:r>
            <a:r>
              <a:rPr lang="th-TH" spc="-10" dirty="0" smtClean="0">
                <a:latin typeface="TH SarabunPSK"/>
                <a:cs typeface="TH SarabunPSK"/>
              </a:rPr>
              <a:t>หาราย</a:t>
            </a:r>
            <a:r>
              <a:rPr lang="th-TH" spc="-15" dirty="0" smtClean="0">
                <a:latin typeface="TH SarabunPSK"/>
                <a:cs typeface="TH SarabunPSK"/>
              </a:rPr>
              <a:t>ไ</a:t>
            </a:r>
            <a:r>
              <a:rPr lang="th-TH" spc="-5" dirty="0" smtClean="0">
                <a:latin typeface="TH SarabunPSK"/>
                <a:cs typeface="TH SarabunPSK"/>
              </a:rPr>
              <a:t>ดจา</a:t>
            </a:r>
            <a:r>
              <a:rPr lang="th-TH" spc="-15" dirty="0" smtClean="0">
                <a:latin typeface="TH SarabunPSK"/>
                <a:cs typeface="TH SarabunPSK"/>
              </a:rPr>
              <a:t>กก</a:t>
            </a:r>
            <a:r>
              <a:rPr lang="th-TH" spc="-5" dirty="0" smtClean="0">
                <a:latin typeface="TH SarabunPSK"/>
                <a:cs typeface="TH SarabunPSK"/>
              </a:rPr>
              <a:t>าร</a:t>
            </a:r>
            <a:r>
              <a:rPr lang="th-TH" spc="0" dirty="0" smtClean="0">
                <a:latin typeface="TH SarabunPSK"/>
                <a:cs typeface="TH SarabunPSK"/>
              </a:rPr>
              <a:t>โ</a:t>
            </a:r>
            <a:r>
              <a:rPr lang="th-TH" spc="-15" dirty="0" smtClean="0">
                <a:latin typeface="TH SarabunPSK"/>
                <a:cs typeface="TH SarabunPSK"/>
              </a:rPr>
              <a:t>ฆษณ</a:t>
            </a:r>
            <a:r>
              <a:rPr lang="th-TH" spc="-5" dirty="0" smtClean="0">
                <a:latin typeface="TH SarabunPSK"/>
                <a:cs typeface="TH SarabunPSK"/>
              </a:rPr>
              <a:t>าสิน</a:t>
            </a:r>
            <a:r>
              <a:rPr lang="th-TH" spc="-15" dirty="0" smtClean="0">
                <a:latin typeface="TH SarabunPSK"/>
                <a:cs typeface="TH SarabunPSK"/>
              </a:rPr>
              <a:t>ค</a:t>
            </a:r>
            <a:r>
              <a:rPr lang="th-TH" spc="-5" dirty="0" smtClean="0">
                <a:latin typeface="TH SarabunPSK"/>
                <a:cs typeface="TH SarabunPSK"/>
              </a:rPr>
              <a:t>า</a:t>
            </a:r>
            <a:r>
              <a:rPr lang="th-TH" spc="-15" dirty="0" smtClean="0">
                <a:latin typeface="TH SarabunPSK"/>
                <a:cs typeface="TH SarabunPSK"/>
              </a:rPr>
              <a:t>แ</a:t>
            </a:r>
            <a:r>
              <a:rPr lang="th-TH" spc="-10" dirty="0" smtClean="0">
                <a:latin typeface="TH SarabunPSK"/>
                <a:cs typeface="TH SarabunPSK"/>
              </a:rPr>
              <a:t>ล</a:t>
            </a:r>
            <a:r>
              <a:rPr lang="th-TH" spc="-20" dirty="0" smtClean="0">
                <a:latin typeface="TH SarabunPSK"/>
                <a:cs typeface="TH SarabunPSK"/>
              </a:rPr>
              <a:t>ะ</a:t>
            </a:r>
            <a:r>
              <a:rPr lang="th-TH" spc="-5" dirty="0" smtClean="0">
                <a:latin typeface="TH SarabunPSK"/>
                <a:cs typeface="TH SarabunPSK"/>
              </a:rPr>
              <a:t>บริ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5" dirty="0" smtClean="0">
                <a:latin typeface="TH SarabunPSK"/>
                <a:cs typeface="TH SarabunPSK"/>
              </a:rPr>
              <a:t>าร</a:t>
            </a:r>
            <a:endParaRPr lang="th-TH" dirty="0" smtClean="0">
              <a:latin typeface="TH SarabunPSK"/>
              <a:cs typeface="TH SarabunPSK"/>
            </a:endParaRPr>
          </a:p>
          <a:p>
            <a:pPr marL="12700" marR="17780" indent="0" algn="just">
              <a:lnSpc>
                <a:spcPct val="108100"/>
              </a:lnSpc>
              <a:buNone/>
            </a:pP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235045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th-TH" b="1" spc="-10" dirty="0" smtClean="0">
                <a:latin typeface="TH SarabunPSK"/>
                <a:cs typeface="TH SarabunPSK"/>
              </a:rPr>
              <a:t>คุณ</a:t>
            </a:r>
            <a:r>
              <a:rPr lang="th-TH" b="1" spc="-15" dirty="0" smtClean="0">
                <a:latin typeface="TH SarabunPSK"/>
                <a:cs typeface="TH SarabunPSK"/>
              </a:rPr>
              <a:t>ล</a:t>
            </a:r>
            <a:r>
              <a:rPr lang="th-TH" b="1" spc="-5" dirty="0" smtClean="0">
                <a:latin typeface="TH SarabunPSK"/>
                <a:cs typeface="TH SarabunPSK"/>
              </a:rPr>
              <a:t>ัก</a:t>
            </a:r>
            <a:r>
              <a:rPr lang="th-TH" b="1" spc="-15" dirty="0" smtClean="0">
                <a:latin typeface="TH SarabunPSK"/>
                <a:cs typeface="TH SarabunPSK"/>
              </a:rPr>
              <a:t>ษ</a:t>
            </a:r>
            <a:r>
              <a:rPr lang="th-TH" b="1" spc="-10" dirty="0" smtClean="0">
                <a:latin typeface="TH SarabunPSK"/>
                <a:cs typeface="TH SarabunPSK"/>
              </a:rPr>
              <a:t>ณ</a:t>
            </a:r>
            <a:r>
              <a:rPr lang="th-TH" b="1" spc="-15" dirty="0" smtClean="0">
                <a:latin typeface="TH SarabunPSK"/>
                <a:cs typeface="TH SarabunPSK"/>
              </a:rPr>
              <a:t>ะ</a:t>
            </a:r>
            <a:r>
              <a:rPr lang="th-TH" b="1" spc="-5" dirty="0" smtClean="0">
                <a:latin typeface="TH SarabunPSK"/>
                <a:cs typeface="TH SarabunPSK"/>
              </a:rPr>
              <a:t>เ</a:t>
            </a:r>
            <a:r>
              <a:rPr lang="th-TH" b="1" spc="-15" dirty="0" smtClean="0">
                <a:latin typeface="TH SarabunPSK"/>
                <a:cs typeface="TH SarabunPSK"/>
              </a:rPr>
              <a:t>บ</a:t>
            </a:r>
            <a:r>
              <a:rPr lang="th-TH" b="1" spc="0" dirty="0" smtClean="0">
                <a:latin typeface="TH SarabunPSK"/>
                <a:cs typeface="TH SarabunPSK"/>
              </a:rPr>
              <a:t>ื</a:t>
            </a:r>
            <a:r>
              <a:rPr lang="th-TH" b="1" spc="-5" dirty="0" smtClean="0">
                <a:latin typeface="TH SarabunPSK"/>
                <a:cs typeface="TH SarabunPSK"/>
              </a:rPr>
              <a:t>้</a:t>
            </a:r>
            <a:r>
              <a:rPr lang="th-TH" b="1" spc="-15" dirty="0" smtClean="0">
                <a:latin typeface="TH SarabunPSK"/>
                <a:cs typeface="TH SarabunPSK"/>
              </a:rPr>
              <a:t>อ</a:t>
            </a:r>
            <a:r>
              <a:rPr lang="th-TH" b="1" spc="-10" dirty="0" smtClean="0">
                <a:latin typeface="TH SarabunPSK"/>
                <a:cs typeface="TH SarabunPSK"/>
              </a:rPr>
              <a:t>ง</a:t>
            </a:r>
            <a:r>
              <a:rPr lang="th-TH" b="1" spc="-5" dirty="0" smtClean="0">
                <a:latin typeface="TH SarabunPSK"/>
                <a:cs typeface="TH SarabunPSK"/>
              </a:rPr>
              <a:t>ตนข</a:t>
            </a:r>
            <a:r>
              <a:rPr lang="th-TH" b="1" spc="-15" dirty="0" smtClean="0">
                <a:latin typeface="TH SarabunPSK"/>
                <a:cs typeface="TH SarabunPSK"/>
              </a:rPr>
              <a:t>อ</a:t>
            </a:r>
            <a:r>
              <a:rPr lang="th-TH" b="1" spc="-10" dirty="0" smtClean="0">
                <a:latin typeface="TH SarabunPSK"/>
                <a:cs typeface="TH SarabunPSK"/>
              </a:rPr>
              <a:t>ง</a:t>
            </a:r>
            <a:r>
              <a:rPr lang="th-TH" b="1" spc="-15" dirty="0" smtClean="0">
                <a:latin typeface="TH SarabunPSK"/>
                <a:cs typeface="TH SarabunPSK"/>
              </a:rPr>
              <a:t>ส</a:t>
            </a:r>
            <a:r>
              <a:rPr lang="th-TH" b="1" spc="0" dirty="0" smtClean="0">
                <a:latin typeface="TH SarabunPSK"/>
                <a:cs typeface="TH SarabunPSK"/>
              </a:rPr>
              <a:t>ื</a:t>
            </a:r>
            <a:r>
              <a:rPr lang="th-TH" b="1" spc="-5" dirty="0" smtClean="0">
                <a:latin typeface="TH SarabunPSK"/>
                <a:cs typeface="TH SarabunPSK"/>
              </a:rPr>
              <a:t>่</a:t>
            </a:r>
            <a:r>
              <a:rPr lang="th-TH" b="1" spc="-15" dirty="0" smtClean="0">
                <a:latin typeface="TH SarabunPSK"/>
                <a:cs typeface="TH SarabunPSK"/>
              </a:rPr>
              <a:t>อว</a:t>
            </a:r>
            <a:r>
              <a:rPr lang="th-TH" b="1" spc="0" dirty="0" smtClean="0">
                <a:latin typeface="TH SarabunPSK"/>
                <a:cs typeface="TH SarabunPSK"/>
              </a:rPr>
              <a:t>ิ</a:t>
            </a:r>
            <a:r>
              <a:rPr lang="th-TH" b="1" spc="-5" dirty="0" smtClean="0">
                <a:latin typeface="TH SarabunPSK"/>
                <a:cs typeface="TH SarabunPSK"/>
              </a:rPr>
              <a:t>ท</a:t>
            </a:r>
            <a:r>
              <a:rPr lang="th-TH" b="1" spc="-15" dirty="0" smtClean="0">
                <a:latin typeface="TH SarabunPSK"/>
                <a:cs typeface="TH SarabunPSK"/>
              </a:rPr>
              <a:t>ย</a:t>
            </a:r>
            <a:r>
              <a:rPr lang="th-TH" b="1" spc="-5" dirty="0" smtClean="0">
                <a:latin typeface="TH SarabunPSK"/>
                <a:cs typeface="TH SarabunPSK"/>
              </a:rPr>
              <a:t>ุกร</a:t>
            </a:r>
            <a:r>
              <a:rPr lang="th-TH" b="1" spc="-15" dirty="0" smtClean="0">
                <a:latin typeface="TH SarabunPSK"/>
                <a:cs typeface="TH SarabunPSK"/>
              </a:rPr>
              <a:t>ะ</a:t>
            </a:r>
            <a:r>
              <a:rPr lang="th-TH" b="1" spc="-10" dirty="0" smtClean="0">
                <a:latin typeface="TH SarabunPSK"/>
                <a:cs typeface="TH SarabunPSK"/>
              </a:rPr>
              <a:t>จ</a:t>
            </a:r>
            <a:r>
              <a:rPr lang="th-TH" b="1" spc="5" dirty="0" smtClean="0">
                <a:latin typeface="TH SarabunPSK"/>
                <a:cs typeface="TH SarabunPSK"/>
              </a:rPr>
              <a:t>า</a:t>
            </a:r>
            <a:r>
              <a:rPr lang="th-TH" b="1" spc="-15" dirty="0" smtClean="0">
                <a:latin typeface="TH SarabunPSK"/>
                <a:cs typeface="TH SarabunPSK"/>
              </a:rPr>
              <a:t>ย</a:t>
            </a:r>
            <a:r>
              <a:rPr lang="th-TH" b="1" spc="-5" dirty="0" smtClean="0">
                <a:latin typeface="TH SarabunPSK"/>
                <a:cs typeface="TH SarabunPSK"/>
              </a:rPr>
              <a:t>เ</a:t>
            </a:r>
            <a:r>
              <a:rPr lang="th-TH" b="1" spc="-15" dirty="0" smtClean="0">
                <a:latin typeface="TH SarabunPSK"/>
                <a:cs typeface="TH SarabunPSK"/>
              </a:rPr>
              <a:t>ส</a:t>
            </a:r>
            <a:r>
              <a:rPr lang="th-TH" b="1" spc="0" dirty="0" smtClean="0">
                <a:latin typeface="TH SarabunPSK"/>
                <a:cs typeface="TH SarabunPSK"/>
              </a:rPr>
              <a:t>ี</a:t>
            </a:r>
            <a:r>
              <a:rPr lang="th-TH" b="1" spc="-15" dirty="0" smtClean="0">
                <a:latin typeface="TH SarabunPSK"/>
                <a:cs typeface="TH SarabunPSK"/>
              </a:rPr>
              <a:t>ย</a:t>
            </a:r>
            <a:r>
              <a:rPr lang="th-TH" b="1" spc="-5" dirty="0" smtClean="0">
                <a:latin typeface="TH SarabunPSK"/>
                <a:cs typeface="TH SarabunPSK"/>
              </a:rPr>
              <a:t>ง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thaiDist">
              <a:buNone/>
            </a:pPr>
            <a:r>
              <a:rPr lang="th-TH" dirty="0" smtClean="0"/>
              <a:t>	</a:t>
            </a:r>
            <a:endParaRPr lang="th-TH" dirty="0"/>
          </a:p>
        </p:txBody>
      </p:sp>
      <p:sp>
        <p:nvSpPr>
          <p:cNvPr id="4" name="Rectangle 3"/>
          <p:cNvSpPr/>
          <p:nvPr/>
        </p:nvSpPr>
        <p:spPr>
          <a:xfrm>
            <a:off x="683568" y="1340768"/>
            <a:ext cx="7992888" cy="44134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69900" marR="2900045" indent="-457834">
              <a:lnSpc>
                <a:spcPct val="139700"/>
              </a:lnSpc>
              <a:spcBef>
                <a:spcPts val="80"/>
              </a:spcBef>
            </a:pPr>
            <a:r>
              <a:rPr lang="th-TH" sz="3600" b="1" i="1" spc="-15" dirty="0" smtClean="0">
                <a:latin typeface="TH SarabunPSK"/>
                <a:cs typeface="TH SarabunPSK"/>
              </a:rPr>
              <a:t>1</a:t>
            </a:r>
            <a:r>
              <a:rPr lang="th-TH" sz="3600" b="1" i="1" spc="-5" dirty="0" smtClean="0">
                <a:latin typeface="TH SarabunPSK"/>
                <a:cs typeface="TH SarabunPSK"/>
              </a:rPr>
              <a:t>. </a:t>
            </a:r>
            <a:r>
              <a:rPr lang="th-TH" sz="3600" b="1" i="1" spc="-15" dirty="0" smtClean="0">
                <a:latin typeface="TH SarabunPSK"/>
                <a:cs typeface="TH SarabunPSK"/>
              </a:rPr>
              <a:t>ส</a:t>
            </a:r>
            <a:r>
              <a:rPr lang="th-TH" sz="3600" b="1" i="1" spc="0" dirty="0" smtClean="0">
                <a:latin typeface="TH SarabunPSK"/>
                <a:cs typeface="TH SarabunPSK"/>
              </a:rPr>
              <a:t>ื่</a:t>
            </a:r>
            <a:r>
              <a:rPr lang="th-TH" sz="3600" b="1" i="1" spc="-15" dirty="0" smtClean="0">
                <a:latin typeface="TH SarabunPSK"/>
                <a:cs typeface="TH SarabunPSK"/>
              </a:rPr>
              <a:t>อ</a:t>
            </a:r>
            <a:r>
              <a:rPr lang="th-TH" sz="3600" b="1" i="1" spc="-5" dirty="0" smtClean="0">
                <a:latin typeface="TH SarabunPSK"/>
                <a:cs typeface="TH SarabunPSK"/>
              </a:rPr>
              <a:t>เ</a:t>
            </a:r>
            <a:r>
              <a:rPr lang="th-TH" sz="3600" b="1" i="1" spc="-15" dirty="0" smtClean="0">
                <a:latin typeface="TH SarabunPSK"/>
                <a:cs typeface="TH SarabunPSK"/>
              </a:rPr>
              <a:t>ส</a:t>
            </a:r>
            <a:r>
              <a:rPr lang="th-TH" sz="3600" b="1" i="1" spc="-10" dirty="0" smtClean="0">
                <a:latin typeface="TH SarabunPSK"/>
                <a:cs typeface="TH SarabunPSK"/>
              </a:rPr>
              <a:t>ียง</a:t>
            </a:r>
            <a:endParaRPr lang="th-TH" sz="3600" dirty="0" smtClean="0">
              <a:latin typeface="TH SarabunPSK"/>
              <a:cs typeface="TH SarabunPSK"/>
            </a:endParaRPr>
          </a:p>
          <a:p>
            <a:pPr marL="12700" marR="15875" indent="457200" algn="thaiDist">
              <a:lnSpc>
                <a:spcPct val="108100"/>
              </a:lnSpc>
            </a:pPr>
            <a:r>
              <a:rPr lang="th-TH" sz="3600" spc="-15" dirty="0" smtClean="0">
                <a:latin typeface="TH SarabunPSK"/>
                <a:cs typeface="TH SarabunPSK"/>
              </a:rPr>
              <a:t>ค</a:t>
            </a:r>
            <a:r>
              <a:rPr lang="th-TH" sz="3600" spc="-5" dirty="0" smtClean="0">
                <a:latin typeface="TH SarabunPSK"/>
                <a:cs typeface="TH SarabunPSK"/>
              </a:rPr>
              <a:t>ุ</a:t>
            </a:r>
            <a:r>
              <a:rPr lang="th-TH" sz="3600" spc="10" dirty="0" smtClean="0">
                <a:latin typeface="TH SarabunPSK"/>
                <a:cs typeface="TH SarabunPSK"/>
              </a:rPr>
              <a:t>ณ</a:t>
            </a:r>
            <a:r>
              <a:rPr lang="th-TH" sz="3600" spc="-10" dirty="0" smtClean="0">
                <a:latin typeface="TH SarabunPSK"/>
                <a:cs typeface="TH SarabunPSK"/>
              </a:rPr>
              <a:t>ล</a:t>
            </a:r>
            <a:r>
              <a:rPr lang="th-TH" sz="3600" spc="15" dirty="0" smtClean="0">
                <a:latin typeface="TH SarabunPSK"/>
                <a:cs typeface="TH SarabunPSK"/>
              </a:rPr>
              <a:t>ัก</a:t>
            </a:r>
            <a:r>
              <a:rPr lang="th-TH" sz="3600" spc="10" dirty="0" smtClean="0">
                <a:latin typeface="TH SarabunPSK"/>
                <a:cs typeface="TH SarabunPSK"/>
              </a:rPr>
              <a:t>ษณ</a:t>
            </a:r>
            <a:r>
              <a:rPr lang="th-TH" sz="3600" spc="5" dirty="0" smtClean="0">
                <a:latin typeface="TH SarabunPSK"/>
                <a:cs typeface="TH SarabunPSK"/>
              </a:rPr>
              <a:t>ะ</a:t>
            </a:r>
            <a:r>
              <a:rPr lang="th-TH" sz="3600" spc="10" dirty="0" smtClean="0">
                <a:latin typeface="TH SarabunPSK"/>
                <a:cs typeface="TH SarabunPSK"/>
              </a:rPr>
              <a:t>ข</a:t>
            </a:r>
            <a:r>
              <a:rPr lang="th-TH" sz="3600" spc="5" dirty="0" smtClean="0">
                <a:latin typeface="TH SarabunPSK"/>
                <a:cs typeface="TH SarabunPSK"/>
              </a:rPr>
              <a:t>อง</a:t>
            </a:r>
            <a:r>
              <a:rPr lang="th-TH" sz="3600" spc="-5" dirty="0" smtClean="0">
                <a:latin typeface="TH SarabunPSK"/>
                <a:cs typeface="TH SarabunPSK"/>
              </a:rPr>
              <a:t>ว</a:t>
            </a:r>
            <a:r>
              <a:rPr lang="th-TH" sz="3600" spc="15" dirty="0" smtClean="0">
                <a:latin typeface="TH SarabunPSK"/>
                <a:cs typeface="TH SarabunPSK"/>
              </a:rPr>
              <a:t>ิท</a:t>
            </a:r>
            <a:r>
              <a:rPr lang="th-TH" sz="3600" spc="-10" dirty="0" smtClean="0">
                <a:latin typeface="TH SarabunPSK"/>
                <a:cs typeface="TH SarabunPSK"/>
              </a:rPr>
              <a:t>ย</a:t>
            </a:r>
            <a:r>
              <a:rPr lang="th-TH" sz="3600" spc="20" dirty="0" smtClean="0">
                <a:latin typeface="TH SarabunPSK"/>
                <a:cs typeface="TH SarabunPSK"/>
              </a:rPr>
              <a:t>ุ</a:t>
            </a:r>
            <a:r>
              <a:rPr lang="th-TH" sz="3600" spc="-15" dirty="0" smtClean="0">
                <a:latin typeface="TH SarabunPSK"/>
                <a:cs typeface="TH SarabunPSK"/>
              </a:rPr>
              <a:t>ค</a:t>
            </a:r>
            <a:r>
              <a:rPr lang="th-TH" sz="3600" spc="20" dirty="0" smtClean="0">
                <a:latin typeface="TH SarabunPSK"/>
                <a:cs typeface="TH SarabunPSK"/>
              </a:rPr>
              <a:t>ื</a:t>
            </a:r>
            <a:r>
              <a:rPr lang="th-TH" sz="3600" spc="5" dirty="0" smtClean="0">
                <a:latin typeface="TH SarabunPSK"/>
                <a:cs typeface="TH SarabunPSK"/>
              </a:rPr>
              <a:t>อ</a:t>
            </a:r>
            <a:r>
              <a:rPr lang="th-TH" sz="3600" spc="15" dirty="0" smtClean="0">
                <a:latin typeface="TH SarabunPSK"/>
                <a:cs typeface="TH SarabunPSK"/>
              </a:rPr>
              <a:t>เ</a:t>
            </a:r>
            <a:r>
              <a:rPr lang="th-TH" sz="3600" spc="-10" dirty="0" smtClean="0">
                <a:latin typeface="TH SarabunPSK"/>
                <a:cs typeface="TH SarabunPSK"/>
              </a:rPr>
              <a:t>ป</a:t>
            </a:r>
            <a:r>
              <a:rPr lang="th-TH" sz="3600" spc="20" dirty="0" smtClean="0">
                <a:latin typeface="TH SarabunPSK"/>
                <a:cs typeface="TH SarabunPSK"/>
              </a:rPr>
              <a:t></a:t>
            </a:r>
            <a:r>
              <a:rPr lang="th-TH" sz="3600" spc="15" dirty="0" smtClean="0">
                <a:latin typeface="TH SarabunPSK"/>
                <a:cs typeface="TH SarabunPSK"/>
              </a:rPr>
              <a:t>น</a:t>
            </a:r>
            <a:r>
              <a:rPr lang="th-TH" sz="3600" spc="-10" dirty="0" smtClean="0">
                <a:latin typeface="TH SarabunPSK"/>
                <a:cs typeface="TH SarabunPSK"/>
              </a:rPr>
              <a:t>ส</a:t>
            </a:r>
            <a:r>
              <a:rPr lang="th-TH" sz="3600" spc="20" dirty="0" smtClean="0">
                <a:latin typeface="TH SarabunPSK"/>
                <a:cs typeface="TH SarabunPSK"/>
              </a:rPr>
              <a:t>ื่อสำ</a:t>
            </a:r>
            <a:r>
              <a:rPr lang="th-TH" sz="3600" spc="15" dirty="0" smtClean="0">
                <a:latin typeface="TH SarabunPSK"/>
                <a:cs typeface="TH SarabunPSK"/>
              </a:rPr>
              <a:t>ห</a:t>
            </a:r>
            <a:r>
              <a:rPr lang="th-TH" sz="3600" spc="-5" dirty="0" smtClean="0">
                <a:latin typeface="TH SarabunPSK"/>
                <a:cs typeface="TH SarabunPSK"/>
              </a:rPr>
              <a:t>ร</a:t>
            </a:r>
            <a:r>
              <a:rPr lang="th-TH" sz="3600" spc="20" dirty="0" smtClean="0">
                <a:latin typeface="TH SarabunPSK"/>
                <a:cs typeface="TH SarabunPSK"/>
              </a:rPr>
              <a:t>ั</a:t>
            </a:r>
            <a:r>
              <a:rPr lang="th-TH" sz="3600" spc="15" dirty="0" smtClean="0">
                <a:latin typeface="TH SarabunPSK"/>
                <a:cs typeface="TH SarabunPSK"/>
              </a:rPr>
              <a:t>บ</a:t>
            </a:r>
            <a:r>
              <a:rPr lang="th-TH" sz="3600" spc="5" dirty="0" smtClean="0">
                <a:latin typeface="TH SarabunPSK"/>
                <a:cs typeface="TH SarabunPSK"/>
              </a:rPr>
              <a:t>ก</a:t>
            </a:r>
            <a:r>
              <a:rPr lang="th-TH" sz="3600" spc="10" dirty="0" smtClean="0">
                <a:latin typeface="TH SarabunPSK"/>
                <a:cs typeface="TH SarabunPSK"/>
              </a:rPr>
              <a:t>า</a:t>
            </a:r>
            <a:r>
              <a:rPr lang="th-TH" sz="3600" spc="15" dirty="0" smtClean="0">
                <a:latin typeface="TH SarabunPSK"/>
                <a:cs typeface="TH SarabunPSK"/>
              </a:rPr>
              <a:t>ร</a:t>
            </a:r>
            <a:r>
              <a:rPr lang="th-TH" sz="3600" spc="-20" dirty="0" smtClean="0">
                <a:latin typeface="TH SarabunPSK"/>
                <a:cs typeface="TH SarabunPSK"/>
              </a:rPr>
              <a:t>ฟ</a:t>
            </a:r>
            <a:r>
              <a:rPr lang="th-TH" sz="3600" spc="-5" dirty="0" smtClean="0">
                <a:latin typeface="TH SarabunPSK"/>
                <a:cs typeface="TH SarabunPSK"/>
              </a:rPr>
              <a:t>งเนื้อ</a:t>
            </a:r>
            <a:r>
              <a:rPr lang="th-TH" sz="3600" spc="-1355" dirty="0" smtClean="0">
                <a:latin typeface="TH SarabunPSK"/>
                <a:cs typeface="TH SarabunPSK"/>
              </a:rPr>
              <a:t>ห</a:t>
            </a:r>
            <a:r>
              <a:rPr lang="th-TH" sz="3600" dirty="0" smtClean="0">
                <a:latin typeface="TH SarabunPSK"/>
                <a:cs typeface="TH SarabunPSK"/>
              </a:rPr>
              <a:t>าในการ</a:t>
            </a:r>
            <a:r>
              <a:rPr lang="th-TH" sz="3600" spc="-10" dirty="0" smtClean="0">
                <a:latin typeface="TH SarabunPSK"/>
                <a:cs typeface="TH SarabunPSK"/>
              </a:rPr>
              <a:t>น</a:t>
            </a:r>
            <a:r>
              <a:rPr lang="th-TH" sz="3600" spc="20" dirty="0" smtClean="0">
                <a:latin typeface="TH SarabunPSK"/>
                <a:cs typeface="TH SarabunPSK"/>
              </a:rPr>
              <a:t>ํ</a:t>
            </a:r>
            <a:r>
              <a:rPr lang="th-TH" sz="3600" spc="0" dirty="0" smtClean="0">
                <a:latin typeface="TH SarabunPSK"/>
                <a:cs typeface="TH SarabunPSK"/>
              </a:rPr>
              <a:t>า</a:t>
            </a:r>
            <a:r>
              <a:rPr lang="th-TH" sz="3600" spc="15" dirty="0" smtClean="0">
                <a:latin typeface="TH SarabunPSK"/>
                <a:cs typeface="TH SarabunPSK"/>
              </a:rPr>
              <a:t>เ</a:t>
            </a:r>
            <a:r>
              <a:rPr lang="th-TH" sz="3600" spc="-2205" dirty="0" smtClean="0">
                <a:latin typeface="TH SarabunPSK"/>
                <a:cs typeface="TH SarabunPSK"/>
              </a:rPr>
              <a:t>ส</a:t>
            </a:r>
            <a:r>
              <a:rPr lang="th-TH" sz="3600" spc="15" dirty="0" smtClean="0">
                <a:latin typeface="TH SarabunPSK"/>
                <a:cs typeface="TH SarabunPSK"/>
              </a:rPr>
              <a:t>น</a:t>
            </a:r>
            <a:r>
              <a:rPr lang="th-TH" sz="3600" spc="5" dirty="0" smtClean="0">
                <a:latin typeface="TH SarabunPSK"/>
                <a:cs typeface="TH SarabunPSK"/>
              </a:rPr>
              <a:t>อ</a:t>
            </a:r>
            <a:r>
              <a:rPr lang="th-TH" sz="3600" spc="-10" dirty="0" smtClean="0">
                <a:latin typeface="TH SarabunPSK"/>
                <a:cs typeface="TH SarabunPSK"/>
              </a:rPr>
              <a:t>ผ</a:t>
            </a:r>
            <a:r>
              <a:rPr lang="th-TH" sz="3600" spc="15" dirty="0" smtClean="0">
                <a:latin typeface="TH SarabunPSK"/>
                <a:cs typeface="TH SarabunPSK"/>
              </a:rPr>
              <a:t>าน</a:t>
            </a:r>
            <a:r>
              <a:rPr lang="th-TH" sz="3600" spc="-10" dirty="0" smtClean="0">
                <a:latin typeface="TH SarabunPSK"/>
                <a:cs typeface="TH SarabunPSK"/>
              </a:rPr>
              <a:t>สื่อประ</a:t>
            </a:r>
            <a:r>
              <a:rPr lang="th-TH" sz="3600" spc="15" dirty="0" smtClean="0">
                <a:latin typeface="TH SarabunPSK"/>
                <a:cs typeface="TH SarabunPSK"/>
              </a:rPr>
              <a:t>เภ</a:t>
            </a:r>
            <a:r>
              <a:rPr lang="th-TH" sz="3600" spc="10" dirty="0" smtClean="0">
                <a:latin typeface="TH SarabunPSK"/>
                <a:cs typeface="TH SarabunPSK"/>
              </a:rPr>
              <a:t>ท</a:t>
            </a:r>
            <a:r>
              <a:rPr lang="th-TH" sz="3600" spc="-10" dirty="0" smtClean="0">
                <a:latin typeface="TH SarabunPSK"/>
                <a:cs typeface="TH SarabunPSK"/>
              </a:rPr>
              <a:t>น</a:t>
            </a:r>
            <a:r>
              <a:rPr lang="th-TH" sz="3600" spc="20" dirty="0" smtClean="0">
                <a:latin typeface="TH SarabunPSK"/>
                <a:cs typeface="TH SarabunPSK"/>
              </a:rPr>
              <a:t>ี้</a:t>
            </a:r>
            <a:r>
              <a:rPr lang="th-TH" sz="3600" spc="-10" dirty="0" smtClean="0">
                <a:latin typeface="TH SarabunPSK"/>
                <a:cs typeface="TH SarabunPSK"/>
              </a:rPr>
              <a:t>จ</a:t>
            </a:r>
            <a:r>
              <a:rPr lang="th-TH" sz="3600" spc="15" dirty="0" smtClean="0">
                <a:latin typeface="TH SarabunPSK"/>
                <a:cs typeface="TH SarabunPSK"/>
              </a:rPr>
              <a:t>ึงควร</a:t>
            </a:r>
            <a:r>
              <a:rPr lang="th-TH" sz="3600" spc="-10" dirty="0" smtClean="0">
                <a:latin typeface="TH SarabunPSK"/>
                <a:cs typeface="TH SarabunPSK"/>
              </a:rPr>
              <a:t>สั้นก</a:t>
            </a:r>
            <a:r>
              <a:rPr lang="th-TH" sz="3600" spc="15" dirty="0" smtClean="0">
                <a:latin typeface="TH SarabunPSK"/>
                <a:cs typeface="TH SarabunPSK"/>
              </a:rPr>
              <a:t>ร</a:t>
            </a:r>
            <a:r>
              <a:rPr lang="th-TH" sz="3600" spc="5" dirty="0" smtClean="0">
                <a:latin typeface="TH SarabunPSK"/>
                <a:cs typeface="TH SarabunPSK"/>
              </a:rPr>
              <a:t>ะ</a:t>
            </a:r>
            <a:r>
              <a:rPr lang="th-TH" sz="3600" spc="-5" dirty="0" smtClean="0">
                <a:latin typeface="TH SarabunPSK"/>
                <a:cs typeface="TH SarabunPSK"/>
              </a:rPr>
              <a:t>ช</a:t>
            </a:r>
            <a:r>
              <a:rPr lang="th-TH" sz="3600" spc="15" dirty="0" smtClean="0">
                <a:latin typeface="TH SarabunPSK"/>
                <a:cs typeface="TH SarabunPSK"/>
              </a:rPr>
              <a:t>ับ </a:t>
            </a:r>
            <a:r>
              <a:rPr lang="th-TH" sz="3600" spc="-5" dirty="0" smtClean="0">
                <a:latin typeface="TH SarabunPSK"/>
                <a:cs typeface="TH SarabunPSK"/>
              </a:rPr>
              <a:t>เ</a:t>
            </a:r>
            <a:r>
              <a:rPr lang="th-TH" sz="3600" spc="-15" dirty="0" smtClean="0">
                <a:latin typeface="TH SarabunPSK"/>
                <a:cs typeface="TH SarabunPSK"/>
              </a:rPr>
              <a:t>ข</a:t>
            </a:r>
            <a:r>
              <a:rPr lang="th-TH" sz="3600" spc="-5" dirty="0" smtClean="0">
                <a:latin typeface="TH SarabunPSK"/>
                <a:cs typeface="TH SarabunPSK"/>
              </a:rPr>
              <a:t>า</a:t>
            </a:r>
            <a:r>
              <a:rPr lang="th-TH" sz="3600" spc="-10" dirty="0" smtClean="0">
                <a:latin typeface="TH SarabunPSK"/>
                <a:cs typeface="TH SarabunPSK"/>
              </a:rPr>
              <a:t>ใจง</a:t>
            </a:r>
            <a:r>
              <a:rPr lang="th-TH" sz="3600" spc="-5" dirty="0" smtClean="0">
                <a:latin typeface="TH SarabunPSK"/>
                <a:cs typeface="TH SarabunPSK"/>
              </a:rPr>
              <a:t>าย หรื</a:t>
            </a:r>
            <a:r>
              <a:rPr lang="th-TH" sz="3600" spc="-20" dirty="0" smtClean="0">
                <a:latin typeface="TH SarabunPSK"/>
                <a:cs typeface="TH SarabunPSK"/>
              </a:rPr>
              <a:t>อ</a:t>
            </a:r>
            <a:r>
              <a:rPr lang="th-TH" sz="3600" spc="-10" dirty="0" smtClean="0">
                <a:latin typeface="TH SarabunPSK"/>
                <a:cs typeface="TH SarabunPSK"/>
              </a:rPr>
              <a:t>บาง</a:t>
            </a:r>
            <a:r>
              <a:rPr lang="th-TH" sz="3600" spc="-15" dirty="0" smtClean="0">
                <a:latin typeface="TH SarabunPSK"/>
                <a:cs typeface="TH SarabunPSK"/>
              </a:rPr>
              <a:t>ก</a:t>
            </a:r>
            <a:r>
              <a:rPr lang="th-TH" sz="3600" spc="-5" dirty="0" smtClean="0">
                <a:latin typeface="TH SarabunPSK"/>
                <a:cs typeface="TH SarabunPSK"/>
              </a:rPr>
              <a:t>ร</a:t>
            </a:r>
            <a:r>
              <a:rPr lang="th-TH" sz="3600" spc="-15" dirty="0" smtClean="0">
                <a:latin typeface="TH SarabunPSK"/>
                <a:cs typeface="TH SarabunPSK"/>
              </a:rPr>
              <a:t>ณ</a:t>
            </a:r>
            <a:r>
              <a:rPr lang="th-TH" sz="3600" spc="-5" dirty="0" smtClean="0">
                <a:latin typeface="TH SarabunPSK"/>
                <a:cs typeface="TH SarabunPSK"/>
              </a:rPr>
              <a:t>ีต</a:t>
            </a:r>
            <a:r>
              <a:rPr lang="th-TH" sz="3600" spc="-20" dirty="0" smtClean="0">
                <a:latin typeface="TH SarabunPSK"/>
                <a:cs typeface="TH SarabunPSK"/>
              </a:rPr>
              <a:t>อ</a:t>
            </a:r>
            <a:r>
              <a:rPr lang="th-TH" sz="3600" spc="-10" dirty="0" smtClean="0">
                <a:latin typeface="TH SarabunPSK"/>
                <a:cs typeface="TH SarabunPSK"/>
              </a:rPr>
              <a:t>งบรรยายใ</a:t>
            </a:r>
            <a:r>
              <a:rPr lang="th-TH" sz="3600" spc="-5" dirty="0" smtClean="0">
                <a:latin typeface="TH SarabunPSK"/>
                <a:cs typeface="TH SarabunPSK"/>
              </a:rPr>
              <a:t>หล</a:t>
            </a:r>
            <a:r>
              <a:rPr lang="th-TH" sz="3600" spc="-20" dirty="0" smtClean="0">
                <a:latin typeface="TH SarabunPSK"/>
                <a:cs typeface="TH SarabunPSK"/>
              </a:rPr>
              <a:t>ะ</a:t>
            </a:r>
            <a:r>
              <a:rPr lang="th-TH" sz="3600" spc="-5" dirty="0" smtClean="0">
                <a:latin typeface="TH SarabunPSK"/>
                <a:cs typeface="TH SarabunPSK"/>
              </a:rPr>
              <a:t>เ</a:t>
            </a:r>
            <a:r>
              <a:rPr lang="th-TH" sz="3600" spc="-20" dirty="0" smtClean="0">
                <a:latin typeface="TH SarabunPSK"/>
                <a:cs typeface="TH SarabunPSK"/>
              </a:rPr>
              <a:t>อ</a:t>
            </a:r>
            <a:r>
              <a:rPr lang="th-TH" sz="3600" spc="-5" dirty="0" smtClean="0">
                <a:latin typeface="TH SarabunPSK"/>
                <a:cs typeface="TH SarabunPSK"/>
              </a:rPr>
              <a:t>ียดเ</a:t>
            </a:r>
            <a:r>
              <a:rPr lang="th-TH" sz="3600" spc="-20" dirty="0" smtClean="0">
                <a:latin typeface="TH SarabunPSK"/>
                <a:cs typeface="TH SarabunPSK"/>
              </a:rPr>
              <a:t>พ</a:t>
            </a:r>
            <a:r>
              <a:rPr lang="th-TH" sz="3600" spc="0" dirty="0" smtClean="0">
                <a:latin typeface="TH SarabunPSK"/>
                <a:cs typeface="TH SarabunPSK"/>
              </a:rPr>
              <a:t>ื่</a:t>
            </a:r>
            <a:r>
              <a:rPr lang="th-TH" sz="3600" spc="-20" dirty="0" smtClean="0">
                <a:latin typeface="TH SarabunPSK"/>
                <a:cs typeface="TH SarabunPSK"/>
              </a:rPr>
              <a:t>อ</a:t>
            </a:r>
            <a:r>
              <a:rPr lang="th-TH" sz="3600" spc="-10" dirty="0" smtClean="0">
                <a:latin typeface="TH SarabunPSK"/>
                <a:cs typeface="TH SarabunPSK"/>
              </a:rPr>
              <a:t>ให</a:t>
            </a:r>
            <a:r>
              <a:rPr lang="th-TH" sz="3600" spc="-620" dirty="0" smtClean="0">
                <a:latin typeface="TH SarabunPSK"/>
                <a:cs typeface="TH SarabunPSK"/>
              </a:rPr>
              <a:t>้ผู้</a:t>
            </a:r>
            <a:r>
              <a:rPr lang="th-TH" sz="3600" spc="-20" dirty="0" smtClean="0">
                <a:latin typeface="TH SarabunPSK"/>
                <a:cs typeface="TH SarabunPSK"/>
              </a:rPr>
              <a:t>ฟ</a:t>
            </a:r>
            <a:r>
              <a:rPr lang="th-TH" sz="3600" spc="0" dirty="0" smtClean="0">
                <a:latin typeface="TH SarabunPSK"/>
                <a:cs typeface="TH SarabunPSK"/>
              </a:rPr>
              <a:t></a:t>
            </a:r>
            <a:r>
              <a:rPr lang="th-TH" sz="3600" spc="-10" dirty="0" smtClean="0">
                <a:latin typeface="TH SarabunPSK"/>
                <a:cs typeface="TH SarabunPSK"/>
              </a:rPr>
              <a:t>ง</a:t>
            </a:r>
            <a:r>
              <a:rPr lang="th-TH" sz="3600" spc="-5" dirty="0" smtClean="0">
                <a:latin typeface="TH SarabunPSK"/>
                <a:cs typeface="TH SarabunPSK"/>
              </a:rPr>
              <a:t>นึ</a:t>
            </a:r>
            <a:r>
              <a:rPr lang="th-TH" sz="3600" spc="-15" dirty="0" smtClean="0">
                <a:latin typeface="TH SarabunPSK"/>
                <a:cs typeface="TH SarabunPSK"/>
              </a:rPr>
              <a:t>ก</a:t>
            </a:r>
            <a:r>
              <a:rPr lang="th-TH" sz="3600" spc="-5" dirty="0" smtClean="0">
                <a:latin typeface="TH SarabunPSK"/>
                <a:cs typeface="TH SarabunPSK"/>
              </a:rPr>
              <a:t>ภา</a:t>
            </a:r>
            <a:r>
              <a:rPr lang="th-TH" sz="3600" spc="-20" dirty="0" smtClean="0">
                <a:latin typeface="TH SarabunPSK"/>
                <a:cs typeface="TH SarabunPSK"/>
              </a:rPr>
              <a:t>พ</a:t>
            </a:r>
            <a:r>
              <a:rPr lang="th-TH" sz="3600" spc="-10" dirty="0" smtClean="0">
                <a:latin typeface="TH SarabunPSK"/>
                <a:cs typeface="TH SarabunPSK"/>
              </a:rPr>
              <a:t>ตา</a:t>
            </a:r>
            <a:r>
              <a:rPr lang="th-TH" sz="3600" spc="-15" dirty="0" smtClean="0">
                <a:latin typeface="TH SarabunPSK"/>
                <a:cs typeface="TH SarabunPSK"/>
              </a:rPr>
              <a:t>มไ</a:t>
            </a:r>
            <a:r>
              <a:rPr lang="th-TH" sz="3600" spc="-5" dirty="0" smtClean="0">
                <a:latin typeface="TH SarabunPSK"/>
                <a:cs typeface="TH SarabunPSK"/>
              </a:rPr>
              <a:t>ด </a:t>
            </a:r>
            <a:r>
              <a:rPr lang="th-TH" sz="3600" spc="-15" dirty="0" smtClean="0">
                <a:latin typeface="TH SarabunPSK"/>
                <a:cs typeface="TH SarabunPSK"/>
              </a:rPr>
              <a:t>ไม</a:t>
            </a:r>
            <a:r>
              <a:rPr lang="th-TH" sz="3600" spc="-5" dirty="0" smtClean="0">
                <a:latin typeface="TH SarabunPSK"/>
                <a:cs typeface="TH SarabunPSK"/>
              </a:rPr>
              <a:t>สา</a:t>
            </a:r>
            <a:r>
              <a:rPr lang="th-TH" sz="3600" spc="-15" dirty="0" smtClean="0">
                <a:latin typeface="TH SarabunPSK"/>
                <a:cs typeface="TH SarabunPSK"/>
              </a:rPr>
              <a:t>ม</a:t>
            </a:r>
            <a:r>
              <a:rPr lang="th-TH" sz="3600" spc="-5" dirty="0" smtClean="0">
                <a:latin typeface="TH SarabunPSK"/>
                <a:cs typeface="TH SarabunPSK"/>
              </a:rPr>
              <a:t>าร</a:t>
            </a:r>
            <a:r>
              <a:rPr lang="th-TH" sz="3600" spc="-15" dirty="0" smtClean="0">
                <a:latin typeface="TH SarabunPSK"/>
                <a:cs typeface="TH SarabunPSK"/>
              </a:rPr>
              <a:t>ถ</a:t>
            </a:r>
            <a:r>
              <a:rPr lang="th-TH" sz="3600" spc="-5" dirty="0" smtClean="0">
                <a:latin typeface="TH SarabunPSK"/>
                <a:cs typeface="TH SarabunPSK"/>
              </a:rPr>
              <a:t>เลาเรื่อ</a:t>
            </a:r>
            <a:r>
              <a:rPr lang="th-TH" sz="3600" spc="5" dirty="0" smtClean="0">
                <a:latin typeface="TH SarabunPSK"/>
                <a:cs typeface="TH SarabunPSK"/>
              </a:rPr>
              <a:t>ง</a:t>
            </a:r>
            <a:r>
              <a:rPr lang="th-TH" sz="3600" spc="-10" dirty="0" smtClean="0">
                <a:latin typeface="TH SarabunPSK"/>
                <a:cs typeface="TH SarabunPSK"/>
              </a:rPr>
              <a:t>ด</a:t>
            </a:r>
            <a:r>
              <a:rPr lang="th-TH" sz="3600" spc="10" dirty="0" smtClean="0">
                <a:latin typeface="TH SarabunPSK"/>
                <a:cs typeface="TH SarabunPSK"/>
              </a:rPr>
              <a:t></a:t>
            </a:r>
            <a:r>
              <a:rPr lang="th-TH" sz="3600" spc="5" dirty="0" smtClean="0">
                <a:latin typeface="TH SarabunPSK"/>
                <a:cs typeface="TH SarabunPSK"/>
              </a:rPr>
              <a:t>ว</a:t>
            </a:r>
            <a:r>
              <a:rPr lang="th-TH" sz="3600" spc="0" dirty="0" smtClean="0">
                <a:latin typeface="TH SarabunPSK"/>
                <a:cs typeface="TH SarabunPSK"/>
              </a:rPr>
              <a:t>ย</a:t>
            </a:r>
            <a:r>
              <a:rPr lang="th-TH" sz="3600" spc="5" dirty="0" smtClean="0">
                <a:latin typeface="TH SarabunPSK"/>
                <a:cs typeface="TH SarabunPSK"/>
              </a:rPr>
              <a:t>ภ</a:t>
            </a:r>
            <a:r>
              <a:rPr lang="th-TH" sz="3600" spc="0" dirty="0" smtClean="0">
                <a:latin typeface="TH SarabunPSK"/>
                <a:cs typeface="TH SarabunPSK"/>
              </a:rPr>
              <a:t>า</a:t>
            </a:r>
            <a:r>
              <a:rPr lang="th-TH" sz="3600" spc="-5" dirty="0" smtClean="0">
                <a:latin typeface="TH SarabunPSK"/>
                <a:cs typeface="TH SarabunPSK"/>
              </a:rPr>
              <a:t>พ</a:t>
            </a:r>
            <a:r>
              <a:rPr lang="th-TH" sz="3600" spc="0" dirty="0" smtClean="0">
                <a:latin typeface="TH SarabunPSK"/>
                <a:cs typeface="TH SarabunPSK"/>
              </a:rPr>
              <a:t>แต</a:t>
            </a:r>
            <a:r>
              <a:rPr lang="th-TH" sz="3600" spc="-5" dirty="0" smtClean="0">
                <a:latin typeface="TH SarabunPSK"/>
                <a:cs typeface="TH SarabunPSK"/>
              </a:rPr>
              <a:t>ก</a:t>
            </a:r>
            <a:r>
              <a:rPr lang="th-TH" sz="3600" spc="-10" dirty="0" smtClean="0">
                <a:latin typeface="TH SarabunPSK"/>
                <a:cs typeface="TH SarabunPSK"/>
              </a:rPr>
              <a:t>ต</a:t>
            </a:r>
            <a:r>
              <a:rPr lang="th-TH" sz="3600" spc="10" dirty="0" smtClean="0">
                <a:latin typeface="TH SarabunPSK"/>
                <a:cs typeface="TH SarabunPSK"/>
              </a:rPr>
              <a:t></a:t>
            </a:r>
            <a:r>
              <a:rPr lang="th-TH" sz="3600" spc="0" dirty="0" smtClean="0">
                <a:latin typeface="TH SarabunPSK"/>
                <a:cs typeface="TH SarabunPSK"/>
              </a:rPr>
              <a:t>า</a:t>
            </a:r>
            <a:r>
              <a:rPr lang="th-TH" sz="3600" spc="-5" dirty="0" smtClean="0">
                <a:latin typeface="TH SarabunPSK"/>
                <a:cs typeface="TH SarabunPSK"/>
              </a:rPr>
              <a:t>ง จา</a:t>
            </a:r>
            <a:r>
              <a:rPr lang="th-TH" sz="3600" spc="-15" dirty="0" smtClean="0">
                <a:latin typeface="TH SarabunPSK"/>
                <a:cs typeface="TH SarabunPSK"/>
              </a:rPr>
              <a:t>ก</a:t>
            </a:r>
            <a:r>
              <a:rPr lang="th-TH" sz="3600" spc="0" dirty="0" smtClean="0">
                <a:latin typeface="TH SarabunPSK"/>
                <a:cs typeface="TH SarabunPSK"/>
              </a:rPr>
              <a:t>โ</a:t>
            </a:r>
            <a:r>
              <a:rPr lang="th-TH" sz="3600" spc="-15" dirty="0" smtClean="0">
                <a:latin typeface="TH SarabunPSK"/>
                <a:cs typeface="TH SarabunPSK"/>
              </a:rPr>
              <a:t>ท</a:t>
            </a:r>
            <a:r>
              <a:rPr lang="th-TH" sz="3600" spc="-5" dirty="0" smtClean="0">
                <a:latin typeface="TH SarabunPSK"/>
                <a:cs typeface="TH SarabunPSK"/>
              </a:rPr>
              <a:t>ร</a:t>
            </a:r>
            <a:r>
              <a:rPr lang="th-TH" sz="3600" spc="-15" dirty="0" smtClean="0">
                <a:latin typeface="TH SarabunPSK"/>
                <a:cs typeface="TH SarabunPSK"/>
              </a:rPr>
              <a:t>ท</a:t>
            </a:r>
            <a:r>
              <a:rPr lang="th-TH" sz="3600" spc="0" dirty="0" smtClean="0">
                <a:latin typeface="TH SarabunPSK"/>
                <a:cs typeface="TH SarabunPSK"/>
              </a:rPr>
              <a:t>ั</a:t>
            </a:r>
            <a:r>
              <a:rPr lang="th-TH" sz="3600" spc="-15" dirty="0" smtClean="0">
                <a:latin typeface="TH SarabunPSK"/>
                <a:cs typeface="TH SarabunPSK"/>
              </a:rPr>
              <a:t>ศ</a:t>
            </a:r>
            <a:r>
              <a:rPr lang="th-TH" sz="3600" spc="-5" dirty="0" smtClean="0">
                <a:latin typeface="TH SarabunPSK"/>
                <a:cs typeface="TH SarabunPSK"/>
              </a:rPr>
              <a:t>น เนื่</a:t>
            </a:r>
            <a:r>
              <a:rPr lang="th-TH" sz="3600" spc="-20" dirty="0" smtClean="0">
                <a:latin typeface="TH SarabunPSK"/>
                <a:cs typeface="TH SarabunPSK"/>
              </a:rPr>
              <a:t>อ</a:t>
            </a:r>
            <a:r>
              <a:rPr lang="th-TH" sz="3600" spc="-10" dirty="0" smtClean="0">
                <a:latin typeface="TH SarabunPSK"/>
                <a:cs typeface="TH SarabunPSK"/>
              </a:rPr>
              <a:t>งจา</a:t>
            </a:r>
            <a:r>
              <a:rPr lang="th-TH" sz="3600" spc="-15" dirty="0" smtClean="0">
                <a:latin typeface="TH SarabunPSK"/>
                <a:cs typeface="TH SarabunPSK"/>
              </a:rPr>
              <a:t>ก</a:t>
            </a:r>
            <a:r>
              <a:rPr lang="th-TH" sz="3600" spc="-5" dirty="0" smtClean="0">
                <a:latin typeface="TH SarabunPSK"/>
                <a:cs typeface="TH SarabunPSK"/>
              </a:rPr>
              <a:t>ผูช</a:t>
            </a:r>
            <a:r>
              <a:rPr lang="th-TH" sz="3600" spc="-15" dirty="0" smtClean="0">
                <a:latin typeface="TH SarabunPSK"/>
                <a:cs typeface="TH SarabunPSK"/>
              </a:rPr>
              <a:t>มม</a:t>
            </a:r>
            <a:r>
              <a:rPr lang="th-TH" sz="3600" spc="-20" dirty="0" smtClean="0">
                <a:latin typeface="TH SarabunPSK"/>
                <a:cs typeface="TH SarabunPSK"/>
              </a:rPr>
              <a:t>อ</a:t>
            </a:r>
            <a:r>
              <a:rPr lang="th-TH" sz="3600" spc="-10" dirty="0" smtClean="0">
                <a:latin typeface="TH SarabunPSK"/>
                <a:cs typeface="TH SarabunPSK"/>
              </a:rPr>
              <a:t>ง</a:t>
            </a:r>
            <a:r>
              <a:rPr lang="th-TH" sz="3600" spc="-5" dirty="0" smtClean="0">
                <a:latin typeface="TH SarabunPSK"/>
                <a:cs typeface="TH SarabunPSK"/>
              </a:rPr>
              <a:t>เห็นจา</a:t>
            </a:r>
            <a:r>
              <a:rPr lang="th-TH" sz="3600" spc="-15" dirty="0" smtClean="0">
                <a:latin typeface="TH SarabunPSK"/>
                <a:cs typeface="TH SarabunPSK"/>
              </a:rPr>
              <a:t>ก</a:t>
            </a:r>
            <a:r>
              <a:rPr lang="th-TH" sz="3600" spc="-5" dirty="0" smtClean="0">
                <a:latin typeface="TH SarabunPSK"/>
                <a:cs typeface="TH SarabunPSK"/>
              </a:rPr>
              <a:t>ภา</a:t>
            </a:r>
            <a:r>
              <a:rPr lang="th-TH" sz="3600" spc="-20" dirty="0" smtClean="0">
                <a:latin typeface="TH SarabunPSK"/>
                <a:cs typeface="TH SarabunPSK"/>
              </a:rPr>
              <a:t>พ</a:t>
            </a:r>
            <a:r>
              <a:rPr lang="th-TH" sz="3600" spc="-15" dirty="0" smtClean="0">
                <a:latin typeface="TH SarabunPSK"/>
                <a:cs typeface="TH SarabunPSK"/>
              </a:rPr>
              <a:t>ท</a:t>
            </a:r>
            <a:r>
              <a:rPr lang="th-TH" sz="3600" spc="-5" dirty="0" smtClean="0">
                <a:latin typeface="TH SarabunPSK"/>
                <a:cs typeface="TH SarabunPSK"/>
              </a:rPr>
              <a:t>ี่ปรา</a:t>
            </a:r>
            <a:r>
              <a:rPr lang="th-TH" sz="3600" spc="-15" dirty="0" smtClean="0">
                <a:latin typeface="TH SarabunPSK"/>
                <a:cs typeface="TH SarabunPSK"/>
              </a:rPr>
              <a:t>ก</a:t>
            </a:r>
            <a:r>
              <a:rPr lang="th-TH" sz="3600" spc="-5" dirty="0" smtClean="0">
                <a:latin typeface="TH SarabunPSK"/>
                <a:cs typeface="TH SarabunPSK"/>
              </a:rPr>
              <a:t>ฏ</a:t>
            </a:r>
            <a:r>
              <a:rPr lang="th-TH" sz="3600" spc="-10" dirty="0" smtClean="0">
                <a:latin typeface="TH SarabunPSK"/>
                <a:cs typeface="TH SarabunPSK"/>
              </a:rPr>
              <a:t>บนหนาจ</a:t>
            </a:r>
            <a:r>
              <a:rPr lang="th-TH" sz="3600" spc="-20" dirty="0" smtClean="0">
                <a:latin typeface="TH SarabunPSK"/>
                <a:cs typeface="TH SarabunPSK"/>
              </a:rPr>
              <a:t>อ</a:t>
            </a:r>
            <a:r>
              <a:rPr lang="th-TH" sz="3600" spc="0" dirty="0" smtClean="0">
                <a:latin typeface="TH SarabunPSK"/>
                <a:cs typeface="TH SarabunPSK"/>
              </a:rPr>
              <a:t>โ</a:t>
            </a:r>
            <a:r>
              <a:rPr lang="th-TH" sz="3600" spc="-15" dirty="0" smtClean="0">
                <a:latin typeface="TH SarabunPSK"/>
                <a:cs typeface="TH SarabunPSK"/>
              </a:rPr>
              <a:t>ท</a:t>
            </a:r>
            <a:r>
              <a:rPr lang="th-TH" sz="3600" spc="-5" dirty="0" smtClean="0">
                <a:latin typeface="TH SarabunPSK"/>
                <a:cs typeface="TH SarabunPSK"/>
              </a:rPr>
              <a:t>ร</a:t>
            </a:r>
            <a:r>
              <a:rPr lang="th-TH" sz="3600" spc="-15" dirty="0" smtClean="0">
                <a:latin typeface="TH SarabunPSK"/>
                <a:cs typeface="TH SarabunPSK"/>
              </a:rPr>
              <a:t>ท</a:t>
            </a:r>
            <a:r>
              <a:rPr lang="th-TH" sz="3600" spc="0" dirty="0" smtClean="0">
                <a:latin typeface="TH SarabunPSK"/>
                <a:cs typeface="TH SarabunPSK"/>
              </a:rPr>
              <a:t>ั</a:t>
            </a:r>
            <a:r>
              <a:rPr lang="th-TH" sz="3600" spc="-15" dirty="0" smtClean="0">
                <a:latin typeface="TH SarabunPSK"/>
                <a:cs typeface="TH SarabunPSK"/>
              </a:rPr>
              <a:t>ศ</a:t>
            </a:r>
            <a:r>
              <a:rPr lang="th-TH" sz="3600" spc="-10" dirty="0" smtClean="0">
                <a:latin typeface="TH SarabunPSK"/>
                <a:cs typeface="TH SarabunPSK"/>
              </a:rPr>
              <a:t>น</a:t>
            </a:r>
            <a:r>
              <a:rPr lang="th-TH" sz="3600" spc="-5" dirty="0" smtClean="0">
                <a:latin typeface="TH SarabunPSK"/>
                <a:cs typeface="TH SarabunPSK"/>
              </a:rPr>
              <a:t></a:t>
            </a: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127983655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12700">
              <a:lnSpc>
                <a:spcPct val="100000"/>
              </a:lnSpc>
            </a:pPr>
            <a:r>
              <a:rPr lang="th-TH" b="1" spc="-15" dirty="0" smtClean="0">
                <a:latin typeface="TH SarabunPSK"/>
                <a:cs typeface="TH SarabunPSK"/>
              </a:rPr>
              <a:t>ธุรกิจโทรทัศน</a:t>
            </a:r>
            <a:br>
              <a:rPr lang="th-TH" b="1" spc="-15" dirty="0" smtClean="0">
                <a:latin typeface="TH SarabunPSK"/>
                <a:cs typeface="TH SarabunPSK"/>
              </a:rPr>
            </a:br>
            <a:endParaRPr lang="th-TH" dirty="0">
              <a:latin typeface="TH SarabunPSK"/>
              <a:cs typeface="TH SarabunPSK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12700" marR="16510" indent="0" algn="thaiDist">
              <a:spcBef>
                <a:spcPts val="85"/>
              </a:spcBef>
              <a:buNone/>
            </a:pPr>
            <a:r>
              <a:rPr lang="th-TH" spc="0" dirty="0" smtClean="0">
                <a:latin typeface="TH SarabunPSK"/>
                <a:cs typeface="TH SarabunPSK"/>
              </a:rPr>
              <a:t>	โ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-5" dirty="0" smtClean="0">
                <a:latin typeface="TH SarabunPSK"/>
                <a:cs typeface="TH SarabunPSK"/>
              </a:rPr>
              <a:t>ร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-20" dirty="0" smtClean="0">
                <a:latin typeface="TH SarabunPSK"/>
                <a:cs typeface="TH SarabunPSK"/>
              </a:rPr>
              <a:t>ั</a:t>
            </a:r>
            <a:r>
              <a:rPr lang="th-TH" spc="-5" dirty="0" smtClean="0">
                <a:latin typeface="TH SarabunPSK"/>
                <a:cs typeface="TH SarabunPSK"/>
              </a:rPr>
              <a:t>ศ</a:t>
            </a:r>
            <a:r>
              <a:rPr lang="th-TH" spc="-10" dirty="0" smtClean="0">
                <a:latin typeface="TH SarabunPSK"/>
                <a:cs typeface="TH SarabunPSK"/>
              </a:rPr>
              <a:t>น</a:t>
            </a:r>
            <a:r>
              <a:rPr lang="th-TH" spc="10" dirty="0" smtClean="0">
                <a:latin typeface="TH SarabunPSK"/>
                <a:cs typeface="TH SarabunPSK"/>
              </a:rPr>
              <a:t></a:t>
            </a:r>
            <a:r>
              <a:rPr lang="th-TH" spc="0" dirty="0" smtClean="0">
                <a:latin typeface="TH SarabunPSK"/>
                <a:cs typeface="TH SarabunPSK"/>
              </a:rPr>
              <a:t>ในร</a:t>
            </a:r>
            <a:r>
              <a:rPr lang="th-TH" spc="-5" dirty="0" smtClean="0">
                <a:latin typeface="TH SarabunPSK"/>
                <a:cs typeface="TH SarabunPSK"/>
              </a:rPr>
              <a:t>ะ</a:t>
            </a:r>
            <a:r>
              <a:rPr lang="th-TH" spc="0" dirty="0" smtClean="0">
                <a:latin typeface="TH SarabunPSK"/>
                <a:cs typeface="TH SarabunPSK"/>
              </a:rPr>
              <a:t>บบจาน</a:t>
            </a:r>
            <a:r>
              <a:rPr lang="th-TH" spc="-5" dirty="0" smtClean="0">
                <a:latin typeface="TH SarabunPSK"/>
                <a:cs typeface="TH SarabunPSK"/>
              </a:rPr>
              <a:t>ร</a:t>
            </a:r>
            <a:r>
              <a:rPr lang="th-TH" spc="5" dirty="0" smtClean="0">
                <a:latin typeface="TH SarabunPSK"/>
                <a:cs typeface="TH SarabunPSK"/>
              </a:rPr>
              <a:t>ับ</a:t>
            </a:r>
            <a:r>
              <a:rPr lang="th-TH" spc="-10" dirty="0" smtClean="0">
                <a:latin typeface="TH SarabunPSK"/>
                <a:cs typeface="TH SarabunPSK"/>
              </a:rPr>
              <a:t>ส</a:t>
            </a:r>
            <a:r>
              <a:rPr lang="th-TH" spc="-5" dirty="0" smtClean="0">
                <a:latin typeface="TH SarabunPSK"/>
                <a:cs typeface="TH SarabunPSK"/>
              </a:rPr>
              <a:t>ั</a:t>
            </a:r>
            <a:r>
              <a:rPr lang="th-TH" spc="0" dirty="0" smtClean="0">
                <a:latin typeface="TH SarabunPSK"/>
                <a:cs typeface="TH SarabunPSK"/>
              </a:rPr>
              <a:t>ญญา</a:t>
            </a:r>
            <a:r>
              <a:rPr lang="th-TH" spc="-5" dirty="0" smtClean="0">
                <a:latin typeface="TH SarabunPSK"/>
                <a:cs typeface="TH SarabunPSK"/>
              </a:rPr>
              <a:t>ณ</a:t>
            </a:r>
            <a:r>
              <a:rPr lang="th-TH" spc="0" dirty="0" smtClean="0">
                <a:latin typeface="TH SarabunPSK"/>
                <a:cs typeface="TH SarabunPSK"/>
              </a:rPr>
              <a:t>ดา</a:t>
            </a:r>
            <a:r>
              <a:rPr lang="th-TH" spc="5" dirty="0" smtClean="0">
                <a:latin typeface="TH SarabunPSK"/>
                <a:cs typeface="TH SarabunPSK"/>
              </a:rPr>
              <a:t>วเ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-5" dirty="0" smtClean="0">
                <a:latin typeface="TH SarabunPSK"/>
                <a:cs typeface="TH SarabunPSK"/>
              </a:rPr>
              <a:t>ี</a:t>
            </a:r>
            <a:r>
              <a:rPr lang="th-TH" spc="0" dirty="0" smtClean="0">
                <a:latin typeface="TH SarabunPSK"/>
                <a:cs typeface="TH SarabunPSK"/>
              </a:rPr>
              <a:t>ย</a:t>
            </a:r>
            <a:r>
              <a:rPr lang="th-TH" spc="-5" dirty="0" smtClean="0">
                <a:latin typeface="TH SarabunPSK"/>
                <a:cs typeface="TH SarabunPSK"/>
              </a:rPr>
              <a:t>ม</a:t>
            </a:r>
            <a:r>
              <a:rPr lang="th-TH" spc="0" dirty="0" smtClean="0">
                <a:latin typeface="TH SarabunPSK"/>
                <a:cs typeface="TH SarabunPSK"/>
              </a:rPr>
              <a:t>แบบไ</a:t>
            </a:r>
            <a:r>
              <a:rPr lang="th-TH" spc="-15" dirty="0" smtClean="0">
                <a:latin typeface="TH SarabunPSK"/>
                <a:cs typeface="TH SarabunPSK"/>
              </a:rPr>
              <a:t>ม</a:t>
            </a:r>
            <a:r>
              <a:rPr lang="th-TH" spc="10" dirty="0" smtClean="0">
                <a:latin typeface="TH SarabunPSK"/>
                <a:cs typeface="TH SarabunPSK"/>
              </a:rPr>
              <a:t></a:t>
            </a:r>
            <a:r>
              <a:rPr lang="th-TH" spc="-15" dirty="0" smtClean="0">
                <a:latin typeface="TH SarabunPSK"/>
                <a:cs typeface="TH SarabunPSK"/>
              </a:rPr>
              <a:t>ต</a:t>
            </a:r>
            <a:r>
              <a:rPr lang="th-TH" spc="10" dirty="0" smtClean="0">
                <a:latin typeface="TH SarabunPSK"/>
                <a:cs typeface="TH SarabunPSK"/>
              </a:rPr>
              <a:t></a:t>
            </a:r>
            <a:r>
              <a:rPr lang="th-TH" spc="-5" dirty="0" smtClean="0">
                <a:latin typeface="TH SarabunPSK"/>
                <a:cs typeface="TH SarabunPSK"/>
              </a:rPr>
              <a:t>อ</a:t>
            </a:r>
            <a:r>
              <a:rPr lang="th-TH" spc="5" dirty="0" smtClean="0">
                <a:latin typeface="TH SarabunPSK"/>
                <a:cs typeface="TH SarabunPSK"/>
              </a:rPr>
              <a:t>ง</a:t>
            </a:r>
            <a:r>
              <a:rPr lang="th-TH" spc="-10" dirty="0" smtClean="0">
                <a:latin typeface="TH SarabunPSK"/>
                <a:cs typeface="TH SarabunPSK"/>
              </a:rPr>
              <a:t>จ</a:t>
            </a:r>
            <a:r>
              <a:rPr lang="th-TH" spc="5" dirty="0" smtClean="0">
                <a:latin typeface="TH SarabunPSK"/>
                <a:cs typeface="TH SarabunPSK"/>
              </a:rPr>
              <a:t>ายรายเ</a:t>
            </a:r>
            <a:r>
              <a:rPr lang="th-TH" spc="-15" dirty="0" smtClean="0">
                <a:latin typeface="TH SarabunPSK"/>
                <a:cs typeface="TH SarabunPSK"/>
              </a:rPr>
              <a:t>ด</a:t>
            </a:r>
            <a:r>
              <a:rPr lang="th-TH" spc="10" dirty="0" smtClean="0">
                <a:latin typeface="TH SarabunPSK"/>
                <a:cs typeface="TH SarabunPSK"/>
              </a:rPr>
              <a:t>ื</a:t>
            </a:r>
            <a:r>
              <a:rPr lang="th-TH" spc="-5" dirty="0" smtClean="0">
                <a:latin typeface="TH SarabunPSK"/>
                <a:cs typeface="TH SarabunPSK"/>
              </a:rPr>
              <a:t>อ</a:t>
            </a:r>
            <a:r>
              <a:rPr lang="th-TH" spc="0" dirty="0" smtClean="0">
                <a:latin typeface="TH SarabunPSK"/>
                <a:cs typeface="TH SarabunPSK"/>
              </a:rPr>
              <a:t>นเ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5" dirty="0" smtClean="0">
                <a:latin typeface="TH SarabunPSK"/>
                <a:cs typeface="TH SarabunPSK"/>
              </a:rPr>
              <a:t>ิ</a:t>
            </a:r>
            <a:r>
              <a:rPr lang="th-TH" spc="0" dirty="0" smtClean="0">
                <a:latin typeface="TH SarabunPSK"/>
                <a:cs typeface="TH SarabunPSK"/>
              </a:rPr>
              <a:t>ด</a:t>
            </a:r>
            <a:r>
              <a:rPr lang="th-TH" spc="-15" dirty="0" smtClean="0">
                <a:latin typeface="TH SarabunPSK"/>
                <a:cs typeface="TH SarabunPSK"/>
              </a:rPr>
              <a:t>ข</a:t>
            </a:r>
            <a:r>
              <a:rPr lang="th-TH" spc="-20" dirty="0" smtClean="0">
                <a:latin typeface="TH SarabunPSK"/>
                <a:cs typeface="TH SarabunPSK"/>
              </a:rPr>
              <a:t>ึ</a:t>
            </a:r>
            <a:r>
              <a:rPr lang="th-TH" spc="-5" dirty="0" smtClean="0">
                <a:latin typeface="TH SarabunPSK"/>
                <a:cs typeface="TH SarabunPSK"/>
              </a:rPr>
              <a:t>้</a:t>
            </a:r>
            <a:r>
              <a:rPr lang="th-TH" spc="0" dirty="0" smtClean="0">
                <a:latin typeface="TH SarabunPSK"/>
                <a:cs typeface="TH SarabunPSK"/>
              </a:rPr>
              <a:t>น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5" dirty="0" smtClean="0">
                <a:latin typeface="TH SarabunPSK"/>
                <a:cs typeface="TH SarabunPSK"/>
              </a:rPr>
              <a:t>อ</a:t>
            </a:r>
            <a:r>
              <a:rPr lang="th-TH" spc="0" dirty="0" smtClean="0">
                <a:latin typeface="TH SarabunPSK"/>
                <a:cs typeface="TH SarabunPSK"/>
              </a:rPr>
              <a:t>น</a:t>
            </a:r>
            <a:r>
              <a:rPr lang="th-TH" spc="-10" dirty="0" smtClean="0">
                <a:latin typeface="TH SarabunPSK"/>
                <a:cs typeface="TH SarabunPSK"/>
              </a:rPr>
              <a:t>ด</a:t>
            </a:r>
            <a:r>
              <a:rPr lang="th-TH" spc="-5" dirty="0" smtClean="0">
                <a:latin typeface="TH SarabunPSK"/>
                <a:cs typeface="TH SarabunPSK"/>
              </a:rPr>
              <a:t>ิ</a:t>
            </a:r>
            <a:r>
              <a:rPr lang="th-TH" spc="-10" dirty="0" smtClean="0">
                <a:latin typeface="TH SarabunPSK"/>
                <a:cs typeface="TH SarabunPSK"/>
              </a:rPr>
              <a:t>จ</a:t>
            </a:r>
            <a:r>
              <a:rPr lang="th-TH" spc="-5" dirty="0" smtClean="0">
                <a:latin typeface="TH SarabunPSK"/>
                <a:cs typeface="TH SarabunPSK"/>
              </a:rPr>
              <a:t>ิ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-5" dirty="0" smtClean="0">
                <a:latin typeface="TH SarabunPSK"/>
                <a:cs typeface="TH SarabunPSK"/>
              </a:rPr>
              <a:t>ั</a:t>
            </a:r>
            <a:r>
              <a:rPr lang="th-TH" spc="5" dirty="0" smtClean="0">
                <a:latin typeface="TH SarabunPSK"/>
                <a:cs typeface="TH SarabunPSK"/>
              </a:rPr>
              <a:t>ล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10" dirty="0" smtClean="0">
                <a:latin typeface="TH SarabunPSK"/>
                <a:cs typeface="TH SarabunPSK"/>
              </a:rPr>
              <a:t>ี</a:t>
            </a:r>
            <a:r>
              <a:rPr lang="th-TH" spc="-5" dirty="0" smtClean="0">
                <a:latin typeface="TH SarabunPSK"/>
                <a:cs typeface="TH SarabunPSK"/>
              </a:rPr>
              <a:t>ว</a:t>
            </a:r>
            <a:r>
              <a:rPr lang="th-TH" spc="10" dirty="0" smtClean="0">
                <a:latin typeface="TH SarabunPSK"/>
                <a:cs typeface="TH SarabunPSK"/>
              </a:rPr>
              <a:t>ี</a:t>
            </a:r>
            <a:r>
              <a:rPr lang="th-TH" spc="5" dirty="0" smtClean="0">
                <a:latin typeface="TH SarabunPSK"/>
                <a:cs typeface="TH SarabunPSK"/>
              </a:rPr>
              <a:t>ภ</a:t>
            </a:r>
            <a:r>
              <a:rPr lang="th-TH" spc="0" dirty="0" smtClean="0">
                <a:latin typeface="TH SarabunPSK"/>
                <a:cs typeface="TH SarabunPSK"/>
              </a:rPr>
              <a:t>า</a:t>
            </a:r>
            <a:r>
              <a:rPr lang="th-TH" spc="-5" dirty="0" smtClean="0">
                <a:latin typeface="TH SarabunPSK"/>
                <a:cs typeface="TH SarabunPSK"/>
              </a:rPr>
              <a:t>ค</a:t>
            </a:r>
            <a:r>
              <a:rPr lang="th-TH" spc="-20" dirty="0" smtClean="0">
                <a:latin typeface="TH SarabunPSK"/>
                <a:cs typeface="TH SarabunPSK"/>
              </a:rPr>
              <a:t>พื</a:t>
            </a:r>
            <a:r>
              <a:rPr lang="th-TH" spc="-5" dirty="0" smtClean="0">
                <a:latin typeface="TH SarabunPSK"/>
                <a:cs typeface="TH SarabunPSK"/>
              </a:rPr>
              <a:t>้</a:t>
            </a:r>
            <a:r>
              <a:rPr lang="th-TH" spc="0" dirty="0" smtClean="0">
                <a:latin typeface="TH SarabunPSK"/>
                <a:cs typeface="TH SarabunPSK"/>
              </a:rPr>
              <a:t>น</a:t>
            </a:r>
            <a:r>
              <a:rPr lang="th-TH" spc="-15" dirty="0" smtClean="0">
                <a:latin typeface="TH SarabunPSK"/>
                <a:cs typeface="TH SarabunPSK"/>
              </a:rPr>
              <a:t>ด</a:t>
            </a:r>
            <a:r>
              <a:rPr lang="th-TH" spc="5" dirty="0" smtClean="0">
                <a:latin typeface="TH SarabunPSK"/>
                <a:cs typeface="TH SarabunPSK"/>
              </a:rPr>
              <a:t>ิน </a:t>
            </a:r>
            <a:r>
              <a:rPr lang="th-TH" spc="-10" dirty="0" smtClean="0">
                <a:latin typeface="TH SarabunPSK"/>
                <a:cs typeface="TH SarabunPSK"/>
              </a:rPr>
              <a:t>นานหลา</a:t>
            </a:r>
            <a:r>
              <a:rPr lang="th-TH" spc="-5" dirty="0" smtClean="0">
                <a:latin typeface="TH SarabunPSK"/>
                <a:cs typeface="TH SarabunPSK"/>
              </a:rPr>
              <a:t>ยป ช</a:t>
            </a:r>
            <a:r>
              <a:rPr lang="th-TH" spc="-20" dirty="0" smtClean="0">
                <a:latin typeface="TH SarabunPSK"/>
                <a:cs typeface="TH SarabunPSK"/>
              </a:rPr>
              <a:t>อ</a:t>
            </a:r>
            <a:r>
              <a:rPr lang="th-TH" spc="-10" dirty="0" smtClean="0">
                <a:latin typeface="TH SarabunPSK"/>
                <a:cs typeface="TH SarabunPSK"/>
              </a:rPr>
              <a:t>ง</a:t>
            </a:r>
            <a:r>
              <a:rPr lang="th-TH" spc="-5" dirty="0" smtClean="0">
                <a:latin typeface="TH SarabunPSK"/>
                <a:cs typeface="TH SarabunPSK"/>
              </a:rPr>
              <a:t>ร</a:t>
            </a:r>
            <a:r>
              <a:rPr lang="th-TH" spc="-10" dirty="0" smtClean="0">
                <a:latin typeface="TH SarabunPSK"/>
                <a:cs typeface="TH SarabunPSK"/>
              </a:rPr>
              <a:t>าย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5" dirty="0" smtClean="0">
                <a:latin typeface="TH SarabunPSK"/>
                <a:cs typeface="TH SarabunPSK"/>
              </a:rPr>
              <a:t>าร</a:t>
            </a:r>
            <a:r>
              <a:rPr lang="th-TH" spc="-10" dirty="0" smtClean="0">
                <a:latin typeface="TH SarabunPSK"/>
                <a:cs typeface="TH SarabunPSK"/>
              </a:rPr>
              <a:t>ใน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-20" dirty="0" smtClean="0">
                <a:latin typeface="TH SarabunPSK"/>
                <a:cs typeface="TH SarabunPSK"/>
              </a:rPr>
              <a:t>ี</a:t>
            </a:r>
            <a:r>
              <a:rPr lang="th-TH" spc="-5" dirty="0" smtClean="0">
                <a:latin typeface="TH SarabunPSK"/>
                <a:cs typeface="TH SarabunPSK"/>
              </a:rPr>
              <a:t>ว</a:t>
            </a:r>
            <a:r>
              <a:rPr lang="th-TH" spc="-20" dirty="0" smtClean="0">
                <a:latin typeface="TH SarabunPSK"/>
                <a:cs typeface="TH SarabunPSK"/>
              </a:rPr>
              <a:t>ี</a:t>
            </a:r>
            <a:r>
              <a:rPr lang="th-TH" spc="-15" dirty="0" smtClean="0">
                <a:latin typeface="TH SarabunPSK"/>
                <a:cs typeface="TH SarabunPSK"/>
              </a:rPr>
              <a:t>ด</a:t>
            </a:r>
            <a:r>
              <a:rPr lang="th-TH" spc="-10" dirty="0" smtClean="0">
                <a:latin typeface="TH SarabunPSK"/>
                <a:cs typeface="TH SarabunPSK"/>
              </a:rPr>
              <a:t>า</a:t>
            </a:r>
            <a:r>
              <a:rPr lang="th-TH" spc="-5" dirty="0" smtClean="0">
                <a:latin typeface="TH SarabunPSK"/>
                <a:cs typeface="TH SarabunPSK"/>
              </a:rPr>
              <a:t>วเ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-20" dirty="0" smtClean="0">
                <a:latin typeface="TH SarabunPSK"/>
                <a:cs typeface="TH SarabunPSK"/>
              </a:rPr>
              <a:t>ี</a:t>
            </a:r>
            <a:r>
              <a:rPr lang="th-TH" spc="-10" dirty="0" smtClean="0">
                <a:latin typeface="TH SarabunPSK"/>
                <a:cs typeface="TH SarabunPSK"/>
              </a:rPr>
              <a:t>ย</a:t>
            </a:r>
            <a:r>
              <a:rPr lang="th-TH" spc="-15" dirty="0" smtClean="0">
                <a:latin typeface="TH SarabunPSK"/>
                <a:cs typeface="TH SarabunPSK"/>
              </a:rPr>
              <a:t>ม</a:t>
            </a:r>
            <a:r>
              <a:rPr lang="th-TH" spc="-10" dirty="0" smtClean="0">
                <a:latin typeface="TH SarabunPSK"/>
                <a:cs typeface="TH SarabunPSK"/>
              </a:rPr>
              <a:t>หลา</a:t>
            </a:r>
            <a:r>
              <a:rPr lang="th-TH" spc="0" dirty="0" smtClean="0">
                <a:latin typeface="TH SarabunPSK"/>
                <a:cs typeface="TH SarabunPSK"/>
              </a:rPr>
              <a:t>ย</a:t>
            </a:r>
            <a:r>
              <a:rPr lang="th-TH" spc="-5" dirty="0" smtClean="0">
                <a:latin typeface="TH SarabunPSK"/>
                <a:cs typeface="TH SarabunPSK"/>
              </a:rPr>
              <a:t>ชอ</a:t>
            </a:r>
            <a:r>
              <a:rPr lang="th-TH" spc="5" dirty="0" smtClean="0">
                <a:latin typeface="TH SarabunPSK"/>
                <a:cs typeface="TH SarabunPSK"/>
              </a:rPr>
              <a:t>ง</a:t>
            </a:r>
            <a:r>
              <a:rPr lang="th-TH" spc="-15" dirty="0" smtClean="0">
                <a:latin typeface="TH SarabunPSK"/>
                <a:cs typeface="TH SarabunPSK"/>
              </a:rPr>
              <a:t>ม</a:t>
            </a:r>
            <a:r>
              <a:rPr lang="th-TH" spc="-5" dirty="0" smtClean="0">
                <a:latin typeface="TH SarabunPSK"/>
                <a:cs typeface="TH SarabunPSK"/>
              </a:rPr>
              <a:t>ี</a:t>
            </a:r>
            <a:r>
              <a:rPr lang="th-TH" spc="-10" dirty="0" smtClean="0">
                <a:latin typeface="TH SarabunPSK"/>
                <a:cs typeface="TH SarabunPSK"/>
              </a:rPr>
              <a:t>จ</a:t>
            </a:r>
            <a:r>
              <a:rPr lang="th-TH" spc="-5" dirty="0" smtClean="0">
                <a:latin typeface="TH SarabunPSK"/>
                <a:cs typeface="TH SarabunPSK"/>
              </a:rPr>
              <a:t>ํ</a:t>
            </a:r>
            <a:r>
              <a:rPr lang="th-TH" spc="0" dirty="0" smtClean="0">
                <a:latin typeface="TH SarabunPSK"/>
                <a:cs typeface="TH SarabunPSK"/>
              </a:rPr>
              <a:t>าน</a:t>
            </a:r>
            <a:r>
              <a:rPr lang="th-TH" spc="5" dirty="0" smtClean="0">
                <a:latin typeface="TH SarabunPSK"/>
                <a:cs typeface="TH SarabunPSK"/>
              </a:rPr>
              <a:t>ว</a:t>
            </a:r>
            <a:r>
              <a:rPr lang="th-TH" spc="0" dirty="0" smtClean="0">
                <a:latin typeface="TH SarabunPSK"/>
                <a:cs typeface="TH SarabunPSK"/>
              </a:rPr>
              <a:t>น</a:t>
            </a:r>
            <a:r>
              <a:rPr lang="th-TH" spc="-10" dirty="0" smtClean="0">
                <a:latin typeface="TH SarabunPSK"/>
                <a:cs typeface="TH SarabunPSK"/>
              </a:rPr>
              <a:t>ผ</a:t>
            </a:r>
            <a:r>
              <a:rPr lang="th-TH" spc="-20" dirty="0" smtClean="0">
                <a:latin typeface="TH SarabunPSK"/>
                <a:cs typeface="TH SarabunPSK"/>
              </a:rPr>
              <a:t>ู</a:t>
            </a:r>
            <a:r>
              <a:rPr lang="th-TH" spc="-5" dirty="0" smtClean="0">
                <a:latin typeface="TH SarabunPSK"/>
                <a:cs typeface="TH SarabunPSK"/>
              </a:rPr>
              <a:t></a:t>
            </a:r>
            <a:r>
              <a:rPr lang="th-TH" spc="5" dirty="0" smtClean="0">
                <a:latin typeface="TH SarabunPSK"/>
                <a:cs typeface="TH SarabunPSK"/>
              </a:rPr>
              <a:t>ช</a:t>
            </a:r>
            <a:r>
              <a:rPr lang="th-TH" spc="-5" dirty="0" smtClean="0">
                <a:latin typeface="TH SarabunPSK"/>
                <a:cs typeface="TH SarabunPSK"/>
              </a:rPr>
              <a:t>ม</a:t>
            </a:r>
            <a:r>
              <a:rPr lang="th-TH" spc="0" dirty="0" smtClean="0">
                <a:latin typeface="TH SarabunPSK"/>
                <a:cs typeface="TH SarabunPSK"/>
              </a:rPr>
              <a:t>ไ</a:t>
            </a:r>
            <a:r>
              <a:rPr lang="th-TH" spc="-15" dirty="0" smtClean="0">
                <a:latin typeface="TH SarabunPSK"/>
                <a:cs typeface="TH SarabunPSK"/>
              </a:rPr>
              <a:t>ม</a:t>
            </a:r>
            <a:r>
              <a:rPr lang="th-TH" spc="-5" dirty="0" smtClean="0">
                <a:latin typeface="TH SarabunPSK"/>
                <a:cs typeface="TH SarabunPSK"/>
              </a:rPr>
              <a:t></a:t>
            </a:r>
            <a:r>
              <a:rPr lang="th-TH" spc="-10" dirty="0" smtClean="0">
                <a:latin typeface="TH SarabunPSK"/>
                <a:cs typeface="TH SarabunPSK"/>
              </a:rPr>
              <a:t>น</a:t>
            </a:r>
            <a:r>
              <a:rPr lang="th-TH" spc="-5" dirty="0" smtClean="0">
                <a:latin typeface="TH SarabunPSK"/>
                <a:cs typeface="TH SarabunPSK"/>
              </a:rPr>
              <a:t>อ</a:t>
            </a:r>
            <a:r>
              <a:rPr lang="th-TH" spc="0" dirty="0" smtClean="0">
                <a:latin typeface="TH SarabunPSK"/>
                <a:cs typeface="TH SarabunPSK"/>
              </a:rPr>
              <a:t>ยจนหารายไ</a:t>
            </a:r>
            <a:r>
              <a:rPr lang="th-TH" spc="-15" dirty="0" smtClean="0">
                <a:latin typeface="TH SarabunPSK"/>
                <a:cs typeface="TH SarabunPSK"/>
              </a:rPr>
              <a:t>ด</a:t>
            </a:r>
            <a:r>
              <a:rPr lang="th-TH" spc="-5" dirty="0" smtClean="0">
                <a:latin typeface="TH SarabunPSK"/>
                <a:cs typeface="TH SarabunPSK"/>
              </a:rPr>
              <a:t></a:t>
            </a:r>
            <a:r>
              <a:rPr lang="th-TH" spc="0" dirty="0" smtClean="0">
                <a:latin typeface="TH SarabunPSK"/>
                <a:cs typeface="TH SarabunPSK"/>
              </a:rPr>
              <a:t>จา</a:t>
            </a:r>
            <a:r>
              <a:rPr lang="th-TH" spc="-5" dirty="0" smtClean="0">
                <a:latin typeface="TH SarabunPSK"/>
                <a:cs typeface="TH SarabunPSK"/>
              </a:rPr>
              <a:t>ก</a:t>
            </a:r>
            <a:r>
              <a:rPr lang="th-TH" spc="10" dirty="0" smtClean="0">
                <a:latin typeface="TH SarabunPSK"/>
                <a:cs typeface="TH SarabunPSK"/>
              </a:rPr>
              <a:t>โ</a:t>
            </a:r>
            <a:r>
              <a:rPr lang="th-TH" spc="-5" dirty="0" smtClean="0">
                <a:latin typeface="TH SarabunPSK"/>
                <a:cs typeface="TH SarabunPSK"/>
              </a:rPr>
              <a:t>ฆษณ</a:t>
            </a:r>
            <a:r>
              <a:rPr lang="th-TH" spc="0" dirty="0" smtClean="0">
                <a:latin typeface="TH SarabunPSK"/>
                <a:cs typeface="TH SarabunPSK"/>
              </a:rPr>
              <a:t>าไ</a:t>
            </a:r>
            <a:r>
              <a:rPr lang="th-TH" spc="-5" dirty="0" smtClean="0">
                <a:latin typeface="TH SarabunPSK"/>
                <a:cs typeface="TH SarabunPSK"/>
              </a:rPr>
              <a:t>ด</a:t>
            </a:r>
            <a:r>
              <a:rPr lang="th-TH" spc="10" dirty="0" smtClean="0">
                <a:latin typeface="TH SarabunPSK"/>
                <a:cs typeface="TH SarabunPSK"/>
              </a:rPr>
              <a:t> </a:t>
            </a:r>
            <a:r>
              <a:rPr lang="th-TH" spc="5" dirty="0" smtClean="0">
                <a:latin typeface="TH SarabunPSK"/>
                <a:cs typeface="TH SarabunPSK"/>
              </a:rPr>
              <a:t>เ</a:t>
            </a:r>
            <a:r>
              <a:rPr lang="th-TH" spc="-5" dirty="0" smtClean="0">
                <a:latin typeface="TH SarabunPSK"/>
                <a:cs typeface="TH SarabunPSK"/>
              </a:rPr>
              <a:t>ช</a:t>
            </a:r>
            <a:r>
              <a:rPr lang="th-TH" spc="-10" dirty="0" smtClean="0">
                <a:latin typeface="TH SarabunPSK"/>
                <a:cs typeface="TH SarabunPSK"/>
              </a:rPr>
              <a:t>น</a:t>
            </a:r>
            <a:r>
              <a:rPr lang="th-TH" spc="25" dirty="0" smtClean="0">
                <a:latin typeface="TH SarabunPSK"/>
                <a:cs typeface="TH SarabunPSK"/>
              </a:rPr>
              <a:t> </a:t>
            </a:r>
            <a:r>
              <a:rPr lang="en-US" spc="-10" dirty="0" smtClean="0">
                <a:latin typeface="TH SarabunPSK"/>
                <a:cs typeface="TH SarabunPSK"/>
              </a:rPr>
              <a:t>CH</a:t>
            </a:r>
            <a:r>
              <a:rPr lang="en-US" spc="15" dirty="0" smtClean="0">
                <a:latin typeface="TH SarabunPSK"/>
                <a:cs typeface="TH SarabunPSK"/>
              </a:rPr>
              <a:t> </a:t>
            </a:r>
            <a:r>
              <a:rPr lang="en-US" spc="-15" dirty="0" smtClean="0">
                <a:latin typeface="TH SarabunPSK"/>
                <a:cs typeface="TH SarabunPSK"/>
              </a:rPr>
              <a:t>8</a:t>
            </a:r>
            <a:r>
              <a:rPr lang="en-US" spc="-5" dirty="0" smtClean="0">
                <a:latin typeface="TH SarabunPSK"/>
                <a:cs typeface="TH SarabunPSK"/>
              </a:rPr>
              <a:t>,</a:t>
            </a:r>
            <a:r>
              <a:rPr lang="en-US" dirty="0">
                <a:latin typeface="TH SarabunPSK"/>
                <a:cs typeface="TH SarabunPSK"/>
              </a:rPr>
              <a:t> </a:t>
            </a:r>
            <a:r>
              <a:rPr lang="en-US" spc="-10" dirty="0" smtClean="0">
                <a:latin typeface="TH SarabunPSK"/>
                <a:cs typeface="TH SarabunPSK"/>
              </a:rPr>
              <a:t>New</a:t>
            </a:r>
            <a:r>
              <a:rPr lang="en-US" spc="-5" dirty="0" smtClean="0">
                <a:latin typeface="TH SarabunPSK"/>
                <a:cs typeface="TH SarabunPSK"/>
              </a:rPr>
              <a:t> </a:t>
            </a:r>
            <a:r>
              <a:rPr lang="en-US" spc="-15" dirty="0" smtClean="0">
                <a:latin typeface="TH SarabunPSK"/>
                <a:cs typeface="TH SarabunPSK"/>
              </a:rPr>
              <a:t>1</a:t>
            </a:r>
            <a:r>
              <a:rPr lang="en-US" spc="-5" dirty="0" smtClean="0">
                <a:latin typeface="TH SarabunPSK"/>
                <a:cs typeface="TH SarabunPSK"/>
              </a:rPr>
              <a:t>,</a:t>
            </a:r>
            <a:r>
              <a:rPr lang="en-US" spc="5" dirty="0" smtClean="0">
                <a:latin typeface="TH SarabunPSK"/>
                <a:cs typeface="TH SarabunPSK"/>
              </a:rPr>
              <a:t> </a:t>
            </a:r>
            <a:r>
              <a:rPr lang="th-TH" spc="-15" dirty="0" smtClean="0">
                <a:latin typeface="TH SarabunPSK"/>
                <a:cs typeface="TH SarabunPSK"/>
              </a:rPr>
              <a:t>ไท</a:t>
            </a:r>
            <a:r>
              <a:rPr lang="th-TH" spc="-10" dirty="0" smtClean="0">
                <a:latin typeface="TH SarabunPSK"/>
                <a:cs typeface="TH SarabunPSK"/>
              </a:rPr>
              <a:t>ย</a:t>
            </a:r>
            <a:r>
              <a:rPr lang="th-TH" spc="-15" dirty="0" smtClean="0">
                <a:latin typeface="TH SarabunPSK"/>
                <a:cs typeface="TH SarabunPSK"/>
              </a:rPr>
              <a:t>ไ</a:t>
            </a:r>
            <a:r>
              <a:rPr lang="th-TH" spc="-10" dirty="0" smtClean="0">
                <a:latin typeface="TH SarabunPSK"/>
                <a:cs typeface="TH SarabunPSK"/>
              </a:rPr>
              <a:t>ช</a:t>
            </a:r>
            <a:r>
              <a:rPr lang="th-TH" spc="0" dirty="0" smtClean="0">
                <a:latin typeface="TH SarabunPSK"/>
                <a:cs typeface="TH SarabunPSK"/>
              </a:rPr>
              <a:t>โ</a:t>
            </a:r>
            <a:r>
              <a:rPr lang="th-TH" spc="-5" dirty="0" smtClean="0">
                <a:latin typeface="TH SarabunPSK"/>
                <a:cs typeface="TH SarabunPSK"/>
              </a:rPr>
              <a:t>ย,</a:t>
            </a:r>
            <a:r>
              <a:rPr lang="th-TH" spc="5" dirty="0" smtClean="0">
                <a:latin typeface="TH SarabunPSK"/>
                <a:cs typeface="TH SarabunPSK"/>
              </a:rPr>
              <a:t> </a:t>
            </a:r>
            <a:r>
              <a:rPr lang="th-TH" spc="-10" dirty="0" smtClean="0">
                <a:latin typeface="TH SarabunPSK"/>
                <a:cs typeface="TH SarabunPSK"/>
              </a:rPr>
              <a:t>ส</a:t>
            </a:r>
            <a:r>
              <a:rPr lang="th-TH" spc="-20" dirty="0" smtClean="0">
                <a:latin typeface="TH SarabunPSK"/>
                <a:cs typeface="TH SarabunPSK"/>
              </a:rPr>
              <a:t>ํ</a:t>
            </a:r>
            <a:r>
              <a:rPr lang="th-TH" spc="-10" dirty="0" smtClean="0">
                <a:latin typeface="TH SarabunPSK"/>
                <a:cs typeface="TH SarabunPSK"/>
              </a:rPr>
              <a:t>ารวจ</a:t>
            </a:r>
            <a:r>
              <a:rPr lang="th-TH" spc="0" dirty="0" smtClean="0">
                <a:latin typeface="TH SarabunPSK"/>
                <a:cs typeface="TH SarabunPSK"/>
              </a:rPr>
              <a:t>โ</a:t>
            </a:r>
            <a:r>
              <a:rPr lang="th-TH" spc="-10" dirty="0" smtClean="0">
                <a:latin typeface="TH SarabunPSK"/>
                <a:cs typeface="TH SarabunPSK"/>
              </a:rPr>
              <a:t>ล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5" dirty="0" smtClean="0">
                <a:latin typeface="TH SarabunPSK"/>
                <a:cs typeface="TH SarabunPSK"/>
              </a:rPr>
              <a:t>,</a:t>
            </a:r>
            <a:r>
              <a:rPr lang="th-TH" spc="5" dirty="0" smtClean="0">
                <a:latin typeface="TH SarabunPSK"/>
                <a:cs typeface="TH SarabunPSK"/>
              </a:rPr>
              <a:t> </a:t>
            </a:r>
            <a:r>
              <a:rPr lang="th-TH" spc="-15" dirty="0" smtClean="0">
                <a:latin typeface="TH SarabunPSK"/>
                <a:cs typeface="TH SarabunPSK"/>
              </a:rPr>
              <a:t>ม</a:t>
            </a:r>
            <a:r>
              <a:rPr lang="th-TH" spc="-10" dirty="0" smtClean="0">
                <a:latin typeface="TH SarabunPSK"/>
                <a:cs typeface="TH SarabunPSK"/>
              </a:rPr>
              <a:t>ง</a:t>
            </a:r>
            <a:r>
              <a:rPr lang="th-TH" spc="-15" dirty="0" smtClean="0">
                <a:latin typeface="TH SarabunPSK"/>
                <a:cs typeface="TH SarabunPSK"/>
              </a:rPr>
              <a:t>ค</a:t>
            </a:r>
            <a:r>
              <a:rPr lang="th-TH" spc="-10" dirty="0" smtClean="0">
                <a:latin typeface="TH SarabunPSK"/>
                <a:cs typeface="TH SarabunPSK"/>
              </a:rPr>
              <a:t>ล</a:t>
            </a:r>
            <a:r>
              <a:rPr lang="th-TH" spc="-15" dirty="0" smtClean="0">
                <a:latin typeface="TH SarabunPSK"/>
                <a:cs typeface="TH SarabunPSK"/>
              </a:rPr>
              <a:t>แ</a:t>
            </a:r>
            <a:r>
              <a:rPr lang="th-TH" spc="-10" dirty="0" smtClean="0">
                <a:latin typeface="TH SarabunPSK"/>
                <a:cs typeface="TH SarabunPSK"/>
              </a:rPr>
              <a:t>ชลน</a:t>
            </a:r>
            <a:r>
              <a:rPr lang="th-TH" spc="-20" dirty="0" smtClean="0">
                <a:latin typeface="TH SarabunPSK"/>
                <a:cs typeface="TH SarabunPSK"/>
              </a:rPr>
              <a:t>อ</a:t>
            </a:r>
            <a:r>
              <a:rPr lang="th-TH" spc="-5" dirty="0" smtClean="0">
                <a:latin typeface="TH SarabunPSK"/>
                <a:cs typeface="TH SarabunPSK"/>
              </a:rPr>
              <a:t>ล,</a:t>
            </a:r>
            <a:r>
              <a:rPr lang="th-TH" spc="10" dirty="0" smtClean="0">
                <a:latin typeface="TH SarabunPSK"/>
                <a:cs typeface="TH SarabunPSK"/>
              </a:rPr>
              <a:t> </a:t>
            </a:r>
            <a:r>
              <a:rPr lang="en-US" spc="-10" dirty="0" smtClean="0">
                <a:latin typeface="TH SarabunPSK"/>
                <a:cs typeface="TH SarabunPSK"/>
              </a:rPr>
              <a:t>Nation Channel</a:t>
            </a:r>
            <a:r>
              <a:rPr lang="en-US" spc="15" dirty="0" smtClean="0">
                <a:latin typeface="TH SarabunPSK"/>
                <a:cs typeface="TH SarabunPSK"/>
              </a:rPr>
              <a:t> </a:t>
            </a:r>
            <a:r>
              <a:rPr lang="th-TH" spc="-15" dirty="0" smtClean="0">
                <a:latin typeface="TH SarabunPSK"/>
                <a:cs typeface="TH SarabunPSK"/>
              </a:rPr>
              <a:t>แ</a:t>
            </a:r>
            <a:r>
              <a:rPr lang="th-TH" spc="-10" dirty="0" smtClean="0">
                <a:latin typeface="TH SarabunPSK"/>
                <a:cs typeface="TH SarabunPSK"/>
              </a:rPr>
              <a:t>ละ</a:t>
            </a:r>
            <a:r>
              <a:rPr lang="th-TH" spc="-5" dirty="0" smtClean="0">
                <a:latin typeface="TH SarabunPSK"/>
                <a:cs typeface="TH SarabunPSK"/>
              </a:rPr>
              <a:t> </a:t>
            </a:r>
            <a:r>
              <a:rPr lang="en-US" spc="-15" dirty="0" err="1" smtClean="0">
                <a:latin typeface="TH SarabunPSK"/>
                <a:cs typeface="TH SarabunPSK"/>
              </a:rPr>
              <a:t>W</a:t>
            </a:r>
            <a:r>
              <a:rPr lang="en-US" spc="-5" dirty="0" err="1" smtClean="0">
                <a:latin typeface="TH SarabunPSK"/>
                <a:cs typeface="TH SarabunPSK"/>
              </a:rPr>
              <a:t>or</a:t>
            </a:r>
            <a:r>
              <a:rPr lang="en-US" spc="-10" dirty="0" err="1" smtClean="0">
                <a:latin typeface="TH SarabunPSK"/>
                <a:cs typeface="TH SarabunPSK"/>
              </a:rPr>
              <a:t>k</a:t>
            </a:r>
            <a:r>
              <a:rPr lang="en-US" spc="-15" dirty="0" err="1" smtClean="0">
                <a:latin typeface="TH SarabunPSK"/>
                <a:cs typeface="TH SarabunPSK"/>
              </a:rPr>
              <a:t>p</a:t>
            </a:r>
            <a:r>
              <a:rPr lang="en-US" spc="-10" dirty="0" err="1" smtClean="0">
                <a:latin typeface="TH SarabunPSK"/>
                <a:cs typeface="TH SarabunPSK"/>
              </a:rPr>
              <a:t>oi</a:t>
            </a:r>
            <a:r>
              <a:rPr lang="en-US" spc="-5" dirty="0" err="1" smtClean="0">
                <a:latin typeface="TH SarabunPSK"/>
                <a:cs typeface="TH SarabunPSK"/>
              </a:rPr>
              <a:t>nt</a:t>
            </a:r>
            <a:r>
              <a:rPr lang="en-US" spc="-15" dirty="0" err="1" smtClean="0">
                <a:latin typeface="TH SarabunPSK"/>
                <a:cs typeface="TH SarabunPSK"/>
              </a:rPr>
              <a:t>T</a:t>
            </a:r>
            <a:r>
              <a:rPr lang="en-US" spc="-10" dirty="0" err="1" smtClean="0">
                <a:latin typeface="TH SarabunPSK"/>
                <a:cs typeface="TH SarabunPSK"/>
              </a:rPr>
              <a:t>V</a:t>
            </a:r>
            <a:r>
              <a:rPr lang="en-US" spc="-10" dirty="0" smtClean="0">
                <a:latin typeface="TH SarabunPSK"/>
                <a:cs typeface="TH SarabunPSK"/>
              </a:rPr>
              <a:t> </a:t>
            </a:r>
            <a:r>
              <a:rPr lang="th-TH" spc="-5" dirty="0" smtClean="0">
                <a:latin typeface="TH SarabunPSK"/>
                <a:cs typeface="TH SarabunPSK"/>
              </a:rPr>
              <a:t>เปนตน ต</a:t>
            </a:r>
            <a:r>
              <a:rPr lang="th-TH" spc="-20" dirty="0" smtClean="0">
                <a:latin typeface="TH SarabunPSK"/>
                <a:cs typeface="TH SarabunPSK"/>
              </a:rPr>
              <a:t>อ</a:t>
            </a:r>
            <a:r>
              <a:rPr lang="th-TH" spc="-15" dirty="0" smtClean="0">
                <a:latin typeface="TH SarabunPSK"/>
                <a:cs typeface="TH SarabunPSK"/>
              </a:rPr>
              <a:t>ม</a:t>
            </a:r>
            <a:r>
              <a:rPr lang="th-TH" spc="-5" dirty="0" smtClean="0">
                <a:latin typeface="TH SarabunPSK"/>
                <a:cs typeface="TH SarabunPSK"/>
              </a:rPr>
              <a:t>าหลั</a:t>
            </a:r>
            <a:r>
              <a:rPr lang="th-TH" spc="-10" dirty="0" smtClean="0">
                <a:latin typeface="TH SarabunPSK"/>
                <a:cs typeface="TH SarabunPSK"/>
              </a:rPr>
              <a:t>ง</a:t>
            </a:r>
            <a:r>
              <a:rPr lang="th-TH" spc="-5" dirty="0" smtClean="0">
                <a:latin typeface="TH SarabunPSK"/>
                <a:cs typeface="TH SarabunPSK"/>
              </a:rPr>
              <a:t>เป</a:t>
            </a:r>
            <a:r>
              <a:rPr lang="th-TH" spc="-10" dirty="0" smtClean="0">
                <a:latin typeface="TH SarabunPSK"/>
                <a:cs typeface="TH SarabunPSK"/>
              </a:rPr>
              <a:t>ดปร</a:t>
            </a:r>
            <a:r>
              <a:rPr lang="th-TH" spc="-20" dirty="0" smtClean="0">
                <a:latin typeface="TH SarabunPSK"/>
                <a:cs typeface="TH SarabunPSK"/>
              </a:rPr>
              <a:t>ะ</a:t>
            </a:r>
            <a:r>
              <a:rPr lang="th-TH" spc="-15" dirty="0" smtClean="0">
                <a:latin typeface="TH SarabunPSK"/>
                <a:cs typeface="TH SarabunPSK"/>
              </a:rPr>
              <a:t>ม</a:t>
            </a:r>
            <a:r>
              <a:rPr lang="th-TH" spc="-5" dirty="0" smtClean="0">
                <a:latin typeface="TH SarabunPSK"/>
                <a:cs typeface="TH SarabunPSK"/>
              </a:rPr>
              <a:t>ูลช</a:t>
            </a:r>
            <a:r>
              <a:rPr lang="th-TH" spc="0" dirty="0" smtClean="0">
                <a:latin typeface="TH SarabunPSK"/>
                <a:cs typeface="TH SarabunPSK"/>
              </a:rPr>
              <a:t></a:t>
            </a:r>
            <a:r>
              <a:rPr lang="th-TH" spc="-20" dirty="0" smtClean="0">
                <a:latin typeface="TH SarabunPSK"/>
                <a:cs typeface="TH SarabunPSK"/>
              </a:rPr>
              <a:t>อ</a:t>
            </a:r>
            <a:r>
              <a:rPr lang="th-TH" spc="-10" dirty="0" smtClean="0">
                <a:latin typeface="TH SarabunPSK"/>
                <a:cs typeface="TH SarabunPSK"/>
              </a:rPr>
              <a:t>ง</a:t>
            </a:r>
            <a:r>
              <a:rPr lang="th-TH" spc="-5" dirty="0" smtClean="0">
                <a:latin typeface="TH SarabunPSK"/>
                <a:cs typeface="TH SarabunPSK"/>
              </a:rPr>
              <a:t>ดิจิ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-5" dirty="0" smtClean="0">
                <a:latin typeface="TH SarabunPSK"/>
                <a:cs typeface="TH SarabunPSK"/>
              </a:rPr>
              <a:t>ัล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0" dirty="0" smtClean="0">
                <a:latin typeface="TH SarabunPSK"/>
                <a:cs typeface="TH SarabunPSK"/>
              </a:rPr>
              <a:t>ี</a:t>
            </a:r>
            <a:r>
              <a:rPr lang="th-TH" spc="-5" dirty="0" smtClean="0">
                <a:latin typeface="TH SarabunPSK"/>
                <a:cs typeface="TH SarabunPSK"/>
              </a:rPr>
              <a:t>ว</a:t>
            </a:r>
            <a:r>
              <a:rPr lang="th-TH" spc="0" dirty="0" smtClean="0">
                <a:latin typeface="TH SarabunPSK"/>
                <a:cs typeface="TH SarabunPSK"/>
              </a:rPr>
              <a:t>ี</a:t>
            </a:r>
            <a:r>
              <a:rPr lang="th-TH" spc="-15" dirty="0" smtClean="0">
                <a:latin typeface="TH SarabunPSK"/>
                <a:cs typeface="TH SarabunPSK"/>
              </a:rPr>
              <a:t> 2</a:t>
            </a:r>
            <a:r>
              <a:rPr lang="th-TH" spc="-10" dirty="0" smtClean="0">
                <a:latin typeface="TH SarabunPSK"/>
                <a:cs typeface="TH SarabunPSK"/>
              </a:rPr>
              <a:t>4 </a:t>
            </a:r>
            <a:r>
              <a:rPr lang="th-TH" spc="-5" dirty="0" smtClean="0">
                <a:latin typeface="TH SarabunPSK"/>
                <a:cs typeface="TH SarabunPSK"/>
              </a:rPr>
              <a:t>ช</a:t>
            </a:r>
            <a:r>
              <a:rPr lang="th-TH" spc="0" dirty="0" smtClean="0">
                <a:latin typeface="TH SarabunPSK"/>
                <a:cs typeface="TH SarabunPSK"/>
              </a:rPr>
              <a:t></a:t>
            </a:r>
            <a:r>
              <a:rPr lang="th-TH" spc="-20" dirty="0" smtClean="0">
                <a:latin typeface="TH SarabunPSK"/>
                <a:cs typeface="TH SarabunPSK"/>
              </a:rPr>
              <a:t>อ</a:t>
            </a:r>
            <a:r>
              <a:rPr lang="th-TH" spc="-5" dirty="0" smtClean="0">
                <a:latin typeface="TH SarabunPSK"/>
                <a:cs typeface="TH SarabunPSK"/>
              </a:rPr>
              <a:t>ง ผูผลิตราย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5" dirty="0" smtClean="0">
                <a:latin typeface="TH SarabunPSK"/>
                <a:cs typeface="TH SarabunPSK"/>
              </a:rPr>
              <a:t>ารจํานวนหนึ่</a:t>
            </a:r>
            <a:r>
              <a:rPr lang="th-TH" spc="-10" dirty="0" smtClean="0">
                <a:latin typeface="TH SarabunPSK"/>
                <a:cs typeface="TH SarabunPSK"/>
              </a:rPr>
              <a:t>ง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0" dirty="0" smtClean="0">
                <a:latin typeface="TH SarabunPSK"/>
                <a:cs typeface="TH SarabunPSK"/>
              </a:rPr>
              <a:t>ี่</a:t>
            </a:r>
            <a:r>
              <a:rPr lang="th-TH" spc="-15" dirty="0" smtClean="0">
                <a:latin typeface="TH SarabunPSK"/>
                <a:cs typeface="TH SarabunPSK"/>
              </a:rPr>
              <a:t>ม</a:t>
            </a:r>
            <a:r>
              <a:rPr lang="th-TH" spc="0" dirty="0" smtClean="0">
                <a:latin typeface="TH SarabunPSK"/>
                <a:cs typeface="TH SarabunPSK"/>
              </a:rPr>
              <a:t>ี</a:t>
            </a:r>
            <a:r>
              <a:rPr lang="th-TH" spc="-15" dirty="0" smtClean="0">
                <a:latin typeface="TH SarabunPSK"/>
                <a:cs typeface="TH SarabunPSK"/>
              </a:rPr>
              <a:t>แ</a:t>
            </a:r>
            <a:r>
              <a:rPr lang="th-TH" spc="-20" dirty="0" smtClean="0">
                <a:latin typeface="TH SarabunPSK"/>
                <a:cs typeface="TH SarabunPSK"/>
              </a:rPr>
              <a:t>พ</a:t>
            </a:r>
            <a:r>
              <a:rPr lang="th-TH" spc="-10" dirty="0" smtClean="0">
                <a:latin typeface="TH SarabunPSK"/>
                <a:cs typeface="TH SarabunPSK"/>
              </a:rPr>
              <a:t>ลต</a:t>
            </a:r>
            <a:r>
              <a:rPr lang="th-TH" spc="-20" dirty="0" smtClean="0">
                <a:latin typeface="TH SarabunPSK"/>
                <a:cs typeface="TH SarabunPSK"/>
              </a:rPr>
              <a:t>ฟ</a:t>
            </a:r>
            <a:r>
              <a:rPr lang="th-TH" spc="-5" dirty="0" smtClean="0">
                <a:latin typeface="TH SarabunPSK"/>
                <a:cs typeface="TH SarabunPSK"/>
              </a:rPr>
              <a:t>อรม</a:t>
            </a:r>
            <a:r>
              <a:rPr lang="th-TH" spc="0" dirty="0" smtClean="0">
                <a:latin typeface="TH SarabunPSK"/>
                <a:cs typeface="TH SarabunPSK"/>
              </a:rPr>
              <a:t>บน</a:t>
            </a:r>
            <a:r>
              <a:rPr lang="th-TH" spc="-5" dirty="0" smtClean="0">
                <a:latin typeface="TH SarabunPSK"/>
                <a:cs typeface="TH SarabunPSK"/>
              </a:rPr>
              <a:t>ชอ</a:t>
            </a:r>
            <a:r>
              <a:rPr lang="th-TH" spc="5" dirty="0" smtClean="0">
                <a:latin typeface="TH SarabunPSK"/>
                <a:cs typeface="TH SarabunPSK"/>
              </a:rPr>
              <a:t>ง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-5" dirty="0" smtClean="0">
                <a:latin typeface="TH SarabunPSK"/>
                <a:cs typeface="TH SarabunPSK"/>
              </a:rPr>
              <a:t>ีวี</a:t>
            </a:r>
            <a:r>
              <a:rPr lang="th-TH" spc="0" dirty="0" smtClean="0">
                <a:latin typeface="TH SarabunPSK"/>
                <a:cs typeface="TH SarabunPSK"/>
              </a:rPr>
              <a:t>ดา</a:t>
            </a:r>
            <a:r>
              <a:rPr lang="th-TH" spc="5" dirty="0" smtClean="0">
                <a:latin typeface="TH SarabunPSK"/>
                <a:cs typeface="TH SarabunPSK"/>
              </a:rPr>
              <a:t>วเ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-5" dirty="0" smtClean="0">
                <a:latin typeface="TH SarabunPSK"/>
                <a:cs typeface="TH SarabunPSK"/>
              </a:rPr>
              <a:t>ี</a:t>
            </a:r>
            <a:r>
              <a:rPr lang="th-TH" spc="0" dirty="0" smtClean="0">
                <a:latin typeface="TH SarabunPSK"/>
                <a:cs typeface="TH SarabunPSK"/>
              </a:rPr>
              <a:t>ย</a:t>
            </a:r>
            <a:r>
              <a:rPr lang="th-TH" spc="-5" dirty="0" smtClean="0">
                <a:latin typeface="TH SarabunPSK"/>
                <a:cs typeface="TH SarabunPSK"/>
              </a:rPr>
              <a:t>ม</a:t>
            </a:r>
            <a:r>
              <a:rPr lang="th-TH" spc="0" dirty="0" smtClean="0">
                <a:latin typeface="TH SarabunPSK"/>
                <a:cs typeface="TH SarabunPSK"/>
              </a:rPr>
              <a:t>ไ</a:t>
            </a:r>
            <a:r>
              <a:rPr lang="th-TH" spc="-10" dirty="0" smtClean="0">
                <a:latin typeface="TH SarabunPSK"/>
                <a:cs typeface="TH SarabunPSK"/>
              </a:rPr>
              <a:t>ด</a:t>
            </a:r>
            <a:r>
              <a:rPr lang="th-TH" spc="10" dirty="0" smtClean="0">
                <a:latin typeface="TH SarabunPSK"/>
                <a:cs typeface="TH SarabunPSK"/>
              </a:rPr>
              <a:t></a:t>
            </a:r>
            <a:r>
              <a:rPr lang="th-TH" spc="-5" dirty="0" smtClean="0">
                <a:latin typeface="TH SarabunPSK"/>
                <a:cs typeface="TH SarabunPSK"/>
              </a:rPr>
              <a:t>ร</a:t>
            </a:r>
            <a:r>
              <a:rPr lang="th-TH" spc="5" dirty="0" smtClean="0">
                <a:latin typeface="TH SarabunPSK"/>
                <a:cs typeface="TH SarabunPSK"/>
              </a:rPr>
              <a:t>ว</a:t>
            </a:r>
            <a:r>
              <a:rPr lang="th-TH" spc="-5" dirty="0" smtClean="0">
                <a:latin typeface="TH SarabunPSK"/>
                <a:cs typeface="TH SarabunPSK"/>
              </a:rPr>
              <a:t>ม</a:t>
            </a:r>
            <a:r>
              <a:rPr lang="th-TH" spc="0" dirty="0" smtClean="0">
                <a:latin typeface="TH SarabunPSK"/>
                <a:cs typeface="TH SarabunPSK"/>
              </a:rPr>
              <a:t>แ</a:t>
            </a:r>
            <a:r>
              <a:rPr lang="th-TH" spc="-15" dirty="0" smtClean="0">
                <a:latin typeface="TH SarabunPSK"/>
                <a:cs typeface="TH SarabunPSK"/>
              </a:rPr>
              <a:t>ข</a:t>
            </a:r>
            <a:r>
              <a:rPr lang="th-TH" spc="5" dirty="0" smtClean="0">
                <a:latin typeface="TH SarabunPSK"/>
                <a:cs typeface="TH SarabunPSK"/>
              </a:rPr>
              <a:t>ง</a:t>
            </a:r>
            <a:r>
              <a:rPr lang="th-TH" spc="-15" dirty="0" smtClean="0">
                <a:latin typeface="TH SarabunPSK"/>
                <a:cs typeface="TH SarabunPSK"/>
              </a:rPr>
              <a:t>ข</a:t>
            </a:r>
            <a:r>
              <a:rPr lang="th-TH" spc="5" dirty="0" smtClean="0">
                <a:latin typeface="TH SarabunPSK"/>
                <a:cs typeface="TH SarabunPSK"/>
              </a:rPr>
              <a:t>ัน</a:t>
            </a:r>
            <a:r>
              <a:rPr lang="th-TH" spc="0" dirty="0" smtClean="0">
                <a:latin typeface="TH SarabunPSK"/>
                <a:cs typeface="TH SarabunPSK"/>
              </a:rPr>
              <a:t>แ</a:t>
            </a:r>
            <a:r>
              <a:rPr lang="th-TH" spc="5" dirty="0" smtClean="0">
                <a:latin typeface="TH SarabunPSK"/>
                <a:cs typeface="TH SarabunPSK"/>
              </a:rPr>
              <a:t>ล</a:t>
            </a:r>
            <a:r>
              <a:rPr lang="th-TH" spc="-10" dirty="0" smtClean="0">
                <a:latin typeface="TH SarabunPSK"/>
                <a:cs typeface="TH SarabunPSK"/>
              </a:rPr>
              <a:t>ะ</a:t>
            </a:r>
            <a:r>
              <a:rPr lang="th-TH" spc="-5" dirty="0" smtClean="0">
                <a:latin typeface="TH SarabunPSK"/>
                <a:cs typeface="TH SarabunPSK"/>
              </a:rPr>
              <a:t> ช</a:t>
            </a:r>
            <a:r>
              <a:rPr lang="th-TH" spc="-10" dirty="0" smtClean="0">
                <a:latin typeface="TH SarabunPSK"/>
                <a:cs typeface="TH SarabunPSK"/>
              </a:rPr>
              <a:t>น</a:t>
            </a:r>
            <a:r>
              <a:rPr lang="th-TH" spc="-5" dirty="0" smtClean="0">
                <a:latin typeface="TH SarabunPSK"/>
                <a:cs typeface="TH SarabunPSK"/>
              </a:rPr>
              <a:t>ะก</a:t>
            </a:r>
            <a:r>
              <a:rPr lang="th-TH" spc="0" dirty="0" smtClean="0">
                <a:latin typeface="TH SarabunPSK"/>
                <a:cs typeface="TH SarabunPSK"/>
              </a:rPr>
              <a:t>ารปร</a:t>
            </a:r>
            <a:r>
              <a:rPr lang="th-TH" spc="-5" dirty="0" smtClean="0">
                <a:latin typeface="TH SarabunPSK"/>
                <a:cs typeface="TH SarabunPSK"/>
              </a:rPr>
              <a:t>ะ</a:t>
            </a:r>
            <a:r>
              <a:rPr lang="th-TH" spc="-15" dirty="0" smtClean="0">
                <a:latin typeface="TH SarabunPSK"/>
                <a:cs typeface="TH SarabunPSK"/>
              </a:rPr>
              <a:t>ม</a:t>
            </a:r>
            <a:r>
              <a:rPr lang="th-TH" spc="-5" dirty="0" smtClean="0">
                <a:latin typeface="TH SarabunPSK"/>
                <a:cs typeface="TH SarabunPSK"/>
              </a:rPr>
              <a:t>ู</a:t>
            </a:r>
            <a:r>
              <a:rPr lang="th-TH" spc="-10" dirty="0" smtClean="0">
                <a:latin typeface="TH SarabunPSK"/>
                <a:cs typeface="TH SarabunPSK"/>
              </a:rPr>
              <a:t>ล</a:t>
            </a:r>
            <a:r>
              <a:rPr lang="th-TH" spc="30" dirty="0" smtClean="0">
                <a:latin typeface="TH SarabunPSK"/>
                <a:cs typeface="TH SarabunPSK"/>
              </a:rPr>
              <a:t> </a:t>
            </a:r>
            <a:r>
              <a:rPr lang="th-TH" spc="0" dirty="0" smtClean="0">
                <a:latin typeface="TH SarabunPSK"/>
                <a:cs typeface="TH SarabunPSK"/>
              </a:rPr>
              <a:t>ไ</a:t>
            </a:r>
            <a:r>
              <a:rPr lang="th-TH" spc="-15" dirty="0" smtClean="0">
                <a:latin typeface="TH SarabunPSK"/>
                <a:cs typeface="TH SarabunPSK"/>
              </a:rPr>
              <a:t>ด</a:t>
            </a:r>
            <a:r>
              <a:rPr lang="th-TH" spc="-5" dirty="0" smtClean="0">
                <a:latin typeface="TH SarabunPSK"/>
                <a:cs typeface="TH SarabunPSK"/>
              </a:rPr>
              <a:t></a:t>
            </a:r>
            <a:r>
              <a:rPr lang="th-TH" spc="0" dirty="0" smtClean="0">
                <a:latin typeface="TH SarabunPSK"/>
                <a:cs typeface="TH SarabunPSK"/>
              </a:rPr>
              <a:t>แ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5" dirty="0" smtClean="0">
                <a:latin typeface="TH SarabunPSK"/>
                <a:cs typeface="TH SarabunPSK"/>
              </a:rPr>
              <a:t></a:t>
            </a:r>
            <a:r>
              <a:rPr lang="en-US" spc="-15" dirty="0" err="1" smtClean="0">
                <a:latin typeface="TH SarabunPSK"/>
                <a:cs typeface="TH SarabunPSK"/>
              </a:rPr>
              <a:t>W</a:t>
            </a:r>
            <a:r>
              <a:rPr lang="en-US" spc="-5" dirty="0" err="1" smtClean="0">
                <a:latin typeface="TH SarabunPSK"/>
                <a:cs typeface="TH SarabunPSK"/>
              </a:rPr>
              <a:t>or</a:t>
            </a:r>
            <a:r>
              <a:rPr lang="en-US" spc="-10" dirty="0" err="1" smtClean="0">
                <a:latin typeface="TH SarabunPSK"/>
                <a:cs typeface="TH SarabunPSK"/>
              </a:rPr>
              <a:t>k</a:t>
            </a:r>
            <a:r>
              <a:rPr lang="en-US" spc="-15" dirty="0" err="1" smtClean="0">
                <a:latin typeface="TH SarabunPSK"/>
                <a:cs typeface="TH SarabunPSK"/>
              </a:rPr>
              <a:t>p</a:t>
            </a:r>
            <a:r>
              <a:rPr lang="en-US" spc="-10" dirty="0" err="1" smtClean="0">
                <a:latin typeface="TH SarabunPSK"/>
                <a:cs typeface="TH SarabunPSK"/>
              </a:rPr>
              <a:t>oing</a:t>
            </a:r>
            <a:r>
              <a:rPr lang="en-US" spc="-5" dirty="0" smtClean="0">
                <a:latin typeface="TH SarabunPSK"/>
                <a:cs typeface="TH SarabunPSK"/>
              </a:rPr>
              <a:t> </a:t>
            </a:r>
            <a:r>
              <a:rPr lang="en-US" spc="-15" dirty="0" smtClean="0">
                <a:latin typeface="TH SarabunPSK"/>
                <a:cs typeface="TH SarabunPSK"/>
              </a:rPr>
              <a:t>T</a:t>
            </a:r>
            <a:r>
              <a:rPr lang="en-US" spc="-5" dirty="0" smtClean="0">
                <a:latin typeface="TH SarabunPSK"/>
                <a:cs typeface="TH SarabunPSK"/>
              </a:rPr>
              <a:t>V,</a:t>
            </a:r>
            <a:r>
              <a:rPr lang="en-US" spc="5" dirty="0" smtClean="0">
                <a:latin typeface="TH SarabunPSK"/>
                <a:cs typeface="TH SarabunPSK"/>
              </a:rPr>
              <a:t> </a:t>
            </a:r>
            <a:r>
              <a:rPr lang="en-US" spc="-15" dirty="0" smtClean="0">
                <a:latin typeface="TH SarabunPSK"/>
                <a:cs typeface="TH SarabunPSK"/>
              </a:rPr>
              <a:t>T</a:t>
            </a:r>
            <a:r>
              <a:rPr lang="en-US" spc="-10" dirty="0" smtClean="0">
                <a:latin typeface="TH SarabunPSK"/>
                <a:cs typeface="TH SarabunPSK"/>
              </a:rPr>
              <a:t>NN</a:t>
            </a:r>
            <a:r>
              <a:rPr lang="en-US" spc="-15" dirty="0" smtClean="0">
                <a:latin typeface="TH SarabunPSK"/>
                <a:cs typeface="TH SarabunPSK"/>
              </a:rPr>
              <a:t>24</a:t>
            </a:r>
            <a:r>
              <a:rPr lang="en-US" spc="-5" dirty="0" smtClean="0">
                <a:latin typeface="TH SarabunPSK"/>
                <a:cs typeface="TH SarabunPSK"/>
              </a:rPr>
              <a:t>,</a:t>
            </a:r>
            <a:r>
              <a:rPr lang="en-US" spc="5" dirty="0" smtClean="0">
                <a:latin typeface="TH SarabunPSK"/>
                <a:cs typeface="TH SarabunPSK"/>
              </a:rPr>
              <a:t> </a:t>
            </a:r>
            <a:r>
              <a:rPr lang="en-US" spc="-10" dirty="0" smtClean="0">
                <a:latin typeface="TH SarabunPSK"/>
                <a:cs typeface="TH SarabunPSK"/>
              </a:rPr>
              <a:t>CH</a:t>
            </a:r>
            <a:r>
              <a:rPr lang="en-US" spc="5" dirty="0" smtClean="0">
                <a:latin typeface="TH SarabunPSK"/>
                <a:cs typeface="TH SarabunPSK"/>
              </a:rPr>
              <a:t> </a:t>
            </a:r>
            <a:r>
              <a:rPr lang="en-US" spc="-15" dirty="0" smtClean="0">
                <a:latin typeface="TH SarabunPSK"/>
                <a:cs typeface="TH SarabunPSK"/>
              </a:rPr>
              <a:t>8</a:t>
            </a:r>
            <a:r>
              <a:rPr lang="en-US" spc="-5" dirty="0" smtClean="0">
                <a:latin typeface="TH SarabunPSK"/>
                <a:cs typeface="TH SarabunPSK"/>
              </a:rPr>
              <a:t>,</a:t>
            </a:r>
            <a:r>
              <a:rPr lang="en-US" spc="5" dirty="0" smtClean="0">
                <a:latin typeface="TH SarabunPSK"/>
                <a:cs typeface="TH SarabunPSK"/>
              </a:rPr>
              <a:t> </a:t>
            </a:r>
            <a:r>
              <a:rPr lang="en-US" spc="-10" dirty="0" smtClean="0">
                <a:latin typeface="TH SarabunPSK"/>
                <a:cs typeface="TH SarabunPSK"/>
              </a:rPr>
              <a:t>Nation Channel,</a:t>
            </a:r>
            <a:r>
              <a:rPr lang="en-US" spc="5" dirty="0" smtClean="0">
                <a:latin typeface="TH SarabunPSK"/>
                <a:cs typeface="TH SarabunPSK"/>
              </a:rPr>
              <a:t> </a:t>
            </a:r>
            <a:r>
              <a:rPr lang="en-US" spc="-15" dirty="0" smtClean="0">
                <a:latin typeface="TH SarabunPSK"/>
                <a:cs typeface="TH SarabunPSK"/>
              </a:rPr>
              <a:t>T</a:t>
            </a:r>
            <a:r>
              <a:rPr lang="en-US" spc="-10" dirty="0" smtClean="0">
                <a:latin typeface="TH SarabunPSK"/>
                <a:cs typeface="TH SarabunPSK"/>
              </a:rPr>
              <a:t>V </a:t>
            </a:r>
            <a:r>
              <a:rPr lang="en-US" spc="-15" dirty="0" smtClean="0">
                <a:latin typeface="TH SarabunPSK"/>
                <a:cs typeface="TH SarabunPSK"/>
              </a:rPr>
              <a:t>p</a:t>
            </a:r>
            <a:r>
              <a:rPr lang="en-US" spc="-10" dirty="0" smtClean="0">
                <a:latin typeface="TH SarabunPSK"/>
                <a:cs typeface="TH SarabunPSK"/>
              </a:rPr>
              <a:t>ool</a:t>
            </a:r>
            <a:r>
              <a:rPr lang="en-US" spc="20" dirty="0" smtClean="0">
                <a:latin typeface="TH SarabunPSK"/>
                <a:cs typeface="TH SarabunPSK"/>
              </a:rPr>
              <a:t> </a:t>
            </a:r>
            <a:r>
              <a:rPr lang="th-TH" spc="0" dirty="0" smtClean="0">
                <a:latin typeface="TH SarabunPSK"/>
                <a:cs typeface="TH SarabunPSK"/>
              </a:rPr>
              <a:t>แ</a:t>
            </a:r>
            <a:r>
              <a:rPr lang="th-TH" spc="5" dirty="0" smtClean="0">
                <a:latin typeface="TH SarabunPSK"/>
                <a:cs typeface="TH SarabunPSK"/>
              </a:rPr>
              <a:t>ล</a:t>
            </a:r>
            <a:r>
              <a:rPr lang="th-TH" spc="-10" dirty="0" smtClean="0">
                <a:latin typeface="TH SarabunPSK"/>
                <a:cs typeface="TH SarabunPSK"/>
              </a:rPr>
              <a:t>ะ</a:t>
            </a:r>
            <a:r>
              <a:rPr lang="th-TH" spc="20" dirty="0" smtClean="0">
                <a:latin typeface="TH SarabunPSK"/>
                <a:cs typeface="TH SarabunPSK"/>
              </a:rPr>
              <a:t> </a:t>
            </a:r>
            <a:r>
              <a:rPr lang="en-US" spc="-10" dirty="0" smtClean="0">
                <a:latin typeface="TH SarabunPSK"/>
                <a:cs typeface="TH SarabunPSK"/>
              </a:rPr>
              <a:t>Voice</a:t>
            </a:r>
            <a:r>
              <a:rPr lang="en-US" spc="15" dirty="0" smtClean="0">
                <a:latin typeface="TH SarabunPSK"/>
                <a:cs typeface="TH SarabunPSK"/>
              </a:rPr>
              <a:t> </a:t>
            </a:r>
            <a:r>
              <a:rPr lang="en-US" spc="-15" dirty="0" smtClean="0">
                <a:latin typeface="TH SarabunPSK"/>
                <a:cs typeface="TH SarabunPSK"/>
              </a:rPr>
              <a:t>T</a:t>
            </a:r>
            <a:r>
              <a:rPr lang="en-US" spc="-10" dirty="0" smtClean="0">
                <a:latin typeface="TH SarabunPSK"/>
                <a:cs typeface="TH SarabunPSK"/>
              </a:rPr>
              <a:t>V</a:t>
            </a:r>
            <a:r>
              <a:rPr lang="en-US" spc="15" dirty="0" smtClean="0">
                <a:latin typeface="TH SarabunPSK"/>
                <a:cs typeface="TH SarabunPSK"/>
              </a:rPr>
              <a:t> </a:t>
            </a:r>
            <a:r>
              <a:rPr lang="th-TH" spc="5" dirty="0" smtClean="0">
                <a:latin typeface="TH SarabunPSK"/>
                <a:cs typeface="TH SarabunPSK"/>
              </a:rPr>
              <a:t>เ</a:t>
            </a:r>
            <a:r>
              <a:rPr lang="th-TH" spc="-10" dirty="0" smtClean="0">
                <a:latin typeface="TH SarabunPSK"/>
                <a:cs typeface="TH SarabunPSK"/>
              </a:rPr>
              <a:t>ป</a:t>
            </a:r>
            <a:r>
              <a:rPr lang="th-TH" spc="-5" dirty="0" smtClean="0">
                <a:latin typeface="TH SarabunPSK"/>
                <a:cs typeface="TH SarabunPSK"/>
              </a:rPr>
              <a:t></a:t>
            </a:r>
            <a:r>
              <a:rPr lang="th-TH" spc="0" dirty="0" smtClean="0">
                <a:latin typeface="TH SarabunPSK"/>
                <a:cs typeface="TH SarabunPSK"/>
              </a:rPr>
              <a:t>น</a:t>
            </a:r>
            <a:r>
              <a:rPr lang="th-TH" spc="-10" dirty="0" smtClean="0">
                <a:latin typeface="TH SarabunPSK"/>
                <a:cs typeface="TH SarabunPSK"/>
              </a:rPr>
              <a:t>ต</a:t>
            </a:r>
            <a:r>
              <a:rPr lang="th-TH" spc="-5" dirty="0" smtClean="0">
                <a:latin typeface="TH SarabunPSK"/>
                <a:cs typeface="TH SarabunPSK"/>
              </a:rPr>
              <a:t></a:t>
            </a:r>
            <a:r>
              <a:rPr lang="th-TH" spc="-10" dirty="0" smtClean="0">
                <a:latin typeface="TH SarabunPSK"/>
                <a:cs typeface="TH SarabunPSK"/>
              </a:rPr>
              <a:t>น</a:t>
            </a:r>
            <a:r>
              <a:rPr lang="th-TH" dirty="0">
                <a:latin typeface="TH SarabunPSK"/>
                <a:cs typeface="TH SarabunPSK"/>
              </a:rPr>
              <a:t> </a:t>
            </a:r>
            <a:r>
              <a:rPr lang="th-TH" spc="0" dirty="0" smtClean="0">
                <a:latin typeface="TH SarabunPSK"/>
                <a:cs typeface="TH SarabunPSK"/>
              </a:rPr>
              <a:t>ห</a:t>
            </a:r>
            <a:r>
              <a:rPr lang="th-TH" spc="-10" dirty="0" smtClean="0">
                <a:latin typeface="TH SarabunPSK"/>
                <a:cs typeface="TH SarabunPSK"/>
              </a:rPr>
              <a:t>ล</a:t>
            </a:r>
            <a:r>
              <a:rPr lang="th-TH" spc="20" dirty="0" smtClean="0">
                <a:latin typeface="TH SarabunPSK"/>
                <a:cs typeface="TH SarabunPSK"/>
              </a:rPr>
              <a:t>ั</a:t>
            </a:r>
            <a:r>
              <a:rPr lang="th-TH" spc="5" dirty="0" smtClean="0">
                <a:latin typeface="TH SarabunPSK"/>
                <a:cs typeface="TH SarabunPSK"/>
              </a:rPr>
              <a:t>ง</a:t>
            </a:r>
            <a:r>
              <a:rPr lang="th-TH" spc="15" dirty="0" smtClean="0">
                <a:latin typeface="TH SarabunPSK"/>
                <a:cs typeface="TH SarabunPSK"/>
              </a:rPr>
              <a:t>ช</a:t>
            </a:r>
            <a:r>
              <a:rPr lang="th-TH" spc="0" dirty="0" smtClean="0">
                <a:latin typeface="TH SarabunPSK"/>
                <a:cs typeface="TH SarabunPSK"/>
              </a:rPr>
              <a:t>น</a:t>
            </a:r>
            <a:r>
              <a:rPr lang="th-TH" spc="5" dirty="0" smtClean="0">
                <a:latin typeface="TH SarabunPSK"/>
                <a:cs typeface="TH SarabunPSK"/>
              </a:rPr>
              <a:t>ะ</a:t>
            </a:r>
            <a:r>
              <a:rPr lang="th-TH" spc="-5" dirty="0" smtClean="0">
                <a:latin typeface="TH SarabunPSK"/>
                <a:cs typeface="TH SarabunPSK"/>
              </a:rPr>
              <a:t>ก</a:t>
            </a:r>
            <a:r>
              <a:rPr lang="th-TH" spc="10" dirty="0" smtClean="0">
                <a:latin typeface="TH SarabunPSK"/>
                <a:cs typeface="TH SarabunPSK"/>
              </a:rPr>
              <a:t>า</a:t>
            </a:r>
            <a:r>
              <a:rPr lang="th-TH" spc="0" dirty="0" smtClean="0">
                <a:latin typeface="TH SarabunPSK"/>
                <a:cs typeface="TH SarabunPSK"/>
              </a:rPr>
              <a:t>ร</a:t>
            </a:r>
            <a:r>
              <a:rPr lang="th-TH" spc="10" dirty="0" smtClean="0">
                <a:latin typeface="TH SarabunPSK"/>
                <a:cs typeface="TH SarabunPSK"/>
              </a:rPr>
              <a:t>ป</a:t>
            </a:r>
            <a:r>
              <a:rPr lang="th-TH" spc="0" dirty="0" smtClean="0">
                <a:latin typeface="TH SarabunPSK"/>
                <a:cs typeface="TH SarabunPSK"/>
              </a:rPr>
              <a:t>ร</a:t>
            </a:r>
            <a:r>
              <a:rPr lang="th-TH" spc="5" dirty="0" smtClean="0">
                <a:latin typeface="TH SarabunPSK"/>
                <a:cs typeface="TH SarabunPSK"/>
              </a:rPr>
              <a:t>ะ</a:t>
            </a:r>
            <a:r>
              <a:rPr lang="th-TH" spc="-15" dirty="0" smtClean="0">
                <a:latin typeface="TH SarabunPSK"/>
                <a:cs typeface="TH SarabunPSK"/>
              </a:rPr>
              <a:t>ม</a:t>
            </a:r>
            <a:r>
              <a:rPr lang="th-TH" spc="-5" dirty="0" smtClean="0">
                <a:latin typeface="TH SarabunPSK"/>
                <a:cs typeface="TH SarabunPSK"/>
              </a:rPr>
              <a:t>ู</a:t>
            </a:r>
            <a:r>
              <a:rPr lang="th-TH" spc="15" dirty="0" smtClean="0">
                <a:latin typeface="TH SarabunPSK"/>
                <a:cs typeface="TH SarabunPSK"/>
              </a:rPr>
              <a:t>ล</a:t>
            </a:r>
            <a:r>
              <a:rPr lang="th-TH" spc="-10" dirty="0" smtClean="0">
                <a:latin typeface="TH SarabunPSK"/>
                <a:cs typeface="TH SarabunPSK"/>
              </a:rPr>
              <a:t>ผ</a:t>
            </a:r>
            <a:r>
              <a:rPr lang="th-TH" spc="-20" dirty="0" smtClean="0">
                <a:latin typeface="TH SarabunPSK"/>
                <a:cs typeface="TH SarabunPSK"/>
              </a:rPr>
              <a:t>ู</a:t>
            </a:r>
            <a:r>
              <a:rPr lang="th-TH" spc="-5" dirty="0" smtClean="0">
                <a:latin typeface="TH SarabunPSK"/>
                <a:cs typeface="TH SarabunPSK"/>
              </a:rPr>
              <a:t></a:t>
            </a:r>
            <a:r>
              <a:rPr lang="th-TH" spc="10" dirty="0" smtClean="0">
                <a:latin typeface="TH SarabunPSK"/>
                <a:cs typeface="TH SarabunPSK"/>
              </a:rPr>
              <a:t>ป</a:t>
            </a:r>
            <a:r>
              <a:rPr lang="th-TH" spc="0" dirty="0" smtClean="0">
                <a:latin typeface="TH SarabunPSK"/>
                <a:cs typeface="TH SarabunPSK"/>
              </a:rPr>
              <a:t>ร</a:t>
            </a:r>
            <a:r>
              <a:rPr lang="th-TH" spc="5" dirty="0" smtClean="0">
                <a:latin typeface="TH SarabunPSK"/>
                <a:cs typeface="TH SarabunPSK"/>
              </a:rPr>
              <a:t>ะ</a:t>
            </a:r>
            <a:r>
              <a:rPr lang="th-TH" spc="-5" dirty="0" smtClean="0">
                <a:latin typeface="TH SarabunPSK"/>
                <a:cs typeface="TH SarabunPSK"/>
              </a:rPr>
              <a:t>ก</a:t>
            </a:r>
            <a:r>
              <a:rPr lang="th-TH" spc="5" dirty="0" smtClean="0">
                <a:latin typeface="TH SarabunPSK"/>
                <a:cs typeface="TH SarabunPSK"/>
              </a:rPr>
              <a:t>อ</a:t>
            </a:r>
            <a:r>
              <a:rPr lang="th-TH" spc="0" dirty="0" smtClean="0">
                <a:latin typeface="TH SarabunPSK"/>
                <a:cs typeface="TH SarabunPSK"/>
              </a:rPr>
              <a:t>บ</a:t>
            </a:r>
            <a:r>
              <a:rPr lang="th-TH" spc="10" dirty="0" smtClean="0">
                <a:latin typeface="TH SarabunPSK"/>
                <a:cs typeface="TH SarabunPSK"/>
              </a:rPr>
              <a:t>ก</a:t>
            </a:r>
            <a:r>
              <a:rPr lang="th-TH" spc="0" dirty="0" smtClean="0">
                <a:latin typeface="TH SarabunPSK"/>
                <a:cs typeface="TH SarabunPSK"/>
              </a:rPr>
              <a:t>า</a:t>
            </a:r>
            <a:r>
              <a:rPr lang="th-TH" spc="15" dirty="0" smtClean="0">
                <a:latin typeface="TH SarabunPSK"/>
                <a:cs typeface="TH SarabunPSK"/>
              </a:rPr>
              <a:t>ร</a:t>
            </a:r>
            <a:r>
              <a:rPr lang="th-TH" spc="-5" dirty="0" smtClean="0">
                <a:latin typeface="TH SarabunPSK"/>
                <a:cs typeface="TH SarabunPSK"/>
              </a:rPr>
              <a:t>ก</a:t>
            </a:r>
            <a:r>
              <a:rPr lang="th-TH" spc="-10" dirty="0" smtClean="0">
                <a:latin typeface="TH SarabunPSK"/>
                <a:cs typeface="TH SarabunPSK"/>
              </a:rPr>
              <a:t>ล</a:t>
            </a:r>
            <a:r>
              <a:rPr lang="th-TH" spc="-20" dirty="0" smtClean="0">
                <a:latin typeface="TH SarabunPSK"/>
                <a:cs typeface="TH SarabunPSK"/>
              </a:rPr>
              <a:t>ุ</a:t>
            </a:r>
            <a:r>
              <a:rPr lang="th-TH" spc="20" dirty="0" smtClean="0">
                <a:latin typeface="TH SarabunPSK"/>
                <a:cs typeface="TH SarabunPSK"/>
              </a:rPr>
              <a:t></a:t>
            </a:r>
            <a:r>
              <a:rPr lang="th-TH" spc="-5" dirty="0" smtClean="0">
                <a:latin typeface="TH SarabunPSK"/>
                <a:cs typeface="TH SarabunPSK"/>
              </a:rPr>
              <a:t>ม</a:t>
            </a:r>
            <a:r>
              <a:rPr lang="th-TH" spc="-10" dirty="0" smtClean="0">
                <a:latin typeface="TH SarabunPSK"/>
                <a:cs typeface="TH SarabunPSK"/>
              </a:rPr>
              <a:t>น</a:t>
            </a:r>
            <a:r>
              <a:rPr lang="th-TH" spc="-20" dirty="0" smtClean="0">
                <a:latin typeface="TH SarabunPSK"/>
                <a:cs typeface="TH SarabunPSK"/>
              </a:rPr>
              <a:t>ี</a:t>
            </a:r>
            <a:r>
              <a:rPr lang="th-TH" spc="20" dirty="0" smtClean="0">
                <a:latin typeface="TH SarabunPSK"/>
                <a:cs typeface="TH SarabunPSK"/>
              </a:rPr>
              <a:t>้</a:t>
            </a:r>
            <a:r>
              <a:rPr lang="th-TH" spc="0" dirty="0" smtClean="0">
                <a:latin typeface="TH SarabunPSK"/>
                <a:cs typeface="TH SarabunPSK"/>
              </a:rPr>
              <a:t>บ</a:t>
            </a:r>
            <a:r>
              <a:rPr lang="th-TH" spc="10" dirty="0" smtClean="0">
                <a:latin typeface="TH SarabunPSK"/>
                <a:cs typeface="TH SarabunPSK"/>
              </a:rPr>
              <a:t>า</a:t>
            </a:r>
            <a:r>
              <a:rPr lang="th-TH" spc="5" dirty="0" smtClean="0">
                <a:latin typeface="TH SarabunPSK"/>
                <a:cs typeface="TH SarabunPSK"/>
              </a:rPr>
              <a:t>ง</a:t>
            </a:r>
            <a:r>
              <a:rPr lang="th-TH" spc="15" dirty="0" smtClean="0">
                <a:latin typeface="TH SarabunPSK"/>
                <a:cs typeface="TH SarabunPSK"/>
              </a:rPr>
              <a:t>ร</a:t>
            </a:r>
            <a:r>
              <a:rPr lang="th-TH" spc="0" dirty="0" smtClean="0">
                <a:latin typeface="TH SarabunPSK"/>
                <a:cs typeface="TH SarabunPSK"/>
              </a:rPr>
              <a:t>า</a:t>
            </a:r>
            <a:r>
              <a:rPr lang="th-TH" spc="15" dirty="0" smtClean="0">
                <a:latin typeface="TH SarabunPSK"/>
                <a:cs typeface="TH SarabunPSK"/>
              </a:rPr>
              <a:t>ย</a:t>
            </a:r>
            <a:r>
              <a:rPr lang="th-TH" spc="5" dirty="0" smtClean="0">
                <a:latin typeface="TH SarabunPSK"/>
                <a:cs typeface="TH SarabunPSK"/>
              </a:rPr>
              <a:t>เ</a:t>
            </a:r>
            <a:r>
              <a:rPr lang="th-TH" spc="-10" dirty="0" smtClean="0">
                <a:latin typeface="TH SarabunPSK"/>
                <a:cs typeface="TH SarabunPSK"/>
              </a:rPr>
              <a:t>ล</a:t>
            </a:r>
            <a:r>
              <a:rPr lang="th-TH" spc="20" dirty="0" smtClean="0">
                <a:latin typeface="TH SarabunPSK"/>
                <a:cs typeface="TH SarabunPSK"/>
              </a:rPr>
              <a:t>ื</a:t>
            </a:r>
            <a:r>
              <a:rPr lang="th-TH" spc="5" dirty="0" smtClean="0">
                <a:latin typeface="TH SarabunPSK"/>
                <a:cs typeface="TH SarabunPSK"/>
              </a:rPr>
              <a:t>อ</a:t>
            </a:r>
            <a:r>
              <a:rPr lang="th-TH" spc="-5" dirty="0" smtClean="0">
                <a:latin typeface="TH SarabunPSK"/>
                <a:cs typeface="TH SarabunPSK"/>
              </a:rPr>
              <a:t>ก</a:t>
            </a:r>
            <a:r>
              <a:rPr lang="th-TH" spc="-10" dirty="0" smtClean="0">
                <a:latin typeface="TH SarabunPSK"/>
                <a:cs typeface="TH SarabunPSK"/>
              </a:rPr>
              <a:t>ด</a:t>
            </a:r>
            <a:r>
              <a:rPr lang="th-TH" spc="20" dirty="0" smtClean="0">
                <a:latin typeface="TH SarabunPSK"/>
                <a:cs typeface="TH SarabunPSK"/>
              </a:rPr>
              <a:t>ํ</a:t>
            </a:r>
            <a:r>
              <a:rPr lang="th-TH" spc="0" dirty="0" smtClean="0">
                <a:latin typeface="TH SarabunPSK"/>
                <a:cs typeface="TH SarabunPSK"/>
              </a:rPr>
              <a:t>า</a:t>
            </a:r>
            <a:r>
              <a:rPr lang="th-TH" spc="15" dirty="0" smtClean="0">
                <a:latin typeface="TH SarabunPSK"/>
                <a:cs typeface="TH SarabunPSK"/>
              </a:rPr>
              <a:t>เ</a:t>
            </a:r>
            <a:r>
              <a:rPr lang="th-TH" spc="-10" dirty="0" smtClean="0">
                <a:latin typeface="TH SarabunPSK"/>
                <a:cs typeface="TH SarabunPSK"/>
              </a:rPr>
              <a:t>น</a:t>
            </a:r>
            <a:r>
              <a:rPr lang="th-TH" spc="-5" dirty="0" smtClean="0">
                <a:latin typeface="TH SarabunPSK"/>
                <a:cs typeface="TH SarabunPSK"/>
              </a:rPr>
              <a:t>ิ</a:t>
            </a:r>
            <a:r>
              <a:rPr lang="th-TH" spc="15" dirty="0" smtClean="0">
                <a:latin typeface="TH SarabunPSK"/>
                <a:cs typeface="TH SarabunPSK"/>
              </a:rPr>
              <a:t>น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5" dirty="0" smtClean="0">
                <a:latin typeface="TH SarabunPSK"/>
                <a:cs typeface="TH SarabunPSK"/>
              </a:rPr>
              <a:t>ิ</a:t>
            </a:r>
            <a:r>
              <a:rPr lang="th-TH" spc="15" dirty="0" smtClean="0">
                <a:latin typeface="TH SarabunPSK"/>
                <a:cs typeface="TH SarabunPSK"/>
              </a:rPr>
              <a:t>จ</a:t>
            </a:r>
            <a:r>
              <a:rPr lang="th-TH" spc="-5" dirty="0" smtClean="0">
                <a:latin typeface="TH SarabunPSK"/>
                <a:cs typeface="TH SarabunPSK"/>
              </a:rPr>
              <a:t>ก</a:t>
            </a:r>
            <a:r>
              <a:rPr lang="th-TH" spc="10" dirty="0" smtClean="0">
                <a:latin typeface="TH SarabunPSK"/>
                <a:cs typeface="TH SarabunPSK"/>
              </a:rPr>
              <a:t>า</a:t>
            </a:r>
            <a:r>
              <a:rPr lang="th-TH" spc="0" dirty="0" smtClean="0">
                <a:latin typeface="TH SarabunPSK"/>
                <a:cs typeface="TH SarabunPSK"/>
              </a:rPr>
              <a:t>ร</a:t>
            </a:r>
            <a:r>
              <a:rPr lang="th-TH" spc="10" dirty="0" smtClean="0">
                <a:latin typeface="TH SarabunPSK"/>
                <a:cs typeface="TH SarabunPSK"/>
              </a:rPr>
              <a:t>บ</a:t>
            </a:r>
            <a:r>
              <a:rPr lang="th-TH" spc="0" dirty="0" smtClean="0">
                <a:latin typeface="TH SarabunPSK"/>
                <a:cs typeface="TH SarabunPSK"/>
              </a:rPr>
              <a:t>น</a:t>
            </a:r>
            <a:r>
              <a:rPr lang="th-TH" spc="10" dirty="0" smtClean="0">
                <a:latin typeface="TH SarabunPSK"/>
                <a:cs typeface="TH SarabunPSK"/>
              </a:rPr>
              <a:t>แ</a:t>
            </a:r>
            <a:r>
              <a:rPr lang="th-TH" spc="-5" dirty="0" smtClean="0">
                <a:latin typeface="TH SarabunPSK"/>
                <a:cs typeface="TH SarabunPSK"/>
              </a:rPr>
              <a:t>พ</a:t>
            </a:r>
            <a:r>
              <a:rPr lang="th-TH" spc="15" dirty="0" smtClean="0">
                <a:latin typeface="TH SarabunPSK"/>
                <a:cs typeface="TH SarabunPSK"/>
              </a:rPr>
              <a:t>ล</a:t>
            </a:r>
            <a:r>
              <a:rPr lang="th-TH" spc="0" dirty="0" smtClean="0">
                <a:latin typeface="TH SarabunPSK"/>
                <a:cs typeface="TH SarabunPSK"/>
              </a:rPr>
              <a:t>ต</a:t>
            </a:r>
            <a:r>
              <a:rPr lang="th-TH" spc="5" dirty="0" smtClean="0">
                <a:latin typeface="TH SarabunPSK"/>
                <a:cs typeface="TH SarabunPSK"/>
              </a:rPr>
              <a:t>ฟ</a:t>
            </a:r>
            <a:r>
              <a:rPr lang="th-TH" spc="-5" dirty="0" smtClean="0">
                <a:latin typeface="TH SarabunPSK"/>
                <a:cs typeface="TH SarabunPSK"/>
              </a:rPr>
              <a:t>อร</a:t>
            </a:r>
            <a:r>
              <a:rPr lang="th-TH" spc="20" dirty="0" smtClean="0">
                <a:latin typeface="TH SarabunPSK"/>
                <a:cs typeface="TH SarabunPSK"/>
              </a:rPr>
              <a:t></a:t>
            </a:r>
            <a:r>
              <a:rPr lang="th-TH" spc="-5" dirty="0" smtClean="0">
                <a:latin typeface="TH SarabunPSK"/>
                <a:cs typeface="TH SarabunPSK"/>
              </a:rPr>
              <a:t>ม</a:t>
            </a:r>
            <a:r>
              <a:rPr lang="th-TH" spc="-15" dirty="0" smtClean="0">
                <a:latin typeface="TH SarabunPSK"/>
                <a:cs typeface="TH SarabunPSK"/>
              </a:rPr>
              <a:t>ด</a:t>
            </a:r>
            <a:r>
              <a:rPr lang="th-TH" spc="20" dirty="0" smtClean="0">
                <a:latin typeface="TH SarabunPSK"/>
                <a:cs typeface="TH SarabunPSK"/>
              </a:rPr>
              <a:t>ิ</a:t>
            </a:r>
            <a:r>
              <a:rPr lang="th-TH" spc="-10" dirty="0" smtClean="0">
                <a:latin typeface="TH SarabunPSK"/>
                <a:cs typeface="TH SarabunPSK"/>
              </a:rPr>
              <a:t>จ</a:t>
            </a:r>
            <a:r>
              <a:rPr lang="th-TH" spc="-5" dirty="0" smtClean="0">
                <a:latin typeface="TH SarabunPSK"/>
                <a:cs typeface="TH SarabunPSK"/>
              </a:rPr>
              <a:t>ิ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20" dirty="0" smtClean="0">
                <a:latin typeface="TH SarabunPSK"/>
                <a:cs typeface="TH SarabunPSK"/>
              </a:rPr>
              <a:t>ั</a:t>
            </a:r>
            <a:r>
              <a:rPr lang="th-TH" spc="5" dirty="0" smtClean="0">
                <a:latin typeface="TH SarabunPSK"/>
                <a:cs typeface="TH SarabunPSK"/>
              </a:rPr>
              <a:t>ล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20" dirty="0" smtClean="0">
                <a:latin typeface="TH SarabunPSK"/>
                <a:cs typeface="TH SarabunPSK"/>
              </a:rPr>
              <a:t>ี</a:t>
            </a:r>
            <a:r>
              <a:rPr lang="th-TH" spc="-5" dirty="0" smtClean="0">
                <a:latin typeface="TH SarabunPSK"/>
                <a:cs typeface="TH SarabunPSK"/>
              </a:rPr>
              <a:t>วี</a:t>
            </a:r>
            <a:r>
              <a:rPr lang="th-TH" spc="5" dirty="0" smtClean="0">
                <a:latin typeface="TH SarabunPSK"/>
                <a:cs typeface="TH SarabunPSK"/>
              </a:rPr>
              <a:t>อ</a:t>
            </a:r>
            <a:r>
              <a:rPr lang="th-TH" spc="-10" dirty="0" smtClean="0">
                <a:latin typeface="TH SarabunPSK"/>
                <a:cs typeface="TH SarabunPSK"/>
              </a:rPr>
              <a:t>ย</a:t>
            </a:r>
            <a:r>
              <a:rPr lang="th-TH" spc="-5" dirty="0" smtClean="0">
                <a:latin typeface="TH SarabunPSK"/>
                <a:cs typeface="TH SarabunPSK"/>
              </a:rPr>
              <a:t></a:t>
            </a:r>
            <a:r>
              <a:rPr lang="th-TH" spc="10" dirty="0" smtClean="0">
                <a:latin typeface="TH SarabunPSK"/>
                <a:cs typeface="TH SarabunPSK"/>
              </a:rPr>
              <a:t>า</a:t>
            </a:r>
            <a:r>
              <a:rPr lang="th-TH" spc="5" dirty="0" smtClean="0">
                <a:latin typeface="TH SarabunPSK"/>
                <a:cs typeface="TH SarabunPSK"/>
              </a:rPr>
              <a:t>ง</a:t>
            </a:r>
            <a:r>
              <a:rPr lang="th-TH" spc="15" dirty="0" smtClean="0">
                <a:latin typeface="TH SarabunPSK"/>
                <a:cs typeface="TH SarabunPSK"/>
              </a:rPr>
              <a:t>เ</a:t>
            </a:r>
            <a:r>
              <a:rPr lang="th-TH" spc="-15" dirty="0" smtClean="0">
                <a:latin typeface="TH SarabunPSK"/>
                <a:cs typeface="TH SarabunPSK"/>
              </a:rPr>
              <a:t>ด</a:t>
            </a:r>
            <a:r>
              <a:rPr lang="th-TH" spc="-5" dirty="0" smtClean="0">
                <a:latin typeface="TH SarabunPSK"/>
                <a:cs typeface="TH SarabunPSK"/>
              </a:rPr>
              <a:t>ี</a:t>
            </a:r>
            <a:r>
              <a:rPr lang="th-TH" spc="15" dirty="0" smtClean="0">
                <a:latin typeface="TH SarabunPSK"/>
                <a:cs typeface="TH SarabunPSK"/>
              </a:rPr>
              <a:t>ย</a:t>
            </a:r>
            <a:r>
              <a:rPr lang="th-TH" spc="5" dirty="0" smtClean="0">
                <a:latin typeface="TH SarabunPSK"/>
                <a:cs typeface="TH SarabunPSK"/>
              </a:rPr>
              <a:t>ว</a:t>
            </a:r>
            <a:r>
              <a:rPr lang="th-TH" spc="15" dirty="0" smtClean="0">
                <a:latin typeface="TH SarabunPSK"/>
                <a:cs typeface="TH SarabunPSK"/>
              </a:rPr>
              <a:t>เ</a:t>
            </a:r>
            <a:r>
              <a:rPr lang="th-TH" spc="-20" dirty="0" smtClean="0">
                <a:latin typeface="TH SarabunPSK"/>
                <a:cs typeface="TH SarabunPSK"/>
              </a:rPr>
              <a:t>พื</a:t>
            </a:r>
            <a:r>
              <a:rPr lang="th-TH" spc="15" dirty="0" smtClean="0">
                <a:latin typeface="TH SarabunPSK"/>
                <a:cs typeface="TH SarabunPSK"/>
              </a:rPr>
              <a:t>่อ</a:t>
            </a:r>
            <a:r>
              <a:rPr lang="th-TH" spc="5" dirty="0" smtClean="0">
                <a:latin typeface="TH SarabunPSK"/>
                <a:cs typeface="TH SarabunPSK"/>
              </a:rPr>
              <a:t>ล</a:t>
            </a:r>
            <a:r>
              <a:rPr lang="th-TH" spc="10" dirty="0" smtClean="0">
                <a:latin typeface="TH SarabunPSK"/>
                <a:cs typeface="TH SarabunPSK"/>
              </a:rPr>
              <a:t>ด</a:t>
            </a:r>
            <a:r>
              <a:rPr lang="th-TH" spc="-10" dirty="0" smtClean="0">
                <a:latin typeface="TH SarabunPSK"/>
                <a:cs typeface="TH SarabunPSK"/>
              </a:rPr>
              <a:t>ต</a:t>
            </a:r>
            <a:r>
              <a:rPr lang="th-TH" spc="20" dirty="0" smtClean="0">
                <a:latin typeface="TH SarabunPSK"/>
                <a:cs typeface="TH SarabunPSK"/>
              </a:rPr>
              <a:t></a:t>
            </a:r>
            <a:r>
              <a:rPr lang="th-TH" spc="15" dirty="0" smtClean="0">
                <a:latin typeface="TH SarabunPSK"/>
                <a:cs typeface="TH SarabunPSK"/>
              </a:rPr>
              <a:t>น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20" dirty="0" smtClean="0">
                <a:latin typeface="TH SarabunPSK"/>
                <a:cs typeface="TH SarabunPSK"/>
              </a:rPr>
              <a:t>ุ</a:t>
            </a:r>
            <a:r>
              <a:rPr lang="th-TH" spc="-10" dirty="0" smtClean="0">
                <a:latin typeface="TH SarabunPSK"/>
                <a:cs typeface="TH SarabunPSK"/>
              </a:rPr>
              <a:t>น</a:t>
            </a:r>
            <a:r>
              <a:rPr lang="th-TH" spc="50" dirty="0" smtClean="0">
                <a:latin typeface="TH SarabunPSK"/>
                <a:cs typeface="TH SarabunPSK"/>
              </a:rPr>
              <a:t> </a:t>
            </a:r>
            <a:r>
              <a:rPr lang="th-TH" spc="10" dirty="0" smtClean="0">
                <a:latin typeface="TH SarabunPSK"/>
                <a:cs typeface="TH SarabunPSK"/>
              </a:rPr>
              <a:t>แ</a:t>
            </a:r>
            <a:r>
              <a:rPr lang="th-TH" spc="-15" dirty="0" smtClean="0">
                <a:latin typeface="TH SarabunPSK"/>
                <a:cs typeface="TH SarabunPSK"/>
              </a:rPr>
              <a:t>ต</a:t>
            </a:r>
            <a:r>
              <a:rPr lang="th-TH" spc="-5" dirty="0" smtClean="0">
                <a:latin typeface="TH SarabunPSK"/>
                <a:cs typeface="TH SarabunPSK"/>
              </a:rPr>
              <a:t></a:t>
            </a:r>
            <a:r>
              <a:rPr lang="th-TH" spc="10" dirty="0" smtClean="0">
                <a:latin typeface="TH SarabunPSK"/>
                <a:cs typeface="TH SarabunPSK"/>
              </a:rPr>
              <a:t>บาง</a:t>
            </a:r>
            <a:r>
              <a:rPr lang="th-TH" spc="15" dirty="0" smtClean="0">
                <a:latin typeface="TH SarabunPSK"/>
                <a:cs typeface="TH SarabunPSK"/>
              </a:rPr>
              <a:t>ร</a:t>
            </a:r>
            <a:r>
              <a:rPr lang="th-TH" spc="10" dirty="0" smtClean="0">
                <a:latin typeface="TH SarabunPSK"/>
                <a:cs typeface="TH SarabunPSK"/>
              </a:rPr>
              <a:t>า</a:t>
            </a:r>
            <a:r>
              <a:rPr lang="th-TH" spc="15" dirty="0" smtClean="0">
                <a:latin typeface="TH SarabunPSK"/>
                <a:cs typeface="TH SarabunPSK"/>
              </a:rPr>
              <a:t>ยเ</a:t>
            </a:r>
            <a:r>
              <a:rPr lang="th-TH" spc="-10" dirty="0" smtClean="0">
                <a:latin typeface="TH SarabunPSK"/>
                <a:cs typeface="TH SarabunPSK"/>
              </a:rPr>
              <a:t>ล</a:t>
            </a:r>
            <a:r>
              <a:rPr lang="th-TH" spc="-5" dirty="0" smtClean="0">
                <a:latin typeface="TH SarabunPSK"/>
                <a:cs typeface="TH SarabunPSK"/>
              </a:rPr>
              <a:t>ื</a:t>
            </a:r>
            <a:r>
              <a:rPr lang="th-TH" spc="5" dirty="0" smtClean="0">
                <a:latin typeface="TH SarabunPSK"/>
                <a:cs typeface="TH SarabunPSK"/>
              </a:rPr>
              <a:t>อ</a:t>
            </a:r>
            <a:r>
              <a:rPr lang="th-TH" spc="10" dirty="0" smtClean="0">
                <a:latin typeface="TH SarabunPSK"/>
                <a:cs typeface="TH SarabunPSK"/>
              </a:rPr>
              <a:t>ก</a:t>
            </a:r>
            <a:r>
              <a:rPr lang="th-TH" spc="-10" dirty="0" smtClean="0">
                <a:latin typeface="TH SarabunPSK"/>
                <a:cs typeface="TH SarabunPSK"/>
              </a:rPr>
              <a:t>ด</a:t>
            </a:r>
            <a:r>
              <a:rPr lang="th-TH" spc="15" dirty="0" smtClean="0">
                <a:latin typeface="TH SarabunPSK"/>
                <a:cs typeface="TH SarabunPSK"/>
              </a:rPr>
              <a:t>ําเ</a:t>
            </a:r>
            <a:r>
              <a:rPr lang="th-TH" spc="-10" dirty="0" smtClean="0">
                <a:latin typeface="TH SarabunPSK"/>
                <a:cs typeface="TH SarabunPSK"/>
              </a:rPr>
              <a:t>น</a:t>
            </a:r>
            <a:r>
              <a:rPr lang="th-TH" spc="20" dirty="0" smtClean="0">
                <a:latin typeface="TH SarabunPSK"/>
                <a:cs typeface="TH SarabunPSK"/>
              </a:rPr>
              <a:t>ิ</a:t>
            </a:r>
            <a:r>
              <a:rPr lang="th-TH" spc="15" dirty="0" smtClean="0">
                <a:latin typeface="TH SarabunPSK"/>
                <a:cs typeface="TH SarabunPSK"/>
              </a:rPr>
              <a:t>น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5" dirty="0" smtClean="0">
                <a:latin typeface="TH SarabunPSK"/>
                <a:cs typeface="TH SarabunPSK"/>
              </a:rPr>
              <a:t>ิ</a:t>
            </a:r>
            <a:r>
              <a:rPr lang="th-TH" spc="15" dirty="0" smtClean="0">
                <a:latin typeface="TH SarabunPSK"/>
                <a:cs typeface="TH SarabunPSK"/>
              </a:rPr>
              <a:t>จ</a:t>
            </a:r>
            <a:r>
              <a:rPr lang="th-TH" spc="10" dirty="0" smtClean="0">
                <a:latin typeface="TH SarabunPSK"/>
                <a:cs typeface="TH SarabunPSK"/>
              </a:rPr>
              <a:t>กา</a:t>
            </a:r>
            <a:r>
              <a:rPr lang="th-TH" spc="15" dirty="0" smtClean="0">
                <a:latin typeface="TH SarabunPSK"/>
                <a:cs typeface="TH SarabunPSK"/>
              </a:rPr>
              <a:t>ร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-20" dirty="0" smtClean="0">
                <a:latin typeface="TH SarabunPSK"/>
                <a:cs typeface="TH SarabunPSK"/>
              </a:rPr>
              <a:t>ั</a:t>
            </a:r>
            <a:r>
              <a:rPr lang="th-TH" spc="15" dirty="0" smtClean="0">
                <a:latin typeface="TH SarabunPSK"/>
                <a:cs typeface="TH SarabunPSK"/>
              </a:rPr>
              <a:t>้ง</a:t>
            </a:r>
            <a:r>
              <a:rPr lang="th-TH" spc="10" dirty="0" smtClean="0">
                <a:latin typeface="TH SarabunPSK"/>
                <a:cs typeface="TH SarabunPSK"/>
              </a:rPr>
              <a:t>บ</a:t>
            </a:r>
            <a:r>
              <a:rPr lang="th-TH" spc="0" dirty="0" smtClean="0">
                <a:latin typeface="TH SarabunPSK"/>
                <a:cs typeface="TH SarabunPSK"/>
              </a:rPr>
              <a:t>น</a:t>
            </a:r>
            <a:r>
              <a:rPr lang="th-TH" spc="10" dirty="0" smtClean="0">
                <a:latin typeface="TH SarabunPSK"/>
                <a:cs typeface="TH SarabunPSK"/>
              </a:rPr>
              <a:t>แ</a:t>
            </a:r>
            <a:r>
              <a:rPr lang="th-TH" spc="5" dirty="0" smtClean="0">
                <a:latin typeface="TH SarabunPSK"/>
                <a:cs typeface="TH SarabunPSK"/>
              </a:rPr>
              <a:t>พ</a:t>
            </a:r>
            <a:r>
              <a:rPr lang="th-TH" spc="15" dirty="0" smtClean="0">
                <a:latin typeface="TH SarabunPSK"/>
                <a:cs typeface="TH SarabunPSK"/>
              </a:rPr>
              <a:t>ล</a:t>
            </a:r>
            <a:r>
              <a:rPr lang="th-TH" spc="10" dirty="0" smtClean="0">
                <a:latin typeface="TH SarabunPSK"/>
                <a:cs typeface="TH SarabunPSK"/>
              </a:rPr>
              <a:t>ต</a:t>
            </a:r>
            <a:r>
              <a:rPr lang="th-TH" spc="5" dirty="0" smtClean="0">
                <a:latin typeface="TH SarabunPSK"/>
                <a:cs typeface="TH SarabunPSK"/>
              </a:rPr>
              <a:t>ฟอ</a:t>
            </a:r>
            <a:r>
              <a:rPr lang="th-TH" spc="-5" dirty="0" smtClean="0">
                <a:latin typeface="TH SarabunPSK"/>
                <a:cs typeface="TH SarabunPSK"/>
              </a:rPr>
              <a:t>ร</a:t>
            </a:r>
            <a:r>
              <a:rPr lang="th-TH" spc="20" dirty="0" smtClean="0">
                <a:latin typeface="TH SarabunPSK"/>
                <a:cs typeface="TH SarabunPSK"/>
              </a:rPr>
              <a:t></a:t>
            </a:r>
            <a:r>
              <a:rPr lang="th-TH" spc="-5" dirty="0" smtClean="0">
                <a:latin typeface="TH SarabunPSK"/>
                <a:cs typeface="TH SarabunPSK"/>
              </a:rPr>
              <a:t>ม</a:t>
            </a:r>
            <a:r>
              <a:rPr lang="th-TH" spc="-10" dirty="0" smtClean="0">
                <a:latin typeface="TH SarabunPSK"/>
                <a:cs typeface="TH SarabunPSK"/>
              </a:rPr>
              <a:t>ด</a:t>
            </a:r>
            <a:r>
              <a:rPr lang="th-TH" spc="20" dirty="0" smtClean="0">
                <a:latin typeface="TH SarabunPSK"/>
                <a:cs typeface="TH SarabunPSK"/>
              </a:rPr>
              <a:t>ิ</a:t>
            </a:r>
            <a:r>
              <a:rPr lang="th-TH" spc="-10" dirty="0" smtClean="0">
                <a:latin typeface="TH SarabunPSK"/>
                <a:cs typeface="TH SarabunPSK"/>
              </a:rPr>
              <a:t>จ</a:t>
            </a:r>
            <a:r>
              <a:rPr lang="th-TH" spc="20" dirty="0" smtClean="0">
                <a:latin typeface="TH SarabunPSK"/>
                <a:cs typeface="TH SarabunPSK"/>
              </a:rPr>
              <a:t>ิ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20" dirty="0" smtClean="0">
                <a:latin typeface="TH SarabunPSK"/>
                <a:cs typeface="TH SarabunPSK"/>
              </a:rPr>
              <a:t>ั</a:t>
            </a:r>
            <a:r>
              <a:rPr lang="th-TH" spc="15" dirty="0" smtClean="0">
                <a:latin typeface="TH SarabunPSK"/>
                <a:cs typeface="TH SarabunPSK"/>
              </a:rPr>
              <a:t>ล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5" dirty="0" smtClean="0">
                <a:latin typeface="TH SarabunPSK"/>
                <a:cs typeface="TH SarabunPSK"/>
              </a:rPr>
              <a:t>ี</a:t>
            </a:r>
            <a:r>
              <a:rPr lang="th-TH" spc="-5" dirty="0" smtClean="0">
                <a:latin typeface="TH SarabunPSK"/>
                <a:cs typeface="TH SarabunPSK"/>
              </a:rPr>
              <a:t>ว</a:t>
            </a:r>
            <a:r>
              <a:rPr lang="th-TH" spc="15" dirty="0" smtClean="0">
                <a:latin typeface="TH SarabunPSK"/>
                <a:cs typeface="TH SarabunPSK"/>
              </a:rPr>
              <a:t>ีแ</a:t>
            </a:r>
            <a:r>
              <a:rPr lang="th-TH" spc="5" dirty="0" smtClean="0">
                <a:latin typeface="TH SarabunPSK"/>
                <a:cs typeface="TH SarabunPSK"/>
              </a:rPr>
              <a:t>ละ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20" dirty="0" smtClean="0">
                <a:latin typeface="TH SarabunPSK"/>
                <a:cs typeface="TH SarabunPSK"/>
              </a:rPr>
              <a:t>ี</a:t>
            </a:r>
            <a:r>
              <a:rPr lang="th-TH" spc="-5" dirty="0" smtClean="0">
                <a:latin typeface="TH SarabunPSK"/>
                <a:cs typeface="TH SarabunPSK"/>
              </a:rPr>
              <a:t>ว</a:t>
            </a:r>
            <a:r>
              <a:rPr lang="th-TH" spc="15" dirty="0" smtClean="0">
                <a:latin typeface="TH SarabunPSK"/>
                <a:cs typeface="TH SarabunPSK"/>
              </a:rPr>
              <a:t>ีดาวเ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-5" dirty="0" smtClean="0">
                <a:latin typeface="TH SarabunPSK"/>
                <a:cs typeface="TH SarabunPSK"/>
              </a:rPr>
              <a:t>ี</a:t>
            </a:r>
            <a:r>
              <a:rPr lang="th-TH" spc="15" dirty="0" smtClean="0">
                <a:latin typeface="TH SarabunPSK"/>
                <a:cs typeface="TH SarabunPSK"/>
              </a:rPr>
              <a:t>ย</a:t>
            </a:r>
            <a:r>
              <a:rPr lang="th-TH" spc="10" dirty="0" smtClean="0">
                <a:latin typeface="TH SarabunPSK"/>
                <a:cs typeface="TH SarabunPSK"/>
              </a:rPr>
              <a:t>มไป</a:t>
            </a:r>
            <a:r>
              <a:rPr lang="th-TH" spc="5" dirty="0" smtClean="0">
                <a:latin typeface="TH SarabunPSK"/>
                <a:cs typeface="TH SarabunPSK"/>
              </a:rPr>
              <a:t>พ</a:t>
            </a:r>
            <a:r>
              <a:rPr lang="th-TH" spc="-5" dirty="0" smtClean="0">
                <a:latin typeface="TH SarabunPSK"/>
                <a:cs typeface="TH SarabunPSK"/>
              </a:rPr>
              <a:t>ร</a:t>
            </a:r>
            <a:r>
              <a:rPr lang="th-TH" spc="20" dirty="0" smtClean="0">
                <a:latin typeface="TH SarabunPSK"/>
                <a:cs typeface="TH SarabunPSK"/>
              </a:rPr>
              <a:t></a:t>
            </a:r>
            <a:r>
              <a:rPr lang="th-TH" spc="5" dirty="0" smtClean="0">
                <a:latin typeface="TH SarabunPSK"/>
                <a:cs typeface="TH SarabunPSK"/>
              </a:rPr>
              <a:t>อ</a:t>
            </a:r>
            <a:r>
              <a:rPr lang="th-TH" spc="-5" dirty="0" smtClean="0">
                <a:latin typeface="TH SarabunPSK"/>
                <a:cs typeface="TH SarabunPSK"/>
              </a:rPr>
              <a:t>ม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20" dirty="0" smtClean="0">
                <a:latin typeface="TH SarabunPSK"/>
                <a:cs typeface="TH SarabunPSK"/>
              </a:rPr>
              <a:t>ั</a:t>
            </a:r>
            <a:r>
              <a:rPr lang="th-TH" spc="15" dirty="0" smtClean="0">
                <a:latin typeface="TH SarabunPSK"/>
                <a:cs typeface="TH SarabunPSK"/>
              </a:rPr>
              <a:t>นเ</a:t>
            </a:r>
            <a:r>
              <a:rPr lang="th-TH" spc="-20" dirty="0" smtClean="0">
                <a:latin typeface="TH SarabunPSK"/>
                <a:cs typeface="TH SarabunPSK"/>
              </a:rPr>
              <a:t>พื</a:t>
            </a:r>
            <a:r>
              <a:rPr lang="th-TH" spc="20" dirty="0" smtClean="0">
                <a:latin typeface="TH SarabunPSK"/>
                <a:cs typeface="TH SarabunPSK"/>
              </a:rPr>
              <a:t>่</a:t>
            </a:r>
            <a:r>
              <a:rPr lang="th-TH" spc="5" dirty="0" smtClean="0">
                <a:latin typeface="TH SarabunPSK"/>
                <a:cs typeface="TH SarabunPSK"/>
              </a:rPr>
              <a:t>อ</a:t>
            </a:r>
            <a:r>
              <a:rPr lang="th-TH" spc="-5" dirty="0" smtClean="0">
                <a:latin typeface="TH SarabunPSK"/>
                <a:cs typeface="TH SarabunPSK"/>
              </a:rPr>
              <a:t>ร</a:t>
            </a:r>
            <a:r>
              <a:rPr lang="th-TH" spc="20" dirty="0" smtClean="0">
                <a:latin typeface="TH SarabunPSK"/>
                <a:cs typeface="TH SarabunPSK"/>
              </a:rPr>
              <a:t>ั</a:t>
            </a:r>
            <a:r>
              <a:rPr lang="th-TH" spc="5" dirty="0" smtClean="0">
                <a:latin typeface="TH SarabunPSK"/>
                <a:cs typeface="TH SarabunPSK"/>
              </a:rPr>
              <a:t>ก</a:t>
            </a:r>
            <a:r>
              <a:rPr lang="th-TH" spc="10" dirty="0" smtClean="0">
                <a:latin typeface="TH SarabunPSK"/>
                <a:cs typeface="TH SarabunPSK"/>
              </a:rPr>
              <a:t>ษ</a:t>
            </a:r>
            <a:r>
              <a:rPr lang="th-TH" spc="-5" dirty="0" smtClean="0">
                <a:latin typeface="TH SarabunPSK"/>
                <a:cs typeface="TH SarabunPSK"/>
              </a:rPr>
              <a:t>า </a:t>
            </a:r>
            <a:r>
              <a:rPr lang="th-TH" spc="15" dirty="0" smtClean="0">
                <a:latin typeface="TH SarabunPSK"/>
                <a:cs typeface="TH SarabunPSK"/>
              </a:rPr>
              <a:t>ฐ</a:t>
            </a:r>
            <a:r>
              <a:rPr lang="th-TH" spc="10" dirty="0" smtClean="0">
                <a:latin typeface="TH SarabunPSK"/>
                <a:cs typeface="TH SarabunPSK"/>
              </a:rPr>
              <a:t>า</a:t>
            </a:r>
            <a:r>
              <a:rPr lang="th-TH" spc="15" dirty="0" smtClean="0">
                <a:latin typeface="TH SarabunPSK"/>
                <a:cs typeface="TH SarabunPSK"/>
              </a:rPr>
              <a:t>น</a:t>
            </a:r>
            <a:r>
              <a:rPr lang="th-TH" spc="-10" dirty="0" smtClean="0">
                <a:latin typeface="TH SarabunPSK"/>
                <a:cs typeface="TH SarabunPSK"/>
              </a:rPr>
              <a:t>ผ</a:t>
            </a:r>
            <a:r>
              <a:rPr lang="th-TH" spc="-20" dirty="0" smtClean="0">
                <a:latin typeface="TH SarabunPSK"/>
                <a:cs typeface="TH SarabunPSK"/>
              </a:rPr>
              <a:t>ู</a:t>
            </a:r>
            <a:r>
              <a:rPr lang="th-TH" spc="20" dirty="0" smtClean="0">
                <a:latin typeface="TH SarabunPSK"/>
                <a:cs typeface="TH SarabunPSK"/>
              </a:rPr>
              <a:t></a:t>
            </a:r>
            <a:r>
              <a:rPr lang="th-TH" spc="15" dirty="0" smtClean="0">
                <a:latin typeface="TH SarabunPSK"/>
                <a:cs typeface="TH SarabunPSK"/>
              </a:rPr>
              <a:t>ช</a:t>
            </a:r>
            <a:r>
              <a:rPr lang="th-TH" spc="10" dirty="0" smtClean="0">
                <a:latin typeface="TH SarabunPSK"/>
                <a:cs typeface="TH SarabunPSK"/>
              </a:rPr>
              <a:t>ม</a:t>
            </a:r>
            <a:r>
              <a:rPr lang="th-TH" spc="15" dirty="0" smtClean="0">
                <a:latin typeface="TH SarabunPSK"/>
                <a:cs typeface="TH SarabunPSK"/>
              </a:rPr>
              <a:t>ใ</a:t>
            </a:r>
            <a:r>
              <a:rPr lang="th-TH" spc="25" dirty="0" smtClean="0">
                <a:latin typeface="TH SarabunPSK"/>
                <a:cs typeface="TH SarabunPSK"/>
              </a:rPr>
              <a:t>น</a:t>
            </a:r>
            <a:r>
              <a:rPr lang="th-TH" spc="10" dirty="0" smtClean="0">
                <a:latin typeface="TH SarabunPSK"/>
                <a:cs typeface="TH SarabunPSK"/>
              </a:rPr>
              <a:t>แ</a:t>
            </a:r>
            <a:r>
              <a:rPr lang="th-TH" spc="5" dirty="0" smtClean="0">
                <a:latin typeface="TH SarabunPSK"/>
                <a:cs typeface="TH SarabunPSK"/>
              </a:rPr>
              <a:t>พ</a:t>
            </a:r>
            <a:r>
              <a:rPr lang="th-TH" spc="25" dirty="0" smtClean="0">
                <a:latin typeface="TH SarabunPSK"/>
                <a:cs typeface="TH SarabunPSK"/>
              </a:rPr>
              <a:t>ล</a:t>
            </a:r>
            <a:r>
              <a:rPr lang="th-TH" spc="10" dirty="0" smtClean="0">
                <a:latin typeface="TH SarabunPSK"/>
                <a:cs typeface="TH SarabunPSK"/>
              </a:rPr>
              <a:t>ต</a:t>
            </a:r>
            <a:r>
              <a:rPr lang="th-TH" spc="5" dirty="0" smtClean="0">
                <a:latin typeface="TH SarabunPSK"/>
                <a:cs typeface="TH SarabunPSK"/>
              </a:rPr>
              <a:t>ฟอ</a:t>
            </a:r>
            <a:r>
              <a:rPr lang="th-TH" spc="-5" dirty="0" smtClean="0">
                <a:latin typeface="TH SarabunPSK"/>
                <a:cs typeface="TH SarabunPSK"/>
              </a:rPr>
              <a:t>ร</a:t>
            </a:r>
            <a:r>
              <a:rPr lang="th-TH" spc="20" dirty="0" smtClean="0">
                <a:latin typeface="TH SarabunPSK"/>
                <a:cs typeface="TH SarabunPSK"/>
              </a:rPr>
              <a:t></a:t>
            </a:r>
            <a:r>
              <a:rPr lang="th-TH" spc="15" dirty="0" smtClean="0">
                <a:latin typeface="TH SarabunPSK"/>
                <a:cs typeface="TH SarabunPSK"/>
              </a:rPr>
              <a:t>มเ</a:t>
            </a:r>
            <a:r>
              <a:rPr lang="th-TH" spc="-15" dirty="0" smtClean="0">
                <a:latin typeface="TH SarabunPSK"/>
                <a:cs typeface="TH SarabunPSK"/>
              </a:rPr>
              <a:t>ด</a:t>
            </a:r>
            <a:r>
              <a:rPr lang="th-TH" spc="20" dirty="0" smtClean="0">
                <a:latin typeface="TH SarabunPSK"/>
                <a:cs typeface="TH SarabunPSK"/>
              </a:rPr>
              <a:t>ิม</a:t>
            </a:r>
            <a:r>
              <a:rPr lang="th-TH" spc="10" dirty="0" smtClean="0">
                <a:latin typeface="TH SarabunPSK"/>
                <a:cs typeface="TH SarabunPSK"/>
              </a:rPr>
              <a:t>ข</a:t>
            </a:r>
            <a:r>
              <a:rPr lang="th-TH" spc="5" dirty="0" smtClean="0">
                <a:latin typeface="TH SarabunPSK"/>
                <a:cs typeface="TH SarabunPSK"/>
              </a:rPr>
              <a:t>อ</a:t>
            </a:r>
            <a:r>
              <a:rPr lang="th-TH" spc="25" dirty="0" smtClean="0">
                <a:latin typeface="TH SarabunPSK"/>
                <a:cs typeface="TH SarabunPSK"/>
              </a:rPr>
              <a:t>ง</a:t>
            </a:r>
            <a:r>
              <a:rPr lang="th-TH" spc="10" dirty="0" smtClean="0">
                <a:latin typeface="TH SarabunPSK"/>
                <a:cs typeface="TH SarabunPSK"/>
              </a:rPr>
              <a:t>ต</a:t>
            </a:r>
            <a:r>
              <a:rPr lang="th-TH" spc="15" dirty="0" smtClean="0">
                <a:latin typeface="TH SarabunPSK"/>
                <a:cs typeface="TH SarabunPSK"/>
              </a:rPr>
              <a:t>น</a:t>
            </a:r>
            <a:r>
              <a:rPr lang="th-TH" spc="10" dirty="0" smtClean="0">
                <a:latin typeface="TH SarabunPSK"/>
                <a:cs typeface="TH SarabunPSK"/>
              </a:rPr>
              <a:t>ไ</a:t>
            </a:r>
            <a:r>
              <a:rPr lang="th-TH" spc="-5" dirty="0" smtClean="0">
                <a:latin typeface="TH SarabunPSK"/>
                <a:cs typeface="TH SarabunPSK"/>
              </a:rPr>
              <a:t>ว</a:t>
            </a:r>
            <a:r>
              <a:rPr lang="th-TH" spc="0" dirty="0" smtClean="0">
                <a:latin typeface="TH SarabunPSK"/>
                <a:cs typeface="TH SarabunPSK"/>
              </a:rPr>
              <a:t></a:t>
            </a:r>
            <a:r>
              <a:rPr lang="th-TH" spc="45" dirty="0" smtClean="0">
                <a:latin typeface="TH SarabunPSK"/>
                <a:cs typeface="TH SarabunPSK"/>
              </a:rPr>
              <a:t> </a:t>
            </a:r>
            <a:r>
              <a:rPr lang="th-TH" spc="15" dirty="0" smtClean="0">
                <a:latin typeface="TH SarabunPSK"/>
                <a:cs typeface="TH SarabunPSK"/>
              </a:rPr>
              <a:t>ใน</a:t>
            </a:r>
            <a:r>
              <a:rPr lang="th-TH" spc="20" dirty="0" smtClean="0">
                <a:latin typeface="TH SarabunPSK"/>
                <a:cs typeface="TH SarabunPSK"/>
              </a:rPr>
              <a:t>ข</a:t>
            </a:r>
            <a:r>
              <a:rPr lang="th-TH" spc="10" dirty="0" smtClean="0">
                <a:latin typeface="TH SarabunPSK"/>
                <a:cs typeface="TH SarabunPSK"/>
              </a:rPr>
              <a:t>ณ</a:t>
            </a:r>
            <a:r>
              <a:rPr lang="th-TH" spc="5" dirty="0" smtClean="0">
                <a:latin typeface="TH SarabunPSK"/>
                <a:cs typeface="TH SarabunPSK"/>
              </a:rPr>
              <a:t>ะ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-20" dirty="0" smtClean="0">
                <a:latin typeface="TH SarabunPSK"/>
                <a:cs typeface="TH SarabunPSK"/>
              </a:rPr>
              <a:t>ี</a:t>
            </a:r>
            <a:r>
              <a:rPr lang="th-TH" spc="20" dirty="0" smtClean="0">
                <a:latin typeface="TH SarabunPSK"/>
                <a:cs typeface="TH SarabunPSK"/>
              </a:rPr>
              <a:t>่</a:t>
            </a:r>
            <a:r>
              <a:rPr lang="th-TH" spc="-5" dirty="0" smtClean="0">
                <a:latin typeface="TH SarabunPSK"/>
                <a:cs typeface="TH SarabunPSK"/>
              </a:rPr>
              <a:t>ช</a:t>
            </a:r>
            <a:r>
              <a:rPr lang="th-TH" spc="20" dirty="0" smtClean="0">
                <a:latin typeface="TH SarabunPSK"/>
                <a:cs typeface="TH SarabunPSK"/>
              </a:rPr>
              <a:t></a:t>
            </a:r>
            <a:r>
              <a:rPr lang="th-TH" spc="5" dirty="0" smtClean="0">
                <a:latin typeface="TH SarabunPSK"/>
                <a:cs typeface="TH SarabunPSK"/>
              </a:rPr>
              <a:t>อ</a:t>
            </a:r>
            <a:r>
              <a:rPr lang="th-TH" spc="15" dirty="0" smtClean="0">
                <a:latin typeface="TH SarabunPSK"/>
                <a:cs typeface="TH SarabunPSK"/>
              </a:rPr>
              <a:t>ง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20" dirty="0" smtClean="0">
                <a:latin typeface="TH SarabunPSK"/>
                <a:cs typeface="TH SarabunPSK"/>
              </a:rPr>
              <a:t>ี</a:t>
            </a:r>
            <a:r>
              <a:rPr lang="th-TH" spc="-5" dirty="0" smtClean="0">
                <a:latin typeface="TH SarabunPSK"/>
                <a:cs typeface="TH SarabunPSK"/>
              </a:rPr>
              <a:t>ว</a:t>
            </a:r>
            <a:r>
              <a:rPr lang="th-TH" spc="15" dirty="0" smtClean="0">
                <a:latin typeface="TH SarabunPSK"/>
                <a:cs typeface="TH SarabunPSK"/>
              </a:rPr>
              <a:t>ีดา</a:t>
            </a:r>
            <a:r>
              <a:rPr lang="th-TH" spc="30" dirty="0" smtClean="0">
                <a:latin typeface="TH SarabunPSK"/>
                <a:cs typeface="TH SarabunPSK"/>
              </a:rPr>
              <a:t>ว</a:t>
            </a:r>
            <a:r>
              <a:rPr lang="th-TH" spc="15" dirty="0" smtClean="0">
                <a:latin typeface="TH SarabunPSK"/>
                <a:cs typeface="TH SarabunPSK"/>
              </a:rPr>
              <a:t>เ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20" dirty="0" smtClean="0">
                <a:latin typeface="TH SarabunPSK"/>
                <a:cs typeface="TH SarabunPSK"/>
              </a:rPr>
              <a:t>ี</a:t>
            </a:r>
            <a:r>
              <a:rPr lang="th-TH" spc="25" dirty="0" smtClean="0">
                <a:latin typeface="TH SarabunPSK"/>
                <a:cs typeface="TH SarabunPSK"/>
              </a:rPr>
              <a:t>ย</a:t>
            </a:r>
            <a:r>
              <a:rPr lang="th-TH" spc="10" dirty="0" smtClean="0">
                <a:latin typeface="TH SarabunPSK"/>
                <a:cs typeface="TH SarabunPSK"/>
              </a:rPr>
              <a:t>ม</a:t>
            </a:r>
            <a:r>
              <a:rPr lang="th-TH" spc="15" dirty="0" smtClean="0">
                <a:latin typeface="TH SarabunPSK"/>
                <a:cs typeface="TH SarabunPSK"/>
              </a:rPr>
              <a:t>หล</a:t>
            </a:r>
            <a:r>
              <a:rPr lang="th-TH" spc="25" dirty="0" smtClean="0">
                <a:latin typeface="TH SarabunPSK"/>
                <a:cs typeface="TH SarabunPSK"/>
              </a:rPr>
              <a:t>า</a:t>
            </a:r>
            <a:r>
              <a:rPr lang="th-TH" spc="15" dirty="0" smtClean="0">
                <a:latin typeface="TH SarabunPSK"/>
                <a:cs typeface="TH SarabunPSK"/>
              </a:rPr>
              <a:t>ย</a:t>
            </a:r>
            <a:r>
              <a:rPr lang="th-TH" spc="-5" dirty="0" smtClean="0">
                <a:latin typeface="TH SarabunPSK"/>
                <a:cs typeface="TH SarabunPSK"/>
              </a:rPr>
              <a:t>ช</a:t>
            </a:r>
            <a:r>
              <a:rPr lang="th-TH" spc="20" dirty="0" smtClean="0">
                <a:latin typeface="TH SarabunPSK"/>
                <a:cs typeface="TH SarabunPSK"/>
              </a:rPr>
              <a:t></a:t>
            </a:r>
            <a:r>
              <a:rPr lang="th-TH" spc="5" dirty="0" smtClean="0">
                <a:latin typeface="TH SarabunPSK"/>
                <a:cs typeface="TH SarabunPSK"/>
              </a:rPr>
              <a:t>อ</a:t>
            </a:r>
            <a:r>
              <a:rPr lang="th-TH" spc="25" dirty="0" smtClean="0">
                <a:latin typeface="TH SarabunPSK"/>
                <a:cs typeface="TH SarabunPSK"/>
              </a:rPr>
              <a:t>ง</a:t>
            </a:r>
            <a:r>
              <a:rPr lang="th-TH" spc="-10" dirty="0" smtClean="0">
                <a:latin typeface="TH SarabunPSK"/>
                <a:cs typeface="TH SarabunPSK"/>
              </a:rPr>
              <a:t>ต</a:t>
            </a:r>
            <a:r>
              <a:rPr lang="th-TH" spc="15" dirty="0" smtClean="0">
                <a:latin typeface="TH SarabunPSK"/>
                <a:cs typeface="TH SarabunPSK"/>
              </a:rPr>
              <a:t>ัด</a:t>
            </a:r>
            <a:r>
              <a:rPr lang="th-TH" spc="-10" dirty="0" smtClean="0">
                <a:latin typeface="TH SarabunPSK"/>
                <a:cs typeface="TH SarabunPSK"/>
              </a:rPr>
              <a:t>ส</a:t>
            </a:r>
            <a:r>
              <a:rPr lang="th-TH" spc="20" dirty="0" smtClean="0">
                <a:latin typeface="TH SarabunPSK"/>
                <a:cs typeface="TH SarabunPSK"/>
              </a:rPr>
              <a:t>ิ</a:t>
            </a:r>
            <a:r>
              <a:rPr lang="th-TH" spc="15" dirty="0" smtClean="0">
                <a:latin typeface="TH SarabunPSK"/>
                <a:cs typeface="TH SarabunPSK"/>
              </a:rPr>
              <a:t>นใจ</a:t>
            </a:r>
            <a:r>
              <a:rPr lang="th-TH" spc="25" dirty="0" smtClean="0">
                <a:latin typeface="TH SarabunPSK"/>
                <a:cs typeface="TH SarabunPSK"/>
              </a:rPr>
              <a:t>ไ</a:t>
            </a:r>
            <a:r>
              <a:rPr lang="th-TH" spc="-15" dirty="0" smtClean="0">
                <a:latin typeface="TH SarabunPSK"/>
                <a:cs typeface="TH SarabunPSK"/>
              </a:rPr>
              <a:t>ม</a:t>
            </a:r>
            <a:r>
              <a:rPr lang="th-TH" spc="15" dirty="0" smtClean="0">
                <a:latin typeface="TH SarabunPSK"/>
                <a:cs typeface="TH SarabunPSK"/>
              </a:rPr>
              <a:t>ปร</a:t>
            </a:r>
            <a:r>
              <a:rPr lang="th-TH" spc="20" dirty="0" smtClean="0">
                <a:latin typeface="TH SarabunPSK"/>
                <a:cs typeface="TH SarabunPSK"/>
              </a:rPr>
              <a:t>ะ</a:t>
            </a:r>
            <a:r>
              <a:rPr lang="th-TH" spc="-15" dirty="0" smtClean="0">
                <a:latin typeface="TH SarabunPSK"/>
                <a:cs typeface="TH SarabunPSK"/>
              </a:rPr>
              <a:t>ม</a:t>
            </a:r>
            <a:r>
              <a:rPr lang="th-TH" spc="20" dirty="0" smtClean="0">
                <a:latin typeface="TH SarabunPSK"/>
                <a:cs typeface="TH SarabunPSK"/>
              </a:rPr>
              <a:t>ู</a:t>
            </a:r>
            <a:r>
              <a:rPr lang="th-TH" spc="15" dirty="0" smtClean="0">
                <a:latin typeface="TH SarabunPSK"/>
                <a:cs typeface="TH SarabunPSK"/>
              </a:rPr>
              <a:t>ล</a:t>
            </a:r>
            <a:r>
              <a:rPr lang="th-TH" spc="-5" dirty="0" smtClean="0">
                <a:latin typeface="TH SarabunPSK"/>
                <a:cs typeface="TH SarabunPSK"/>
              </a:rPr>
              <a:t>ช</a:t>
            </a:r>
            <a:r>
              <a:rPr lang="th-TH" spc="20" dirty="0" smtClean="0">
                <a:latin typeface="TH SarabunPSK"/>
                <a:cs typeface="TH SarabunPSK"/>
              </a:rPr>
              <a:t></a:t>
            </a:r>
            <a:r>
              <a:rPr lang="th-TH" spc="5" dirty="0" smtClean="0">
                <a:latin typeface="TH SarabunPSK"/>
                <a:cs typeface="TH SarabunPSK"/>
              </a:rPr>
              <a:t>อ</a:t>
            </a:r>
            <a:r>
              <a:rPr lang="th-TH" spc="15" dirty="0" smtClean="0">
                <a:latin typeface="TH SarabunPSK"/>
                <a:cs typeface="TH SarabunPSK"/>
              </a:rPr>
              <a:t>ง</a:t>
            </a:r>
            <a:r>
              <a:rPr lang="th-TH" spc="-10" dirty="0" smtClean="0">
                <a:latin typeface="TH SarabunPSK"/>
                <a:cs typeface="TH SarabunPSK"/>
              </a:rPr>
              <a:t>ด</a:t>
            </a:r>
            <a:r>
              <a:rPr lang="th-TH" spc="20" dirty="0" smtClean="0">
                <a:latin typeface="TH SarabunPSK"/>
                <a:cs typeface="TH SarabunPSK"/>
              </a:rPr>
              <a:t>ิ</a:t>
            </a:r>
            <a:r>
              <a:rPr lang="th-TH" spc="-10" dirty="0" smtClean="0">
                <a:latin typeface="TH SarabunPSK"/>
                <a:cs typeface="TH SarabunPSK"/>
              </a:rPr>
              <a:t>จ</a:t>
            </a:r>
            <a:r>
              <a:rPr lang="th-TH" spc="20" dirty="0" smtClean="0">
                <a:latin typeface="TH SarabunPSK"/>
                <a:cs typeface="TH SarabunPSK"/>
              </a:rPr>
              <a:t>ิ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20" dirty="0" smtClean="0">
                <a:latin typeface="TH SarabunPSK"/>
                <a:cs typeface="TH SarabunPSK"/>
              </a:rPr>
              <a:t>ั</a:t>
            </a:r>
            <a:r>
              <a:rPr lang="th-TH" spc="15" dirty="0" smtClean="0">
                <a:latin typeface="TH SarabunPSK"/>
                <a:cs typeface="TH SarabunPSK"/>
              </a:rPr>
              <a:t>ล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20" dirty="0" smtClean="0">
                <a:latin typeface="TH SarabunPSK"/>
                <a:cs typeface="TH SarabunPSK"/>
              </a:rPr>
              <a:t>ี</a:t>
            </a:r>
            <a:r>
              <a:rPr lang="th-TH" spc="-5" dirty="0" smtClean="0">
                <a:latin typeface="TH SarabunPSK"/>
                <a:cs typeface="TH SarabunPSK"/>
              </a:rPr>
              <a:t>ว</a:t>
            </a:r>
            <a:r>
              <a:rPr lang="th-TH" spc="0" dirty="0" smtClean="0">
                <a:latin typeface="TH SarabunPSK"/>
                <a:cs typeface="TH SarabunPSK"/>
              </a:rPr>
              <a:t>ี</a:t>
            </a:r>
            <a:r>
              <a:rPr lang="th-TH" spc="-5" dirty="0" smtClean="0">
                <a:latin typeface="TH SarabunPSK"/>
                <a:cs typeface="TH SarabunPSK"/>
              </a:rPr>
              <a:t>เ</a:t>
            </a:r>
            <a:r>
              <a:rPr lang="th-TH" spc="-20" dirty="0" smtClean="0">
                <a:latin typeface="TH SarabunPSK"/>
                <a:cs typeface="TH SarabunPSK"/>
              </a:rPr>
              <a:t>พ</a:t>
            </a:r>
            <a:r>
              <a:rPr lang="th-TH" spc="-5" dirty="0" smtClean="0">
                <a:latin typeface="TH SarabunPSK"/>
                <a:cs typeface="TH SarabunPSK"/>
              </a:rPr>
              <a:t>รา</a:t>
            </a:r>
            <a:r>
              <a:rPr lang="th-TH" spc="-20" dirty="0" smtClean="0">
                <a:latin typeface="TH SarabunPSK"/>
                <a:cs typeface="TH SarabunPSK"/>
              </a:rPr>
              <a:t>ะ</a:t>
            </a:r>
            <a:r>
              <a:rPr lang="th-TH" spc="-15" dirty="0" smtClean="0">
                <a:latin typeface="TH SarabunPSK"/>
                <a:cs typeface="TH SarabunPSK"/>
              </a:rPr>
              <a:t>ค</a:t>
            </a:r>
            <a:r>
              <a:rPr lang="th-TH" spc="-10" dirty="0" smtClean="0">
                <a:latin typeface="TH SarabunPSK"/>
                <a:cs typeface="TH SarabunPSK"/>
              </a:rPr>
              <a:t>าด</a:t>
            </a:r>
            <a:r>
              <a:rPr lang="th-TH" spc="-5" dirty="0" smtClean="0">
                <a:latin typeface="TH SarabunPSK"/>
                <a:cs typeface="TH SarabunPSK"/>
              </a:rPr>
              <a:t>วา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10" dirty="0" smtClean="0">
                <a:latin typeface="TH SarabunPSK"/>
                <a:cs typeface="TH SarabunPSK"/>
              </a:rPr>
              <a:t>ารลง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-5" dirty="0" smtClean="0">
                <a:latin typeface="TH SarabunPSK"/>
                <a:cs typeface="TH SarabunPSK"/>
              </a:rPr>
              <a:t>ุน</a:t>
            </a:r>
            <a:r>
              <a:rPr lang="th-TH" spc="-10" dirty="0" smtClean="0">
                <a:latin typeface="TH SarabunPSK"/>
                <a:cs typeface="TH SarabunPSK"/>
              </a:rPr>
              <a:t>ใน</a:t>
            </a:r>
            <a:r>
              <a:rPr lang="th-TH" spc="-5" dirty="0" smtClean="0">
                <a:latin typeface="TH SarabunPSK"/>
                <a:cs typeface="TH SarabunPSK"/>
              </a:rPr>
              <a:t>ธุร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5" dirty="0" smtClean="0">
                <a:latin typeface="TH SarabunPSK"/>
                <a:cs typeface="TH SarabunPSK"/>
              </a:rPr>
              <a:t>ิจดิจิ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-5" dirty="0" smtClean="0">
                <a:latin typeface="TH SarabunPSK"/>
                <a:cs typeface="TH SarabunPSK"/>
              </a:rPr>
              <a:t>ัล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0" dirty="0" smtClean="0">
                <a:latin typeface="TH SarabunPSK"/>
                <a:cs typeface="TH SarabunPSK"/>
              </a:rPr>
              <a:t>ี</a:t>
            </a:r>
            <a:r>
              <a:rPr lang="th-TH" spc="-5" dirty="0" smtClean="0">
                <a:latin typeface="TH SarabunPSK"/>
                <a:cs typeface="TH SarabunPSK"/>
              </a:rPr>
              <a:t>ว</a:t>
            </a:r>
            <a:r>
              <a:rPr lang="th-TH" spc="0" dirty="0" smtClean="0">
                <a:latin typeface="TH SarabunPSK"/>
                <a:cs typeface="TH SarabunPSK"/>
              </a:rPr>
              <a:t>ี</a:t>
            </a:r>
            <a:r>
              <a:rPr lang="th-TH" spc="-15" dirty="0" smtClean="0">
                <a:latin typeface="TH SarabunPSK"/>
                <a:cs typeface="TH SarabunPSK"/>
              </a:rPr>
              <a:t>ม</a:t>
            </a:r>
            <a:r>
              <a:rPr lang="th-TH" spc="0" dirty="0" smtClean="0">
                <a:latin typeface="TH SarabunPSK"/>
                <a:cs typeface="TH SarabunPSK"/>
              </a:rPr>
              <a:t>ี</a:t>
            </a:r>
            <a:r>
              <a:rPr lang="th-TH" spc="-15" dirty="0" smtClean="0">
                <a:latin typeface="TH SarabunPSK"/>
                <a:cs typeface="TH SarabunPSK"/>
              </a:rPr>
              <a:t>ค</a:t>
            </a:r>
            <a:r>
              <a:rPr lang="th-TH" spc="-5" dirty="0" smtClean="0">
                <a:latin typeface="TH SarabunPSK"/>
                <a:cs typeface="TH SarabunPSK"/>
              </a:rPr>
              <a:t>วา</a:t>
            </a:r>
            <a:r>
              <a:rPr lang="th-TH" spc="-15" dirty="0" smtClean="0">
                <a:latin typeface="TH SarabunPSK"/>
                <a:cs typeface="TH SarabunPSK"/>
              </a:rPr>
              <a:t>ม</a:t>
            </a:r>
            <a:r>
              <a:rPr lang="th-TH" spc="-5" dirty="0" smtClean="0">
                <a:latin typeface="TH SarabunPSK"/>
                <a:cs typeface="TH SarabunPSK"/>
              </a:rPr>
              <a:t>เสี่ย</a:t>
            </a:r>
            <a:r>
              <a:rPr lang="th-TH" spc="-10" dirty="0" smtClean="0">
                <a:latin typeface="TH SarabunPSK"/>
                <a:cs typeface="TH SarabunPSK"/>
              </a:rPr>
              <a:t>ง</a:t>
            </a:r>
            <a:r>
              <a:rPr lang="th-TH" spc="-5" dirty="0" smtClean="0">
                <a:latin typeface="TH SarabunPSK"/>
                <a:cs typeface="TH SarabunPSK"/>
              </a:rPr>
              <a:t>สู</a:t>
            </a:r>
            <a:r>
              <a:rPr lang="th-TH" spc="-10" dirty="0" smtClean="0">
                <a:latin typeface="TH SarabunPSK"/>
                <a:cs typeface="TH SarabunPSK"/>
              </a:rPr>
              <a:t>ง</a:t>
            </a:r>
            <a:r>
              <a:rPr lang="th-TH" spc="-20" dirty="0" smtClean="0">
                <a:latin typeface="TH SarabunPSK"/>
                <a:cs typeface="TH SarabunPSK"/>
              </a:rPr>
              <a:t>อ</a:t>
            </a:r>
            <a:r>
              <a:rPr lang="th-TH" spc="-10" dirty="0" smtClean="0">
                <a:latin typeface="TH SarabunPSK"/>
                <a:cs typeface="TH SarabunPSK"/>
              </a:rPr>
              <a:t>าจ</a:t>
            </a:r>
            <a:r>
              <a:rPr lang="th-TH" spc="0" dirty="0" smtClean="0">
                <a:latin typeface="TH SarabunPSK"/>
                <a:cs typeface="TH SarabunPSK"/>
              </a:rPr>
              <a:t>ไ</a:t>
            </a:r>
            <a:r>
              <a:rPr lang="th-TH" spc="-15" dirty="0" smtClean="0">
                <a:latin typeface="TH SarabunPSK"/>
                <a:cs typeface="TH SarabunPSK"/>
              </a:rPr>
              <a:t>ม</a:t>
            </a:r>
            <a:r>
              <a:rPr lang="th-TH" spc="0" dirty="0" smtClean="0">
                <a:latin typeface="TH SarabunPSK"/>
                <a:cs typeface="TH SarabunPSK"/>
              </a:rPr>
              <a:t></a:t>
            </a:r>
            <a:r>
              <a:rPr lang="th-TH" spc="-15" dirty="0" smtClean="0">
                <a:latin typeface="TH SarabunPSK"/>
                <a:cs typeface="TH SarabunPSK"/>
              </a:rPr>
              <a:t>ค</a:t>
            </a:r>
            <a:r>
              <a:rPr lang="th-TH" spc="0" dirty="0" smtClean="0">
                <a:latin typeface="TH SarabunPSK"/>
                <a:cs typeface="TH SarabunPSK"/>
              </a:rPr>
              <a:t>ุ</a:t>
            </a:r>
            <a:r>
              <a:rPr lang="th-TH" spc="-5" dirty="0" smtClean="0">
                <a:latin typeface="TH SarabunPSK"/>
                <a:cs typeface="TH SarabunPSK"/>
              </a:rPr>
              <a:t>ม</a:t>
            </a:r>
            <a:r>
              <a:rPr lang="th-TH" spc="-15" dirty="0" smtClean="0">
                <a:latin typeface="TH SarabunPSK"/>
                <a:cs typeface="TH SarabunPSK"/>
              </a:rPr>
              <a:t>ค</a:t>
            </a:r>
            <a:r>
              <a:rPr lang="th-TH" spc="-5" dirty="0" smtClean="0">
                <a:latin typeface="TH SarabunPSK"/>
                <a:cs typeface="TH SarabunPSK"/>
              </a:rPr>
              <a:t>า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10" dirty="0" smtClean="0">
                <a:latin typeface="TH SarabunPSK"/>
                <a:cs typeface="TH SarabunPSK"/>
              </a:rPr>
              <a:t>ารล</a:t>
            </a:r>
            <a:r>
              <a:rPr lang="th-TH" spc="5" dirty="0" smtClean="0">
                <a:latin typeface="TH SarabunPSK"/>
                <a:cs typeface="TH SarabunPSK"/>
              </a:rPr>
              <a:t>ง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-5" dirty="0" smtClean="0">
                <a:latin typeface="TH SarabunPSK"/>
                <a:cs typeface="TH SarabunPSK"/>
              </a:rPr>
              <a:t>ุน</a:t>
            </a:r>
            <a:endParaRPr lang="th-TH" dirty="0" smtClean="0">
              <a:latin typeface="TH SarabunPSK"/>
              <a:cs typeface="TH SarabunPSK"/>
            </a:endParaRPr>
          </a:p>
          <a:p>
            <a:pPr marL="12700" marR="17780" indent="0" algn="just">
              <a:lnSpc>
                <a:spcPct val="108100"/>
              </a:lnSpc>
              <a:buNone/>
            </a:pP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1706196721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12700">
              <a:lnSpc>
                <a:spcPct val="100000"/>
              </a:lnSpc>
            </a:pPr>
            <a:r>
              <a:rPr lang="th-TH" b="1" spc="-15" dirty="0" smtClean="0">
                <a:latin typeface="TH SarabunPSK"/>
                <a:cs typeface="TH SarabunPSK"/>
              </a:rPr>
              <a:t>ธุรกิจโทรทัศน</a:t>
            </a:r>
            <a:br>
              <a:rPr lang="th-TH" b="1" spc="-15" dirty="0" smtClean="0">
                <a:latin typeface="TH SarabunPSK"/>
                <a:cs typeface="TH SarabunPSK"/>
              </a:rPr>
            </a:br>
            <a:endParaRPr lang="th-TH" dirty="0">
              <a:latin typeface="TH SarabunPSK"/>
              <a:cs typeface="TH SarabunPSK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13335" marR="15875" indent="0" algn="thaiDist">
              <a:lnSpc>
                <a:spcPct val="108100"/>
              </a:lnSpc>
              <a:buNone/>
            </a:pPr>
            <a:r>
              <a:rPr lang="th-TH" spc="-20" dirty="0" smtClean="0">
                <a:latin typeface="TH SarabunPSK"/>
                <a:cs typeface="TH SarabunPSK"/>
              </a:rPr>
              <a:t>อ</a:t>
            </a:r>
            <a:r>
              <a:rPr lang="th-TH" spc="-10" dirty="0" smtClean="0">
                <a:latin typeface="TH SarabunPSK"/>
                <a:cs typeface="TH SarabunPSK"/>
              </a:rPr>
              <a:t>ย</a:t>
            </a:r>
            <a:r>
              <a:rPr lang="th-TH" spc="-20" dirty="0" smtClean="0">
                <a:latin typeface="TH SarabunPSK"/>
                <a:cs typeface="TH SarabunPSK"/>
              </a:rPr>
              <a:t></a:t>
            </a:r>
            <a:r>
              <a:rPr lang="th-TH" spc="-10" dirty="0" smtClean="0">
                <a:latin typeface="TH SarabunPSK"/>
                <a:cs typeface="TH SarabunPSK"/>
              </a:rPr>
              <a:t>าง</a:t>
            </a:r>
            <a:r>
              <a:rPr lang="th-TH" spc="-15" dirty="0" smtClean="0">
                <a:latin typeface="TH SarabunPSK"/>
                <a:cs typeface="TH SarabunPSK"/>
              </a:rPr>
              <a:t>ไ</a:t>
            </a:r>
            <a:r>
              <a:rPr lang="th-TH" spc="-5" dirty="0" smtClean="0">
                <a:latin typeface="TH SarabunPSK"/>
                <a:cs typeface="TH SarabunPSK"/>
              </a:rPr>
              <a:t>ร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20" dirty="0" smtClean="0">
                <a:latin typeface="TH SarabunPSK"/>
                <a:cs typeface="TH SarabunPSK"/>
              </a:rPr>
              <a:t>็</a:t>
            </a:r>
            <a:r>
              <a:rPr lang="th-TH" spc="-5" dirty="0" smtClean="0">
                <a:latin typeface="TH SarabunPSK"/>
                <a:cs typeface="TH SarabunPSK"/>
              </a:rPr>
              <a:t>ดี</a:t>
            </a:r>
            <a:r>
              <a:rPr lang="th-TH" spc="-10" dirty="0" smtClean="0">
                <a:latin typeface="TH SarabunPSK"/>
                <a:cs typeface="TH SarabunPSK"/>
              </a:rPr>
              <a:t>หล</a:t>
            </a:r>
            <a:r>
              <a:rPr lang="th-TH" spc="-20" dirty="0" smtClean="0">
                <a:latin typeface="TH SarabunPSK"/>
                <a:cs typeface="TH SarabunPSK"/>
              </a:rPr>
              <a:t>ั</a:t>
            </a:r>
            <a:r>
              <a:rPr lang="th-TH" spc="-10" dirty="0" smtClean="0">
                <a:latin typeface="TH SarabunPSK"/>
                <a:cs typeface="TH SarabunPSK"/>
              </a:rPr>
              <a:t>ง</a:t>
            </a:r>
            <a:r>
              <a:rPr lang="th-TH" spc="-15" dirty="0" smtClean="0">
                <a:latin typeface="TH SarabunPSK"/>
                <a:cs typeface="TH SarabunPSK"/>
              </a:rPr>
              <a:t>ม</a:t>
            </a:r>
            <a:r>
              <a:rPr lang="th-TH" spc="10" dirty="0" smtClean="0">
                <a:latin typeface="TH SarabunPSK"/>
                <a:cs typeface="TH SarabunPSK"/>
              </a:rPr>
              <a:t>ี</a:t>
            </a:r>
            <a:r>
              <a:rPr lang="th-TH" spc="-5" dirty="0" smtClean="0">
                <a:latin typeface="TH SarabunPSK"/>
                <a:cs typeface="TH SarabunPSK"/>
              </a:rPr>
              <a:t>ช</a:t>
            </a:r>
            <a:r>
              <a:rPr lang="th-TH" spc="10" dirty="0" smtClean="0">
                <a:latin typeface="TH SarabunPSK"/>
                <a:cs typeface="TH SarabunPSK"/>
              </a:rPr>
              <a:t></a:t>
            </a:r>
            <a:r>
              <a:rPr lang="th-TH" spc="-5" dirty="0" smtClean="0">
                <a:latin typeface="TH SarabunPSK"/>
                <a:cs typeface="TH SarabunPSK"/>
              </a:rPr>
              <a:t>อ</a:t>
            </a:r>
            <a:r>
              <a:rPr lang="th-TH" spc="5" dirty="0" smtClean="0">
                <a:latin typeface="TH SarabunPSK"/>
                <a:cs typeface="TH SarabunPSK"/>
              </a:rPr>
              <a:t>ง</a:t>
            </a:r>
            <a:r>
              <a:rPr lang="th-TH" spc="-10" dirty="0" smtClean="0">
                <a:latin typeface="TH SarabunPSK"/>
                <a:cs typeface="TH SarabunPSK"/>
              </a:rPr>
              <a:t>ด</a:t>
            </a:r>
            <a:r>
              <a:rPr lang="th-TH" spc="-5" dirty="0" smtClean="0">
                <a:latin typeface="TH SarabunPSK"/>
                <a:cs typeface="TH SarabunPSK"/>
              </a:rPr>
              <a:t>ิ</a:t>
            </a:r>
            <a:r>
              <a:rPr lang="th-TH" spc="-10" dirty="0" smtClean="0">
                <a:latin typeface="TH SarabunPSK"/>
                <a:cs typeface="TH SarabunPSK"/>
              </a:rPr>
              <a:t>จ</a:t>
            </a:r>
            <a:r>
              <a:rPr lang="th-TH" spc="10" dirty="0" smtClean="0">
                <a:latin typeface="TH SarabunPSK"/>
                <a:cs typeface="TH SarabunPSK"/>
              </a:rPr>
              <a:t>ิ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10" dirty="0" smtClean="0">
                <a:latin typeface="TH SarabunPSK"/>
                <a:cs typeface="TH SarabunPSK"/>
              </a:rPr>
              <a:t>ั</a:t>
            </a:r>
            <a:r>
              <a:rPr lang="th-TH" spc="5" dirty="0" smtClean="0">
                <a:latin typeface="TH SarabunPSK"/>
                <a:cs typeface="TH SarabunPSK"/>
              </a:rPr>
              <a:t>ล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-5" dirty="0" smtClean="0">
                <a:latin typeface="TH SarabunPSK"/>
                <a:cs typeface="TH SarabunPSK"/>
              </a:rPr>
              <a:t>ีวี</a:t>
            </a:r>
            <a:r>
              <a:rPr lang="th-TH" spc="5" dirty="0" smtClean="0">
                <a:latin typeface="TH SarabunPSK"/>
                <a:cs typeface="TH SarabunPSK"/>
              </a:rPr>
              <a:t>เ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5" dirty="0" smtClean="0">
                <a:latin typeface="TH SarabunPSK"/>
                <a:cs typeface="TH SarabunPSK"/>
              </a:rPr>
              <a:t>ิ</a:t>
            </a:r>
            <a:r>
              <a:rPr lang="th-TH" spc="0" dirty="0" smtClean="0">
                <a:latin typeface="TH SarabunPSK"/>
                <a:cs typeface="TH SarabunPSK"/>
              </a:rPr>
              <a:t>ด</a:t>
            </a:r>
            <a:r>
              <a:rPr lang="th-TH" spc="-15" dirty="0" smtClean="0">
                <a:latin typeface="TH SarabunPSK"/>
                <a:cs typeface="TH SarabunPSK"/>
              </a:rPr>
              <a:t>ข</a:t>
            </a:r>
            <a:r>
              <a:rPr lang="th-TH" spc="-20" dirty="0" smtClean="0">
                <a:latin typeface="TH SarabunPSK"/>
                <a:cs typeface="TH SarabunPSK"/>
              </a:rPr>
              <a:t>ึ</a:t>
            </a:r>
            <a:r>
              <a:rPr lang="th-TH" spc="-5" dirty="0" smtClean="0">
                <a:latin typeface="TH SarabunPSK"/>
                <a:cs typeface="TH SarabunPSK"/>
              </a:rPr>
              <a:t>้</a:t>
            </a:r>
            <a:r>
              <a:rPr lang="th-TH" spc="-10" dirty="0" smtClean="0">
                <a:latin typeface="TH SarabunPSK"/>
                <a:cs typeface="TH SarabunPSK"/>
              </a:rPr>
              <a:t>น</a:t>
            </a:r>
            <a:r>
              <a:rPr lang="th-TH" spc="-5" dirty="0" smtClean="0">
                <a:latin typeface="TH SarabunPSK"/>
                <a:cs typeface="TH SarabunPSK"/>
              </a:rPr>
              <a:t>ธุ</a:t>
            </a:r>
            <a:r>
              <a:rPr lang="th-TH" spc="0" dirty="0" smtClean="0">
                <a:latin typeface="TH SarabunPSK"/>
                <a:cs typeface="TH SarabunPSK"/>
              </a:rPr>
              <a:t>ร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10" dirty="0" smtClean="0">
                <a:latin typeface="TH SarabunPSK"/>
                <a:cs typeface="TH SarabunPSK"/>
              </a:rPr>
              <a:t>ิ</a:t>
            </a:r>
            <a:r>
              <a:rPr lang="th-TH" spc="0" dirty="0" smtClean="0">
                <a:latin typeface="TH SarabunPSK"/>
                <a:cs typeface="TH SarabunPSK"/>
              </a:rPr>
              <a:t>จ</a:t>
            </a:r>
            <a:r>
              <a:rPr lang="th-TH" spc="10" dirty="0" smtClean="0">
                <a:latin typeface="TH SarabunPSK"/>
                <a:cs typeface="TH SarabunPSK"/>
              </a:rPr>
              <a:t>โ</a:t>
            </a:r>
            <a:r>
              <a:rPr lang="th-TH" spc="-5" dirty="0" smtClean="0">
                <a:latin typeface="TH SarabunPSK"/>
                <a:cs typeface="TH SarabunPSK"/>
              </a:rPr>
              <a:t>ท</a:t>
            </a:r>
            <a:r>
              <a:rPr lang="th-TH" spc="0" dirty="0" smtClean="0">
                <a:latin typeface="TH SarabunPSK"/>
                <a:cs typeface="TH SarabunPSK"/>
              </a:rPr>
              <a:t>ร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-5" dirty="0" smtClean="0">
                <a:latin typeface="TH SarabunPSK"/>
                <a:cs typeface="TH SarabunPSK"/>
              </a:rPr>
              <a:t>ัศ</a:t>
            </a:r>
            <a:r>
              <a:rPr lang="th-TH" spc="-10" dirty="0" smtClean="0">
                <a:latin typeface="TH SarabunPSK"/>
                <a:cs typeface="TH SarabunPSK"/>
              </a:rPr>
              <a:t>น</a:t>
            </a:r>
            <a:r>
              <a:rPr lang="th-TH" spc="-5" dirty="0" smtClean="0">
                <a:latin typeface="TH SarabunPSK"/>
                <a:cs typeface="TH SarabunPSK"/>
              </a:rPr>
              <a:t></a:t>
            </a:r>
            <a:r>
              <a:rPr lang="th-TH" spc="0" dirty="0" smtClean="0">
                <a:latin typeface="TH SarabunPSK"/>
                <a:cs typeface="TH SarabunPSK"/>
              </a:rPr>
              <a:t>ร</a:t>
            </a:r>
            <a:r>
              <a:rPr lang="th-TH" spc="-5" dirty="0" smtClean="0">
                <a:latin typeface="TH SarabunPSK"/>
                <a:cs typeface="TH SarabunPSK"/>
              </a:rPr>
              <a:t>ะ</a:t>
            </a:r>
            <a:r>
              <a:rPr lang="th-TH" spc="0" dirty="0" smtClean="0">
                <a:latin typeface="TH SarabunPSK"/>
                <a:cs typeface="TH SarabunPSK"/>
              </a:rPr>
              <a:t>บบจาน</a:t>
            </a:r>
            <a:r>
              <a:rPr lang="th-TH" spc="-5" dirty="0" smtClean="0">
                <a:latin typeface="TH SarabunPSK"/>
                <a:cs typeface="TH SarabunPSK"/>
              </a:rPr>
              <a:t>ร</a:t>
            </a:r>
            <a:r>
              <a:rPr lang="th-TH" spc="5" dirty="0" smtClean="0">
                <a:latin typeface="TH SarabunPSK"/>
                <a:cs typeface="TH SarabunPSK"/>
              </a:rPr>
              <a:t>ับ</a:t>
            </a:r>
            <a:r>
              <a:rPr lang="th-TH" spc="-10" dirty="0" smtClean="0">
                <a:latin typeface="TH SarabunPSK"/>
                <a:cs typeface="TH SarabunPSK"/>
              </a:rPr>
              <a:t>ส</a:t>
            </a:r>
            <a:r>
              <a:rPr lang="th-TH" spc="5" dirty="0" smtClean="0">
                <a:latin typeface="TH SarabunPSK"/>
                <a:cs typeface="TH SarabunPSK"/>
              </a:rPr>
              <a:t>ัญ</a:t>
            </a:r>
            <a:r>
              <a:rPr lang="th-TH" spc="0" dirty="0" smtClean="0">
                <a:latin typeface="TH SarabunPSK"/>
                <a:cs typeface="TH SarabunPSK"/>
              </a:rPr>
              <a:t>ญา</a:t>
            </a:r>
            <a:r>
              <a:rPr lang="th-TH" spc="-5" dirty="0" smtClean="0">
                <a:latin typeface="TH SarabunPSK"/>
                <a:cs typeface="TH SarabunPSK"/>
              </a:rPr>
              <a:t>ณ</a:t>
            </a:r>
            <a:r>
              <a:rPr lang="th-TH" spc="0" dirty="0" smtClean="0">
                <a:latin typeface="TH SarabunPSK"/>
                <a:cs typeface="TH SarabunPSK"/>
              </a:rPr>
              <a:t>ดา</a:t>
            </a:r>
            <a:r>
              <a:rPr lang="th-TH" spc="5" dirty="0" smtClean="0">
                <a:latin typeface="TH SarabunPSK"/>
                <a:cs typeface="TH SarabunPSK"/>
              </a:rPr>
              <a:t>วเ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-5" dirty="0" smtClean="0">
                <a:latin typeface="TH SarabunPSK"/>
                <a:cs typeface="TH SarabunPSK"/>
              </a:rPr>
              <a:t>ี</a:t>
            </a:r>
            <a:r>
              <a:rPr lang="th-TH" spc="0" dirty="0" smtClean="0">
                <a:latin typeface="TH SarabunPSK"/>
                <a:cs typeface="TH SarabunPSK"/>
              </a:rPr>
              <a:t>ย</a:t>
            </a:r>
            <a:r>
              <a:rPr lang="th-TH" spc="-5" dirty="0" smtClean="0">
                <a:latin typeface="TH SarabunPSK"/>
                <a:cs typeface="TH SarabunPSK"/>
              </a:rPr>
              <a:t>ม</a:t>
            </a:r>
            <a:r>
              <a:rPr lang="th-TH" spc="0" dirty="0" smtClean="0">
                <a:latin typeface="TH SarabunPSK"/>
                <a:cs typeface="TH SarabunPSK"/>
              </a:rPr>
              <a:t>แบบไ</a:t>
            </a:r>
            <a:r>
              <a:rPr lang="th-TH" spc="-15" dirty="0" smtClean="0">
                <a:latin typeface="TH SarabunPSK"/>
                <a:cs typeface="TH SarabunPSK"/>
              </a:rPr>
              <a:t>ม</a:t>
            </a:r>
            <a:r>
              <a:rPr lang="th-TH" spc="-5" dirty="0" smtClean="0">
                <a:latin typeface="TH SarabunPSK"/>
                <a:cs typeface="TH SarabunPSK"/>
              </a:rPr>
              <a:t></a:t>
            </a:r>
            <a:r>
              <a:rPr lang="th-TH" spc="-10" dirty="0" smtClean="0">
                <a:latin typeface="TH SarabunPSK"/>
                <a:cs typeface="TH SarabunPSK"/>
              </a:rPr>
              <a:t>ต</a:t>
            </a:r>
            <a:r>
              <a:rPr lang="th-TH" spc="-5" dirty="0" smtClean="0">
                <a:latin typeface="TH SarabunPSK"/>
                <a:cs typeface="TH SarabunPSK"/>
              </a:rPr>
              <a:t>อ</a:t>
            </a:r>
            <a:r>
              <a:rPr lang="th-TH" spc="5" dirty="0" smtClean="0">
                <a:latin typeface="TH SarabunPSK"/>
                <a:cs typeface="TH SarabunPSK"/>
              </a:rPr>
              <a:t>ง</a:t>
            </a:r>
            <a:r>
              <a:rPr lang="th-TH" spc="-10" dirty="0" smtClean="0">
                <a:latin typeface="TH SarabunPSK"/>
                <a:cs typeface="TH SarabunPSK"/>
              </a:rPr>
              <a:t>จ</a:t>
            </a:r>
            <a:r>
              <a:rPr lang="th-TH" spc="5" dirty="0" smtClean="0">
                <a:latin typeface="TH SarabunPSK"/>
                <a:cs typeface="TH SarabunPSK"/>
              </a:rPr>
              <a:t>า</a:t>
            </a:r>
            <a:r>
              <a:rPr lang="th-TH" spc="-10" dirty="0" smtClean="0">
                <a:latin typeface="TH SarabunPSK"/>
                <a:cs typeface="TH SarabunPSK"/>
              </a:rPr>
              <a:t>ย</a:t>
            </a:r>
            <a:r>
              <a:rPr lang="th-TH" spc="-5" dirty="0" smtClean="0">
                <a:latin typeface="TH SarabunPSK"/>
                <a:cs typeface="TH SarabunPSK"/>
              </a:rPr>
              <a:t> ร</a:t>
            </a:r>
            <a:r>
              <a:rPr lang="th-TH" spc="-10" dirty="0" smtClean="0">
                <a:latin typeface="TH SarabunPSK"/>
                <a:cs typeface="TH SarabunPSK"/>
              </a:rPr>
              <a:t>า</a:t>
            </a:r>
            <a:r>
              <a:rPr lang="th-TH" spc="-5" dirty="0" smtClean="0">
                <a:latin typeface="TH SarabunPSK"/>
                <a:cs typeface="TH SarabunPSK"/>
              </a:rPr>
              <a:t>ยเ</a:t>
            </a:r>
            <a:r>
              <a:rPr lang="th-TH" spc="-15" dirty="0" smtClean="0">
                <a:latin typeface="TH SarabunPSK"/>
                <a:cs typeface="TH SarabunPSK"/>
              </a:rPr>
              <a:t>ด</a:t>
            </a:r>
            <a:r>
              <a:rPr lang="th-TH" spc="-20" dirty="0" smtClean="0">
                <a:latin typeface="TH SarabunPSK"/>
                <a:cs typeface="TH SarabunPSK"/>
              </a:rPr>
              <a:t>ือ</a:t>
            </a:r>
            <a:r>
              <a:rPr lang="th-TH" spc="-10" dirty="0" smtClean="0">
                <a:latin typeface="TH SarabunPSK"/>
                <a:cs typeface="TH SarabunPSK"/>
              </a:rPr>
              <a:t>น</a:t>
            </a:r>
            <a:r>
              <a:rPr lang="th-TH" spc="0" dirty="0" smtClean="0">
                <a:latin typeface="TH SarabunPSK"/>
                <a:cs typeface="TH SarabunPSK"/>
              </a:rPr>
              <a:t>ไ</a:t>
            </a:r>
            <a:r>
              <a:rPr lang="th-TH" spc="-10" dirty="0" smtClean="0">
                <a:latin typeface="TH SarabunPSK"/>
                <a:cs typeface="TH SarabunPSK"/>
              </a:rPr>
              <a:t>ด</a:t>
            </a:r>
            <a:r>
              <a:rPr lang="th-TH" spc="-5" dirty="0" smtClean="0">
                <a:latin typeface="TH SarabunPSK"/>
                <a:cs typeface="TH SarabunPSK"/>
              </a:rPr>
              <a:t>รั</a:t>
            </a:r>
            <a:r>
              <a:rPr lang="th-TH" spc="0" dirty="0" smtClean="0">
                <a:latin typeface="TH SarabunPSK"/>
                <a:cs typeface="TH SarabunPSK"/>
              </a:rPr>
              <a:t>บ</a:t>
            </a:r>
            <a:r>
              <a:rPr lang="th-TH" spc="5" dirty="0" smtClean="0">
                <a:latin typeface="TH SarabunPSK"/>
                <a:cs typeface="TH SarabunPSK"/>
              </a:rPr>
              <a:t>ผล</a:t>
            </a:r>
            <a:r>
              <a:rPr lang="th-TH" spc="-5" dirty="0" smtClean="0">
                <a:latin typeface="TH SarabunPSK"/>
                <a:cs typeface="TH SarabunPSK"/>
              </a:rPr>
              <a:t>ก</a:t>
            </a:r>
            <a:r>
              <a:rPr lang="th-TH" spc="0" dirty="0" smtClean="0">
                <a:latin typeface="TH SarabunPSK"/>
                <a:cs typeface="TH SarabunPSK"/>
              </a:rPr>
              <a:t>ร</a:t>
            </a:r>
            <a:r>
              <a:rPr lang="th-TH" spc="-5" dirty="0" smtClean="0">
                <a:latin typeface="TH SarabunPSK"/>
                <a:cs typeface="TH SarabunPSK"/>
              </a:rPr>
              <a:t>ะท</a:t>
            </a:r>
            <a:r>
              <a:rPr lang="th-TH" spc="0" dirty="0" smtClean="0">
                <a:latin typeface="TH SarabunPSK"/>
                <a:cs typeface="TH SarabunPSK"/>
              </a:rPr>
              <a:t>บจา</a:t>
            </a:r>
            <a:r>
              <a:rPr lang="th-TH" spc="-5" dirty="0" smtClean="0">
                <a:latin typeface="TH SarabunPSK"/>
                <a:cs typeface="TH SarabunPSK"/>
              </a:rPr>
              <a:t>กชอ</a:t>
            </a:r>
            <a:r>
              <a:rPr lang="th-TH" spc="5" dirty="0" smtClean="0">
                <a:latin typeface="TH SarabunPSK"/>
                <a:cs typeface="TH SarabunPSK"/>
              </a:rPr>
              <a:t>ง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-20" dirty="0" smtClean="0">
                <a:latin typeface="TH SarabunPSK"/>
                <a:cs typeface="TH SarabunPSK"/>
              </a:rPr>
              <a:t>ี</a:t>
            </a:r>
            <a:r>
              <a:rPr lang="th-TH" spc="5" dirty="0" smtClean="0">
                <a:latin typeface="TH SarabunPSK"/>
                <a:cs typeface="TH SarabunPSK"/>
              </a:rPr>
              <a:t>่เ</a:t>
            </a:r>
            <a:r>
              <a:rPr lang="th-TH" spc="-20" dirty="0" smtClean="0">
                <a:latin typeface="TH SarabunPSK"/>
                <a:cs typeface="TH SarabunPSK"/>
              </a:rPr>
              <a:t>พิ</a:t>
            </a:r>
            <a:r>
              <a:rPr lang="th-TH" spc="-5" dirty="0" smtClean="0">
                <a:latin typeface="TH SarabunPSK"/>
                <a:cs typeface="TH SarabunPSK"/>
              </a:rPr>
              <a:t>่ม</a:t>
            </a:r>
            <a:r>
              <a:rPr lang="th-TH" spc="-15" dirty="0" smtClean="0">
                <a:latin typeface="TH SarabunPSK"/>
                <a:cs typeface="TH SarabunPSK"/>
              </a:rPr>
              <a:t>ข</a:t>
            </a:r>
            <a:r>
              <a:rPr lang="th-TH" spc="-20" dirty="0" smtClean="0">
                <a:latin typeface="TH SarabunPSK"/>
                <a:cs typeface="TH SarabunPSK"/>
              </a:rPr>
              <a:t>ึ</a:t>
            </a:r>
            <a:r>
              <a:rPr lang="th-TH" spc="-5" dirty="0" smtClean="0">
                <a:latin typeface="TH SarabunPSK"/>
                <a:cs typeface="TH SarabunPSK"/>
              </a:rPr>
              <a:t>้</a:t>
            </a:r>
            <a:r>
              <a:rPr lang="th-TH" spc="0" dirty="0" smtClean="0">
                <a:latin typeface="TH SarabunPSK"/>
                <a:cs typeface="TH SarabunPSK"/>
              </a:rPr>
              <a:t>นห</a:t>
            </a:r>
            <a:r>
              <a:rPr lang="th-TH" spc="5" dirty="0" smtClean="0">
                <a:latin typeface="TH SarabunPSK"/>
                <a:cs typeface="TH SarabunPSK"/>
              </a:rPr>
              <a:t>ล</a:t>
            </a:r>
            <a:r>
              <a:rPr lang="th-TH" spc="0" dirty="0" smtClean="0">
                <a:latin typeface="TH SarabunPSK"/>
                <a:cs typeface="TH SarabunPSK"/>
              </a:rPr>
              <a:t>าย</a:t>
            </a:r>
            <a:r>
              <a:rPr lang="th-TH" spc="-10" dirty="0" smtClean="0">
                <a:latin typeface="TH SarabunPSK"/>
                <a:cs typeface="TH SarabunPSK"/>
              </a:rPr>
              <a:t>ส</a:t>
            </a:r>
            <a:r>
              <a:rPr lang="th-TH" spc="-5" dirty="0" smtClean="0">
                <a:latin typeface="TH SarabunPSK"/>
                <a:cs typeface="TH SarabunPSK"/>
              </a:rPr>
              <a:t>ิ</a:t>
            </a:r>
            <a:r>
              <a:rPr lang="th-TH" spc="0" dirty="0" smtClean="0">
                <a:latin typeface="TH SarabunPSK"/>
                <a:cs typeface="TH SarabunPSK"/>
              </a:rPr>
              <a:t>บ</a:t>
            </a:r>
            <a:r>
              <a:rPr lang="th-TH" spc="-5" dirty="0" smtClean="0">
                <a:latin typeface="TH SarabunPSK"/>
                <a:cs typeface="TH SarabunPSK"/>
              </a:rPr>
              <a:t>ชอง</a:t>
            </a:r>
            <a:r>
              <a:rPr lang="th-TH" spc="25" dirty="0" smtClean="0">
                <a:latin typeface="TH SarabunPSK"/>
                <a:cs typeface="TH SarabunPSK"/>
              </a:rPr>
              <a:t> </a:t>
            </a:r>
            <a:r>
              <a:rPr lang="th-TH" spc="-5" dirty="0" smtClean="0">
                <a:latin typeface="TH SarabunPSK"/>
                <a:cs typeface="TH SarabunPSK"/>
              </a:rPr>
              <a:t>ก</a:t>
            </a:r>
            <a:r>
              <a:rPr lang="th-TH" spc="0" dirty="0" smtClean="0">
                <a:latin typeface="TH SarabunPSK"/>
                <a:cs typeface="TH SarabunPSK"/>
              </a:rPr>
              <a:t>ารแจ</a:t>
            </a:r>
            <a:r>
              <a:rPr lang="th-TH" spc="-5" dirty="0" smtClean="0">
                <a:latin typeface="TH SarabunPSK"/>
                <a:cs typeface="TH SarabunPSK"/>
              </a:rPr>
              <a:t>ก</a:t>
            </a:r>
            <a:r>
              <a:rPr lang="th-TH" spc="-15" dirty="0" smtClean="0">
                <a:latin typeface="TH SarabunPSK"/>
                <a:cs typeface="TH SarabunPSK"/>
              </a:rPr>
              <a:t>ค</a:t>
            </a:r>
            <a:r>
              <a:rPr lang="th-TH" spc="-5" dirty="0" smtClean="0">
                <a:latin typeface="TH SarabunPSK"/>
                <a:cs typeface="TH SarabunPSK"/>
              </a:rPr>
              <a:t>ู</a:t>
            </a:r>
            <a:r>
              <a:rPr lang="th-TH" spc="0" dirty="0" smtClean="0">
                <a:latin typeface="TH SarabunPSK"/>
                <a:cs typeface="TH SarabunPSK"/>
              </a:rPr>
              <a:t>ป</a:t>
            </a:r>
            <a:r>
              <a:rPr lang="th-TH" spc="-5" dirty="0" smtClean="0">
                <a:latin typeface="TH SarabunPSK"/>
                <a:cs typeface="TH SarabunPSK"/>
              </a:rPr>
              <a:t>อ</a:t>
            </a:r>
            <a:r>
              <a:rPr lang="th-TH" spc="5" dirty="0" smtClean="0">
                <a:latin typeface="TH SarabunPSK"/>
                <a:cs typeface="TH SarabunPSK"/>
              </a:rPr>
              <a:t>ง</a:t>
            </a:r>
            <a:r>
              <a:rPr lang="th-TH" spc="-10" dirty="0" smtClean="0">
                <a:latin typeface="TH SarabunPSK"/>
                <a:cs typeface="TH SarabunPSK"/>
              </a:rPr>
              <a:t>ด</a:t>
            </a:r>
            <a:r>
              <a:rPr lang="th-TH" spc="-5" dirty="0" smtClean="0">
                <a:latin typeface="TH SarabunPSK"/>
                <a:cs typeface="TH SarabunPSK"/>
              </a:rPr>
              <a:t>ิ</a:t>
            </a:r>
            <a:r>
              <a:rPr lang="th-TH" spc="-10" dirty="0" smtClean="0">
                <a:latin typeface="TH SarabunPSK"/>
                <a:cs typeface="TH SarabunPSK"/>
              </a:rPr>
              <a:t>จ</a:t>
            </a:r>
            <a:r>
              <a:rPr lang="th-TH" spc="-5" dirty="0" smtClean="0">
                <a:latin typeface="TH SarabunPSK"/>
                <a:cs typeface="TH SarabunPSK"/>
              </a:rPr>
              <a:t>ิ</a:t>
            </a:r>
            <a:r>
              <a:rPr lang="th-TH" spc="0" dirty="0" smtClean="0">
                <a:latin typeface="TH SarabunPSK"/>
                <a:cs typeface="TH SarabunPSK"/>
              </a:rPr>
              <a:t>ต</a:t>
            </a:r>
            <a:r>
              <a:rPr lang="th-TH" spc="-5" dirty="0" smtClean="0">
                <a:latin typeface="TH SarabunPSK"/>
                <a:cs typeface="TH SarabunPSK"/>
              </a:rPr>
              <a:t>อ</a:t>
            </a:r>
            <a:r>
              <a:rPr lang="th-TH" spc="5" dirty="0" smtClean="0">
                <a:latin typeface="TH SarabunPSK"/>
                <a:cs typeface="TH SarabunPSK"/>
              </a:rPr>
              <a:t>ล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-5" dirty="0" smtClean="0">
                <a:latin typeface="TH SarabunPSK"/>
                <a:cs typeface="TH SarabunPSK"/>
              </a:rPr>
              <a:t>ีวี</a:t>
            </a:r>
            <a:r>
              <a:rPr lang="th-TH" spc="0" dirty="0" smtClean="0">
                <a:latin typeface="TH SarabunPSK"/>
                <a:cs typeface="TH SarabunPSK"/>
              </a:rPr>
              <a:t>ใ</a:t>
            </a:r>
            <a:r>
              <a:rPr lang="th-TH" spc="-10" dirty="0" smtClean="0">
                <a:latin typeface="TH SarabunPSK"/>
                <a:cs typeface="TH SarabunPSK"/>
              </a:rPr>
              <a:t>ห</a:t>
            </a:r>
            <a:r>
              <a:rPr lang="th-TH" spc="-5" dirty="0" smtClean="0">
                <a:latin typeface="TH SarabunPSK"/>
                <a:cs typeface="TH SarabunPSK"/>
              </a:rPr>
              <a:t>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-5" dirty="0" smtClean="0">
                <a:latin typeface="TH SarabunPSK"/>
                <a:cs typeface="TH SarabunPSK"/>
              </a:rPr>
              <a:t>ุกครั</a:t>
            </a:r>
            <a:r>
              <a:rPr lang="th-TH" spc="5" dirty="0" smtClean="0">
                <a:latin typeface="TH SarabunPSK"/>
                <a:cs typeface="TH SarabunPSK"/>
              </a:rPr>
              <a:t>วเ</a:t>
            </a:r>
            <a:r>
              <a:rPr lang="th-TH" spc="-5" dirty="0" smtClean="0">
                <a:latin typeface="TH SarabunPSK"/>
                <a:cs typeface="TH SarabunPSK"/>
              </a:rPr>
              <a:t>รือ</a:t>
            </a:r>
            <a:r>
              <a:rPr lang="th-TH" spc="-10" dirty="0" smtClean="0">
                <a:latin typeface="TH SarabunPSK"/>
                <a:cs typeface="TH SarabunPSK"/>
              </a:rPr>
              <a:t>น</a:t>
            </a:r>
            <a:r>
              <a:rPr lang="th-TH" spc="25" dirty="0" smtClean="0">
                <a:latin typeface="TH SarabunPSK"/>
                <a:cs typeface="TH SarabunPSK"/>
              </a:rPr>
              <a:t> </a:t>
            </a:r>
            <a:r>
              <a:rPr lang="th-TH" spc="-5" dirty="0" smtClean="0">
                <a:latin typeface="TH SarabunPSK"/>
                <a:cs typeface="TH SarabunPSK"/>
              </a:rPr>
              <a:t>ก</a:t>
            </a:r>
            <a:r>
              <a:rPr lang="th-TH" spc="0" dirty="0" smtClean="0">
                <a:latin typeface="TH SarabunPSK"/>
                <a:cs typeface="TH SarabunPSK"/>
              </a:rPr>
              <a:t>ารแ</a:t>
            </a:r>
            <a:r>
              <a:rPr lang="th-TH" spc="-15" dirty="0" smtClean="0">
                <a:latin typeface="TH SarabunPSK"/>
                <a:cs typeface="TH SarabunPSK"/>
              </a:rPr>
              <a:t>ข</a:t>
            </a:r>
            <a:r>
              <a:rPr lang="th-TH" spc="-5" dirty="0" smtClean="0">
                <a:latin typeface="TH SarabunPSK"/>
                <a:cs typeface="TH SarabunPSK"/>
              </a:rPr>
              <a:t></a:t>
            </a:r>
            <a:r>
              <a:rPr lang="th-TH" spc="5" dirty="0" smtClean="0">
                <a:latin typeface="TH SarabunPSK"/>
                <a:cs typeface="TH SarabunPSK"/>
              </a:rPr>
              <a:t>ง</a:t>
            </a:r>
            <a:r>
              <a:rPr lang="th-TH" spc="-15" dirty="0" smtClean="0">
                <a:latin typeface="TH SarabunPSK"/>
                <a:cs typeface="TH SarabunPSK"/>
              </a:rPr>
              <a:t>ข</a:t>
            </a:r>
            <a:r>
              <a:rPr lang="th-TH" spc="5" dirty="0" smtClean="0">
                <a:latin typeface="TH SarabunPSK"/>
                <a:cs typeface="TH SarabunPSK"/>
              </a:rPr>
              <a:t>ัน </a:t>
            </a:r>
            <a:r>
              <a:rPr lang="th-TH" spc="-10" dirty="0" smtClean="0">
                <a:latin typeface="TH SarabunPSK"/>
                <a:cs typeface="TH SarabunPSK"/>
              </a:rPr>
              <a:t>ด</a:t>
            </a:r>
            <a:r>
              <a:rPr lang="th-TH" spc="-20" dirty="0" smtClean="0">
                <a:latin typeface="TH SarabunPSK"/>
                <a:cs typeface="TH SarabunPSK"/>
              </a:rPr>
              <a:t></a:t>
            </a:r>
            <a:r>
              <a:rPr lang="th-TH" spc="-10" dirty="0" smtClean="0">
                <a:latin typeface="TH SarabunPSK"/>
                <a:cs typeface="TH SarabunPSK"/>
              </a:rPr>
              <a:t>าน</a:t>
            </a:r>
            <a:r>
              <a:rPr lang="th-TH" spc="-15" dirty="0" smtClean="0">
                <a:latin typeface="TH SarabunPSK"/>
                <a:cs typeface="TH SarabunPSK"/>
              </a:rPr>
              <a:t>ค</a:t>
            </a:r>
            <a:r>
              <a:rPr lang="th-TH" spc="-20" dirty="0" smtClean="0">
                <a:latin typeface="TH SarabunPSK"/>
                <a:cs typeface="TH SarabunPSK"/>
              </a:rPr>
              <a:t>ุ</a:t>
            </a:r>
            <a:r>
              <a:rPr lang="th-TH" spc="-15" dirty="0" smtClean="0">
                <a:latin typeface="TH SarabunPSK"/>
                <a:cs typeface="TH SarabunPSK"/>
              </a:rPr>
              <a:t>ณ</a:t>
            </a:r>
            <a:r>
              <a:rPr lang="th-TH" spc="-5" dirty="0" smtClean="0">
                <a:latin typeface="TH SarabunPSK"/>
                <a:cs typeface="TH SarabunPSK"/>
              </a:rPr>
              <a:t>ภ</a:t>
            </a:r>
            <a:r>
              <a:rPr lang="th-TH" spc="-10" dirty="0" smtClean="0">
                <a:latin typeface="TH SarabunPSK"/>
                <a:cs typeface="TH SarabunPSK"/>
              </a:rPr>
              <a:t>า</a:t>
            </a:r>
            <a:r>
              <a:rPr lang="th-TH" spc="-20" dirty="0" smtClean="0">
                <a:latin typeface="TH SarabunPSK"/>
                <a:cs typeface="TH SarabunPSK"/>
              </a:rPr>
              <a:t>พ</a:t>
            </a:r>
            <a:r>
              <a:rPr lang="th-TH" spc="-5" dirty="0" smtClean="0">
                <a:latin typeface="TH SarabunPSK"/>
                <a:cs typeface="TH SarabunPSK"/>
              </a:rPr>
              <a:t>ร</a:t>
            </a:r>
            <a:r>
              <a:rPr lang="th-TH" spc="-10" dirty="0" smtClean="0">
                <a:latin typeface="TH SarabunPSK"/>
                <a:cs typeface="TH SarabunPSK"/>
              </a:rPr>
              <a:t>าย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10" dirty="0" smtClean="0">
                <a:latin typeface="TH SarabunPSK"/>
                <a:cs typeface="TH SarabunPSK"/>
              </a:rPr>
              <a:t>า</a:t>
            </a:r>
            <a:r>
              <a:rPr lang="th-TH" spc="-5" dirty="0" smtClean="0">
                <a:latin typeface="TH SarabunPSK"/>
                <a:cs typeface="TH SarabunPSK"/>
              </a:rPr>
              <a:t>ร</a:t>
            </a:r>
            <a:r>
              <a:rPr lang="th-TH" spc="-15" dirty="0" smtClean="0">
                <a:latin typeface="TH SarabunPSK"/>
                <a:cs typeface="TH SarabunPSK"/>
              </a:rPr>
              <a:t>ข</a:t>
            </a:r>
            <a:r>
              <a:rPr lang="th-TH" spc="-20" dirty="0" smtClean="0">
                <a:latin typeface="TH SarabunPSK"/>
                <a:cs typeface="TH SarabunPSK"/>
              </a:rPr>
              <a:t>อ</a:t>
            </a:r>
            <a:r>
              <a:rPr lang="th-TH" spc="-10" dirty="0" smtClean="0">
                <a:latin typeface="TH SarabunPSK"/>
                <a:cs typeface="TH SarabunPSK"/>
              </a:rPr>
              <a:t>ง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10" dirty="0" smtClean="0">
                <a:latin typeface="TH SarabunPSK"/>
                <a:cs typeface="TH SarabunPSK"/>
              </a:rPr>
              <a:t>ล</a:t>
            </a:r>
            <a:r>
              <a:rPr lang="th-TH" spc="-20" dirty="0" smtClean="0">
                <a:latin typeface="TH SarabunPSK"/>
                <a:cs typeface="TH SarabunPSK"/>
              </a:rPr>
              <a:t>ุ</a:t>
            </a:r>
            <a:r>
              <a:rPr lang="th-TH" spc="-15" dirty="0" smtClean="0">
                <a:latin typeface="TH SarabunPSK"/>
                <a:cs typeface="TH SarabunPSK"/>
              </a:rPr>
              <a:t>มด</a:t>
            </a:r>
            <a:r>
              <a:rPr lang="th-TH" spc="-20" dirty="0" smtClean="0">
                <a:latin typeface="TH SarabunPSK"/>
                <a:cs typeface="TH SarabunPSK"/>
              </a:rPr>
              <a:t>ิ</a:t>
            </a:r>
            <a:r>
              <a:rPr lang="th-TH" spc="-10" dirty="0" smtClean="0">
                <a:latin typeface="TH SarabunPSK"/>
                <a:cs typeface="TH SarabunPSK"/>
              </a:rPr>
              <a:t>จ</a:t>
            </a:r>
            <a:r>
              <a:rPr lang="th-TH" spc="-20" dirty="0" smtClean="0">
                <a:latin typeface="TH SarabunPSK"/>
                <a:cs typeface="TH SarabunPSK"/>
              </a:rPr>
              <a:t>ิ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-5" dirty="0" smtClean="0">
                <a:latin typeface="TH SarabunPSK"/>
                <a:cs typeface="TH SarabunPSK"/>
              </a:rPr>
              <a:t>ั</a:t>
            </a:r>
            <a:r>
              <a:rPr lang="th-TH" spc="5" dirty="0" smtClean="0">
                <a:latin typeface="TH SarabunPSK"/>
                <a:cs typeface="TH SarabunPSK"/>
              </a:rPr>
              <a:t>ล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10" dirty="0" smtClean="0">
                <a:latin typeface="TH SarabunPSK"/>
                <a:cs typeface="TH SarabunPSK"/>
              </a:rPr>
              <a:t>ี</a:t>
            </a:r>
            <a:r>
              <a:rPr lang="th-TH" spc="-5" dirty="0" smtClean="0">
                <a:latin typeface="TH SarabunPSK"/>
                <a:cs typeface="TH SarabunPSK"/>
              </a:rPr>
              <a:t>ว</a:t>
            </a:r>
            <a:r>
              <a:rPr lang="th-TH" spc="0" dirty="0" smtClean="0">
                <a:latin typeface="TH SarabunPSK"/>
                <a:cs typeface="TH SarabunPSK"/>
              </a:rPr>
              <a:t>ี</a:t>
            </a:r>
            <a:r>
              <a:rPr lang="th-TH" spc="10" dirty="0" smtClean="0">
                <a:latin typeface="TH SarabunPSK"/>
                <a:cs typeface="TH SarabunPSK"/>
              </a:rPr>
              <a:t> </a:t>
            </a:r>
            <a:r>
              <a:rPr lang="th-TH" spc="0" dirty="0" smtClean="0">
                <a:latin typeface="TH SarabunPSK"/>
                <a:cs typeface="TH SarabunPSK"/>
              </a:rPr>
              <a:t>แ</a:t>
            </a:r>
            <a:r>
              <a:rPr lang="th-TH" spc="5" dirty="0" smtClean="0">
                <a:latin typeface="TH SarabunPSK"/>
                <a:cs typeface="TH SarabunPSK"/>
              </a:rPr>
              <a:t>ล</a:t>
            </a:r>
            <a:r>
              <a:rPr lang="th-TH" spc="-5" dirty="0" smtClean="0">
                <a:latin typeface="TH SarabunPSK"/>
                <a:cs typeface="TH SarabunPSK"/>
              </a:rPr>
              <a:t>ะ</a:t>
            </a:r>
            <a:r>
              <a:rPr lang="th-TH" spc="0" dirty="0" smtClean="0">
                <a:latin typeface="TH SarabunPSK"/>
                <a:cs typeface="TH SarabunPSK"/>
              </a:rPr>
              <a:t>แบ</a:t>
            </a:r>
            <a:r>
              <a:rPr lang="th-TH" spc="-5" dirty="0" smtClean="0">
                <a:latin typeface="TH SarabunPSK"/>
                <a:cs typeface="TH SarabunPSK"/>
              </a:rPr>
              <a:t>ก</a:t>
            </a:r>
            <a:r>
              <a:rPr lang="th-TH" spc="-10" dirty="0" smtClean="0">
                <a:latin typeface="TH SarabunPSK"/>
                <a:cs typeface="TH SarabunPSK"/>
              </a:rPr>
              <a:t>ต</a:t>
            </a:r>
            <a:r>
              <a:rPr lang="th-TH" spc="-5" dirty="0" smtClean="0">
                <a:latin typeface="TH SarabunPSK"/>
                <a:cs typeface="TH SarabunPSK"/>
              </a:rPr>
              <a:t></a:t>
            </a:r>
            <a:r>
              <a:rPr lang="th-TH" spc="0" dirty="0" smtClean="0">
                <a:latin typeface="TH SarabunPSK"/>
                <a:cs typeface="TH SarabunPSK"/>
              </a:rPr>
              <a:t>น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5" dirty="0" smtClean="0">
                <a:latin typeface="TH SarabunPSK"/>
                <a:cs typeface="TH SarabunPSK"/>
              </a:rPr>
              <a:t>ุนจ</a:t>
            </a:r>
            <a:r>
              <a:rPr lang="th-TH" spc="0" dirty="0" smtClean="0">
                <a:latin typeface="TH SarabunPSK"/>
                <a:cs typeface="TH SarabunPSK"/>
              </a:rPr>
              <a:t>า</a:t>
            </a:r>
            <a:r>
              <a:rPr lang="th-TH" spc="-5" dirty="0" smtClean="0">
                <a:latin typeface="TH SarabunPSK"/>
                <a:cs typeface="TH SarabunPSK"/>
              </a:rPr>
              <a:t>ก</a:t>
            </a:r>
            <a:r>
              <a:rPr lang="th-TH" spc="0" dirty="0" smtClean="0">
                <a:latin typeface="TH SarabunPSK"/>
                <a:cs typeface="TH SarabunPSK"/>
              </a:rPr>
              <a:t>ห</a:t>
            </a:r>
            <a:r>
              <a:rPr lang="th-TH" spc="-10" dirty="0" smtClean="0">
                <a:latin typeface="TH SarabunPSK"/>
                <a:cs typeface="TH SarabunPSK"/>
              </a:rPr>
              <a:t>ล</a:t>
            </a:r>
            <a:r>
              <a:rPr lang="th-TH" spc="10" dirty="0" smtClean="0">
                <a:latin typeface="TH SarabunPSK"/>
                <a:cs typeface="TH SarabunPSK"/>
              </a:rPr>
              <a:t>ั</a:t>
            </a:r>
            <a:r>
              <a:rPr lang="th-TH" spc="-5" dirty="0" smtClean="0">
                <a:latin typeface="TH SarabunPSK"/>
                <a:cs typeface="TH SarabunPSK"/>
              </a:rPr>
              <a:t>ก</a:t>
            </a:r>
            <a:r>
              <a:rPr lang="th-TH" spc="5" dirty="0" smtClean="0">
                <a:latin typeface="TH SarabunPSK"/>
                <a:cs typeface="TH SarabunPSK"/>
              </a:rPr>
              <a:t>เ</a:t>
            </a:r>
            <a:r>
              <a:rPr lang="th-TH" spc="-5" dirty="0" smtClean="0">
                <a:latin typeface="TH SarabunPSK"/>
                <a:cs typeface="TH SarabunPSK"/>
              </a:rPr>
              <a:t>กณ</a:t>
            </a:r>
            <a:r>
              <a:rPr lang="th-TH" spc="-15" dirty="0" smtClean="0">
                <a:latin typeface="TH SarabunPSK"/>
                <a:cs typeface="TH SarabunPSK"/>
              </a:rPr>
              <a:t>ฑ</a:t>
            </a:r>
            <a:r>
              <a:rPr lang="th-TH" spc="-5" dirty="0" smtClean="0">
                <a:latin typeface="TH SarabunPSK"/>
                <a:cs typeface="TH SarabunPSK"/>
              </a:rPr>
              <a:t>ก</a:t>
            </a:r>
            <a:r>
              <a:rPr lang="th-TH" spc="0" dirty="0" smtClean="0">
                <a:latin typeface="TH SarabunPSK"/>
                <a:cs typeface="TH SarabunPSK"/>
              </a:rPr>
              <a:t>า</a:t>
            </a:r>
            <a:r>
              <a:rPr lang="th-TH" spc="5" dirty="0" smtClean="0">
                <a:latin typeface="TH SarabunPSK"/>
                <a:cs typeface="TH SarabunPSK"/>
              </a:rPr>
              <a:t>รเผ</a:t>
            </a:r>
            <a:r>
              <a:rPr lang="th-TH" spc="0" dirty="0" smtClean="0">
                <a:latin typeface="TH SarabunPSK"/>
                <a:cs typeface="TH SarabunPSK"/>
              </a:rPr>
              <a:t>ยแ</a:t>
            </a:r>
            <a:r>
              <a:rPr lang="th-TH" spc="-5" dirty="0" smtClean="0">
                <a:latin typeface="TH SarabunPSK"/>
                <a:cs typeface="TH SarabunPSK"/>
              </a:rPr>
              <a:t>พร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5" dirty="0" smtClean="0">
                <a:latin typeface="TH SarabunPSK"/>
                <a:cs typeface="TH SarabunPSK"/>
              </a:rPr>
              <a:t>ิ</a:t>
            </a:r>
            <a:r>
              <a:rPr lang="th-TH" spc="0" dirty="0" smtClean="0">
                <a:latin typeface="TH SarabunPSK"/>
                <a:cs typeface="TH SarabunPSK"/>
              </a:rPr>
              <a:t>จ</a:t>
            </a:r>
            <a:r>
              <a:rPr lang="th-TH" spc="-5" dirty="0" smtClean="0">
                <a:latin typeface="TH SarabunPSK"/>
                <a:cs typeface="TH SarabunPSK"/>
              </a:rPr>
              <a:t>ก</a:t>
            </a:r>
            <a:r>
              <a:rPr lang="th-TH" spc="0" dirty="0" smtClean="0">
                <a:latin typeface="TH SarabunPSK"/>
                <a:cs typeface="TH SarabunPSK"/>
              </a:rPr>
              <a:t>าร</a:t>
            </a:r>
            <a:r>
              <a:rPr lang="th-TH" spc="10" dirty="0" smtClean="0">
                <a:latin typeface="TH SarabunPSK"/>
                <a:cs typeface="TH SarabunPSK"/>
              </a:rPr>
              <a:t>โ</a:t>
            </a:r>
            <a:r>
              <a:rPr lang="th-TH" spc="-5" dirty="0" smtClean="0">
                <a:latin typeface="TH SarabunPSK"/>
                <a:cs typeface="TH SarabunPSK"/>
              </a:rPr>
              <a:t>ท</a:t>
            </a:r>
            <a:r>
              <a:rPr lang="th-TH" spc="0" dirty="0" smtClean="0">
                <a:latin typeface="TH SarabunPSK"/>
                <a:cs typeface="TH SarabunPSK"/>
              </a:rPr>
              <a:t>ร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-5" dirty="0" smtClean="0">
                <a:latin typeface="TH SarabunPSK"/>
                <a:cs typeface="TH SarabunPSK"/>
              </a:rPr>
              <a:t>ัศ</a:t>
            </a:r>
            <a:r>
              <a:rPr lang="th-TH" spc="-10" dirty="0" smtClean="0">
                <a:latin typeface="TH SarabunPSK"/>
                <a:cs typeface="TH SarabunPSK"/>
              </a:rPr>
              <a:t>น</a:t>
            </a:r>
            <a:r>
              <a:rPr lang="th-TH" spc="-5" dirty="0" smtClean="0">
                <a:latin typeface="TH SarabunPSK"/>
                <a:cs typeface="TH SarabunPSK"/>
              </a:rPr>
              <a:t>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-20" dirty="0" smtClean="0">
                <a:latin typeface="TH SarabunPSK"/>
                <a:cs typeface="TH SarabunPSK"/>
              </a:rPr>
              <a:t>ี</a:t>
            </a:r>
            <a:r>
              <a:rPr lang="th-TH" spc="-5" dirty="0" smtClean="0">
                <a:latin typeface="TH SarabunPSK"/>
                <a:cs typeface="TH SarabunPSK"/>
              </a:rPr>
              <a:t>่</a:t>
            </a:r>
            <a:r>
              <a:rPr lang="th-TH" spc="0" dirty="0" smtClean="0">
                <a:latin typeface="TH SarabunPSK"/>
                <a:cs typeface="TH SarabunPSK"/>
              </a:rPr>
              <a:t>ใ</a:t>
            </a:r>
            <a:r>
              <a:rPr lang="th-TH" spc="-10" dirty="0" smtClean="0">
                <a:latin typeface="TH SarabunPSK"/>
                <a:cs typeface="TH SarabunPSK"/>
              </a:rPr>
              <a:t>ห</a:t>
            </a:r>
            <a:r>
              <a:rPr lang="th-TH" spc="5" dirty="0" smtClean="0">
                <a:latin typeface="TH SarabunPSK"/>
                <a:cs typeface="TH SarabunPSK"/>
              </a:rPr>
              <a:t>บ</a:t>
            </a:r>
            <a:r>
              <a:rPr lang="th-TH" spc="-5" dirty="0" smtClean="0">
                <a:latin typeface="TH SarabunPSK"/>
                <a:cs typeface="TH SarabunPSK"/>
              </a:rPr>
              <a:t>ริก</a:t>
            </a:r>
            <a:r>
              <a:rPr lang="th-TH" spc="0" dirty="0" smtClean="0">
                <a:latin typeface="TH SarabunPSK"/>
                <a:cs typeface="TH SarabunPSK"/>
              </a:rPr>
              <a:t>า</a:t>
            </a:r>
            <a:r>
              <a:rPr lang="th-TH" spc="-5" dirty="0" smtClean="0">
                <a:latin typeface="TH SarabunPSK"/>
                <a:cs typeface="TH SarabunPSK"/>
              </a:rPr>
              <a:t>รเปน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5" dirty="0" smtClean="0">
                <a:latin typeface="TH SarabunPSK"/>
                <a:cs typeface="TH SarabunPSK"/>
              </a:rPr>
              <a:t>าร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0" dirty="0" smtClean="0">
                <a:latin typeface="TH SarabunPSK"/>
                <a:cs typeface="TH SarabunPSK"/>
              </a:rPr>
              <a:t>ั่</a:t>
            </a:r>
            <a:r>
              <a:rPr lang="th-TH" spc="-5" dirty="0" smtClean="0">
                <a:latin typeface="TH SarabunPSK"/>
                <a:cs typeface="TH SarabunPSK"/>
              </a:rPr>
              <a:t>ว</a:t>
            </a:r>
            <a:r>
              <a:rPr lang="th-TH" spc="-15" dirty="0" smtClean="0">
                <a:latin typeface="TH SarabunPSK"/>
                <a:cs typeface="TH SarabunPSK"/>
              </a:rPr>
              <a:t>ไ</a:t>
            </a:r>
            <a:r>
              <a:rPr lang="th-TH" spc="-10" dirty="0" smtClean="0">
                <a:latin typeface="TH SarabunPSK"/>
                <a:cs typeface="TH SarabunPSK"/>
              </a:rPr>
              <a:t>ป (</a:t>
            </a:r>
            <a:r>
              <a:rPr lang="th-TH" spc="-5" dirty="0" smtClean="0">
                <a:latin typeface="TH SarabunPSK"/>
                <a:cs typeface="TH SarabunPSK"/>
              </a:rPr>
              <a:t>ดิจิ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-5" dirty="0" smtClean="0">
                <a:latin typeface="TH SarabunPSK"/>
                <a:cs typeface="TH SarabunPSK"/>
              </a:rPr>
              <a:t>ัล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0" dirty="0" smtClean="0">
                <a:latin typeface="TH SarabunPSK"/>
                <a:cs typeface="TH SarabunPSK"/>
              </a:rPr>
              <a:t>ี</a:t>
            </a:r>
            <a:r>
              <a:rPr lang="th-TH" spc="-5" dirty="0" smtClean="0">
                <a:latin typeface="TH SarabunPSK"/>
                <a:cs typeface="TH SarabunPSK"/>
              </a:rPr>
              <a:t>วี) 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0" dirty="0" smtClean="0">
                <a:latin typeface="TH SarabunPSK"/>
                <a:cs typeface="TH SarabunPSK"/>
              </a:rPr>
              <a:t>ี่</a:t>
            </a:r>
            <a:r>
              <a:rPr lang="th-TH" spc="-5" dirty="0" smtClean="0">
                <a:latin typeface="TH SarabunPSK"/>
                <a:cs typeface="TH SarabunPSK"/>
              </a:rPr>
              <a:t>วาดว</a:t>
            </a:r>
            <a:r>
              <a:rPr lang="th-TH" spc="-10" dirty="0" smtClean="0">
                <a:latin typeface="TH SarabunPSK"/>
                <a:cs typeface="TH SarabunPSK"/>
              </a:rPr>
              <a:t>ย</a:t>
            </a:r>
            <a:r>
              <a:rPr lang="th-TH" spc="-15" dirty="0" smtClean="0">
                <a:latin typeface="TH SarabunPSK"/>
                <a:cs typeface="TH SarabunPSK"/>
              </a:rPr>
              <a:t>ข</a:t>
            </a:r>
            <a:r>
              <a:rPr lang="th-TH" spc="0" dirty="0" smtClean="0">
                <a:latin typeface="TH SarabunPSK"/>
                <a:cs typeface="TH SarabunPSK"/>
              </a:rPr>
              <a:t></a:t>
            </a:r>
            <a:r>
              <a:rPr lang="th-TH" spc="-20" dirty="0" smtClean="0">
                <a:latin typeface="TH SarabunPSK"/>
                <a:cs typeface="TH SarabunPSK"/>
              </a:rPr>
              <a:t>อ</a:t>
            </a:r>
            <a:r>
              <a:rPr lang="th-TH" spc="-5" dirty="0" smtClean="0">
                <a:latin typeface="TH SarabunPSK"/>
                <a:cs typeface="TH SarabunPSK"/>
              </a:rPr>
              <a:t>บั</a:t>
            </a:r>
            <a:r>
              <a:rPr lang="th-TH" spc="-10" dirty="0" smtClean="0">
                <a:latin typeface="TH SarabunPSK"/>
                <a:cs typeface="TH SarabunPSK"/>
              </a:rPr>
              <a:t>ง</a:t>
            </a:r>
            <a:r>
              <a:rPr lang="th-TH" spc="-15" dirty="0" smtClean="0">
                <a:latin typeface="TH SarabunPSK"/>
                <a:cs typeface="TH SarabunPSK"/>
              </a:rPr>
              <a:t>ค</a:t>
            </a:r>
            <a:r>
              <a:rPr lang="th-TH" spc="-5" dirty="0" smtClean="0">
                <a:latin typeface="TH SarabunPSK"/>
                <a:cs typeface="TH SarabunPSK"/>
              </a:rPr>
              <a:t>ับ</a:t>
            </a:r>
            <a:r>
              <a:rPr lang="th-TH" spc="-10" dirty="0" smtClean="0">
                <a:latin typeface="TH SarabunPSK"/>
                <a:cs typeface="TH SarabunPSK"/>
              </a:rPr>
              <a:t>ใ</a:t>
            </a:r>
            <a:r>
              <a:rPr lang="th-TH" spc="-5" dirty="0" smtClean="0">
                <a:latin typeface="TH SarabunPSK"/>
                <a:cs typeface="TH SarabunPSK"/>
              </a:rPr>
              <a:t>หผูบริ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5" dirty="0" smtClean="0">
                <a:latin typeface="TH SarabunPSK"/>
                <a:cs typeface="TH SarabunPSK"/>
              </a:rPr>
              <a:t>าร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0" dirty="0" smtClean="0">
                <a:latin typeface="TH SarabunPSK"/>
                <a:cs typeface="TH SarabunPSK"/>
              </a:rPr>
              <a:t>ุ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0" dirty="0" smtClean="0">
                <a:latin typeface="TH SarabunPSK"/>
                <a:cs typeface="TH SarabunPSK"/>
              </a:rPr>
              <a:t>โ</a:t>
            </a:r>
            <a:r>
              <a:rPr lang="th-TH" spc="-15" dirty="0" smtClean="0">
                <a:latin typeface="TH SarabunPSK"/>
                <a:cs typeface="TH SarabunPSK"/>
              </a:rPr>
              <a:t>ค</a:t>
            </a:r>
            <a:r>
              <a:rPr lang="th-TH" spc="-5" dirty="0" smtClean="0">
                <a:latin typeface="TH SarabunPSK"/>
                <a:cs typeface="TH SarabunPSK"/>
              </a:rPr>
              <a:t>ร</a:t>
            </a:r>
            <a:r>
              <a:rPr lang="th-TH" spc="-10" dirty="0" smtClean="0">
                <a:latin typeface="TH SarabunPSK"/>
                <a:cs typeface="TH SarabunPSK"/>
              </a:rPr>
              <a:t>ง</a:t>
            </a:r>
            <a:r>
              <a:rPr lang="th-TH" spc="-15" dirty="0" smtClean="0">
                <a:latin typeface="TH SarabunPSK"/>
                <a:cs typeface="TH SarabunPSK"/>
              </a:rPr>
              <a:t>ข</a:t>
            </a:r>
            <a:r>
              <a:rPr lang="th-TH" spc="-5" dirty="0" smtClean="0">
                <a:latin typeface="TH SarabunPSK"/>
                <a:cs typeface="TH SarabunPSK"/>
              </a:rPr>
              <a:t>าย</a:t>
            </a:r>
            <a:r>
              <a:rPr lang="th-TH" spc="-15" dirty="0" smtClean="0">
                <a:latin typeface="TH SarabunPSK"/>
                <a:cs typeface="TH SarabunPSK"/>
              </a:rPr>
              <a:t>ม</a:t>
            </a:r>
            <a:r>
              <a:rPr lang="th-TH" spc="-5" dirty="0" smtClean="0">
                <a:latin typeface="TH SarabunPSK"/>
                <a:cs typeface="TH SarabunPSK"/>
              </a:rPr>
              <a:t>ีหนา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0" dirty="0" smtClean="0">
                <a:latin typeface="TH SarabunPSK"/>
                <a:cs typeface="TH SarabunPSK"/>
              </a:rPr>
              <a:t>ี</a:t>
            </a:r>
            <a:r>
              <a:rPr lang="th-TH" spc="-5" dirty="0" smtClean="0">
                <a:latin typeface="TH SarabunPSK"/>
                <a:cs typeface="TH SarabunPSK"/>
              </a:rPr>
              <a:t>่</a:t>
            </a:r>
            <a:r>
              <a:rPr lang="th-TH" spc="5" dirty="0" smtClean="0">
                <a:latin typeface="TH SarabunPSK"/>
                <a:cs typeface="TH SarabunPSK"/>
              </a:rPr>
              <a:t>เผ</a:t>
            </a:r>
            <a:r>
              <a:rPr lang="th-TH" spc="0" dirty="0" smtClean="0">
                <a:latin typeface="TH SarabunPSK"/>
                <a:cs typeface="TH SarabunPSK"/>
              </a:rPr>
              <a:t>ยแ</a:t>
            </a:r>
            <a:r>
              <a:rPr lang="th-TH" spc="-5" dirty="0" smtClean="0">
                <a:latin typeface="TH SarabunPSK"/>
                <a:cs typeface="TH SarabunPSK"/>
              </a:rPr>
              <a:t>พร</a:t>
            </a:r>
            <a:r>
              <a:rPr lang="th-TH" spc="0" dirty="0" smtClean="0">
                <a:latin typeface="TH SarabunPSK"/>
                <a:cs typeface="TH SarabunPSK"/>
              </a:rPr>
              <a:t>บ</a:t>
            </a:r>
            <a:r>
              <a:rPr lang="th-TH" spc="-5" dirty="0" smtClean="0">
                <a:latin typeface="TH SarabunPSK"/>
                <a:cs typeface="TH SarabunPSK"/>
              </a:rPr>
              <a:t>ริก</a:t>
            </a:r>
            <a:r>
              <a:rPr lang="th-TH" spc="0" dirty="0" smtClean="0">
                <a:latin typeface="TH SarabunPSK"/>
                <a:cs typeface="TH SarabunPSK"/>
              </a:rPr>
              <a:t>าร</a:t>
            </a:r>
            <a:r>
              <a:rPr lang="th-TH" spc="10" dirty="0" smtClean="0">
                <a:latin typeface="TH SarabunPSK"/>
                <a:cs typeface="TH SarabunPSK"/>
              </a:rPr>
              <a:t>โ</a:t>
            </a:r>
            <a:r>
              <a:rPr lang="th-TH" spc="-5" dirty="0" smtClean="0">
                <a:latin typeface="TH SarabunPSK"/>
                <a:cs typeface="TH SarabunPSK"/>
              </a:rPr>
              <a:t>ท</a:t>
            </a:r>
            <a:r>
              <a:rPr lang="th-TH" spc="0" dirty="0" smtClean="0">
                <a:latin typeface="TH SarabunPSK"/>
                <a:cs typeface="TH SarabunPSK"/>
              </a:rPr>
              <a:t>ร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-5" dirty="0" smtClean="0">
                <a:latin typeface="TH SarabunPSK"/>
                <a:cs typeface="TH SarabunPSK"/>
              </a:rPr>
              <a:t>ัศ</a:t>
            </a:r>
            <a:r>
              <a:rPr lang="th-TH" spc="-10" dirty="0" smtClean="0">
                <a:latin typeface="TH SarabunPSK"/>
                <a:cs typeface="TH SarabunPSK"/>
              </a:rPr>
              <a:t>น</a:t>
            </a:r>
            <a:r>
              <a:rPr lang="th-TH" spc="-5" dirty="0" smtClean="0">
                <a:latin typeface="TH SarabunPSK"/>
                <a:cs typeface="TH SarabunPSK"/>
              </a:rPr>
              <a:t>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0" dirty="0" smtClean="0">
                <a:latin typeface="TH SarabunPSK"/>
                <a:cs typeface="TH SarabunPSK"/>
              </a:rPr>
              <a:t>ี</a:t>
            </a:r>
            <a:r>
              <a:rPr lang="th-TH" spc="-5" dirty="0" smtClean="0">
                <a:latin typeface="TH SarabunPSK"/>
                <a:cs typeface="TH SarabunPSK"/>
              </a:rPr>
              <a:t>่</a:t>
            </a:r>
            <a:r>
              <a:rPr lang="th-TH" spc="0" dirty="0" smtClean="0">
                <a:latin typeface="TH SarabunPSK"/>
                <a:cs typeface="TH SarabunPSK"/>
              </a:rPr>
              <a:t>ใ</a:t>
            </a:r>
            <a:r>
              <a:rPr lang="th-TH" spc="-10" dirty="0" smtClean="0">
                <a:latin typeface="TH SarabunPSK"/>
                <a:cs typeface="TH SarabunPSK"/>
              </a:rPr>
              <a:t>ห</a:t>
            </a:r>
            <a:r>
              <a:rPr lang="th-TH" spc="-5" dirty="0" smtClean="0">
                <a:latin typeface="TH SarabunPSK"/>
                <a:cs typeface="TH SarabunPSK"/>
              </a:rPr>
              <a:t></a:t>
            </a:r>
            <a:r>
              <a:rPr lang="th-TH" spc="0" dirty="0" smtClean="0">
                <a:latin typeface="TH SarabunPSK"/>
                <a:cs typeface="TH SarabunPSK"/>
              </a:rPr>
              <a:t>บ</a:t>
            </a:r>
            <a:r>
              <a:rPr lang="th-TH" spc="-5" dirty="0" smtClean="0">
                <a:latin typeface="TH SarabunPSK"/>
                <a:cs typeface="TH SarabunPSK"/>
              </a:rPr>
              <a:t>ริก</a:t>
            </a:r>
            <a:r>
              <a:rPr lang="th-TH" spc="0" dirty="0" smtClean="0">
                <a:latin typeface="TH SarabunPSK"/>
                <a:cs typeface="TH SarabunPSK"/>
              </a:rPr>
              <a:t>า</a:t>
            </a:r>
            <a:r>
              <a:rPr lang="th-TH" spc="-5" dirty="0" smtClean="0">
                <a:latin typeface="TH SarabunPSK"/>
                <a:cs typeface="TH SarabunPSK"/>
              </a:rPr>
              <a:t>ร 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-20" dirty="0" smtClean="0">
                <a:latin typeface="TH SarabunPSK"/>
                <a:cs typeface="TH SarabunPSK"/>
              </a:rPr>
              <a:t>ั</a:t>
            </a:r>
            <a:r>
              <a:rPr lang="th-TH" spc="20" dirty="0" smtClean="0">
                <a:latin typeface="TH SarabunPSK"/>
                <a:cs typeface="TH SarabunPSK"/>
              </a:rPr>
              <a:t>่</a:t>
            </a:r>
            <a:r>
              <a:rPr lang="th-TH" spc="15" dirty="0" smtClean="0">
                <a:latin typeface="TH SarabunPSK"/>
                <a:cs typeface="TH SarabunPSK"/>
              </a:rPr>
              <a:t>ว</a:t>
            </a:r>
            <a:r>
              <a:rPr lang="th-TH" spc="10" dirty="0" smtClean="0">
                <a:latin typeface="TH SarabunPSK"/>
                <a:cs typeface="TH SarabunPSK"/>
              </a:rPr>
              <a:t>ไ</a:t>
            </a:r>
            <a:r>
              <a:rPr lang="th-TH" spc="-10" dirty="0" smtClean="0">
                <a:latin typeface="TH SarabunPSK"/>
                <a:cs typeface="TH SarabunPSK"/>
              </a:rPr>
              <a:t>ป</a:t>
            </a:r>
            <a:r>
              <a:rPr lang="th-TH" spc="50" dirty="0" smtClean="0">
                <a:latin typeface="TH SarabunPSK"/>
                <a:cs typeface="TH SarabunPSK"/>
              </a:rPr>
              <a:t> </a:t>
            </a:r>
            <a:r>
              <a:rPr lang="th-TH" spc="15" dirty="0" smtClean="0">
                <a:latin typeface="TH SarabunPSK"/>
                <a:cs typeface="TH SarabunPSK"/>
              </a:rPr>
              <a:t>ห</a:t>
            </a:r>
            <a:r>
              <a:rPr lang="th-TH" spc="-5" dirty="0" smtClean="0">
                <a:latin typeface="TH SarabunPSK"/>
                <a:cs typeface="TH SarabunPSK"/>
              </a:rPr>
              <a:t>ร</a:t>
            </a:r>
            <a:r>
              <a:rPr lang="th-TH" spc="20" dirty="0" smtClean="0">
                <a:latin typeface="TH SarabunPSK"/>
                <a:cs typeface="TH SarabunPSK"/>
              </a:rPr>
              <a:t>ือ</a:t>
            </a:r>
            <a:r>
              <a:rPr lang="th-TH" spc="15" dirty="0" smtClean="0">
                <a:latin typeface="TH SarabunPSK"/>
                <a:cs typeface="TH SarabunPSK"/>
              </a:rPr>
              <a:t>เ</a:t>
            </a:r>
            <a:r>
              <a:rPr lang="th-TH" spc="-5" dirty="0" smtClean="0">
                <a:latin typeface="TH SarabunPSK"/>
                <a:cs typeface="TH SarabunPSK"/>
              </a:rPr>
              <a:t>ร</a:t>
            </a:r>
            <a:r>
              <a:rPr lang="th-TH" spc="20" dirty="0" smtClean="0">
                <a:latin typeface="TH SarabunPSK"/>
                <a:cs typeface="TH SarabunPSK"/>
              </a:rPr>
              <a:t>ี</a:t>
            </a:r>
            <a:r>
              <a:rPr lang="th-TH" spc="15" dirty="0" smtClean="0">
                <a:latin typeface="TH SarabunPSK"/>
                <a:cs typeface="TH SarabunPSK"/>
              </a:rPr>
              <a:t>ย</a:t>
            </a:r>
            <a:r>
              <a:rPr lang="th-TH" spc="10" dirty="0" smtClean="0">
                <a:latin typeface="TH SarabunPSK"/>
                <a:cs typeface="TH SarabunPSK"/>
              </a:rPr>
              <a:t>ก</a:t>
            </a:r>
            <a:r>
              <a:rPr lang="th-TH" spc="-5" dirty="0" smtClean="0">
                <a:latin typeface="TH SarabunPSK"/>
                <a:cs typeface="TH SarabunPSK"/>
              </a:rPr>
              <a:t>ว</a:t>
            </a:r>
            <a:r>
              <a:rPr lang="th-TH" spc="20" dirty="0" smtClean="0">
                <a:latin typeface="TH SarabunPSK"/>
                <a:cs typeface="TH SarabunPSK"/>
              </a:rPr>
              <a:t></a:t>
            </a:r>
            <a:r>
              <a:rPr lang="th-TH" spc="-5" dirty="0" smtClean="0">
                <a:latin typeface="TH SarabunPSK"/>
                <a:cs typeface="TH SarabunPSK"/>
              </a:rPr>
              <a:t>า</a:t>
            </a:r>
            <a:r>
              <a:rPr lang="th-TH" spc="45" dirty="0" smtClean="0">
                <a:latin typeface="TH SarabunPSK"/>
                <a:cs typeface="TH SarabunPSK"/>
              </a:rPr>
              <a:t> </a:t>
            </a:r>
            <a:r>
              <a:rPr lang="th-TH" spc="20" dirty="0" smtClean="0">
                <a:latin typeface="TH SarabunPSK"/>
                <a:cs typeface="TH SarabunPSK"/>
              </a:rPr>
              <a:t>“</a:t>
            </a:r>
            <a:r>
              <a:rPr lang="en-US" spc="-10" dirty="0" smtClean="0">
                <a:latin typeface="TH SarabunPSK"/>
                <a:cs typeface="TH SarabunPSK"/>
              </a:rPr>
              <a:t>mu</a:t>
            </a:r>
            <a:r>
              <a:rPr lang="en-US" spc="0" dirty="0" smtClean="0">
                <a:latin typeface="TH SarabunPSK"/>
                <a:cs typeface="TH SarabunPSK"/>
              </a:rPr>
              <a:t>s</a:t>
            </a:r>
            <a:r>
              <a:rPr lang="en-US" spc="-5" dirty="0" smtClean="0">
                <a:latin typeface="TH SarabunPSK"/>
                <a:cs typeface="TH SarabunPSK"/>
              </a:rPr>
              <a:t>t  </a:t>
            </a:r>
            <a:r>
              <a:rPr lang="en-US" spc="45" dirty="0" smtClean="0">
                <a:latin typeface="TH SarabunPSK"/>
                <a:cs typeface="TH SarabunPSK"/>
              </a:rPr>
              <a:t> </a:t>
            </a:r>
            <a:r>
              <a:rPr lang="en-US" spc="-15" dirty="0" smtClean="0">
                <a:latin typeface="TH SarabunPSK"/>
                <a:cs typeface="TH SarabunPSK"/>
              </a:rPr>
              <a:t>c</a:t>
            </a:r>
            <a:r>
              <a:rPr lang="en-US" spc="-5" dirty="0" smtClean="0">
                <a:latin typeface="TH SarabunPSK"/>
                <a:cs typeface="TH SarabunPSK"/>
              </a:rPr>
              <a:t>arry</a:t>
            </a:r>
            <a:r>
              <a:rPr lang="en-US" spc="10" dirty="0" smtClean="0">
                <a:latin typeface="TH SarabunPSK"/>
                <a:cs typeface="TH SarabunPSK"/>
              </a:rPr>
              <a:t>”</a:t>
            </a:r>
            <a:r>
              <a:rPr lang="th-TH" spc="10" dirty="0" smtClean="0">
                <a:latin typeface="TH SarabunPSK"/>
                <a:cs typeface="TH SarabunPSK"/>
              </a:rPr>
              <a:t>แ</a:t>
            </a:r>
            <a:r>
              <a:rPr lang="th-TH" spc="25" dirty="0" smtClean="0">
                <a:latin typeface="TH SarabunPSK"/>
                <a:cs typeface="TH SarabunPSK"/>
              </a:rPr>
              <a:t>น</a:t>
            </a:r>
            <a:r>
              <a:rPr lang="th-TH" spc="15" dirty="0" smtClean="0">
                <a:latin typeface="TH SarabunPSK"/>
                <a:cs typeface="TH SarabunPSK"/>
              </a:rPr>
              <a:t>ว</a:t>
            </a:r>
            <a:r>
              <a:rPr lang="th-TH" spc="20" dirty="0" smtClean="0">
                <a:latin typeface="TH SarabunPSK"/>
                <a:cs typeface="TH SarabunPSK"/>
              </a:rPr>
              <a:t>โ</a:t>
            </a:r>
            <a:r>
              <a:rPr lang="th-TH" spc="-10" dirty="0" smtClean="0">
                <a:latin typeface="TH SarabunPSK"/>
                <a:cs typeface="TH SarabunPSK"/>
              </a:rPr>
              <a:t>น</a:t>
            </a:r>
            <a:r>
              <a:rPr lang="th-TH" spc="15" dirty="0" smtClean="0">
                <a:latin typeface="TH SarabunPSK"/>
                <a:cs typeface="TH SarabunPSK"/>
              </a:rPr>
              <a:t>ม</a:t>
            </a:r>
            <a:r>
              <a:rPr lang="th-TH" spc="10" dirty="0" smtClean="0">
                <a:latin typeface="TH SarabunPSK"/>
                <a:cs typeface="TH SarabunPSK"/>
              </a:rPr>
              <a:t>กา</a:t>
            </a:r>
            <a:r>
              <a:rPr lang="th-TH" spc="15" dirty="0" smtClean="0">
                <a:latin typeface="TH SarabunPSK"/>
                <a:cs typeface="TH SarabunPSK"/>
              </a:rPr>
              <a:t>ร</a:t>
            </a:r>
            <a:r>
              <a:rPr lang="th-TH" spc="20" dirty="0" smtClean="0">
                <a:latin typeface="TH SarabunPSK"/>
                <a:cs typeface="TH SarabunPSK"/>
              </a:rPr>
              <a:t>แ</a:t>
            </a:r>
            <a:r>
              <a:rPr lang="th-TH" spc="-15" dirty="0" smtClean="0">
                <a:latin typeface="TH SarabunPSK"/>
                <a:cs typeface="TH SarabunPSK"/>
              </a:rPr>
              <a:t>ข</a:t>
            </a:r>
            <a:r>
              <a:rPr lang="th-TH" spc="15" dirty="0" smtClean="0">
                <a:latin typeface="TH SarabunPSK"/>
                <a:cs typeface="TH SarabunPSK"/>
              </a:rPr>
              <a:t>ง</a:t>
            </a:r>
            <a:r>
              <a:rPr lang="th-TH" spc="-15" dirty="0" smtClean="0">
                <a:latin typeface="TH SarabunPSK"/>
                <a:cs typeface="TH SarabunPSK"/>
              </a:rPr>
              <a:t>ข</a:t>
            </a:r>
            <a:r>
              <a:rPr lang="th-TH" spc="20" dirty="0" smtClean="0">
                <a:latin typeface="TH SarabunPSK"/>
                <a:cs typeface="TH SarabunPSK"/>
              </a:rPr>
              <a:t>ั</a:t>
            </a:r>
            <a:r>
              <a:rPr lang="th-TH" spc="15" dirty="0" smtClean="0">
                <a:latin typeface="TH SarabunPSK"/>
                <a:cs typeface="TH SarabunPSK"/>
              </a:rPr>
              <a:t>น</a:t>
            </a:r>
            <a:r>
              <a:rPr lang="th-TH" spc="10" dirty="0" smtClean="0">
                <a:latin typeface="TH SarabunPSK"/>
                <a:cs typeface="TH SarabunPSK"/>
              </a:rPr>
              <a:t>ข</a:t>
            </a:r>
            <a:r>
              <a:rPr lang="th-TH" spc="5" dirty="0" smtClean="0">
                <a:latin typeface="TH SarabunPSK"/>
                <a:cs typeface="TH SarabunPSK"/>
              </a:rPr>
              <a:t>อ</a:t>
            </a:r>
            <a:r>
              <a:rPr lang="th-TH" spc="15" dirty="0" smtClean="0">
                <a:latin typeface="TH SarabunPSK"/>
                <a:cs typeface="TH SarabunPSK"/>
              </a:rPr>
              <a:t>ง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20" dirty="0" smtClean="0">
                <a:latin typeface="TH SarabunPSK"/>
                <a:cs typeface="TH SarabunPSK"/>
              </a:rPr>
              <a:t>ี</a:t>
            </a:r>
            <a:r>
              <a:rPr lang="th-TH" spc="-5" dirty="0" smtClean="0">
                <a:latin typeface="TH SarabunPSK"/>
                <a:cs typeface="TH SarabunPSK"/>
              </a:rPr>
              <a:t>ว</a:t>
            </a:r>
            <a:r>
              <a:rPr lang="th-TH" spc="15" dirty="0" smtClean="0">
                <a:latin typeface="TH SarabunPSK"/>
                <a:cs typeface="TH SarabunPSK"/>
              </a:rPr>
              <a:t>ีดาวเ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20" dirty="0" smtClean="0">
                <a:latin typeface="TH SarabunPSK"/>
                <a:cs typeface="TH SarabunPSK"/>
              </a:rPr>
              <a:t>ี</a:t>
            </a:r>
            <a:r>
              <a:rPr lang="th-TH" spc="15" dirty="0" smtClean="0">
                <a:latin typeface="TH SarabunPSK"/>
                <a:cs typeface="TH SarabunPSK"/>
              </a:rPr>
              <a:t>ย</a:t>
            </a:r>
            <a:r>
              <a:rPr lang="th-TH" spc="20" dirty="0" smtClean="0">
                <a:latin typeface="TH SarabunPSK"/>
                <a:cs typeface="TH SarabunPSK"/>
              </a:rPr>
              <a:t>ม</a:t>
            </a:r>
            <a:r>
              <a:rPr lang="th-TH" spc="-10" dirty="0" smtClean="0">
                <a:latin typeface="TH SarabunPSK"/>
                <a:cs typeface="TH SarabunPSK"/>
              </a:rPr>
              <a:t>จ</a:t>
            </a:r>
            <a:r>
              <a:rPr lang="th-TH" spc="15" dirty="0" smtClean="0">
                <a:latin typeface="TH SarabunPSK"/>
                <a:cs typeface="TH SarabunPSK"/>
              </a:rPr>
              <a:t>ึง</a:t>
            </a:r>
            <a:r>
              <a:rPr lang="th-TH" spc="-10" dirty="0" smtClean="0">
                <a:latin typeface="TH SarabunPSK"/>
                <a:cs typeface="TH SarabunPSK"/>
              </a:rPr>
              <a:t>ต</a:t>
            </a:r>
            <a:r>
              <a:rPr lang="th-TH" spc="20" dirty="0" smtClean="0">
                <a:latin typeface="TH SarabunPSK"/>
                <a:cs typeface="TH SarabunPSK"/>
              </a:rPr>
              <a:t></a:t>
            </a:r>
            <a:r>
              <a:rPr lang="th-TH" spc="5" dirty="0" smtClean="0">
                <a:latin typeface="TH SarabunPSK"/>
                <a:cs typeface="TH SarabunPSK"/>
              </a:rPr>
              <a:t>อ</a:t>
            </a:r>
            <a:r>
              <a:rPr lang="th-TH" spc="15" dirty="0" smtClean="0">
                <a:latin typeface="TH SarabunPSK"/>
                <a:cs typeface="TH SarabunPSK"/>
              </a:rPr>
              <a:t>ง</a:t>
            </a:r>
            <a:r>
              <a:rPr lang="th-TH" spc="5" dirty="0" smtClean="0">
                <a:latin typeface="TH SarabunPSK"/>
                <a:cs typeface="TH SarabunPSK"/>
              </a:rPr>
              <a:t>พ</a:t>
            </a:r>
            <a:r>
              <a:rPr lang="th-TH" spc="15" dirty="0" smtClean="0">
                <a:latin typeface="TH SarabunPSK"/>
                <a:cs typeface="TH SarabunPSK"/>
              </a:rPr>
              <a:t>ย</a:t>
            </a:r>
            <a:r>
              <a:rPr lang="th-TH" spc="25" dirty="0" smtClean="0">
                <a:latin typeface="TH SarabunPSK"/>
                <a:cs typeface="TH SarabunPSK"/>
              </a:rPr>
              <a:t>า</a:t>
            </a:r>
            <a:r>
              <a:rPr lang="th-TH" spc="15" dirty="0" smtClean="0">
                <a:latin typeface="TH SarabunPSK"/>
                <a:cs typeface="TH SarabunPSK"/>
              </a:rPr>
              <a:t>ย</a:t>
            </a:r>
            <a:r>
              <a:rPr lang="th-TH" spc="10" dirty="0" smtClean="0">
                <a:latin typeface="TH SarabunPSK"/>
                <a:cs typeface="TH SarabunPSK"/>
              </a:rPr>
              <a:t>าม</a:t>
            </a:r>
            <a:r>
              <a:rPr lang="th-TH" spc="-10" dirty="0" smtClean="0">
                <a:latin typeface="TH SarabunPSK"/>
                <a:cs typeface="TH SarabunPSK"/>
              </a:rPr>
              <a:t>จ</a:t>
            </a:r>
            <a:r>
              <a:rPr lang="th-TH" spc="15" dirty="0" smtClean="0">
                <a:latin typeface="TH SarabunPSK"/>
                <a:cs typeface="TH SarabunPSK"/>
              </a:rPr>
              <a:t>ัดห</a:t>
            </a:r>
            <a:r>
              <a:rPr lang="th-TH" spc="10" dirty="0" smtClean="0">
                <a:latin typeface="TH SarabunPSK"/>
                <a:cs typeface="TH SarabunPSK"/>
              </a:rPr>
              <a:t>า</a:t>
            </a:r>
            <a:r>
              <a:rPr lang="th-TH" spc="-5" dirty="0" smtClean="0">
                <a:latin typeface="TH SarabunPSK"/>
                <a:cs typeface="TH SarabunPSK"/>
              </a:rPr>
              <a:t>ช</a:t>
            </a:r>
            <a:r>
              <a:rPr lang="th-TH" spc="20" dirty="0" smtClean="0">
                <a:latin typeface="TH SarabunPSK"/>
                <a:cs typeface="TH SarabunPSK"/>
              </a:rPr>
              <a:t></a:t>
            </a:r>
            <a:r>
              <a:rPr lang="th-TH" spc="5" dirty="0" smtClean="0">
                <a:latin typeface="TH SarabunPSK"/>
                <a:cs typeface="TH SarabunPSK"/>
              </a:rPr>
              <a:t>อ</a:t>
            </a:r>
            <a:r>
              <a:rPr lang="th-TH" spc="15" dirty="0" smtClean="0">
                <a:latin typeface="TH SarabunPSK"/>
                <a:cs typeface="TH SarabunPSK"/>
              </a:rPr>
              <a:t>งร</a:t>
            </a:r>
            <a:r>
              <a:rPr lang="th-TH" spc="10" dirty="0" smtClean="0">
                <a:latin typeface="TH SarabunPSK"/>
                <a:cs typeface="TH SarabunPSK"/>
              </a:rPr>
              <a:t>า</a:t>
            </a:r>
            <a:r>
              <a:rPr lang="th-TH" spc="15" dirty="0" smtClean="0">
                <a:latin typeface="TH SarabunPSK"/>
                <a:cs typeface="TH SarabunPSK"/>
              </a:rPr>
              <a:t>ย</a:t>
            </a:r>
            <a:r>
              <a:rPr lang="th-TH" spc="10" dirty="0" smtClean="0">
                <a:latin typeface="TH SarabunPSK"/>
                <a:cs typeface="TH SarabunPSK"/>
              </a:rPr>
              <a:t>ก</a:t>
            </a:r>
            <a:r>
              <a:rPr lang="th-TH" spc="25" dirty="0" smtClean="0">
                <a:latin typeface="TH SarabunPSK"/>
                <a:cs typeface="TH SarabunPSK"/>
              </a:rPr>
              <a:t>า</a:t>
            </a:r>
            <a:r>
              <a:rPr lang="th-TH" spc="-5" dirty="0" smtClean="0">
                <a:latin typeface="TH SarabunPSK"/>
                <a:cs typeface="TH SarabunPSK"/>
              </a:rPr>
              <a:t>ร </a:t>
            </a:r>
            <a:r>
              <a:rPr lang="th-TH" spc="-20" dirty="0" smtClean="0">
                <a:latin typeface="TH SarabunPSK"/>
                <a:cs typeface="TH SarabunPSK"/>
              </a:rPr>
              <a:t>พ</a:t>
            </a:r>
            <a:r>
              <a:rPr lang="th-TH" spc="-5" dirty="0" smtClean="0">
                <a:latin typeface="TH SarabunPSK"/>
                <a:cs typeface="TH SarabunPSK"/>
              </a:rPr>
              <a:t>ิเ</a:t>
            </a:r>
            <a:r>
              <a:rPr lang="th-TH" spc="-15" dirty="0" smtClean="0">
                <a:latin typeface="TH SarabunPSK"/>
                <a:cs typeface="TH SarabunPSK"/>
              </a:rPr>
              <a:t>ศษ</a:t>
            </a:r>
            <a:r>
              <a:rPr lang="th-TH" spc="-5" dirty="0" smtClean="0">
                <a:latin typeface="TH SarabunPSK"/>
                <a:cs typeface="TH SarabunPSK"/>
              </a:rPr>
              <a:t>เ</a:t>
            </a:r>
            <a:r>
              <a:rPr lang="th-TH" spc="-15" dirty="0" smtClean="0">
                <a:latin typeface="TH SarabunPSK"/>
                <a:cs typeface="TH SarabunPSK"/>
              </a:rPr>
              <a:t>ฉ</a:t>
            </a:r>
            <a:r>
              <a:rPr lang="th-TH" spc="-20" dirty="0" smtClean="0">
                <a:latin typeface="TH SarabunPSK"/>
                <a:cs typeface="TH SarabunPSK"/>
              </a:rPr>
              <a:t>พ</a:t>
            </a:r>
            <a:r>
              <a:rPr lang="th-TH" spc="-10" dirty="0" smtClean="0">
                <a:latin typeface="TH SarabunPSK"/>
                <a:cs typeface="TH SarabunPSK"/>
              </a:rPr>
              <a:t>าะ</a:t>
            </a:r>
            <a:r>
              <a:rPr lang="th-TH" spc="-5" dirty="0" smtClean="0">
                <a:latin typeface="TH SarabunPSK"/>
                <a:cs typeface="TH SarabunPSK"/>
              </a:rPr>
              <a:t> </a:t>
            </a:r>
            <a:r>
              <a:rPr lang="th-TH" spc="-10" dirty="0" smtClean="0">
                <a:latin typeface="TH SarabunPSK"/>
                <a:cs typeface="TH SarabunPSK"/>
              </a:rPr>
              <a:t>(</a:t>
            </a:r>
            <a:r>
              <a:rPr lang="en-US" spc="-10" dirty="0" smtClean="0">
                <a:latin typeface="TH SarabunPSK"/>
                <a:cs typeface="TH SarabunPSK"/>
              </a:rPr>
              <a:t>ex</a:t>
            </a:r>
            <a:r>
              <a:rPr lang="en-US" spc="-15" dirty="0" smtClean="0">
                <a:latin typeface="TH SarabunPSK"/>
                <a:cs typeface="TH SarabunPSK"/>
              </a:rPr>
              <a:t>c</a:t>
            </a:r>
            <a:r>
              <a:rPr lang="en-US" spc="-5" dirty="0" smtClean="0">
                <a:latin typeface="TH SarabunPSK"/>
                <a:cs typeface="TH SarabunPSK"/>
              </a:rPr>
              <a:t>lu</a:t>
            </a:r>
            <a:r>
              <a:rPr lang="en-US" spc="0" dirty="0" smtClean="0">
                <a:latin typeface="TH SarabunPSK"/>
                <a:cs typeface="TH SarabunPSK"/>
              </a:rPr>
              <a:t>s</a:t>
            </a:r>
            <a:r>
              <a:rPr lang="en-US" spc="-10" dirty="0" smtClean="0">
                <a:latin typeface="TH SarabunPSK"/>
                <a:cs typeface="TH SarabunPSK"/>
              </a:rPr>
              <a:t>i</a:t>
            </a:r>
            <a:r>
              <a:rPr lang="en-US" spc="-15" dirty="0" smtClean="0">
                <a:latin typeface="TH SarabunPSK"/>
                <a:cs typeface="TH SarabunPSK"/>
              </a:rPr>
              <a:t>v</a:t>
            </a:r>
            <a:r>
              <a:rPr lang="en-US" spc="-10" dirty="0" smtClean="0">
                <a:latin typeface="TH SarabunPSK"/>
                <a:cs typeface="TH SarabunPSK"/>
              </a:rPr>
              <a:t>e</a:t>
            </a:r>
            <a:r>
              <a:rPr lang="en-US" spc="15" dirty="0" smtClean="0">
                <a:latin typeface="TH SarabunPSK"/>
                <a:cs typeface="TH SarabunPSK"/>
              </a:rPr>
              <a:t> </a:t>
            </a:r>
            <a:r>
              <a:rPr lang="en-US" spc="-15" dirty="0" smtClean="0">
                <a:latin typeface="TH SarabunPSK"/>
                <a:cs typeface="TH SarabunPSK"/>
              </a:rPr>
              <a:t>c</a:t>
            </a:r>
            <a:r>
              <a:rPr lang="en-US" spc="-10" dirty="0" smtClean="0">
                <a:latin typeface="TH SarabunPSK"/>
                <a:cs typeface="TH SarabunPSK"/>
              </a:rPr>
              <a:t>ontent)</a:t>
            </a:r>
            <a:r>
              <a:rPr lang="th-TH" spc="-15" dirty="0" smtClean="0">
                <a:latin typeface="TH SarabunPSK"/>
                <a:cs typeface="TH SarabunPSK"/>
              </a:rPr>
              <a:t>ม</a:t>
            </a:r>
            <a:r>
              <a:rPr lang="th-TH" spc="-10" dirty="0" smtClean="0">
                <a:latin typeface="TH SarabunPSK"/>
                <a:cs typeface="TH SarabunPSK"/>
              </a:rPr>
              <a:t>าเสน</a:t>
            </a:r>
            <a:r>
              <a:rPr lang="th-TH" spc="-20" dirty="0" smtClean="0">
                <a:latin typeface="TH SarabunPSK"/>
                <a:cs typeface="TH SarabunPSK"/>
              </a:rPr>
              <a:t>อ</a:t>
            </a:r>
            <a:r>
              <a:rPr lang="th-TH" spc="-10" dirty="0" smtClean="0">
                <a:latin typeface="TH SarabunPSK"/>
                <a:cs typeface="TH SarabunPSK"/>
              </a:rPr>
              <a:t>ใ</a:t>
            </a:r>
            <a:r>
              <a:rPr lang="th-TH" spc="-5" dirty="0" smtClean="0">
                <a:latin typeface="TH SarabunPSK"/>
                <a:cs typeface="TH SarabunPSK"/>
              </a:rPr>
              <a:t>หลู</a:t>
            </a:r>
            <a:r>
              <a:rPr lang="th-TH" spc="-15" dirty="0" smtClean="0">
                <a:latin typeface="TH SarabunPSK"/>
                <a:cs typeface="TH SarabunPSK"/>
              </a:rPr>
              <a:t>กค</a:t>
            </a:r>
            <a:r>
              <a:rPr lang="th-TH" spc="-5" dirty="0" smtClean="0">
                <a:latin typeface="TH SarabunPSK"/>
                <a:cs typeface="TH SarabunPSK"/>
              </a:rPr>
              <a:t>า สรา</a:t>
            </a:r>
            <a:r>
              <a:rPr lang="th-TH" spc="-10" dirty="0" smtClean="0">
                <a:latin typeface="TH SarabunPSK"/>
                <a:cs typeface="TH SarabunPSK"/>
              </a:rPr>
              <a:t>ง</a:t>
            </a:r>
            <a:r>
              <a:rPr lang="th-TH" spc="-20" dirty="0" smtClean="0">
                <a:latin typeface="TH SarabunPSK"/>
                <a:cs typeface="TH SarabunPSK"/>
              </a:rPr>
              <a:t>พ</a:t>
            </a:r>
            <a:r>
              <a:rPr lang="th-TH" spc="-5" dirty="0" smtClean="0">
                <a:latin typeface="TH SarabunPSK"/>
                <a:cs typeface="TH SarabunPSK"/>
              </a:rPr>
              <a:t>ันธ</a:t>
            </a:r>
            <a:r>
              <a:rPr lang="th-TH" spc="-15" dirty="0" smtClean="0">
                <a:latin typeface="TH SarabunPSK"/>
                <a:cs typeface="TH SarabunPSK"/>
              </a:rPr>
              <a:t>ม</a:t>
            </a:r>
            <a:r>
              <a:rPr lang="th-TH" spc="-5" dirty="0" smtClean="0">
                <a:latin typeface="TH SarabunPSK"/>
                <a:cs typeface="TH SarabunPSK"/>
              </a:rPr>
              <a:t>ิตร</a:t>
            </a:r>
            <a:r>
              <a:rPr lang="th-TH" spc="-15" dirty="0" smtClean="0">
                <a:latin typeface="TH SarabunPSK"/>
                <a:cs typeface="TH SarabunPSK"/>
              </a:rPr>
              <a:t>แ</a:t>
            </a:r>
            <a:r>
              <a:rPr lang="th-TH" spc="-10" dirty="0" smtClean="0">
                <a:latin typeface="TH SarabunPSK"/>
                <a:cs typeface="TH SarabunPSK"/>
              </a:rPr>
              <a:t>ล</a:t>
            </a:r>
            <a:r>
              <a:rPr lang="th-TH" spc="-20" dirty="0" smtClean="0">
                <a:latin typeface="TH SarabunPSK"/>
                <a:cs typeface="TH SarabunPSK"/>
              </a:rPr>
              <a:t>ะ</a:t>
            </a:r>
            <a:r>
              <a:rPr lang="th-TH" spc="-5" dirty="0" smtClean="0">
                <a:latin typeface="TH SarabunPSK"/>
                <a:cs typeface="TH SarabunPSK"/>
              </a:rPr>
              <a:t>ร</a:t>
            </a:r>
            <a:r>
              <a:rPr lang="th-TH" spc="-10" dirty="0" smtClean="0">
                <a:latin typeface="TH SarabunPSK"/>
                <a:cs typeface="TH SarabunPSK"/>
              </a:rPr>
              <a:t></a:t>
            </a:r>
            <a:r>
              <a:rPr lang="th-TH" spc="5" dirty="0" smtClean="0">
                <a:latin typeface="TH SarabunPSK"/>
                <a:cs typeface="TH SarabunPSK"/>
              </a:rPr>
              <a:t>ว</a:t>
            </a:r>
            <a:r>
              <a:rPr lang="th-TH" spc="-5" dirty="0" smtClean="0">
                <a:latin typeface="TH SarabunPSK"/>
                <a:cs typeface="TH SarabunPSK"/>
              </a:rPr>
              <a:t>ม</a:t>
            </a:r>
            <a:r>
              <a:rPr lang="th-TH" spc="5" dirty="0" smtClean="0">
                <a:latin typeface="TH SarabunPSK"/>
                <a:cs typeface="TH SarabunPSK"/>
              </a:rPr>
              <a:t>ลง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-5" dirty="0" smtClean="0">
                <a:latin typeface="TH SarabunPSK"/>
                <a:cs typeface="TH SarabunPSK"/>
              </a:rPr>
              <a:t>ุ</a:t>
            </a:r>
            <a:r>
              <a:rPr lang="th-TH" spc="0" dirty="0" smtClean="0">
                <a:latin typeface="TH SarabunPSK"/>
                <a:cs typeface="TH SarabunPSK"/>
              </a:rPr>
              <a:t>น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5" dirty="0" smtClean="0">
                <a:latin typeface="TH SarabunPSK"/>
                <a:cs typeface="TH SarabunPSK"/>
              </a:rPr>
              <a:t>ั</a:t>
            </a:r>
            <a:r>
              <a:rPr lang="th-TH" spc="0" dirty="0" smtClean="0">
                <a:latin typeface="TH SarabunPSK"/>
                <a:cs typeface="TH SarabunPSK"/>
              </a:rPr>
              <a:t>บ</a:t>
            </a:r>
            <a:r>
              <a:rPr lang="th-TH" spc="-10" dirty="0" smtClean="0">
                <a:latin typeface="TH SarabunPSK"/>
                <a:cs typeface="TH SarabunPSK"/>
              </a:rPr>
              <a:t>ผ</a:t>
            </a:r>
            <a:r>
              <a:rPr lang="th-TH" spc="-20" dirty="0" smtClean="0">
                <a:latin typeface="TH SarabunPSK"/>
                <a:cs typeface="TH SarabunPSK"/>
              </a:rPr>
              <a:t>ู</a:t>
            </a:r>
            <a:r>
              <a:rPr lang="th-TH" spc="-5" dirty="0" smtClean="0">
                <a:latin typeface="TH SarabunPSK"/>
                <a:cs typeface="TH SarabunPSK"/>
              </a:rPr>
              <a:t></a:t>
            </a:r>
            <a:r>
              <a:rPr lang="th-TH" spc="0" dirty="0" smtClean="0">
                <a:latin typeface="TH SarabunPSK"/>
                <a:cs typeface="TH SarabunPSK"/>
              </a:rPr>
              <a:t>ปร</a:t>
            </a:r>
            <a:r>
              <a:rPr lang="th-TH" spc="-5" dirty="0" smtClean="0">
                <a:latin typeface="TH SarabunPSK"/>
                <a:cs typeface="TH SarabunPSK"/>
              </a:rPr>
              <a:t>ะกอ</a:t>
            </a:r>
            <a:r>
              <a:rPr lang="th-TH" spc="0" dirty="0" smtClean="0">
                <a:latin typeface="TH SarabunPSK"/>
                <a:cs typeface="TH SarabunPSK"/>
              </a:rPr>
              <a:t>บ</a:t>
            </a:r>
            <a:r>
              <a:rPr lang="th-TH" spc="-5" dirty="0" smtClean="0">
                <a:latin typeface="TH SarabunPSK"/>
                <a:cs typeface="TH SarabunPSK"/>
              </a:rPr>
              <a:t>ก</a:t>
            </a:r>
            <a:r>
              <a:rPr lang="th-TH" spc="0" dirty="0" smtClean="0">
                <a:latin typeface="TH SarabunPSK"/>
                <a:cs typeface="TH SarabunPSK"/>
              </a:rPr>
              <a:t>าร</a:t>
            </a:r>
            <a:r>
              <a:rPr lang="th-TH" spc="10" dirty="0" smtClean="0">
                <a:latin typeface="TH SarabunPSK"/>
                <a:cs typeface="TH SarabunPSK"/>
              </a:rPr>
              <a:t>โ</a:t>
            </a:r>
            <a:r>
              <a:rPr lang="th-TH" spc="-5" dirty="0" smtClean="0">
                <a:latin typeface="TH SarabunPSK"/>
                <a:cs typeface="TH SarabunPSK"/>
              </a:rPr>
              <a:t>ท</a:t>
            </a:r>
            <a:r>
              <a:rPr lang="th-TH" spc="0" dirty="0" smtClean="0">
                <a:latin typeface="TH SarabunPSK"/>
                <a:cs typeface="TH SarabunPSK"/>
              </a:rPr>
              <a:t>ร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-5" dirty="0" smtClean="0">
                <a:latin typeface="TH SarabunPSK"/>
                <a:cs typeface="TH SarabunPSK"/>
              </a:rPr>
              <a:t>ัศ</a:t>
            </a:r>
            <a:r>
              <a:rPr lang="th-TH" spc="-10" dirty="0" smtClean="0">
                <a:latin typeface="TH SarabunPSK"/>
                <a:cs typeface="TH SarabunPSK"/>
              </a:rPr>
              <a:t>น</a:t>
            </a:r>
            <a:r>
              <a:rPr lang="th-TH" spc="-5" dirty="0" smtClean="0">
                <a:latin typeface="TH SarabunPSK"/>
                <a:cs typeface="TH SarabunPSK"/>
              </a:rPr>
              <a:t>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-20" dirty="0" smtClean="0">
                <a:latin typeface="TH SarabunPSK"/>
                <a:cs typeface="TH SarabunPSK"/>
              </a:rPr>
              <a:t>ี</a:t>
            </a:r>
            <a:r>
              <a:rPr lang="th-TH" spc="0" dirty="0" smtClean="0">
                <a:latin typeface="TH SarabunPSK"/>
                <a:cs typeface="TH SarabunPSK"/>
              </a:rPr>
              <a:t>่</a:t>
            </a:r>
            <a:r>
              <a:rPr lang="th-TH" spc="-5" dirty="0" smtClean="0">
                <a:latin typeface="TH SarabunPSK"/>
                <a:cs typeface="TH SarabunPSK"/>
              </a:rPr>
              <a:t> </a:t>
            </a:r>
            <a:r>
              <a:rPr lang="th-TH" spc="-15" dirty="0" smtClean="0">
                <a:latin typeface="TH SarabunPSK"/>
                <a:cs typeface="TH SarabunPSK"/>
              </a:rPr>
              <a:t>ม</a:t>
            </a:r>
            <a:r>
              <a:rPr lang="th-TH" spc="-5" dirty="0" smtClean="0">
                <a:latin typeface="TH SarabunPSK"/>
                <a:cs typeface="TH SarabunPSK"/>
              </a:rPr>
              <a:t>ี</a:t>
            </a:r>
            <a:r>
              <a:rPr lang="th-TH" spc="-15" dirty="0" smtClean="0">
                <a:latin typeface="TH SarabunPSK"/>
                <a:cs typeface="TH SarabunPSK"/>
              </a:rPr>
              <a:t>ศ</a:t>
            </a:r>
            <a:r>
              <a:rPr lang="th-TH" spc="-5" dirty="0" smtClean="0">
                <a:latin typeface="TH SarabunPSK"/>
                <a:cs typeface="TH SarabunPSK"/>
              </a:rPr>
              <a:t>ัก</a:t>
            </a:r>
            <a:r>
              <a:rPr lang="th-TH" spc="0" dirty="0" smtClean="0">
                <a:latin typeface="TH SarabunPSK"/>
                <a:cs typeface="TH SarabunPSK"/>
              </a:rPr>
              <a:t>ย</a:t>
            </a:r>
            <a:r>
              <a:rPr lang="th-TH" spc="5" dirty="0" smtClean="0">
                <a:latin typeface="TH SarabunPSK"/>
                <a:cs typeface="TH SarabunPSK"/>
              </a:rPr>
              <a:t>ภ</a:t>
            </a:r>
            <a:r>
              <a:rPr lang="th-TH" spc="0" dirty="0" smtClean="0">
                <a:latin typeface="TH SarabunPSK"/>
                <a:cs typeface="TH SarabunPSK"/>
              </a:rPr>
              <a:t>า</a:t>
            </a:r>
            <a:r>
              <a:rPr lang="th-TH" spc="-5" dirty="0" smtClean="0">
                <a:latin typeface="TH SarabunPSK"/>
                <a:cs typeface="TH SarabunPSK"/>
              </a:rPr>
              <a:t>พ</a:t>
            </a:r>
            <a:r>
              <a:rPr lang="th-TH" spc="-10" dirty="0" smtClean="0">
                <a:latin typeface="TH SarabunPSK"/>
                <a:cs typeface="TH SarabunPSK"/>
              </a:rPr>
              <a:t>ด</a:t>
            </a:r>
            <a:r>
              <a:rPr lang="th-TH" spc="-5" dirty="0" smtClean="0">
                <a:latin typeface="TH SarabunPSK"/>
                <a:cs typeface="TH SarabunPSK"/>
              </a:rPr>
              <a:t></a:t>
            </a:r>
            <a:r>
              <a:rPr lang="th-TH" spc="0" dirty="0" smtClean="0">
                <a:latin typeface="TH SarabunPSK"/>
                <a:cs typeface="TH SarabunPSK"/>
              </a:rPr>
              <a:t>าน</a:t>
            </a:r>
            <a:r>
              <a:rPr lang="th-TH" spc="5" dirty="0" smtClean="0">
                <a:latin typeface="TH SarabunPSK"/>
                <a:cs typeface="TH SarabunPSK"/>
              </a:rPr>
              <a:t>ผ</a:t>
            </a:r>
            <a:r>
              <a:rPr lang="th-TH" spc="-10" dirty="0" smtClean="0">
                <a:latin typeface="TH SarabunPSK"/>
                <a:cs typeface="TH SarabunPSK"/>
              </a:rPr>
              <a:t>ล</a:t>
            </a:r>
            <a:r>
              <a:rPr lang="th-TH" spc="5" dirty="0" smtClean="0">
                <a:latin typeface="TH SarabunPSK"/>
                <a:cs typeface="TH SarabunPSK"/>
              </a:rPr>
              <a:t>ิต</a:t>
            </a:r>
            <a:r>
              <a:rPr lang="th-TH" spc="0" dirty="0" smtClean="0">
                <a:latin typeface="TH SarabunPSK"/>
                <a:cs typeface="TH SarabunPSK"/>
              </a:rPr>
              <a:t>ราย</a:t>
            </a:r>
            <a:r>
              <a:rPr lang="th-TH" spc="-5" dirty="0" smtClean="0">
                <a:latin typeface="TH SarabunPSK"/>
                <a:cs typeface="TH SarabunPSK"/>
              </a:rPr>
              <a:t>ก</a:t>
            </a:r>
            <a:r>
              <a:rPr lang="th-TH" spc="0" dirty="0" smtClean="0">
                <a:latin typeface="TH SarabunPSK"/>
                <a:cs typeface="TH SarabunPSK"/>
              </a:rPr>
              <a:t>า</a:t>
            </a:r>
            <a:r>
              <a:rPr lang="th-TH" spc="-5" dirty="0" smtClean="0">
                <a:latin typeface="TH SarabunPSK"/>
                <a:cs typeface="TH SarabunPSK"/>
              </a:rPr>
              <a:t>ร</a:t>
            </a:r>
            <a:r>
              <a:rPr lang="th-TH" spc="25" dirty="0" smtClean="0">
                <a:latin typeface="TH SarabunPSK"/>
                <a:cs typeface="TH SarabunPSK"/>
              </a:rPr>
              <a:t> </a:t>
            </a:r>
            <a:r>
              <a:rPr lang="th-TH" spc="5" dirty="0" smtClean="0">
                <a:latin typeface="TH SarabunPSK"/>
                <a:cs typeface="TH SarabunPSK"/>
              </a:rPr>
              <a:t>เส</a:t>
            </a:r>
            <a:r>
              <a:rPr lang="th-TH" spc="-5" dirty="0" smtClean="0">
                <a:latin typeface="TH SarabunPSK"/>
                <a:cs typeface="TH SarabunPSK"/>
              </a:rPr>
              <a:t>ริม</a:t>
            </a:r>
            <a:r>
              <a:rPr lang="th-TH" spc="0" dirty="0" smtClean="0">
                <a:latin typeface="TH SarabunPSK"/>
                <a:cs typeface="TH SarabunPSK"/>
              </a:rPr>
              <a:t>บ</a:t>
            </a:r>
            <a:r>
              <a:rPr lang="th-TH" spc="-5" dirty="0" smtClean="0">
                <a:latin typeface="TH SarabunPSK"/>
                <a:cs typeface="TH SarabunPSK"/>
              </a:rPr>
              <a:t>ริก</a:t>
            </a:r>
            <a:r>
              <a:rPr lang="th-TH" spc="0" dirty="0" smtClean="0">
                <a:latin typeface="TH SarabunPSK"/>
                <a:cs typeface="TH SarabunPSK"/>
              </a:rPr>
              <a:t>าร</a:t>
            </a:r>
            <a:r>
              <a:rPr lang="th-TH" spc="-20" dirty="0" smtClean="0">
                <a:latin typeface="TH SarabunPSK"/>
                <a:cs typeface="TH SarabunPSK"/>
              </a:rPr>
              <a:t>พ</a:t>
            </a:r>
            <a:r>
              <a:rPr lang="th-TH" spc="-5" dirty="0" smtClean="0">
                <a:latin typeface="TH SarabunPSK"/>
                <a:cs typeface="TH SarabunPSK"/>
              </a:rPr>
              <a:t>ิ</a:t>
            </a:r>
            <a:r>
              <a:rPr lang="th-TH" spc="5" dirty="0" smtClean="0">
                <a:latin typeface="TH SarabunPSK"/>
                <a:cs typeface="TH SarabunPSK"/>
              </a:rPr>
              <a:t>เ</a:t>
            </a:r>
            <a:r>
              <a:rPr lang="th-TH" spc="-5" dirty="0" smtClean="0">
                <a:latin typeface="TH SarabunPSK"/>
                <a:cs typeface="TH SarabunPSK"/>
              </a:rPr>
              <a:t>ศ</a:t>
            </a:r>
            <a:r>
              <a:rPr lang="th-TH" spc="-10" dirty="0" smtClean="0">
                <a:latin typeface="TH SarabunPSK"/>
                <a:cs typeface="TH SarabunPSK"/>
              </a:rPr>
              <a:t>ษ</a:t>
            </a:r>
            <a:r>
              <a:rPr lang="th-TH" spc="20" dirty="0" smtClean="0">
                <a:latin typeface="TH SarabunPSK"/>
                <a:cs typeface="TH SarabunPSK"/>
              </a:rPr>
              <a:t> </a:t>
            </a:r>
            <a:r>
              <a:rPr lang="th-TH" spc="5" dirty="0" smtClean="0">
                <a:latin typeface="TH SarabunPSK"/>
                <a:cs typeface="TH SarabunPSK"/>
              </a:rPr>
              <a:t>เจ</a:t>
            </a:r>
            <a:r>
              <a:rPr lang="th-TH" spc="0" dirty="0" smtClean="0">
                <a:latin typeface="TH SarabunPSK"/>
                <a:cs typeface="TH SarabunPSK"/>
              </a:rPr>
              <a:t>รจา</a:t>
            </a:r>
            <a:r>
              <a:rPr lang="th-TH" spc="5" dirty="0" smtClean="0">
                <a:latin typeface="TH SarabunPSK"/>
                <a:cs typeface="TH SarabunPSK"/>
              </a:rPr>
              <a:t>เ</a:t>
            </a:r>
            <a:r>
              <a:rPr lang="th-TH" spc="-10" dirty="0" smtClean="0">
                <a:latin typeface="TH SarabunPSK"/>
                <a:cs typeface="TH SarabunPSK"/>
              </a:rPr>
              <a:t>ง</a:t>
            </a:r>
            <a:r>
              <a:rPr lang="th-TH" spc="-20" dirty="0" smtClean="0">
                <a:latin typeface="TH SarabunPSK"/>
                <a:cs typeface="TH SarabunPSK"/>
              </a:rPr>
              <a:t>ื</a:t>
            </a:r>
            <a:r>
              <a:rPr lang="th-TH" spc="-5" dirty="0" smtClean="0">
                <a:latin typeface="TH SarabunPSK"/>
                <a:cs typeface="TH SarabunPSK"/>
              </a:rPr>
              <a:t>่อ</a:t>
            </a:r>
            <a:r>
              <a:rPr lang="th-TH" spc="0" dirty="0" smtClean="0">
                <a:latin typeface="TH SarabunPSK"/>
                <a:cs typeface="TH SarabunPSK"/>
              </a:rPr>
              <a:t>นไ</a:t>
            </a:r>
            <a:r>
              <a:rPr lang="th-TH" spc="-10" dirty="0" smtClean="0">
                <a:latin typeface="TH SarabunPSK"/>
                <a:cs typeface="TH SarabunPSK"/>
              </a:rPr>
              <a:t>ข</a:t>
            </a:r>
            <a:r>
              <a:rPr lang="th-TH" spc="20" dirty="0" smtClean="0">
                <a:latin typeface="TH SarabunPSK"/>
                <a:cs typeface="TH SarabunPSK"/>
              </a:rPr>
              <a:t> </a:t>
            </a:r>
            <a:r>
              <a:rPr lang="en-US" spc="-10" dirty="0" smtClean="0">
                <a:latin typeface="TH SarabunPSK"/>
                <a:cs typeface="TH SarabunPSK"/>
              </a:rPr>
              <a:t>mu</a:t>
            </a:r>
            <a:r>
              <a:rPr lang="en-US" spc="0" dirty="0" smtClean="0">
                <a:latin typeface="TH SarabunPSK"/>
                <a:cs typeface="TH SarabunPSK"/>
              </a:rPr>
              <a:t>s</a:t>
            </a:r>
            <a:r>
              <a:rPr lang="en-US" spc="-5" dirty="0" smtClean="0">
                <a:latin typeface="TH SarabunPSK"/>
                <a:cs typeface="TH SarabunPSK"/>
              </a:rPr>
              <a:t>t </a:t>
            </a:r>
            <a:r>
              <a:rPr lang="en-US" spc="-55" dirty="0" smtClean="0">
                <a:latin typeface="TH SarabunPSK"/>
                <a:cs typeface="TH SarabunPSK"/>
              </a:rPr>
              <a:t> </a:t>
            </a:r>
            <a:r>
              <a:rPr lang="en-US" spc="-15" dirty="0" smtClean="0">
                <a:latin typeface="TH SarabunPSK"/>
                <a:cs typeface="TH SarabunPSK"/>
              </a:rPr>
              <a:t>c</a:t>
            </a:r>
            <a:r>
              <a:rPr lang="en-US" spc="-5" dirty="0" smtClean="0">
                <a:latin typeface="TH SarabunPSK"/>
                <a:cs typeface="TH SarabunPSK"/>
              </a:rPr>
              <a:t>arry</a:t>
            </a:r>
            <a:r>
              <a:rPr lang="en-US" spc="15" dirty="0" smtClean="0">
                <a:latin typeface="TH SarabunPSK"/>
                <a:cs typeface="TH SarabunPSK"/>
              </a:rPr>
              <a:t> 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5" dirty="0" smtClean="0">
                <a:latin typeface="TH SarabunPSK"/>
                <a:cs typeface="TH SarabunPSK"/>
              </a:rPr>
              <a:t>ั</a:t>
            </a:r>
            <a:r>
              <a:rPr lang="th-TH" spc="-10" dirty="0" smtClean="0">
                <a:latin typeface="TH SarabunPSK"/>
                <a:cs typeface="TH SarabunPSK"/>
              </a:rPr>
              <a:t>บ</a:t>
            </a:r>
            <a:r>
              <a:rPr lang="th-TH" spc="25" dirty="0" smtClean="0">
                <a:latin typeface="TH SarabunPSK"/>
                <a:cs typeface="TH SarabunPSK"/>
              </a:rPr>
              <a:t> </a:t>
            </a:r>
            <a:r>
              <a:rPr lang="th-TH" spc="-5" dirty="0" smtClean="0">
                <a:latin typeface="TH SarabunPSK"/>
                <a:cs typeface="TH SarabunPSK"/>
              </a:rPr>
              <a:t>ก</a:t>
            </a:r>
            <a:r>
              <a:rPr lang="th-TH" spc="5" dirty="0" smtClean="0">
                <a:latin typeface="TH SarabunPSK"/>
                <a:cs typeface="TH SarabunPSK"/>
              </a:rPr>
              <a:t>ส</a:t>
            </a:r>
            <a:r>
              <a:rPr lang="th-TH" spc="-5" dirty="0" smtClean="0">
                <a:latin typeface="TH SarabunPSK"/>
                <a:cs typeface="TH SarabunPSK"/>
              </a:rPr>
              <a:t>ท</a:t>
            </a:r>
            <a:r>
              <a:rPr lang="th-TH" spc="5" dirty="0" smtClean="0">
                <a:latin typeface="TH SarabunPSK"/>
                <a:cs typeface="TH SarabunPSK"/>
              </a:rPr>
              <a:t>ช</a:t>
            </a:r>
            <a:r>
              <a:rPr lang="th-TH" spc="-5" dirty="0" smtClean="0">
                <a:latin typeface="TH SarabunPSK"/>
                <a:cs typeface="TH SarabunPSK"/>
              </a:rPr>
              <a:t>.</a:t>
            </a:r>
            <a:r>
              <a:rPr lang="th-TH" spc="30" dirty="0" smtClean="0">
                <a:latin typeface="TH SarabunPSK"/>
                <a:cs typeface="TH SarabunPSK"/>
              </a:rPr>
              <a:t> </a:t>
            </a:r>
            <a:r>
              <a:rPr lang="th-TH" spc="0" dirty="0" smtClean="0">
                <a:latin typeface="TH SarabunPSK"/>
                <a:cs typeface="TH SarabunPSK"/>
              </a:rPr>
              <a:t>แ</a:t>
            </a:r>
            <a:r>
              <a:rPr lang="th-TH" spc="5" dirty="0" smtClean="0">
                <a:latin typeface="TH SarabunPSK"/>
                <a:cs typeface="TH SarabunPSK"/>
              </a:rPr>
              <a:t>ล</a:t>
            </a:r>
            <a:r>
              <a:rPr lang="th-TH" spc="-5" dirty="0" smtClean="0">
                <a:latin typeface="TH SarabunPSK"/>
                <a:cs typeface="TH SarabunPSK"/>
              </a:rPr>
              <a:t>ะ</a:t>
            </a:r>
            <a:r>
              <a:rPr lang="th-TH" spc="-20" dirty="0" smtClean="0">
                <a:latin typeface="TH SarabunPSK"/>
                <a:cs typeface="TH SarabunPSK"/>
              </a:rPr>
              <a:t>อื</a:t>
            </a:r>
            <a:r>
              <a:rPr lang="th-TH" spc="-5" dirty="0" smtClean="0">
                <a:latin typeface="TH SarabunPSK"/>
                <a:cs typeface="TH SarabunPSK"/>
              </a:rPr>
              <a:t>่</a:t>
            </a:r>
            <a:r>
              <a:rPr lang="th-TH" spc="0" dirty="0" smtClean="0">
                <a:latin typeface="TH SarabunPSK"/>
                <a:cs typeface="TH SarabunPSK"/>
              </a:rPr>
              <a:t>น</a:t>
            </a:r>
            <a:r>
              <a:rPr lang="th-TH" spc="-10" dirty="0" smtClean="0">
                <a:latin typeface="TH SarabunPSK"/>
                <a:cs typeface="TH SarabunPSK"/>
              </a:rPr>
              <a:t>ๆ</a:t>
            </a:r>
            <a:r>
              <a:rPr lang="th-TH" spc="25" dirty="0" smtClean="0">
                <a:latin typeface="TH SarabunPSK"/>
                <a:cs typeface="TH SarabunPSK"/>
              </a:rPr>
              <a:t> </a:t>
            </a:r>
            <a:r>
              <a:rPr lang="th-TH" spc="5" dirty="0" smtClean="0">
                <a:latin typeface="TH SarabunPSK"/>
                <a:cs typeface="TH SarabunPSK"/>
              </a:rPr>
              <a:t>เ</a:t>
            </a:r>
            <a:r>
              <a:rPr lang="th-TH" spc="-20" dirty="0" smtClean="0">
                <a:latin typeface="TH SarabunPSK"/>
                <a:cs typeface="TH SarabunPSK"/>
              </a:rPr>
              <a:t>พื</a:t>
            </a:r>
            <a:r>
              <a:rPr lang="th-TH" spc="10" dirty="0" smtClean="0">
                <a:latin typeface="TH SarabunPSK"/>
                <a:cs typeface="TH SarabunPSK"/>
              </a:rPr>
              <a:t>่</a:t>
            </a:r>
            <a:r>
              <a:rPr lang="th-TH" spc="-5" dirty="0" smtClean="0">
                <a:latin typeface="TH SarabunPSK"/>
                <a:cs typeface="TH SarabunPSK"/>
              </a:rPr>
              <a:t>อ</a:t>
            </a:r>
            <a:r>
              <a:rPr lang="th-TH" spc="0" dirty="0" smtClean="0">
                <a:latin typeface="TH SarabunPSK"/>
                <a:cs typeface="TH SarabunPSK"/>
              </a:rPr>
              <a:t>แ</a:t>
            </a:r>
            <a:r>
              <a:rPr lang="th-TH" spc="-15" dirty="0" smtClean="0">
                <a:latin typeface="TH SarabunPSK"/>
                <a:cs typeface="TH SarabunPSK"/>
              </a:rPr>
              <a:t>ข</a:t>
            </a:r>
            <a:r>
              <a:rPr lang="th-TH" spc="-5" dirty="0" smtClean="0">
                <a:latin typeface="TH SarabunPSK"/>
                <a:cs typeface="TH SarabunPSK"/>
              </a:rPr>
              <a:t></a:t>
            </a:r>
            <a:r>
              <a:rPr lang="th-TH" spc="5" dirty="0" smtClean="0">
                <a:latin typeface="TH SarabunPSK"/>
                <a:cs typeface="TH SarabunPSK"/>
              </a:rPr>
              <a:t>ง</a:t>
            </a:r>
            <a:r>
              <a:rPr lang="th-TH" spc="-15" dirty="0" smtClean="0">
                <a:latin typeface="TH SarabunPSK"/>
                <a:cs typeface="TH SarabunPSK"/>
              </a:rPr>
              <a:t>ข</a:t>
            </a:r>
            <a:r>
              <a:rPr lang="th-TH" spc="-5" dirty="0" smtClean="0">
                <a:latin typeface="TH SarabunPSK"/>
                <a:cs typeface="TH SarabunPSK"/>
              </a:rPr>
              <a:t>ั</a:t>
            </a:r>
            <a:r>
              <a:rPr lang="th-TH" spc="-10" dirty="0" smtClean="0">
                <a:latin typeface="TH SarabunPSK"/>
                <a:cs typeface="TH SarabunPSK"/>
              </a:rPr>
              <a:t>น</a:t>
            </a:r>
            <a:r>
              <a:rPr lang="th-TH" spc="-5" dirty="0" smtClean="0">
                <a:latin typeface="TH SarabunPSK"/>
                <a:cs typeface="TH SarabunPSK"/>
              </a:rPr>
              <a:t> 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5" dirty="0" smtClean="0">
                <a:latin typeface="TH SarabunPSK"/>
                <a:cs typeface="TH SarabunPSK"/>
              </a:rPr>
              <a:t>ับตลาด</a:t>
            </a:r>
            <a:r>
              <a:rPr lang="th-TH" spc="0" dirty="0" smtClean="0">
                <a:latin typeface="TH SarabunPSK"/>
                <a:cs typeface="TH SarabunPSK"/>
              </a:rPr>
              <a:t>โ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-5" dirty="0" smtClean="0">
                <a:latin typeface="TH SarabunPSK"/>
                <a:cs typeface="TH SarabunPSK"/>
              </a:rPr>
              <a:t>ร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0" dirty="0" smtClean="0">
                <a:latin typeface="TH SarabunPSK"/>
                <a:cs typeface="TH SarabunPSK"/>
              </a:rPr>
              <a:t>ั</a:t>
            </a:r>
            <a:r>
              <a:rPr lang="th-TH" spc="-15" dirty="0" smtClean="0">
                <a:latin typeface="TH SarabunPSK"/>
                <a:cs typeface="TH SarabunPSK"/>
              </a:rPr>
              <a:t>ศ</a:t>
            </a:r>
            <a:r>
              <a:rPr lang="th-TH" spc="-5" dirty="0" smtClean="0">
                <a:latin typeface="TH SarabunPSK"/>
                <a:cs typeface="TH SarabunPSK"/>
              </a:rPr>
              <a:t>น</a:t>
            </a:r>
            <a:r>
              <a:rPr lang="th-TH" spc="-10" dirty="0" smtClean="0">
                <a:latin typeface="TH SarabunPSK"/>
                <a:cs typeface="TH SarabunPSK"/>
              </a:rPr>
              <a:t>ใน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5" dirty="0" smtClean="0">
                <a:latin typeface="TH SarabunPSK"/>
                <a:cs typeface="TH SarabunPSK"/>
              </a:rPr>
              <a:t>ลุ</a:t>
            </a:r>
            <a:r>
              <a:rPr lang="th-TH" spc="-15" dirty="0" smtClean="0">
                <a:latin typeface="TH SarabunPSK"/>
                <a:cs typeface="TH SarabunPSK"/>
              </a:rPr>
              <a:t>ม</a:t>
            </a:r>
            <a:r>
              <a:rPr lang="th-TH" spc="-20" dirty="0" smtClean="0">
                <a:latin typeface="TH SarabunPSK"/>
                <a:cs typeface="TH SarabunPSK"/>
              </a:rPr>
              <a:t>อ</a:t>
            </a:r>
            <a:r>
              <a:rPr lang="th-TH" spc="-5" dirty="0" smtClean="0">
                <a:latin typeface="TH SarabunPSK"/>
                <a:cs typeface="TH SarabunPSK"/>
              </a:rPr>
              <a:t>ื่น</a:t>
            </a:r>
            <a:endParaRPr lang="th-TH" dirty="0" smtClean="0">
              <a:latin typeface="TH SarabunPSK"/>
              <a:cs typeface="TH SarabunPSK"/>
            </a:endParaRPr>
          </a:p>
          <a:p>
            <a:pPr marL="12700" marR="17780" indent="0" algn="thaiDist">
              <a:lnSpc>
                <a:spcPct val="108100"/>
              </a:lnSpc>
              <a:buNone/>
            </a:pP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848839493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12700">
              <a:lnSpc>
                <a:spcPct val="100000"/>
              </a:lnSpc>
            </a:pPr>
            <a:r>
              <a:rPr lang="th-TH" b="1" spc="-15" dirty="0" smtClean="0">
                <a:latin typeface="TH SarabunPSK"/>
                <a:cs typeface="TH SarabunPSK"/>
              </a:rPr>
              <a:t>ธุรกิจโทรทัศน</a:t>
            </a:r>
            <a:br>
              <a:rPr lang="th-TH" b="1" spc="-15" dirty="0" smtClean="0">
                <a:latin typeface="TH SarabunPSK"/>
                <a:cs typeface="TH SarabunPSK"/>
              </a:rPr>
            </a:br>
            <a:endParaRPr lang="th-TH" dirty="0">
              <a:latin typeface="TH SarabunPSK"/>
              <a:cs typeface="TH SarabunPSK"/>
            </a:endParaRPr>
          </a:p>
        </p:txBody>
      </p:sp>
      <p:graphicFrame>
        <p:nvGraphicFramePr>
          <p:cNvPr id="4" name="object 3"/>
          <p:cNvGraphicFramePr>
            <a:graphicFrameLocks noGrp="1"/>
          </p:cNvGraphicFramePr>
          <p:nvPr>
            <p:extLst/>
          </p:nvPr>
        </p:nvGraphicFramePr>
        <p:xfrm>
          <a:off x="842136" y="908720"/>
          <a:ext cx="7618296" cy="56083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20888"/>
                <a:gridCol w="5697408"/>
              </a:tblGrid>
              <a:tr h="236213">
                <a:tc>
                  <a:txBody>
                    <a:bodyPr/>
                    <a:lstStyle/>
                    <a:p>
                      <a:pPr marR="635" algn="ctr">
                        <a:lnSpc>
                          <a:spcPct val="100000"/>
                        </a:lnSpc>
                      </a:pPr>
                      <a:r>
                        <a:rPr sz="1600" b="1" dirty="0" smtClean="0">
                          <a:latin typeface="TH SarabunPSK"/>
                          <a:cs typeface="TH SarabunPSK"/>
                        </a:rPr>
                        <a:t>ก</a:t>
                      </a:r>
                      <a:r>
                        <a:rPr sz="1600" b="1" spc="-5" dirty="0" smtClean="0">
                          <a:latin typeface="TH SarabunPSK"/>
                          <a:cs typeface="TH SarabunPSK"/>
                        </a:rPr>
                        <a:t>ล</a:t>
                      </a:r>
                      <a:r>
                        <a:rPr sz="1600" b="1" spc="0" dirty="0" smtClean="0">
                          <a:latin typeface="TH SarabunPSK"/>
                          <a:cs typeface="TH SarabunPSK"/>
                        </a:rPr>
                        <a:t>ุม</a:t>
                      </a:r>
                      <a:endParaRPr sz="1600" dirty="0">
                        <a:latin typeface="TH SarabunPSK"/>
                        <a:cs typeface="TH SarabunPSK"/>
                      </a:endParaRPr>
                    </a:p>
                  </a:txBody>
                  <a:tcPr marL="0" marR="0" marT="0" marB="0">
                    <a:lnL w="7378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78">
                      <a:solidFill>
                        <a:srgbClr val="000000"/>
                      </a:solidFill>
                      <a:prstDash val="solid"/>
                    </a:lnB>
                    <a:solidFill>
                      <a:srgbClr val="DADADA"/>
                    </a:solidFill>
                  </a:tcPr>
                </a:tc>
                <a:tc>
                  <a:txBody>
                    <a:bodyPr/>
                    <a:lstStyle/>
                    <a:p>
                      <a:pPr marR="1905" algn="ctr">
                        <a:lnSpc>
                          <a:spcPct val="100000"/>
                        </a:lnSpc>
                      </a:pPr>
                      <a:r>
                        <a:rPr sz="1600" b="1" spc="5" dirty="0" smtClean="0">
                          <a:latin typeface="TH SarabunPSK"/>
                          <a:cs typeface="TH SarabunPSK"/>
                        </a:rPr>
                        <a:t>แน</a:t>
                      </a:r>
                      <a:r>
                        <a:rPr sz="1600" b="1" spc="-5" dirty="0" smtClean="0">
                          <a:latin typeface="TH SarabunPSK"/>
                          <a:cs typeface="TH SarabunPSK"/>
                        </a:rPr>
                        <a:t>ว</a:t>
                      </a:r>
                      <a:r>
                        <a:rPr sz="1600" b="1" spc="5" dirty="0" smtClean="0">
                          <a:latin typeface="TH SarabunPSK"/>
                          <a:cs typeface="TH SarabunPSK"/>
                        </a:rPr>
                        <a:t>โ</a:t>
                      </a:r>
                      <a:r>
                        <a:rPr sz="1600" b="1" spc="0" dirty="0" smtClean="0">
                          <a:latin typeface="TH SarabunPSK"/>
                          <a:cs typeface="TH SarabunPSK"/>
                        </a:rPr>
                        <a:t>น</a:t>
                      </a:r>
                      <a:r>
                        <a:rPr sz="1600" b="1" spc="-10" dirty="0" smtClean="0">
                          <a:latin typeface="TH SarabunPSK"/>
                          <a:cs typeface="TH SarabunPSK"/>
                        </a:rPr>
                        <a:t>ม</a:t>
                      </a:r>
                      <a:r>
                        <a:rPr sz="1600" b="1" spc="-5" dirty="0" smtClean="0">
                          <a:latin typeface="TH SarabunPSK"/>
                          <a:cs typeface="TH SarabunPSK"/>
                        </a:rPr>
                        <a:t>ท</a:t>
                      </a:r>
                      <a:r>
                        <a:rPr sz="1600" b="1" spc="0" dirty="0" smtClean="0">
                          <a:latin typeface="TH SarabunPSK"/>
                          <a:cs typeface="TH SarabunPSK"/>
                        </a:rPr>
                        <a:t>ี่เกิด</a:t>
                      </a:r>
                      <a:r>
                        <a:rPr sz="1600" b="1" spc="-5" dirty="0" smtClean="0">
                          <a:latin typeface="TH SarabunPSK"/>
                          <a:cs typeface="TH SarabunPSK"/>
                        </a:rPr>
                        <a:t>ข</a:t>
                      </a:r>
                      <a:r>
                        <a:rPr sz="1600" b="1" spc="0" dirty="0" smtClean="0">
                          <a:latin typeface="TH SarabunPSK"/>
                          <a:cs typeface="TH SarabunPSK"/>
                        </a:rPr>
                        <a:t>ึ้น</a:t>
                      </a:r>
                      <a:endParaRPr sz="1600">
                        <a:latin typeface="TH SarabunPSK"/>
                        <a:cs typeface="TH SarabunPSK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78">
                      <a:solidFill>
                        <a:srgbClr val="000000"/>
                      </a:solidFill>
                      <a:prstDash val="solid"/>
                    </a:lnB>
                    <a:solidFill>
                      <a:srgbClr val="DADADA"/>
                    </a:solidFill>
                  </a:tcPr>
                </a:tc>
              </a:tr>
              <a:tr h="239586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</a:pPr>
                      <a:r>
                        <a:rPr sz="1600" dirty="0" smtClean="0">
                          <a:latin typeface="TH SarabunPSK"/>
                          <a:cs typeface="TH SarabunPSK"/>
                        </a:rPr>
                        <a:t>ผูผลิตราย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กา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ร</a:t>
                      </a:r>
                      <a:endParaRPr sz="1600">
                        <a:latin typeface="TH SarabunPSK"/>
                        <a:cs typeface="TH SarabunPSK"/>
                      </a:endParaRPr>
                    </a:p>
                  </a:txBody>
                  <a:tcPr marL="0" marR="0" marT="0" marB="0">
                    <a:lnR w="7365">
                      <a:solidFill>
                        <a:srgbClr val="000000"/>
                      </a:solidFill>
                      <a:prstDash val="solid"/>
                    </a:lnR>
                    <a:lnT w="7378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sz="1600" dirty="0" smtClean="0">
                          <a:latin typeface="TH SarabunPSK"/>
                          <a:cs typeface="TH SarabunPSK"/>
                        </a:rPr>
                        <a:t>- </a:t>
                      </a:r>
                      <a:r>
                        <a:rPr sz="1600" spc="5" dirty="0" smtClean="0">
                          <a:latin typeface="TH SarabunPSK"/>
                          <a:cs typeface="TH SarabunPSK"/>
                        </a:rPr>
                        <a:t> 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ผูผลิต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ข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นาด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ก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ลา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งแ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ล</a:t>
                      </a:r>
                      <a:r>
                        <a:rPr sz="1600" spc="-10" dirty="0" smtClean="0">
                          <a:latin typeface="TH SarabunPSK"/>
                          <a:cs typeface="TH SarabunPSK"/>
                        </a:rPr>
                        <a:t>ะ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ย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</a:t>
                      </a:r>
                      <a:r>
                        <a:rPr sz="1600" spc="-10" dirty="0" smtClean="0">
                          <a:latin typeface="TH SarabunPSK"/>
                          <a:cs typeface="TH SarabunPSK"/>
                        </a:rPr>
                        <a:t>อ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ม</a:t>
                      </a:r>
                      <a:r>
                        <a:rPr sz="1600" spc="10" dirty="0" smtClean="0">
                          <a:latin typeface="TH SarabunPSK"/>
                          <a:cs typeface="TH SarabunPSK"/>
                        </a:rPr>
                        <a:t>เ</a:t>
                      </a:r>
                      <a:r>
                        <a:rPr sz="1600" spc="-10" dirty="0" smtClean="0">
                          <a:latin typeface="TH SarabunPSK"/>
                          <a:cs typeface="TH SarabunPSK"/>
                        </a:rPr>
                        <a:t>พ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ิ่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ม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จําน</a:t>
                      </a:r>
                      <a:r>
                        <a:rPr sz="1600" spc="5" dirty="0" smtClean="0">
                          <a:latin typeface="TH SarabunPSK"/>
                          <a:cs typeface="TH SarabunPSK"/>
                        </a:rPr>
                        <a:t>ว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น</a:t>
                      </a:r>
                      <a:endParaRPr sz="1600">
                        <a:latin typeface="TH SarabunPSK"/>
                        <a:cs typeface="TH SarabunPSK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T w="7378">
                      <a:solidFill>
                        <a:srgbClr val="000000"/>
                      </a:solidFill>
                      <a:prstDash val="solid"/>
                    </a:lnT>
                  </a:tcPr>
                </a:tc>
              </a:tr>
              <a:tr h="230123">
                <a:tc rowSpan="2"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</a:pP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(c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ontent</a:t>
                      </a:r>
                      <a:r>
                        <a:rPr sz="1600" spc="5" dirty="0" smtClean="0">
                          <a:latin typeface="TH SarabunPSK"/>
                          <a:cs typeface="TH SarabunPSK"/>
                        </a:rPr>
                        <a:t> 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c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reat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i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o</a:t>
                      </a:r>
                      <a:r>
                        <a:rPr sz="1600" spc="-10" dirty="0" smtClean="0">
                          <a:latin typeface="TH SarabunPSK"/>
                          <a:cs typeface="TH SarabunPSK"/>
                        </a:rPr>
                        <a:t>n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)</a:t>
                      </a:r>
                      <a:endParaRPr sz="1600">
                        <a:latin typeface="TH SarabunPSK"/>
                        <a:cs typeface="TH SarabunPSK"/>
                      </a:endParaRPr>
                    </a:p>
                  </a:txBody>
                  <a:tcPr marL="0" marR="0" marT="0" marB="0">
                    <a:lnR w="7365">
                      <a:solidFill>
                        <a:srgbClr val="000000"/>
                      </a:solidFill>
                      <a:prstDash val="solid"/>
                    </a:lnR>
                    <a:lnB w="737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sz="1600" dirty="0" smtClean="0">
                          <a:latin typeface="TH SarabunPSK"/>
                          <a:cs typeface="TH SarabunPSK"/>
                        </a:rPr>
                        <a:t>- </a:t>
                      </a:r>
                      <a:r>
                        <a:rPr sz="1600" spc="5" dirty="0" smtClean="0">
                          <a:latin typeface="TH SarabunPSK"/>
                          <a:cs typeface="TH SarabunPSK"/>
                        </a:rPr>
                        <a:t> 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ผูผลิตราย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ใ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หญ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ข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ยาย</a:t>
                      </a:r>
                      <a:r>
                        <a:rPr sz="1600" spc="5" dirty="0" smtClean="0">
                          <a:latin typeface="TH SarabunPSK"/>
                          <a:cs typeface="TH SarabunPSK"/>
                        </a:rPr>
                        <a:t>ธ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ุร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ก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ิจ</a:t>
                      </a:r>
                      <a:endParaRPr sz="1600" dirty="0">
                        <a:latin typeface="TH SarabunPSK"/>
                        <a:cs typeface="TH SarabunPSK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</a:tcPr>
                </a:tc>
              </a:tr>
              <a:tr h="225233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7365">
                      <a:solidFill>
                        <a:srgbClr val="000000"/>
                      </a:solidFill>
                      <a:prstDash val="solid"/>
                    </a:lnR>
                    <a:lnB w="737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sz="1600" dirty="0" smtClean="0">
                          <a:latin typeface="TH SarabunPSK"/>
                          <a:cs typeface="TH SarabunPSK"/>
                        </a:rPr>
                        <a:t>- </a:t>
                      </a:r>
                      <a:r>
                        <a:rPr sz="1600" spc="5" dirty="0" smtClean="0">
                          <a:latin typeface="TH SarabunPSK"/>
                          <a:cs typeface="TH SarabunPSK"/>
                        </a:rPr>
                        <a:t> 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ผูผลิตราย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ใ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หญบา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ง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รายผันตั</a:t>
                      </a:r>
                      <a:r>
                        <a:rPr sz="1600" spc="5" dirty="0" smtClean="0">
                          <a:latin typeface="TH SarabunPSK"/>
                          <a:cs typeface="TH SarabunPSK"/>
                        </a:rPr>
                        <a:t>ว</a:t>
                      </a:r>
                      <a:r>
                        <a:rPr sz="1600" spc="-10" dirty="0" smtClean="0">
                          <a:latin typeface="TH SarabunPSK"/>
                          <a:cs typeface="TH SarabunPSK"/>
                        </a:rPr>
                        <a:t>ไ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ปเปนเจา</a:t>
                      </a:r>
                      <a:r>
                        <a:rPr sz="1600" spc="5" dirty="0" smtClean="0">
                          <a:latin typeface="TH SarabunPSK"/>
                          <a:cs typeface="TH SarabunPSK"/>
                        </a:rPr>
                        <a:t>ข</a:t>
                      </a:r>
                      <a:r>
                        <a:rPr sz="1600" spc="-10" dirty="0" smtClean="0">
                          <a:latin typeface="TH SarabunPSK"/>
                          <a:cs typeface="TH SarabunPSK"/>
                        </a:rPr>
                        <a:t>อ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ง</a:t>
                      </a:r>
                      <a:r>
                        <a:rPr sz="1600" spc="5" dirty="0" smtClean="0">
                          <a:latin typeface="TH SarabunPSK"/>
                          <a:cs typeface="TH SarabunPSK"/>
                        </a:rPr>
                        <a:t>ช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</a:t>
                      </a:r>
                      <a:r>
                        <a:rPr sz="1600" spc="-10" dirty="0" smtClean="0">
                          <a:latin typeface="TH SarabunPSK"/>
                          <a:cs typeface="TH SarabunPSK"/>
                        </a:rPr>
                        <a:t>อ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ง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รา</a:t>
                      </a:r>
                      <a:r>
                        <a:rPr sz="1600" spc="10" dirty="0" smtClean="0">
                          <a:latin typeface="TH SarabunPSK"/>
                          <a:cs typeface="TH SarabunPSK"/>
                        </a:rPr>
                        <a:t>ย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ก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าร</a:t>
                      </a:r>
                      <a:endParaRPr sz="1600">
                        <a:latin typeface="TH SarabunPSK"/>
                        <a:cs typeface="TH SarabunPSK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B w="7378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39586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</a:pPr>
                      <a:r>
                        <a:rPr sz="1600" dirty="0" smtClean="0">
                          <a:latin typeface="TH SarabunPSK"/>
                          <a:cs typeface="TH SarabunPSK"/>
                        </a:rPr>
                        <a:t>ส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ถ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านี</a:t>
                      </a:r>
                      <a:r>
                        <a:rPr sz="1600" spc="5" dirty="0" smtClean="0">
                          <a:latin typeface="TH SarabunPSK"/>
                          <a:cs typeface="TH SarabunPSK"/>
                        </a:rPr>
                        <a:t>โ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ท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ร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ท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ั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ศ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น</a:t>
                      </a:r>
                      <a:endParaRPr sz="1600">
                        <a:latin typeface="TH SarabunPSK"/>
                        <a:cs typeface="TH SarabunPSK"/>
                      </a:endParaRPr>
                    </a:p>
                  </a:txBody>
                  <a:tcPr marL="0" marR="0" marT="0" marB="0">
                    <a:lnR w="7365">
                      <a:solidFill>
                        <a:srgbClr val="000000"/>
                      </a:solidFill>
                      <a:prstDash val="solid"/>
                    </a:lnR>
                    <a:lnT w="7378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64135">
                        <a:lnSpc>
                          <a:spcPct val="100000"/>
                        </a:lnSpc>
                      </a:pPr>
                      <a:r>
                        <a:rPr sz="1600" dirty="0" smtClean="0">
                          <a:latin typeface="TH SarabunPSK"/>
                          <a:cs typeface="TH SarabunPSK"/>
                        </a:rPr>
                        <a:t>- </a:t>
                      </a:r>
                      <a:r>
                        <a:rPr sz="1600" spc="5" dirty="0" smtClean="0">
                          <a:latin typeface="TH SarabunPSK"/>
                          <a:cs typeface="TH SarabunPSK"/>
                        </a:rPr>
                        <a:t> 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ค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ู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แข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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ง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เ</a:t>
                      </a:r>
                      <a:r>
                        <a:rPr sz="1600" spc="-10" dirty="0" smtClean="0">
                          <a:latin typeface="TH SarabunPSK"/>
                          <a:cs typeface="TH SarabunPSK"/>
                        </a:rPr>
                        <a:t>พ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ิ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่ม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เ</a:t>
                      </a:r>
                      <a:r>
                        <a:rPr sz="1600" spc="-10" dirty="0" smtClean="0">
                          <a:latin typeface="TH SarabunPSK"/>
                          <a:cs typeface="TH SarabunPSK"/>
                        </a:rPr>
                        <a:t>พ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ร</a:t>
                      </a:r>
                      <a:r>
                        <a:rPr sz="1600" spc="10" dirty="0" smtClean="0">
                          <a:latin typeface="TH SarabunPSK"/>
                          <a:cs typeface="TH SarabunPSK"/>
                        </a:rPr>
                        <a:t>า</a:t>
                      </a:r>
                      <a:r>
                        <a:rPr sz="1600" spc="-10" dirty="0" smtClean="0">
                          <a:latin typeface="TH SarabunPSK"/>
                          <a:cs typeface="TH SarabunPSK"/>
                        </a:rPr>
                        <a:t>ะ</a:t>
                      </a:r>
                      <a:r>
                        <a:rPr sz="1600" spc="5" dirty="0" smtClean="0">
                          <a:latin typeface="TH SarabunPSK"/>
                          <a:cs typeface="TH SarabunPSK"/>
                        </a:rPr>
                        <a:t>ช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</a:t>
                      </a:r>
                      <a:r>
                        <a:rPr sz="1600" spc="5" dirty="0" smtClean="0">
                          <a:latin typeface="TH SarabunPSK"/>
                          <a:cs typeface="TH SarabunPSK"/>
                        </a:rPr>
                        <a:t>อ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ง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ราย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ก</a:t>
                      </a:r>
                      <a:r>
                        <a:rPr sz="1600" spc="10" dirty="0" smtClean="0">
                          <a:latin typeface="TH SarabunPSK"/>
                          <a:cs typeface="TH SarabunPSK"/>
                        </a:rPr>
                        <a:t>า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รเ</a:t>
                      </a:r>
                      <a:r>
                        <a:rPr sz="1600" spc="-10" dirty="0" smtClean="0">
                          <a:latin typeface="TH SarabunPSK"/>
                          <a:cs typeface="TH SarabunPSK"/>
                        </a:rPr>
                        <a:t>พ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ิ่ม</a:t>
                      </a:r>
                      <a:endParaRPr sz="1600">
                        <a:latin typeface="TH SarabunPSK"/>
                        <a:cs typeface="TH SarabunPSK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T w="7378">
                      <a:solidFill>
                        <a:srgbClr val="000000"/>
                      </a:solidFill>
                      <a:prstDash val="solid"/>
                    </a:lnT>
                  </a:tcPr>
                </a:tc>
              </a:tr>
              <a:tr h="230055">
                <a:tc rowSpan="7"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</a:pP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(b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roa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dc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a</a:t>
                      </a:r>
                      <a:r>
                        <a:rPr sz="1600" spc="5" dirty="0" smtClean="0">
                          <a:latin typeface="TH SarabunPSK"/>
                          <a:cs typeface="TH SarabunPSK"/>
                        </a:rPr>
                        <a:t>s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ter)</a:t>
                      </a:r>
                      <a:endParaRPr sz="1600">
                        <a:latin typeface="TH SarabunPSK"/>
                        <a:cs typeface="TH SarabunPSK"/>
                      </a:endParaRPr>
                    </a:p>
                  </a:txBody>
                  <a:tcPr marL="0" marR="0" marT="0" marB="0">
                    <a:lnR w="7365">
                      <a:solidFill>
                        <a:srgbClr val="000000"/>
                      </a:solidFill>
                      <a:prstDash val="solid"/>
                    </a:lnR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135">
                        <a:lnSpc>
                          <a:spcPct val="100000"/>
                        </a:lnSpc>
                      </a:pPr>
                      <a:r>
                        <a:rPr sz="1600" dirty="0" smtClean="0">
                          <a:latin typeface="TH SarabunPSK"/>
                          <a:cs typeface="TH SarabunPSK"/>
                        </a:rPr>
                        <a:t>- </a:t>
                      </a:r>
                      <a:r>
                        <a:rPr sz="1600" spc="5" dirty="0" smtClean="0">
                          <a:latin typeface="TH SarabunPSK"/>
                          <a:cs typeface="TH SarabunPSK"/>
                        </a:rPr>
                        <a:t> 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เร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ง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สรา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งแ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ล</a:t>
                      </a:r>
                      <a:r>
                        <a:rPr sz="1600" spc="-10" dirty="0" smtClean="0">
                          <a:latin typeface="TH SarabunPSK"/>
                          <a:cs typeface="TH SarabunPSK"/>
                        </a:rPr>
                        <a:t>ะพ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ัฒนาบ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ุค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ลา</a:t>
                      </a:r>
                      <a:r>
                        <a:rPr sz="1600" spc="5" dirty="0" smtClean="0">
                          <a:latin typeface="TH SarabunPSK"/>
                          <a:cs typeface="TH SarabunPSK"/>
                        </a:rPr>
                        <a:t>ก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ร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ใ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นสั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งก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ัด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ใ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ห</a:t>
                      </a:r>
                      <a:r>
                        <a:rPr sz="1600" spc="10" dirty="0" smtClean="0">
                          <a:latin typeface="TH SarabunPSK"/>
                          <a:cs typeface="TH SarabunPSK"/>
                        </a:rPr>
                        <a:t>แ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ข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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ง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จัน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ก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ับ</a:t>
                      </a:r>
                      <a:r>
                        <a:rPr sz="1600" spc="15" dirty="0" smtClean="0">
                          <a:latin typeface="TH SarabunPSK"/>
                          <a:cs typeface="TH SarabunPSK"/>
                        </a:rPr>
                        <a:t>ส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ถ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านี</a:t>
                      </a:r>
                      <a:r>
                        <a:rPr sz="1600" spc="5" dirty="0" smtClean="0">
                          <a:latin typeface="TH SarabunPSK"/>
                          <a:cs typeface="TH SarabunPSK"/>
                        </a:rPr>
                        <a:t>โ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ท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ร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ท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ั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ศ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น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แ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ห</a:t>
                      </a:r>
                      <a:r>
                        <a:rPr sz="1600" spc="10" dirty="0" smtClean="0">
                          <a:latin typeface="TH SarabunPSK"/>
                          <a:cs typeface="TH SarabunPSK"/>
                        </a:rPr>
                        <a:t>ง</a:t>
                      </a:r>
                      <a:r>
                        <a:rPr sz="1600" spc="-10" dirty="0" smtClean="0">
                          <a:latin typeface="TH SarabunPSK"/>
                          <a:cs typeface="TH SarabunPSK"/>
                        </a:rPr>
                        <a:t>อ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ื่</a:t>
                      </a:r>
                      <a:r>
                        <a:rPr sz="1600" spc="10" dirty="0" smtClean="0">
                          <a:latin typeface="TH SarabunPSK"/>
                          <a:cs typeface="TH SarabunPSK"/>
                        </a:rPr>
                        <a:t>น</a:t>
                      </a:r>
                      <a:r>
                        <a:rPr sz="1600" spc="-10" dirty="0" smtClean="0">
                          <a:latin typeface="TH SarabunPSK"/>
                          <a:cs typeface="TH SarabunPSK"/>
                        </a:rPr>
                        <a:t>ไ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ด</a:t>
                      </a:r>
                      <a:endParaRPr sz="1600">
                        <a:latin typeface="TH SarabunPSK"/>
                        <a:cs typeface="TH SarabunPSK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</a:tcPr>
                </a:tc>
              </a:tr>
              <a:tr h="229345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7365">
                      <a:solidFill>
                        <a:srgbClr val="000000"/>
                      </a:solidFill>
                      <a:prstDash val="solid"/>
                    </a:lnR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135">
                        <a:lnSpc>
                          <a:spcPct val="100000"/>
                        </a:lnSpc>
                      </a:pPr>
                      <a:r>
                        <a:rPr sz="1600" dirty="0" smtClean="0">
                          <a:latin typeface="TH SarabunPSK"/>
                          <a:cs typeface="TH SarabunPSK"/>
                        </a:rPr>
                        <a:t>- </a:t>
                      </a:r>
                      <a:r>
                        <a:rPr sz="1600" spc="5" dirty="0" smtClean="0">
                          <a:latin typeface="TH SarabunPSK"/>
                          <a:cs typeface="TH SarabunPSK"/>
                        </a:rPr>
                        <a:t> 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สรา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งก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ลุ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ม</a:t>
                      </a:r>
                      <a:r>
                        <a:rPr sz="1600" spc="-10" dirty="0" smtClean="0">
                          <a:latin typeface="TH SarabunPSK"/>
                          <a:cs typeface="TH SarabunPSK"/>
                        </a:rPr>
                        <a:t>พ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ัน</a:t>
                      </a:r>
                      <a:r>
                        <a:rPr sz="1600" spc="5" dirty="0" smtClean="0">
                          <a:latin typeface="TH SarabunPSK"/>
                          <a:cs typeface="TH SarabunPSK"/>
                        </a:rPr>
                        <a:t>ธ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ม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ิตร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ท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า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ง</a:t>
                      </a:r>
                      <a:r>
                        <a:rPr sz="1600" spc="5" dirty="0" smtClean="0">
                          <a:latin typeface="TH SarabunPSK"/>
                          <a:cs typeface="TH SarabunPSK"/>
                        </a:rPr>
                        <a:t>ธ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ุ</a:t>
                      </a:r>
                      <a:r>
                        <a:rPr sz="1600" spc="10" dirty="0" smtClean="0">
                          <a:latin typeface="TH SarabunPSK"/>
                          <a:cs typeface="TH SarabunPSK"/>
                        </a:rPr>
                        <a:t>ร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กิ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จ</a:t>
                      </a:r>
                      <a:endParaRPr sz="1600">
                        <a:latin typeface="TH SarabunPSK"/>
                        <a:cs typeface="TH SarabunPSK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</a:tcPr>
                </a:tc>
              </a:tr>
              <a:tr h="229345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7365">
                      <a:solidFill>
                        <a:srgbClr val="000000"/>
                      </a:solidFill>
                      <a:prstDash val="solid"/>
                    </a:lnR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135">
                        <a:lnSpc>
                          <a:spcPct val="100000"/>
                        </a:lnSpc>
                      </a:pPr>
                      <a:r>
                        <a:rPr sz="1600" dirty="0" smtClean="0">
                          <a:latin typeface="TH SarabunPSK"/>
                          <a:cs typeface="TH SarabunPSK"/>
                        </a:rPr>
                        <a:t>- </a:t>
                      </a:r>
                      <a:r>
                        <a:rPr sz="1600" spc="5" dirty="0" smtClean="0">
                          <a:latin typeface="TH SarabunPSK"/>
                          <a:cs typeface="TH SarabunPSK"/>
                        </a:rPr>
                        <a:t> 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สรา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ง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จุด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ข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าย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ใ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ห</a:t>
                      </a:r>
                      <a:r>
                        <a:rPr sz="1600" spc="5" dirty="0" smtClean="0">
                          <a:latin typeface="TH SarabunPSK"/>
                          <a:cs typeface="TH SarabunPSK"/>
                        </a:rPr>
                        <a:t>ช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</a:t>
                      </a:r>
                      <a:r>
                        <a:rPr sz="1600" spc="-10" dirty="0" smtClean="0">
                          <a:latin typeface="TH SarabunPSK"/>
                          <a:cs typeface="TH SarabunPSK"/>
                        </a:rPr>
                        <a:t>อ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ง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ราย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ก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าร</a:t>
                      </a:r>
                      <a:endParaRPr sz="1600">
                        <a:latin typeface="TH SarabunPSK"/>
                        <a:cs typeface="TH SarabunPSK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</a:tcPr>
                </a:tc>
              </a:tr>
              <a:tr h="230055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7365">
                      <a:solidFill>
                        <a:srgbClr val="000000"/>
                      </a:solidFill>
                      <a:prstDash val="solid"/>
                    </a:lnR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135">
                        <a:lnSpc>
                          <a:spcPct val="100000"/>
                        </a:lnSpc>
                      </a:pPr>
                      <a:r>
                        <a:rPr sz="1600" dirty="0" smtClean="0">
                          <a:latin typeface="TH SarabunPSK"/>
                          <a:cs typeface="TH SarabunPSK"/>
                        </a:rPr>
                        <a:t>- </a:t>
                      </a:r>
                      <a:r>
                        <a:rPr sz="1600" spc="5" dirty="0" smtClean="0">
                          <a:latin typeface="TH SarabunPSK"/>
                          <a:cs typeface="TH SarabunPSK"/>
                        </a:rPr>
                        <a:t> 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เนน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ก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ารผลิตราย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ก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ารด</a:t>
                      </a:r>
                      <a:r>
                        <a:rPr sz="1600" spc="5" dirty="0" smtClean="0">
                          <a:latin typeface="TH SarabunPSK"/>
                          <a:cs typeface="TH SarabunPSK"/>
                        </a:rPr>
                        <a:t>ว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ย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ทีมง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าน</a:t>
                      </a:r>
                      <a:r>
                        <a:rPr sz="1600" spc="5" dirty="0" smtClean="0">
                          <a:latin typeface="TH SarabunPSK"/>
                          <a:cs typeface="TH SarabunPSK"/>
                        </a:rPr>
                        <a:t>ข</a:t>
                      </a:r>
                      <a:r>
                        <a:rPr sz="1600" spc="-10" dirty="0" smtClean="0">
                          <a:latin typeface="TH SarabunPSK"/>
                          <a:cs typeface="TH SarabunPSK"/>
                        </a:rPr>
                        <a:t>อ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ง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ตน</a:t>
                      </a:r>
                      <a:r>
                        <a:rPr sz="1600" spc="10" dirty="0" smtClean="0">
                          <a:latin typeface="TH SarabunPSK"/>
                          <a:cs typeface="TH SarabunPSK"/>
                        </a:rPr>
                        <a:t>เ</a:t>
                      </a:r>
                      <a:r>
                        <a:rPr sz="1600" spc="-10" dirty="0" smtClean="0">
                          <a:latin typeface="TH SarabunPSK"/>
                          <a:cs typeface="TH SarabunPSK"/>
                        </a:rPr>
                        <a:t>อ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ง</a:t>
                      </a:r>
                      <a:endParaRPr sz="1600">
                        <a:latin typeface="TH SarabunPSK"/>
                        <a:cs typeface="TH SarabunPSK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</a:tcPr>
                </a:tc>
              </a:tr>
              <a:tr h="229345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7365">
                      <a:solidFill>
                        <a:srgbClr val="000000"/>
                      </a:solidFill>
                      <a:prstDash val="solid"/>
                    </a:lnR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135">
                        <a:lnSpc>
                          <a:spcPct val="100000"/>
                        </a:lnSpc>
                      </a:pPr>
                      <a:r>
                        <a:rPr sz="1600" dirty="0" smtClean="0">
                          <a:latin typeface="TH SarabunPSK"/>
                          <a:cs typeface="TH SarabunPSK"/>
                        </a:rPr>
                        <a:t>- </a:t>
                      </a:r>
                      <a:r>
                        <a:rPr sz="1600" spc="5" dirty="0" smtClean="0">
                          <a:latin typeface="TH SarabunPSK"/>
                          <a:cs typeface="TH SarabunPSK"/>
                        </a:rPr>
                        <a:t> 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ตน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ท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ุนเ</a:t>
                      </a:r>
                      <a:r>
                        <a:rPr sz="1600" spc="-10" dirty="0" smtClean="0">
                          <a:latin typeface="TH SarabunPSK"/>
                          <a:cs typeface="TH SarabunPSK"/>
                        </a:rPr>
                        <a:t>พ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ิ่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ม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จา</a:t>
                      </a:r>
                      <a:r>
                        <a:rPr sz="1600" spc="5" dirty="0" smtClean="0">
                          <a:latin typeface="TH SarabunPSK"/>
                          <a:cs typeface="TH SarabunPSK"/>
                        </a:rPr>
                        <a:t>ก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ค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า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ใ</a:t>
                      </a:r>
                      <a:r>
                        <a:rPr sz="1600" spc="10" dirty="0" smtClean="0">
                          <a:latin typeface="TH SarabunPSK"/>
                          <a:cs typeface="TH SarabunPSK"/>
                        </a:rPr>
                        <a:t>บ</a:t>
                      </a:r>
                      <a:r>
                        <a:rPr sz="1600" spc="-10" dirty="0" smtClean="0">
                          <a:latin typeface="TH SarabunPSK"/>
                          <a:cs typeface="TH SarabunPSK"/>
                        </a:rPr>
                        <a:t>อ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นุญ</a:t>
                      </a:r>
                      <a:r>
                        <a:rPr sz="1600" spc="10" dirty="0" smtClean="0">
                          <a:latin typeface="TH SarabunPSK"/>
                          <a:cs typeface="TH SarabunPSK"/>
                        </a:rPr>
                        <a:t>า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ต 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ค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า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ใ</a:t>
                      </a:r>
                      <a:r>
                        <a:rPr sz="1600" spc="5" dirty="0" smtClean="0">
                          <a:latin typeface="TH SarabunPSK"/>
                          <a:cs typeface="TH SarabunPSK"/>
                        </a:rPr>
                        <a:t>ช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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ค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ลื่น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ค</a:t>
                      </a:r>
                      <a:r>
                        <a:rPr sz="1600" spc="5" dirty="0" smtClean="0">
                          <a:latin typeface="TH SarabunPSK"/>
                          <a:cs typeface="TH SarabunPSK"/>
                        </a:rPr>
                        <a:t>ว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า</a:t>
                      </a:r>
                      <a:r>
                        <a:rPr sz="1600" spc="5" dirty="0" smtClean="0">
                          <a:latin typeface="TH SarabunPSK"/>
                          <a:cs typeface="TH SarabunPSK"/>
                        </a:rPr>
                        <a:t>ม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ถ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ี่</a:t>
                      </a:r>
                      <a:r>
                        <a:rPr sz="1600" spc="-15" dirty="0" smtClean="0">
                          <a:latin typeface="TH SarabunPSK"/>
                          <a:cs typeface="TH SarabunPSK"/>
                        </a:rPr>
                        <a:t> 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เ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ง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ิน</a:t>
                      </a:r>
                      <a:r>
                        <a:rPr sz="1600" spc="5" dirty="0" smtClean="0">
                          <a:latin typeface="TH SarabunPSK"/>
                          <a:cs typeface="TH SarabunPSK"/>
                        </a:rPr>
                        <a:t>ก</a:t>
                      </a:r>
                      <a:r>
                        <a:rPr sz="1600" spc="-10" dirty="0" smtClean="0">
                          <a:latin typeface="TH SarabunPSK"/>
                          <a:cs typeface="TH SarabunPSK"/>
                        </a:rPr>
                        <a:t>อ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งทุ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น 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ก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าร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ท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ํา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ก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ิ</a:t>
                      </a:r>
                      <a:r>
                        <a:rPr sz="1600" spc="10" dirty="0" smtClean="0">
                          <a:latin typeface="TH SarabunPSK"/>
                          <a:cs typeface="TH SarabunPSK"/>
                        </a:rPr>
                        <a:t>จ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ก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รรม</a:t>
                      </a:r>
                      <a:endParaRPr sz="1600">
                        <a:latin typeface="TH SarabunPSK"/>
                        <a:cs typeface="TH SarabunPSK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</a:tcPr>
                </a:tc>
              </a:tr>
              <a:tr h="22948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7365">
                      <a:solidFill>
                        <a:srgbClr val="000000"/>
                      </a:solidFill>
                      <a:prstDash val="solid"/>
                    </a:lnR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6850">
                        <a:lnSpc>
                          <a:spcPct val="100000"/>
                        </a:lnSpc>
                      </a:pPr>
                      <a:r>
                        <a:rPr sz="1600" dirty="0" smtClean="0">
                          <a:latin typeface="TH SarabunPSK"/>
                          <a:cs typeface="TH SarabunPSK"/>
                        </a:rPr>
                        <a:t>ส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ง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เสริ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มก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ารตลาด 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แ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ล</a:t>
                      </a:r>
                      <a:r>
                        <a:rPr sz="1600" spc="-10" dirty="0" smtClean="0">
                          <a:latin typeface="TH SarabunPSK"/>
                          <a:cs typeface="TH SarabunPSK"/>
                        </a:rPr>
                        <a:t>ะ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ก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า</a:t>
                      </a:r>
                      <a:r>
                        <a:rPr sz="1600" spc="10" dirty="0" smtClean="0">
                          <a:latin typeface="TH SarabunPSK"/>
                          <a:cs typeface="TH SarabunPSK"/>
                        </a:rPr>
                        <a:t>ร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ล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งท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ุน</a:t>
                      </a:r>
                      <a:r>
                        <a:rPr sz="1600" spc="-10" dirty="0" smtClean="0">
                          <a:latin typeface="TH SarabunPSK"/>
                          <a:cs typeface="TH SarabunPSK"/>
                        </a:rPr>
                        <a:t>อ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ุป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ก</a:t>
                      </a:r>
                      <a:r>
                        <a:rPr sz="1600" spc="10" dirty="0" smtClean="0">
                          <a:latin typeface="TH SarabunPSK"/>
                          <a:cs typeface="TH SarabunPSK"/>
                        </a:rPr>
                        <a:t>ร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ณ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ร</a:t>
                      </a:r>
                      <a:r>
                        <a:rPr sz="1600" spc="-10" dirty="0" smtClean="0">
                          <a:latin typeface="TH SarabunPSK"/>
                          <a:cs typeface="TH SarabunPSK"/>
                        </a:rPr>
                        <a:t>ะ</a:t>
                      </a:r>
                      <a:r>
                        <a:rPr sz="1600" spc="10" dirty="0" smtClean="0">
                          <a:latin typeface="TH SarabunPSK"/>
                          <a:cs typeface="TH SarabunPSK"/>
                        </a:rPr>
                        <a:t>บ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บดิจิ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ท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ัล</a:t>
                      </a:r>
                      <a:endParaRPr sz="1600">
                        <a:latin typeface="TH SarabunPSK"/>
                        <a:cs typeface="TH SarabunPSK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</a:tcPr>
                </a:tc>
              </a:tr>
              <a:tr h="22683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7365">
                      <a:solidFill>
                        <a:srgbClr val="000000"/>
                      </a:solidFill>
                      <a:prstDash val="solid"/>
                    </a:lnR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sz="1600" dirty="0" smtClean="0">
                          <a:latin typeface="TH SarabunPSK"/>
                          <a:cs typeface="TH SarabunPSK"/>
                        </a:rPr>
                        <a:t>- </a:t>
                      </a:r>
                      <a:r>
                        <a:rPr sz="1600" spc="5" dirty="0" smtClean="0">
                          <a:latin typeface="TH SarabunPSK"/>
                          <a:cs typeface="TH SarabunPSK"/>
                        </a:rPr>
                        <a:t> </a:t>
                      </a:r>
                      <a:r>
                        <a:rPr sz="1600" spc="-10" dirty="0" smtClean="0">
                          <a:latin typeface="TH SarabunPSK"/>
                          <a:cs typeface="TH SarabunPSK"/>
                        </a:rPr>
                        <a:t>ออ</a:t>
                      </a:r>
                      <a:r>
                        <a:rPr sz="1600" spc="5" dirty="0" smtClean="0">
                          <a:latin typeface="TH SarabunPSK"/>
                          <a:cs typeface="TH SarabunPSK"/>
                        </a:rPr>
                        <a:t>ก</a:t>
                      </a:r>
                      <a:r>
                        <a:rPr sz="1600" spc="-10" dirty="0" smtClean="0">
                          <a:latin typeface="TH SarabunPSK"/>
                          <a:cs typeface="TH SarabunPSK"/>
                        </a:rPr>
                        <a:t>อ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าก</a:t>
                      </a:r>
                      <a:r>
                        <a:rPr sz="1600" spc="10" dirty="0" smtClean="0">
                          <a:latin typeface="TH SarabunPSK"/>
                          <a:cs typeface="TH SarabunPSK"/>
                        </a:rPr>
                        <a:t>า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ศ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ร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า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ย</a:t>
                      </a:r>
                      <a:r>
                        <a:rPr sz="1600" spc="5" dirty="0" smtClean="0">
                          <a:latin typeface="TH SarabunPSK"/>
                          <a:cs typeface="TH SarabunPSK"/>
                        </a:rPr>
                        <a:t>ก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า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ร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ใ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นหล</a:t>
                      </a:r>
                      <a:r>
                        <a:rPr sz="1600" spc="10" dirty="0" smtClean="0">
                          <a:latin typeface="TH SarabunPSK"/>
                          <a:cs typeface="TH SarabunPSK"/>
                        </a:rPr>
                        <a:t>า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ยๆ </a:t>
                      </a:r>
                      <a:r>
                        <a:rPr sz="1600" spc="5" dirty="0" smtClean="0">
                          <a:latin typeface="TH SarabunPSK"/>
                          <a:cs typeface="TH SarabunPSK"/>
                        </a:rPr>
                        <a:t>ช</a:t>
                      </a:r>
                      <a:r>
                        <a:rPr sz="1600" spc="-20" dirty="0" smtClean="0">
                          <a:latin typeface="TH SarabunPSK"/>
                          <a:cs typeface="TH SarabunPSK"/>
                        </a:rPr>
                        <a:t></a:t>
                      </a:r>
                      <a:r>
                        <a:rPr sz="1600" spc="-10" dirty="0" smtClean="0">
                          <a:latin typeface="TH SarabunPSK"/>
                          <a:cs typeface="TH SarabunPSK"/>
                        </a:rPr>
                        <a:t>อ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งทา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ง </a:t>
                      </a:r>
                      <a:r>
                        <a:rPr sz="1600" spc="5" dirty="0" smtClean="0">
                          <a:latin typeface="TH SarabunPSK"/>
                          <a:cs typeface="TH SarabunPSK"/>
                        </a:rPr>
                        <a:t>(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p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lat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f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or</a:t>
                      </a:r>
                      <a:r>
                        <a:rPr sz="1600" spc="10" dirty="0" smtClean="0">
                          <a:latin typeface="TH SarabunPSK"/>
                          <a:cs typeface="TH SarabunPSK"/>
                        </a:rPr>
                        <a:t>m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)</a:t>
                      </a:r>
                      <a:endParaRPr sz="1600">
                        <a:latin typeface="TH SarabunPSK"/>
                        <a:cs typeface="TH SarabunPSK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39580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</a:pPr>
                      <a:r>
                        <a:rPr sz="1600" dirty="0" smtClean="0">
                          <a:latin typeface="TH SarabunPSK"/>
                          <a:cs typeface="TH SarabunPSK"/>
                        </a:rPr>
                        <a:t>เนื้</a:t>
                      </a:r>
                      <a:r>
                        <a:rPr sz="1600" spc="-10" dirty="0" smtClean="0">
                          <a:latin typeface="TH SarabunPSK"/>
                          <a:cs typeface="TH SarabunPSK"/>
                        </a:rPr>
                        <a:t>อ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หาราย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ก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าร</a:t>
                      </a:r>
                      <a:endParaRPr sz="1600">
                        <a:latin typeface="TH SarabunPSK"/>
                        <a:cs typeface="TH SarabunPSK"/>
                      </a:endParaRPr>
                    </a:p>
                  </a:txBody>
                  <a:tcPr marL="0" marR="0" marT="0" marB="0"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64135">
                        <a:lnSpc>
                          <a:spcPct val="100000"/>
                        </a:lnSpc>
                      </a:pPr>
                      <a:r>
                        <a:rPr sz="1600" dirty="0" smtClean="0">
                          <a:latin typeface="TH SarabunPSK"/>
                          <a:cs typeface="TH SarabunPSK"/>
                        </a:rPr>
                        <a:t>- </a:t>
                      </a:r>
                      <a:r>
                        <a:rPr sz="1600" spc="5" dirty="0" smtClean="0">
                          <a:latin typeface="TH SarabunPSK"/>
                          <a:cs typeface="TH SarabunPSK"/>
                        </a:rPr>
                        <a:t> 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ราย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ก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าร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ม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ี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ค</a:t>
                      </a:r>
                      <a:r>
                        <a:rPr sz="1600" spc="5" dirty="0" smtClean="0">
                          <a:latin typeface="TH SarabunPSK"/>
                          <a:cs typeface="TH SarabunPSK"/>
                        </a:rPr>
                        <a:t>ว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า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ม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หลา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ก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หลาย</a:t>
                      </a:r>
                      <a:endParaRPr sz="1600">
                        <a:latin typeface="TH SarabunPSK"/>
                        <a:cs typeface="TH SarabunPSK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T w="7365">
                      <a:solidFill>
                        <a:srgbClr val="000000"/>
                      </a:solidFill>
                      <a:prstDash val="solid"/>
                    </a:lnT>
                  </a:tcPr>
                </a:tc>
              </a:tr>
              <a:tr h="229345">
                <a:tc rowSpan="4"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</a:pP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(c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ontent)</a:t>
                      </a:r>
                      <a:endParaRPr sz="1600">
                        <a:latin typeface="TH SarabunPSK"/>
                        <a:cs typeface="TH SarabunPSK"/>
                      </a:endParaRPr>
                    </a:p>
                  </a:txBody>
                  <a:tcPr marL="0" marR="0" marT="0" marB="0">
                    <a:lnR w="7365">
                      <a:solidFill>
                        <a:srgbClr val="000000"/>
                      </a:solidFill>
                      <a:prstDash val="solid"/>
                    </a:lnR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135">
                        <a:lnSpc>
                          <a:spcPct val="100000"/>
                        </a:lnSpc>
                      </a:pPr>
                      <a:r>
                        <a:rPr sz="1600" dirty="0" smtClean="0">
                          <a:latin typeface="TH SarabunPSK"/>
                          <a:cs typeface="TH SarabunPSK"/>
                        </a:rPr>
                        <a:t>- </a:t>
                      </a:r>
                      <a:r>
                        <a:rPr sz="1600" spc="5" dirty="0" smtClean="0">
                          <a:latin typeface="TH SarabunPSK"/>
                          <a:cs typeface="TH SarabunPSK"/>
                        </a:rPr>
                        <a:t> 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ราย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ก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ารย</a:t>
                      </a:r>
                      <a:r>
                        <a:rPr sz="1600" spc="-10" dirty="0" smtClean="0">
                          <a:latin typeface="TH SarabunPSK"/>
                          <a:cs typeface="TH SarabunPSK"/>
                        </a:rPr>
                        <a:t>อ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ดนิย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ม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จ</a:t>
                      </a:r>
                      <a:r>
                        <a:rPr sz="1600" spc="10" dirty="0" smtClean="0">
                          <a:latin typeface="TH SarabunPSK"/>
                          <a:cs typeface="TH SarabunPSK"/>
                        </a:rPr>
                        <a:t>า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ก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ตา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ง</a:t>
                      </a:r>
                      <a:r>
                        <a:rPr sz="1600" spc="10" dirty="0" smtClean="0">
                          <a:latin typeface="TH SarabunPSK"/>
                          <a:cs typeface="TH SarabunPSK"/>
                        </a:rPr>
                        <a:t>ป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ร</a:t>
                      </a:r>
                      <a:r>
                        <a:rPr sz="1600" spc="-10" dirty="0" smtClean="0">
                          <a:latin typeface="TH SarabunPSK"/>
                          <a:cs typeface="TH SarabunPSK"/>
                        </a:rPr>
                        <a:t>ะ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เ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ท</a:t>
                      </a:r>
                      <a:r>
                        <a:rPr sz="1600" spc="5" dirty="0" smtClean="0">
                          <a:latin typeface="TH SarabunPSK"/>
                          <a:cs typeface="TH SarabunPSK"/>
                        </a:rPr>
                        <a:t>ศ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ถ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ู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ก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เล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ื</a:t>
                      </a:r>
                      <a:r>
                        <a:rPr sz="1600" spc="-10" dirty="0" smtClean="0">
                          <a:latin typeface="TH SarabunPSK"/>
                          <a:cs typeface="TH SarabunPSK"/>
                        </a:rPr>
                        <a:t>อ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ก</a:t>
                      </a:r>
                      <a:r>
                        <a:rPr sz="1600" spc="5" dirty="0" smtClean="0">
                          <a:latin typeface="TH SarabunPSK"/>
                          <a:cs typeface="TH SarabunPSK"/>
                        </a:rPr>
                        <a:t>ม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านําเสน</a:t>
                      </a:r>
                      <a:r>
                        <a:rPr sz="1600" spc="5" dirty="0" smtClean="0">
                          <a:latin typeface="TH SarabunPSK"/>
                          <a:cs typeface="TH SarabunPSK"/>
                        </a:rPr>
                        <a:t>อ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ม</a:t>
                      </a:r>
                      <a:r>
                        <a:rPr sz="1600" spc="10" dirty="0" smtClean="0">
                          <a:latin typeface="TH SarabunPSK"/>
                          <a:cs typeface="TH SarabunPSK"/>
                        </a:rPr>
                        <a:t>า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กข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ึ้น เ</a:t>
                      </a:r>
                      <a:r>
                        <a:rPr sz="1600" spc="5" dirty="0" smtClean="0">
                          <a:latin typeface="TH SarabunPSK"/>
                          <a:cs typeface="TH SarabunPSK"/>
                        </a:rPr>
                        <a:t>ช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น 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ก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ี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ฬ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า </a:t>
                      </a:r>
                      <a:r>
                        <a:rPr sz="1600" spc="15" dirty="0" smtClean="0">
                          <a:latin typeface="TH SarabunPSK"/>
                          <a:cs typeface="TH SarabunPSK"/>
                        </a:rPr>
                        <a:t>ล</a:t>
                      </a:r>
                      <a:r>
                        <a:rPr sz="1600" spc="-10" dirty="0" smtClean="0">
                          <a:latin typeface="TH SarabunPSK"/>
                          <a:cs typeface="TH SarabunPSK"/>
                        </a:rPr>
                        <a:t>ะ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ค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ร</a:t>
                      </a:r>
                      <a:endParaRPr sz="1600">
                        <a:latin typeface="TH SarabunPSK"/>
                        <a:cs typeface="TH SarabunPSK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</a:tcPr>
                </a:tc>
              </a:tr>
              <a:tr h="229345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7365">
                      <a:solidFill>
                        <a:srgbClr val="000000"/>
                      </a:solidFill>
                      <a:prstDash val="solid"/>
                    </a:lnR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6850">
                        <a:lnSpc>
                          <a:spcPct val="100000"/>
                        </a:lnSpc>
                      </a:pPr>
                      <a:r>
                        <a:rPr sz="1600" dirty="0" smtClean="0">
                          <a:latin typeface="TH SarabunPSK"/>
                          <a:cs typeface="TH SarabunPSK"/>
                        </a:rPr>
                        <a:t>เรียลิตี้ 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แ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ล</a:t>
                      </a:r>
                      <a:r>
                        <a:rPr sz="1600" spc="-10" dirty="0" smtClean="0">
                          <a:latin typeface="TH SarabunPSK"/>
                          <a:cs typeface="TH SarabunPSK"/>
                        </a:rPr>
                        <a:t>ะ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ปร</a:t>
                      </a:r>
                      <a:r>
                        <a:rPr sz="1600" spc="-10" dirty="0" smtClean="0">
                          <a:latin typeface="TH SarabunPSK"/>
                          <a:cs typeface="TH SarabunPSK"/>
                        </a:rPr>
                        <a:t>ะ</a:t>
                      </a:r>
                      <a:r>
                        <a:rPr sz="1600" spc="5" dirty="0" smtClean="0">
                          <a:latin typeface="TH SarabunPSK"/>
                          <a:cs typeface="TH SarabunPSK"/>
                        </a:rPr>
                        <a:t>ก</a:t>
                      </a:r>
                      <a:r>
                        <a:rPr sz="1600" spc="-10" dirty="0" smtClean="0">
                          <a:latin typeface="TH SarabunPSK"/>
                          <a:cs typeface="TH SarabunPSK"/>
                        </a:rPr>
                        <a:t>อ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ด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แขงขั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น</a:t>
                      </a:r>
                      <a:endParaRPr sz="1600">
                        <a:latin typeface="TH SarabunPSK"/>
                        <a:cs typeface="TH SarabunPSK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</a:tcPr>
                </a:tc>
              </a:tr>
              <a:tr h="23014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7365">
                      <a:solidFill>
                        <a:srgbClr val="000000"/>
                      </a:solidFill>
                      <a:prstDash val="solid"/>
                    </a:lnR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135">
                        <a:lnSpc>
                          <a:spcPct val="100000"/>
                        </a:lnSpc>
                      </a:pPr>
                      <a:r>
                        <a:rPr sz="1600" dirty="0" smtClean="0">
                          <a:latin typeface="TH SarabunPSK"/>
                          <a:cs typeface="TH SarabunPSK"/>
                        </a:rPr>
                        <a:t>- </a:t>
                      </a:r>
                      <a:r>
                        <a:rPr sz="1600" spc="5" dirty="0" smtClean="0">
                          <a:latin typeface="TH SarabunPSK"/>
                          <a:cs typeface="TH SarabunPSK"/>
                        </a:rPr>
                        <a:t> 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ราย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ก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ารเ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ฉ</a:t>
                      </a:r>
                      <a:r>
                        <a:rPr sz="1600" spc="-10" dirty="0" smtClean="0">
                          <a:latin typeface="TH SarabunPSK"/>
                          <a:cs typeface="TH SarabunPSK"/>
                        </a:rPr>
                        <a:t>พ</a:t>
                      </a:r>
                      <a:r>
                        <a:rPr sz="1600" spc="10" dirty="0" smtClean="0">
                          <a:latin typeface="TH SarabunPSK"/>
                          <a:cs typeface="TH SarabunPSK"/>
                        </a:rPr>
                        <a:t>า</a:t>
                      </a:r>
                      <a:r>
                        <a:rPr sz="1600" spc="-10" dirty="0" smtClean="0">
                          <a:latin typeface="TH SarabunPSK"/>
                          <a:cs typeface="TH SarabunPSK"/>
                        </a:rPr>
                        <a:t>ะ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ก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ลุ</a:t>
                      </a:r>
                      <a:r>
                        <a:rPr sz="1600" spc="5" dirty="0" smtClean="0">
                          <a:latin typeface="TH SarabunPSK"/>
                          <a:cs typeface="TH SarabunPSK"/>
                        </a:rPr>
                        <a:t>ม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ม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า</a:t>
                      </a:r>
                      <a:r>
                        <a:rPr sz="1600" spc="5" dirty="0" smtClean="0">
                          <a:latin typeface="TH SarabunPSK"/>
                          <a:cs typeface="TH SarabunPSK"/>
                        </a:rPr>
                        <a:t>ก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ข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ึ้น</a:t>
                      </a:r>
                      <a:endParaRPr sz="1600">
                        <a:latin typeface="TH SarabunPSK"/>
                        <a:cs typeface="TH SarabunPSK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</a:tcPr>
                </a:tc>
              </a:tr>
              <a:tr h="225255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7365">
                      <a:solidFill>
                        <a:srgbClr val="000000"/>
                      </a:solidFill>
                      <a:prstDash val="solid"/>
                    </a:lnR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sz="1600" dirty="0" smtClean="0">
                          <a:latin typeface="TH SarabunPSK"/>
                          <a:cs typeface="TH SarabunPSK"/>
                        </a:rPr>
                        <a:t>- </a:t>
                      </a:r>
                      <a:r>
                        <a:rPr sz="1600" spc="5" dirty="0" smtClean="0">
                          <a:latin typeface="TH SarabunPSK"/>
                          <a:cs typeface="TH SarabunPSK"/>
                        </a:rPr>
                        <a:t> 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ราย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ก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าร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ข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าว</a:t>
                      </a:r>
                      <a:r>
                        <a:rPr sz="1600" spc="5" dirty="0" smtClean="0">
                          <a:latin typeface="TH SarabunPSK"/>
                          <a:cs typeface="TH SarabunPSK"/>
                        </a:rPr>
                        <a:t> 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ราย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ก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ารเด็ก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 </a:t>
                      </a:r>
                      <a:r>
                        <a:rPr sz="1600" spc="10" dirty="0" smtClean="0">
                          <a:latin typeface="TH SarabunPSK"/>
                          <a:cs typeface="TH SarabunPSK"/>
                        </a:rPr>
                        <a:t>แ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ล</a:t>
                      </a:r>
                      <a:r>
                        <a:rPr sz="1600" spc="-10" dirty="0" smtClean="0">
                          <a:latin typeface="TH SarabunPSK"/>
                          <a:cs typeface="TH SarabunPSK"/>
                        </a:rPr>
                        <a:t>ะ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ราย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ก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ารสาร</a:t>
                      </a:r>
                      <a:r>
                        <a:rPr sz="1600" spc="5" dirty="0" smtClean="0">
                          <a:latin typeface="TH SarabunPSK"/>
                          <a:cs typeface="TH SarabunPSK"/>
                        </a:rPr>
                        <a:t>ะ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เ</a:t>
                      </a:r>
                      <a:r>
                        <a:rPr sz="1600" spc="-10" dirty="0" smtClean="0">
                          <a:latin typeface="TH SarabunPSK"/>
                          <a:cs typeface="TH SarabunPSK"/>
                        </a:rPr>
                        <a:t>พ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ิ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่มข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ึ้น</a:t>
                      </a:r>
                      <a:endParaRPr sz="1600">
                        <a:latin typeface="TH SarabunPSK"/>
                        <a:cs typeface="TH SarabunPSK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39614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</a:pPr>
                      <a:r>
                        <a:rPr sz="1600" dirty="0" smtClean="0">
                          <a:latin typeface="TH SarabunPSK"/>
                          <a:cs typeface="TH SarabunPSK"/>
                        </a:rPr>
                        <a:t>ผู</a:t>
                      </a:r>
                      <a:r>
                        <a:rPr sz="1600" spc="-20" dirty="0" smtClean="0">
                          <a:latin typeface="TH SarabunPSK"/>
                          <a:cs typeface="TH SarabunPSK"/>
                        </a:rPr>
                        <a:t></a:t>
                      </a:r>
                      <a:r>
                        <a:rPr sz="1600" spc="5" dirty="0" smtClean="0">
                          <a:latin typeface="TH SarabunPSK"/>
                          <a:cs typeface="TH SarabunPSK"/>
                        </a:rPr>
                        <a:t>โ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ฆษณา</a:t>
                      </a:r>
                      <a:endParaRPr sz="1600">
                        <a:latin typeface="TH SarabunPSK"/>
                        <a:cs typeface="TH SarabunPSK"/>
                      </a:endParaRPr>
                    </a:p>
                  </a:txBody>
                  <a:tcPr marL="0" marR="0" marT="0" marB="0"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sz="1600" dirty="0" smtClean="0">
                          <a:latin typeface="TH SarabunPSK"/>
                          <a:cs typeface="TH SarabunPSK"/>
                        </a:rPr>
                        <a:t>- </a:t>
                      </a:r>
                      <a:r>
                        <a:rPr sz="1600" spc="5" dirty="0" smtClean="0">
                          <a:latin typeface="TH SarabunPSK"/>
                          <a:cs typeface="TH SarabunPSK"/>
                        </a:rPr>
                        <a:t> 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ต</a:t>
                      </a:r>
                      <a:r>
                        <a:rPr sz="1600" spc="-10" dirty="0" smtClean="0">
                          <a:latin typeface="TH SarabunPSK"/>
                          <a:cs typeface="TH SarabunPSK"/>
                        </a:rPr>
                        <a:t>อ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งก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าร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ข</a:t>
                      </a:r>
                      <a:r>
                        <a:rPr sz="1600" spc="-10" dirty="0" smtClean="0">
                          <a:latin typeface="TH SarabunPSK"/>
                          <a:cs typeface="TH SarabunPSK"/>
                        </a:rPr>
                        <a:t>อ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ม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ูล</a:t>
                      </a:r>
                      <a:r>
                        <a:rPr sz="1600" spc="5" dirty="0" smtClean="0">
                          <a:latin typeface="TH SarabunPSK"/>
                          <a:cs typeface="TH SarabunPSK"/>
                        </a:rPr>
                        <a:t>ว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ัดเรตติ้</a:t>
                      </a:r>
                      <a:r>
                        <a:rPr sz="1600" spc="10" dirty="0" smtClean="0">
                          <a:latin typeface="TH SarabunPSK"/>
                          <a:cs typeface="TH SarabunPSK"/>
                        </a:rPr>
                        <a:t>ง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ท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ี่</a:t>
                      </a:r>
                      <a:r>
                        <a:rPr sz="1600" spc="5" dirty="0" smtClean="0">
                          <a:latin typeface="TH SarabunPSK"/>
                          <a:cs typeface="TH SarabunPSK"/>
                        </a:rPr>
                        <a:t>ค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ร</a:t>
                      </a:r>
                      <a:r>
                        <a:rPr sz="1600" spc="-10" dirty="0" smtClean="0">
                          <a:latin typeface="TH SarabunPSK"/>
                          <a:cs typeface="TH SarabunPSK"/>
                        </a:rPr>
                        <a:t>อ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บ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ค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ลุ</a:t>
                      </a:r>
                      <a:r>
                        <a:rPr sz="1600" spc="5" dirty="0" smtClean="0">
                          <a:latin typeface="TH SarabunPSK"/>
                          <a:cs typeface="TH SarabunPSK"/>
                        </a:rPr>
                        <a:t>ม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ข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ึ้น</a:t>
                      </a:r>
                      <a:endParaRPr sz="1600">
                        <a:latin typeface="TH SarabunPSK"/>
                        <a:cs typeface="TH SarabunPSK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T w="7366">
                      <a:solidFill>
                        <a:srgbClr val="000000"/>
                      </a:solidFill>
                      <a:prstDash val="solid"/>
                    </a:lnT>
                  </a:tcPr>
                </a:tc>
              </a:tr>
              <a:tr h="226729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</a:pP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(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a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dv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ert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i</a:t>
                      </a:r>
                      <a:r>
                        <a:rPr sz="1600" spc="5" dirty="0" smtClean="0">
                          <a:latin typeface="TH SarabunPSK"/>
                          <a:cs typeface="TH SarabunPSK"/>
                        </a:rPr>
                        <a:t>s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er)</a:t>
                      </a:r>
                      <a:endParaRPr sz="1600">
                        <a:latin typeface="TH SarabunPSK"/>
                        <a:cs typeface="TH SarabunPSK"/>
                      </a:endParaRPr>
                    </a:p>
                  </a:txBody>
                  <a:tcPr marL="0" marR="0" marT="0" marB="0">
                    <a:lnR w="7365">
                      <a:solidFill>
                        <a:srgbClr val="000000"/>
                      </a:solidFill>
                      <a:prstDash val="solid"/>
                    </a:lnR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sz="1600" dirty="0" smtClean="0">
                          <a:latin typeface="TH SarabunPSK"/>
                          <a:cs typeface="TH SarabunPSK"/>
                        </a:rPr>
                        <a:t>- </a:t>
                      </a:r>
                      <a:r>
                        <a:rPr sz="1600" spc="5" dirty="0" smtClean="0">
                          <a:latin typeface="TH SarabunPSK"/>
                          <a:cs typeface="TH SarabunPSK"/>
                        </a:rPr>
                        <a:t> 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เ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ม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็ดเ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ง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ิน</a:t>
                      </a:r>
                      <a:r>
                        <a:rPr sz="1600" spc="5" dirty="0" smtClean="0">
                          <a:latin typeface="TH SarabunPSK"/>
                          <a:cs typeface="TH SarabunPSK"/>
                        </a:rPr>
                        <a:t>โ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ฆษณ</a:t>
                      </a:r>
                      <a:r>
                        <a:rPr sz="1600" spc="10" dirty="0" smtClean="0">
                          <a:latin typeface="TH SarabunPSK"/>
                          <a:cs typeface="TH SarabunPSK"/>
                        </a:rPr>
                        <a:t>า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ก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ร</a:t>
                      </a:r>
                      <a:r>
                        <a:rPr sz="1600" spc="-10" dirty="0" smtClean="0">
                          <a:latin typeface="TH SarabunPSK"/>
                          <a:cs typeface="TH SarabunPSK"/>
                        </a:rPr>
                        <a:t>ะ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จายสู</a:t>
                      </a:r>
                      <a:r>
                        <a:rPr sz="1600" spc="5" dirty="0" smtClean="0">
                          <a:latin typeface="TH SarabunPSK"/>
                          <a:cs typeface="TH SarabunPSK"/>
                        </a:rPr>
                        <a:t>ธ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ุ</a:t>
                      </a:r>
                      <a:r>
                        <a:rPr sz="1600" spc="10" dirty="0" smtClean="0">
                          <a:latin typeface="TH SarabunPSK"/>
                          <a:cs typeface="TH SarabunPSK"/>
                        </a:rPr>
                        <a:t>ร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ก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ิจ</a:t>
                      </a:r>
                      <a:r>
                        <a:rPr sz="1600" spc="5" dirty="0" smtClean="0">
                          <a:latin typeface="TH SarabunPSK"/>
                          <a:cs typeface="TH SarabunPSK"/>
                        </a:rPr>
                        <a:t>โ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ท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ร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ท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ั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ศ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นรูป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แ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บ</a:t>
                      </a:r>
                      <a:r>
                        <a:rPr sz="1600" spc="10" dirty="0" smtClean="0">
                          <a:latin typeface="TH SarabunPSK"/>
                          <a:cs typeface="TH SarabunPSK"/>
                        </a:rPr>
                        <a:t>บ</a:t>
                      </a:r>
                      <a:r>
                        <a:rPr sz="1600" spc="-10" dirty="0" smtClean="0">
                          <a:latin typeface="TH SarabunPSK"/>
                          <a:cs typeface="TH SarabunPSK"/>
                        </a:rPr>
                        <a:t>อ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ื่นๆ </a:t>
                      </a:r>
                      <a:r>
                        <a:rPr sz="1600" spc="5" dirty="0" smtClean="0">
                          <a:latin typeface="TH SarabunPSK"/>
                          <a:cs typeface="TH SarabunPSK"/>
                        </a:rPr>
                        <a:t>ม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า</a:t>
                      </a:r>
                      <a:r>
                        <a:rPr sz="1600" spc="5" dirty="0" smtClean="0">
                          <a:latin typeface="TH SarabunPSK"/>
                          <a:cs typeface="TH SarabunPSK"/>
                        </a:rPr>
                        <a:t>ก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ข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ึ้น</a:t>
                      </a:r>
                      <a:endParaRPr sz="1600">
                        <a:latin typeface="TH SarabunPSK"/>
                        <a:cs typeface="TH SarabunPSK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39614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</a:pPr>
                      <a:r>
                        <a:rPr sz="1600" dirty="0" smtClean="0">
                          <a:latin typeface="TH SarabunPSK"/>
                          <a:cs typeface="TH SarabunPSK"/>
                        </a:rPr>
                        <a:t>ผู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ใ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หบริ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ก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าร</a:t>
                      </a:r>
                      <a:r>
                        <a:rPr sz="1600" spc="5" dirty="0" smtClean="0">
                          <a:latin typeface="TH SarabunPSK"/>
                          <a:cs typeface="TH SarabunPSK"/>
                        </a:rPr>
                        <a:t>โ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ค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ร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งข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าย</a:t>
                      </a:r>
                      <a:endParaRPr sz="1600">
                        <a:latin typeface="TH SarabunPSK"/>
                        <a:cs typeface="TH SarabunPSK"/>
                      </a:endParaRPr>
                    </a:p>
                  </a:txBody>
                  <a:tcPr marL="0" marR="0" marT="0" marB="0"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sz="1600" dirty="0" smtClean="0">
                          <a:latin typeface="TH SarabunPSK"/>
                          <a:cs typeface="TH SarabunPSK"/>
                        </a:rPr>
                        <a:t>- </a:t>
                      </a:r>
                      <a:r>
                        <a:rPr sz="1600" spc="5" dirty="0" smtClean="0">
                          <a:latin typeface="TH SarabunPSK"/>
                          <a:cs typeface="TH SarabunPSK"/>
                        </a:rPr>
                        <a:t> 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ราย</a:t>
                      </a:r>
                      <a:r>
                        <a:rPr sz="1600" spc="-10" dirty="0" smtClean="0">
                          <a:latin typeface="TH SarabunPSK"/>
                          <a:cs typeface="TH SarabunPSK"/>
                        </a:rPr>
                        <a:t>ไ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ดเ</a:t>
                      </a:r>
                      <a:r>
                        <a:rPr sz="1600" spc="-10" dirty="0" smtClean="0">
                          <a:latin typeface="TH SarabunPSK"/>
                          <a:cs typeface="TH SarabunPSK"/>
                        </a:rPr>
                        <a:t>พ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ิ่</a:t>
                      </a:r>
                      <a:r>
                        <a:rPr sz="1600" spc="5" dirty="0" smtClean="0">
                          <a:latin typeface="TH SarabunPSK"/>
                          <a:cs typeface="TH SarabunPSK"/>
                        </a:rPr>
                        <a:t>ม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ข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ึ้น</a:t>
                      </a:r>
                      <a:endParaRPr sz="1600">
                        <a:latin typeface="TH SarabunPSK"/>
                        <a:cs typeface="TH SarabunPSK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T w="7366">
                      <a:solidFill>
                        <a:srgbClr val="000000"/>
                      </a:solidFill>
                      <a:prstDash val="solid"/>
                    </a:lnT>
                  </a:tcPr>
                </a:tc>
              </a:tr>
              <a:tr h="225205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</a:pP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(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net</a:t>
                      </a:r>
                      <a:r>
                        <a:rPr sz="1600" spc="-10" dirty="0" smtClean="0">
                          <a:latin typeface="TH SarabunPSK"/>
                          <a:cs typeface="TH SarabunPSK"/>
                        </a:rPr>
                        <a:t>w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ork 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p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ro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v</a:t>
                      </a:r>
                      <a:r>
                        <a:rPr sz="1600" spc="10" dirty="0" smtClean="0">
                          <a:latin typeface="TH SarabunPSK"/>
                          <a:cs typeface="TH SarabunPSK"/>
                        </a:rPr>
                        <a:t>i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d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e</a:t>
                      </a:r>
                      <a:r>
                        <a:rPr sz="1600" spc="10" dirty="0" smtClean="0">
                          <a:latin typeface="TH SarabunPSK"/>
                          <a:cs typeface="TH SarabunPSK"/>
                        </a:rPr>
                        <a:t>r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)</a:t>
                      </a:r>
                      <a:endParaRPr sz="1600">
                        <a:latin typeface="TH SarabunPSK"/>
                        <a:cs typeface="TH SarabunPSK"/>
                      </a:endParaRPr>
                    </a:p>
                  </a:txBody>
                  <a:tcPr marL="0" marR="0" marT="0" marB="0">
                    <a:lnR w="7365">
                      <a:solidFill>
                        <a:srgbClr val="000000"/>
                      </a:solidFill>
                      <a:prstDash val="solid"/>
                    </a:lnR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sz="1600" dirty="0" smtClean="0">
                          <a:latin typeface="TH SarabunPSK"/>
                          <a:cs typeface="TH SarabunPSK"/>
                        </a:rPr>
                        <a:t>- </a:t>
                      </a:r>
                      <a:r>
                        <a:rPr sz="1600" spc="5" dirty="0" smtClean="0">
                          <a:latin typeface="TH SarabunPSK"/>
                          <a:cs typeface="TH SarabunPSK"/>
                        </a:rPr>
                        <a:t> 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เปลี่ยน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ม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า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ใ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หบริ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ก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าร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ใ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นร</a:t>
                      </a:r>
                      <a:r>
                        <a:rPr sz="1600" spc="-10" dirty="0" smtClean="0">
                          <a:latin typeface="TH SarabunPSK"/>
                          <a:cs typeface="TH SarabunPSK"/>
                        </a:rPr>
                        <a:t>ะ</a:t>
                      </a:r>
                      <a:r>
                        <a:rPr sz="1600" spc="10" dirty="0" smtClean="0">
                          <a:latin typeface="TH SarabunPSK"/>
                          <a:cs typeface="TH SarabunPSK"/>
                        </a:rPr>
                        <a:t>บ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บดิจิ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ท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ัล</a:t>
                      </a:r>
                      <a:endParaRPr sz="1600">
                        <a:latin typeface="TH SarabunPSK"/>
                        <a:cs typeface="TH SarabunPSK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39614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</a:pPr>
                      <a:r>
                        <a:rPr sz="1600" dirty="0" smtClean="0">
                          <a:latin typeface="TH SarabunPSK"/>
                          <a:cs typeface="TH SarabunPSK"/>
                        </a:rPr>
                        <a:t>ผู</a:t>
                      </a:r>
                      <a:r>
                        <a:rPr sz="1600" spc="5" dirty="0" smtClean="0">
                          <a:latin typeface="TH SarabunPSK"/>
                          <a:cs typeface="TH SarabunPSK"/>
                        </a:rPr>
                        <a:t>ช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ม</a:t>
                      </a:r>
                      <a:endParaRPr sz="1600">
                        <a:latin typeface="TH SarabunPSK"/>
                        <a:cs typeface="TH SarabunPSK"/>
                      </a:endParaRPr>
                    </a:p>
                  </a:txBody>
                  <a:tcPr marL="0" marR="0" marT="0" marB="0"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sz="1600" dirty="0" smtClean="0">
                          <a:latin typeface="TH SarabunPSK"/>
                          <a:cs typeface="TH SarabunPSK"/>
                        </a:rPr>
                        <a:t>- </a:t>
                      </a:r>
                      <a:r>
                        <a:rPr sz="1600" spc="5" dirty="0" smtClean="0">
                          <a:latin typeface="TH SarabunPSK"/>
                          <a:cs typeface="TH SarabunPSK"/>
                        </a:rPr>
                        <a:t> 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ม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ี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ท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า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ง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เลื</a:t>
                      </a:r>
                      <a:r>
                        <a:rPr sz="1600" spc="-10" dirty="0" smtClean="0">
                          <a:latin typeface="TH SarabunPSK"/>
                          <a:cs typeface="TH SarabunPSK"/>
                        </a:rPr>
                        <a:t>อ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ก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รับ</a:t>
                      </a:r>
                      <a:r>
                        <a:rPr sz="1600" spc="5" dirty="0" smtClean="0">
                          <a:latin typeface="TH SarabunPSK"/>
                          <a:cs typeface="TH SarabunPSK"/>
                        </a:rPr>
                        <a:t>ช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ม</a:t>
                      </a:r>
                      <a:r>
                        <a:rPr sz="1600" spc="5" dirty="0" smtClean="0">
                          <a:latin typeface="TH SarabunPSK"/>
                          <a:cs typeface="TH SarabunPSK"/>
                        </a:rPr>
                        <a:t>ช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</a:t>
                      </a:r>
                      <a:r>
                        <a:rPr sz="1600" spc="-10" dirty="0" smtClean="0">
                          <a:latin typeface="TH SarabunPSK"/>
                          <a:cs typeface="TH SarabunPSK"/>
                        </a:rPr>
                        <a:t>อ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ง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ราย</a:t>
                      </a:r>
                      <a:r>
                        <a:rPr sz="1600" spc="5" dirty="0" smtClean="0">
                          <a:latin typeface="TH SarabunPSK"/>
                          <a:cs typeface="TH SarabunPSK"/>
                        </a:rPr>
                        <a:t>ก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าร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ท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ี่หลา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ก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หลาย</a:t>
                      </a:r>
                      <a:endParaRPr sz="1600">
                        <a:latin typeface="TH SarabunPSK"/>
                        <a:cs typeface="TH SarabunPSK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T w="7366">
                      <a:solidFill>
                        <a:srgbClr val="000000"/>
                      </a:solidFill>
                      <a:prstDash val="solid"/>
                    </a:lnT>
                  </a:tcPr>
                </a:tc>
              </a:tr>
              <a:tr h="226729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</a:pP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(vi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e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w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e</a:t>
                      </a:r>
                      <a:r>
                        <a:rPr sz="1600" spc="10" dirty="0" smtClean="0">
                          <a:latin typeface="TH SarabunPSK"/>
                          <a:cs typeface="TH SarabunPSK"/>
                        </a:rPr>
                        <a:t>r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)</a:t>
                      </a:r>
                      <a:endParaRPr sz="1600">
                        <a:latin typeface="TH SarabunPSK"/>
                        <a:cs typeface="TH SarabunPSK"/>
                      </a:endParaRPr>
                    </a:p>
                  </a:txBody>
                  <a:tcPr marL="0" marR="0" marT="0" marB="0">
                    <a:lnR w="7365">
                      <a:solidFill>
                        <a:srgbClr val="000000"/>
                      </a:solidFill>
                      <a:prstDash val="solid"/>
                    </a:lnR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sz="1600" dirty="0" smtClean="0">
                          <a:latin typeface="TH SarabunPSK"/>
                          <a:cs typeface="TH SarabunPSK"/>
                        </a:rPr>
                        <a:t>- </a:t>
                      </a:r>
                      <a:r>
                        <a:rPr sz="1600" spc="5" dirty="0" smtClean="0">
                          <a:latin typeface="TH SarabunPSK"/>
                          <a:cs typeface="TH SarabunPSK"/>
                        </a:rPr>
                        <a:t> 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เลื</a:t>
                      </a:r>
                      <a:r>
                        <a:rPr sz="1600" spc="-10" dirty="0" smtClean="0">
                          <a:latin typeface="TH SarabunPSK"/>
                          <a:cs typeface="TH SarabunPSK"/>
                        </a:rPr>
                        <a:t>อ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ก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รับ</a:t>
                      </a:r>
                      <a:r>
                        <a:rPr sz="1600" spc="5" dirty="0" smtClean="0">
                          <a:latin typeface="TH SarabunPSK"/>
                          <a:cs typeface="TH SarabunPSK"/>
                        </a:rPr>
                        <a:t>ช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ม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ราย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ก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ารผาน</a:t>
                      </a:r>
                      <a:r>
                        <a:rPr sz="1600" spc="5" dirty="0" smtClean="0">
                          <a:latin typeface="TH SarabunPSK"/>
                          <a:cs typeface="TH SarabunPSK"/>
                        </a:rPr>
                        <a:t>ช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</a:t>
                      </a:r>
                      <a:r>
                        <a:rPr sz="1600" spc="5" dirty="0" smtClean="0">
                          <a:latin typeface="TH SarabunPSK"/>
                          <a:cs typeface="TH SarabunPSK"/>
                        </a:rPr>
                        <a:t>อ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งท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า</a:t>
                      </a:r>
                      <a:r>
                        <a:rPr sz="1600" spc="-5" dirty="0" smtClean="0">
                          <a:latin typeface="TH SarabunPSK"/>
                          <a:cs typeface="TH SarabunPSK"/>
                        </a:rPr>
                        <a:t>งท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ี่</a:t>
                      </a:r>
                      <a:r>
                        <a:rPr sz="1600" spc="15" dirty="0" smtClean="0">
                          <a:latin typeface="TH SarabunPSK"/>
                          <a:cs typeface="TH SarabunPSK"/>
                        </a:rPr>
                        <a:t>ส</a:t>
                      </a:r>
                      <a:r>
                        <a:rPr sz="1600" spc="-10" dirty="0" smtClean="0">
                          <a:latin typeface="TH SarabunPSK"/>
                          <a:cs typeface="TH SarabunPSK"/>
                        </a:rPr>
                        <a:t>ะ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ด</a:t>
                      </a:r>
                      <a:r>
                        <a:rPr sz="1600" spc="5" dirty="0" smtClean="0">
                          <a:latin typeface="TH SarabunPSK"/>
                          <a:cs typeface="TH SarabunPSK"/>
                        </a:rPr>
                        <a:t>ว</a:t>
                      </a:r>
                      <a:r>
                        <a:rPr sz="1600" spc="0" dirty="0" smtClean="0">
                          <a:latin typeface="TH SarabunPSK"/>
                          <a:cs typeface="TH SarabunPSK"/>
                        </a:rPr>
                        <a:t>ก</a:t>
                      </a:r>
                      <a:endParaRPr sz="1600" dirty="0">
                        <a:latin typeface="TH SarabunPSK"/>
                        <a:cs typeface="TH SarabunPSK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7216669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4525963"/>
          </a:xfrm>
        </p:spPr>
        <p:txBody>
          <a:bodyPr/>
          <a:lstStyle/>
          <a:p>
            <a:pPr>
              <a:buNone/>
            </a:pPr>
            <a:endParaRPr lang="th-TH" dirty="0" smtClean="0"/>
          </a:p>
          <a:p>
            <a:endParaRPr lang="th-TH" dirty="0" smtClean="0"/>
          </a:p>
          <a:p>
            <a:pPr>
              <a:buNone/>
            </a:pPr>
            <a:endParaRPr lang="th-TH" dirty="0" smtClean="0"/>
          </a:p>
        </p:txBody>
      </p:sp>
      <p:pic>
        <p:nvPicPr>
          <p:cNvPr id="1026" name="Picture 2" descr="http://upic.me/i/r2/ljqd2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2800" y="4419600"/>
            <a:ext cx="1752600" cy="1891225"/>
          </a:xfrm>
          <a:prstGeom prst="rect">
            <a:avLst/>
          </a:prstGeom>
          <a:noFill/>
        </p:spPr>
      </p:pic>
      <p:pic>
        <p:nvPicPr>
          <p:cNvPr id="1028" name="Picture 4" descr="http://www.mlmonlineschools-recommend.com/wp-content/uploads/2012/02/%E0%B9%80%E0%B8%84%E0%B8%A3%E0%B8%B7%E0%B9%88%E0%B8%AD%E0%B8%87%E0%B8%AB%E0%B8%A1%E0%B8%B2%E0%B8%A2%E0%B8%84%E0%B8%B3%E0%B8%96%E0%B8%B2%E0%B8%A1-230x30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81600" y="3962400"/>
            <a:ext cx="1828800" cy="2385392"/>
          </a:xfrm>
          <a:prstGeom prst="rect">
            <a:avLst/>
          </a:prstGeom>
          <a:noFill/>
        </p:spPr>
      </p:pic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179512" y="476672"/>
            <a:ext cx="8229600" cy="1143000"/>
          </a:xfrm>
        </p:spPr>
        <p:txBody>
          <a:bodyPr/>
          <a:lstStyle/>
          <a:p>
            <a:r>
              <a:rPr b="1" dirty="0" smtClean="0"/>
              <a:t>Homework</a:t>
            </a:r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482646" y="2060848"/>
            <a:ext cx="5598368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dirty="0"/>
              <a:t>จงเขียนอธิบายพร้อมยกตัวอย่างประกอบ ตามหัวข้อในบทเรียน ต่อไปนี้</a:t>
            </a:r>
            <a:endParaRPr lang="en-US" dirty="0"/>
          </a:p>
          <a:p>
            <a:r>
              <a:rPr lang="th-TH" dirty="0"/>
              <a:t>การจัดการธุรกิจวิทยุโทรทัศน์ </a:t>
            </a:r>
            <a:endParaRPr lang="en-US" dirty="0"/>
          </a:p>
          <a:p>
            <a:r>
              <a:rPr lang="th-TH" dirty="0"/>
              <a:t>- การจัดการธุรกิจ</a:t>
            </a:r>
            <a:endParaRPr lang="en-US" dirty="0"/>
          </a:p>
          <a:p>
            <a:r>
              <a:rPr lang="th-TH" dirty="0"/>
              <a:t>- ความสำคัญและพัฒนาการของธุรกิจ</a:t>
            </a:r>
            <a:endParaRPr lang="en-US" dirty="0"/>
          </a:p>
          <a:p>
            <a:r>
              <a:rPr lang="th-TH" dirty="0"/>
              <a:t>- ชนิดของธุรกิจ</a:t>
            </a:r>
            <a:endParaRPr lang="en-US" dirty="0"/>
          </a:p>
          <a:p>
            <a:r>
              <a:rPr lang="th-TH" dirty="0"/>
              <a:t>- โครงสร้างและบุคลากรในธุรกิจ</a:t>
            </a:r>
            <a:endParaRPr lang="en-US" dirty="0"/>
          </a:p>
          <a:p>
            <a:r>
              <a:rPr lang="th-TH" dirty="0"/>
              <a:t>- การดำเนินงาน/ ลักษณะการประกอบธุรกิจ</a:t>
            </a:r>
            <a:endParaRPr lang="en-US" dirty="0"/>
          </a:p>
          <a:p>
            <a:r>
              <a:rPr lang="th-TH" dirty="0"/>
              <a:t>- อุปสรรคและปัญหาในการประกอบธุรกิจ</a:t>
            </a:r>
            <a:endParaRPr lang="en-US" dirty="0"/>
          </a:p>
          <a:p>
            <a:r>
              <a:rPr lang="en-US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7580025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th-TH" b="1" spc="-10" dirty="0" smtClean="0">
                <a:latin typeface="TH SarabunPSK"/>
                <a:cs typeface="TH SarabunPSK"/>
              </a:rPr>
              <a:t>คุณ</a:t>
            </a:r>
            <a:r>
              <a:rPr lang="th-TH" b="1" spc="-15" dirty="0" smtClean="0">
                <a:latin typeface="TH SarabunPSK"/>
                <a:cs typeface="TH SarabunPSK"/>
              </a:rPr>
              <a:t>ล</a:t>
            </a:r>
            <a:r>
              <a:rPr lang="th-TH" b="1" spc="-5" dirty="0" smtClean="0">
                <a:latin typeface="TH SarabunPSK"/>
                <a:cs typeface="TH SarabunPSK"/>
              </a:rPr>
              <a:t>ัก</a:t>
            </a:r>
            <a:r>
              <a:rPr lang="th-TH" b="1" spc="-15" dirty="0" smtClean="0">
                <a:latin typeface="TH SarabunPSK"/>
                <a:cs typeface="TH SarabunPSK"/>
              </a:rPr>
              <a:t>ษ</a:t>
            </a:r>
            <a:r>
              <a:rPr lang="th-TH" b="1" spc="-10" dirty="0" smtClean="0">
                <a:latin typeface="TH SarabunPSK"/>
                <a:cs typeface="TH SarabunPSK"/>
              </a:rPr>
              <a:t>ณ</a:t>
            </a:r>
            <a:r>
              <a:rPr lang="th-TH" b="1" spc="-15" dirty="0" smtClean="0">
                <a:latin typeface="TH SarabunPSK"/>
                <a:cs typeface="TH SarabunPSK"/>
              </a:rPr>
              <a:t>ะ</a:t>
            </a:r>
            <a:r>
              <a:rPr lang="th-TH" b="1" spc="-5" dirty="0" smtClean="0">
                <a:latin typeface="TH SarabunPSK"/>
                <a:cs typeface="TH SarabunPSK"/>
              </a:rPr>
              <a:t>เ</a:t>
            </a:r>
            <a:r>
              <a:rPr lang="th-TH" b="1" spc="-15" dirty="0" smtClean="0">
                <a:latin typeface="TH SarabunPSK"/>
                <a:cs typeface="TH SarabunPSK"/>
              </a:rPr>
              <a:t>บ</a:t>
            </a:r>
            <a:r>
              <a:rPr lang="th-TH" b="1" spc="0" dirty="0" smtClean="0">
                <a:latin typeface="TH SarabunPSK"/>
                <a:cs typeface="TH SarabunPSK"/>
              </a:rPr>
              <a:t>ื</a:t>
            </a:r>
            <a:r>
              <a:rPr lang="th-TH" b="1" spc="-5" dirty="0" smtClean="0">
                <a:latin typeface="TH SarabunPSK"/>
                <a:cs typeface="TH SarabunPSK"/>
              </a:rPr>
              <a:t>้</a:t>
            </a:r>
            <a:r>
              <a:rPr lang="th-TH" b="1" spc="-15" dirty="0" smtClean="0">
                <a:latin typeface="TH SarabunPSK"/>
                <a:cs typeface="TH SarabunPSK"/>
              </a:rPr>
              <a:t>อ</a:t>
            </a:r>
            <a:r>
              <a:rPr lang="th-TH" b="1" spc="-10" dirty="0" smtClean="0">
                <a:latin typeface="TH SarabunPSK"/>
                <a:cs typeface="TH SarabunPSK"/>
              </a:rPr>
              <a:t>ง</a:t>
            </a:r>
            <a:r>
              <a:rPr lang="th-TH" b="1" spc="-5" dirty="0" smtClean="0">
                <a:latin typeface="TH SarabunPSK"/>
                <a:cs typeface="TH SarabunPSK"/>
              </a:rPr>
              <a:t>ตนข</a:t>
            </a:r>
            <a:r>
              <a:rPr lang="th-TH" b="1" spc="-15" dirty="0" smtClean="0">
                <a:latin typeface="TH SarabunPSK"/>
                <a:cs typeface="TH SarabunPSK"/>
              </a:rPr>
              <a:t>อ</a:t>
            </a:r>
            <a:r>
              <a:rPr lang="th-TH" b="1" spc="-10" dirty="0" smtClean="0">
                <a:latin typeface="TH SarabunPSK"/>
                <a:cs typeface="TH SarabunPSK"/>
              </a:rPr>
              <a:t>ง</a:t>
            </a:r>
            <a:r>
              <a:rPr lang="th-TH" b="1" spc="-15" dirty="0" smtClean="0">
                <a:latin typeface="TH SarabunPSK"/>
                <a:cs typeface="TH SarabunPSK"/>
              </a:rPr>
              <a:t>ส</a:t>
            </a:r>
            <a:r>
              <a:rPr lang="th-TH" b="1" spc="0" dirty="0" smtClean="0">
                <a:latin typeface="TH SarabunPSK"/>
                <a:cs typeface="TH SarabunPSK"/>
              </a:rPr>
              <a:t>ื</a:t>
            </a:r>
            <a:r>
              <a:rPr lang="th-TH" b="1" spc="-5" dirty="0" smtClean="0">
                <a:latin typeface="TH SarabunPSK"/>
                <a:cs typeface="TH SarabunPSK"/>
              </a:rPr>
              <a:t>่</a:t>
            </a:r>
            <a:r>
              <a:rPr lang="th-TH" b="1" spc="-15" dirty="0" smtClean="0">
                <a:latin typeface="TH SarabunPSK"/>
                <a:cs typeface="TH SarabunPSK"/>
              </a:rPr>
              <a:t>อว</a:t>
            </a:r>
            <a:r>
              <a:rPr lang="th-TH" b="1" spc="0" dirty="0" smtClean="0">
                <a:latin typeface="TH SarabunPSK"/>
                <a:cs typeface="TH SarabunPSK"/>
              </a:rPr>
              <a:t>ิ</a:t>
            </a:r>
            <a:r>
              <a:rPr lang="th-TH" b="1" spc="-5" dirty="0" smtClean="0">
                <a:latin typeface="TH SarabunPSK"/>
                <a:cs typeface="TH SarabunPSK"/>
              </a:rPr>
              <a:t>ท</a:t>
            </a:r>
            <a:r>
              <a:rPr lang="th-TH" b="1" spc="-15" dirty="0" smtClean="0">
                <a:latin typeface="TH SarabunPSK"/>
                <a:cs typeface="TH SarabunPSK"/>
              </a:rPr>
              <a:t>ย</a:t>
            </a:r>
            <a:r>
              <a:rPr lang="th-TH" b="1" spc="-5" dirty="0" smtClean="0">
                <a:latin typeface="TH SarabunPSK"/>
                <a:cs typeface="TH SarabunPSK"/>
              </a:rPr>
              <a:t>ุกร</a:t>
            </a:r>
            <a:r>
              <a:rPr lang="th-TH" b="1" spc="-15" dirty="0" smtClean="0">
                <a:latin typeface="TH SarabunPSK"/>
                <a:cs typeface="TH SarabunPSK"/>
              </a:rPr>
              <a:t>ะ</a:t>
            </a:r>
            <a:r>
              <a:rPr lang="th-TH" b="1" spc="-10" dirty="0" smtClean="0">
                <a:latin typeface="TH SarabunPSK"/>
                <a:cs typeface="TH SarabunPSK"/>
              </a:rPr>
              <a:t>จ</a:t>
            </a:r>
            <a:r>
              <a:rPr lang="th-TH" b="1" spc="5" dirty="0" smtClean="0">
                <a:latin typeface="TH SarabunPSK"/>
                <a:cs typeface="TH SarabunPSK"/>
              </a:rPr>
              <a:t>า</a:t>
            </a:r>
            <a:r>
              <a:rPr lang="th-TH" b="1" spc="-15" dirty="0" smtClean="0">
                <a:latin typeface="TH SarabunPSK"/>
                <a:cs typeface="TH SarabunPSK"/>
              </a:rPr>
              <a:t>ย</a:t>
            </a:r>
            <a:r>
              <a:rPr lang="th-TH" b="1" spc="-5" dirty="0" smtClean="0">
                <a:latin typeface="TH SarabunPSK"/>
                <a:cs typeface="TH SarabunPSK"/>
              </a:rPr>
              <a:t>เ</a:t>
            </a:r>
            <a:r>
              <a:rPr lang="th-TH" b="1" spc="-15" dirty="0" smtClean="0">
                <a:latin typeface="TH SarabunPSK"/>
                <a:cs typeface="TH SarabunPSK"/>
              </a:rPr>
              <a:t>ส</a:t>
            </a:r>
            <a:r>
              <a:rPr lang="th-TH" b="1" spc="0" dirty="0" smtClean="0">
                <a:latin typeface="TH SarabunPSK"/>
                <a:cs typeface="TH SarabunPSK"/>
              </a:rPr>
              <a:t>ี</a:t>
            </a:r>
            <a:r>
              <a:rPr lang="th-TH" b="1" spc="-15" dirty="0" smtClean="0">
                <a:latin typeface="TH SarabunPSK"/>
                <a:cs typeface="TH SarabunPSK"/>
              </a:rPr>
              <a:t>ย</a:t>
            </a:r>
            <a:r>
              <a:rPr lang="th-TH" b="1" spc="-5" dirty="0" smtClean="0">
                <a:latin typeface="TH SarabunPSK"/>
                <a:cs typeface="TH SarabunPSK"/>
              </a:rPr>
              <a:t>ง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556792"/>
            <a:ext cx="8229600" cy="4525963"/>
          </a:xfrm>
        </p:spPr>
        <p:txBody>
          <a:bodyPr>
            <a:normAutofit fontScale="92500"/>
          </a:bodyPr>
          <a:lstStyle/>
          <a:p>
            <a:pPr marL="127000" indent="0">
              <a:lnSpc>
                <a:spcPct val="100000"/>
              </a:lnSpc>
              <a:spcBef>
                <a:spcPts val="165"/>
              </a:spcBef>
              <a:buNone/>
            </a:pPr>
            <a:r>
              <a:rPr lang="th-TH" b="1" i="1" spc="-15" dirty="0" smtClean="0">
                <a:latin typeface="TH SarabunPSK"/>
                <a:cs typeface="TH SarabunPSK"/>
              </a:rPr>
              <a:t>2</a:t>
            </a:r>
            <a:r>
              <a:rPr lang="th-TH" b="1" i="1" spc="-5" dirty="0" smtClean="0">
                <a:latin typeface="TH SarabunPSK"/>
                <a:cs typeface="TH SarabunPSK"/>
              </a:rPr>
              <a:t>. </a:t>
            </a:r>
            <a:r>
              <a:rPr lang="th-TH" b="1" i="1" spc="-10" dirty="0" smtClean="0">
                <a:latin typeface="TH SarabunPSK"/>
                <a:cs typeface="TH SarabunPSK"/>
              </a:rPr>
              <a:t>เนนจินตนาการ</a:t>
            </a:r>
            <a:r>
              <a:rPr lang="th-TH" dirty="0">
                <a:latin typeface="TH SarabunPSK"/>
                <a:cs typeface="TH SarabunPSK"/>
              </a:rPr>
              <a:t/>
            </a:r>
            <a:br>
              <a:rPr lang="th-TH" dirty="0">
                <a:latin typeface="TH SarabunPSK"/>
                <a:cs typeface="TH SarabunPSK"/>
              </a:rPr>
            </a:br>
            <a:r>
              <a:rPr lang="th-TH" spc="-5" dirty="0" smtClean="0">
                <a:latin typeface="TH SarabunPSK"/>
                <a:cs typeface="TH SarabunPSK"/>
              </a:rPr>
              <a:t>ว</a:t>
            </a:r>
            <a:r>
              <a:rPr lang="th-TH" spc="15" dirty="0" smtClean="0">
                <a:latin typeface="TH SarabunPSK"/>
                <a:cs typeface="TH SarabunPSK"/>
              </a:rPr>
              <a:t>ิท</a:t>
            </a:r>
            <a:r>
              <a:rPr lang="th-TH" spc="-10" dirty="0" smtClean="0">
                <a:latin typeface="TH SarabunPSK"/>
                <a:cs typeface="TH SarabunPSK"/>
              </a:rPr>
              <a:t>ย</a:t>
            </a:r>
            <a:r>
              <a:rPr lang="th-TH" spc="20" dirty="0" smtClean="0">
                <a:latin typeface="TH SarabunPSK"/>
                <a:cs typeface="TH SarabunPSK"/>
              </a:rPr>
              <a:t>ุ</a:t>
            </a:r>
            <a:r>
              <a:rPr lang="th-TH" spc="-10" dirty="0" smtClean="0">
                <a:latin typeface="TH SarabunPSK"/>
                <a:cs typeface="TH SarabunPSK"/>
              </a:rPr>
              <a:t>จ</a:t>
            </a:r>
            <a:r>
              <a:rPr lang="th-TH" spc="20" dirty="0" smtClean="0">
                <a:latin typeface="TH SarabunPSK"/>
                <a:cs typeface="TH SarabunPSK"/>
              </a:rPr>
              <a:t>ึ</a:t>
            </a:r>
            <a:r>
              <a:rPr lang="th-TH" spc="25" dirty="0" smtClean="0">
                <a:latin typeface="TH SarabunPSK"/>
                <a:cs typeface="TH SarabunPSK"/>
              </a:rPr>
              <a:t>ง</a:t>
            </a:r>
            <a:r>
              <a:rPr lang="th-TH" spc="15" dirty="0" smtClean="0">
                <a:latin typeface="TH SarabunPSK"/>
                <a:cs typeface="TH SarabunPSK"/>
              </a:rPr>
              <a:t>เ</a:t>
            </a:r>
            <a:r>
              <a:rPr lang="th-TH" spc="-10" dirty="0" smtClean="0">
                <a:latin typeface="TH SarabunPSK"/>
                <a:cs typeface="TH SarabunPSK"/>
              </a:rPr>
              <a:t>ป</a:t>
            </a:r>
            <a:r>
              <a:rPr lang="th-TH" spc="20" dirty="0" smtClean="0">
                <a:latin typeface="TH SarabunPSK"/>
                <a:cs typeface="TH SarabunPSK"/>
              </a:rPr>
              <a:t></a:t>
            </a:r>
            <a:r>
              <a:rPr lang="th-TH" spc="15" dirty="0" smtClean="0">
                <a:latin typeface="TH SarabunPSK"/>
                <a:cs typeface="TH SarabunPSK"/>
              </a:rPr>
              <a:t>น</a:t>
            </a:r>
            <a:r>
              <a:rPr lang="th-TH" spc="-10" dirty="0" smtClean="0">
                <a:latin typeface="TH SarabunPSK"/>
                <a:cs typeface="TH SarabunPSK"/>
              </a:rPr>
              <a:t>สื่อที่เน้นจินตนาการของผู้ฟัง ดังนั้นก</a:t>
            </a:r>
            <a:r>
              <a:rPr lang="th-TH" spc="10" dirty="0" smtClean="0">
                <a:latin typeface="TH SarabunPSK"/>
                <a:cs typeface="TH SarabunPSK"/>
              </a:rPr>
              <a:t>า</a:t>
            </a:r>
            <a:r>
              <a:rPr lang="th-TH" spc="15" dirty="0" smtClean="0">
                <a:latin typeface="TH SarabunPSK"/>
                <a:cs typeface="TH SarabunPSK"/>
              </a:rPr>
              <a:t>รเ</a:t>
            </a:r>
            <a:r>
              <a:rPr lang="th-TH" spc="-15" dirty="0" smtClean="0">
                <a:latin typeface="TH SarabunPSK"/>
                <a:cs typeface="TH SarabunPSK"/>
              </a:rPr>
              <a:t>ข</a:t>
            </a:r>
            <a:r>
              <a:rPr lang="th-TH" spc="20" dirty="0" smtClean="0">
                <a:latin typeface="TH SarabunPSK"/>
                <a:cs typeface="TH SarabunPSK"/>
              </a:rPr>
              <a:t>ี</a:t>
            </a:r>
            <a:r>
              <a:rPr lang="th-TH" spc="15" dirty="0" smtClean="0">
                <a:latin typeface="TH SarabunPSK"/>
                <a:cs typeface="TH SarabunPSK"/>
              </a:rPr>
              <a:t>ยน</a:t>
            </a:r>
            <a:r>
              <a:rPr lang="th-TH" spc="10" dirty="0" smtClean="0">
                <a:latin typeface="TH SarabunPSK"/>
                <a:cs typeface="TH SarabunPSK"/>
              </a:rPr>
              <a:t>บท</a:t>
            </a:r>
            <a:r>
              <a:rPr lang="th-TH" spc="35" dirty="0" smtClean="0">
                <a:latin typeface="TH SarabunPSK"/>
                <a:cs typeface="TH SarabunPSK"/>
              </a:rPr>
              <a:t>โ</a:t>
            </a:r>
            <a:r>
              <a:rPr lang="th-TH" spc="10" dirty="0" smtClean="0">
                <a:latin typeface="TH SarabunPSK"/>
                <a:cs typeface="TH SarabunPSK"/>
              </a:rPr>
              <a:t>ฆษณา</a:t>
            </a:r>
            <a:r>
              <a:rPr lang="th-TH" spc="25" dirty="0" smtClean="0">
                <a:latin typeface="TH SarabunPSK"/>
                <a:cs typeface="TH SarabunPSK"/>
              </a:rPr>
              <a:t>ห</a:t>
            </a:r>
            <a:r>
              <a:rPr lang="th-TH" spc="-5" dirty="0" smtClean="0">
                <a:latin typeface="TH SarabunPSK"/>
                <a:cs typeface="TH SarabunPSK"/>
              </a:rPr>
              <a:t>ร</a:t>
            </a:r>
            <a:r>
              <a:rPr lang="th-TH" spc="20" dirty="0" smtClean="0">
                <a:latin typeface="TH SarabunPSK"/>
                <a:cs typeface="TH SarabunPSK"/>
              </a:rPr>
              <a:t>ื</a:t>
            </a:r>
            <a:r>
              <a:rPr lang="th-TH" spc="5" dirty="0" smtClean="0">
                <a:latin typeface="TH SarabunPSK"/>
                <a:cs typeface="TH SarabunPSK"/>
              </a:rPr>
              <a:t>อ</a:t>
            </a:r>
            <a:r>
              <a:rPr lang="th-TH" spc="15" dirty="0" smtClean="0">
                <a:latin typeface="TH SarabunPSK"/>
                <a:cs typeface="TH SarabunPSK"/>
              </a:rPr>
              <a:t>ล</a:t>
            </a:r>
            <a:r>
              <a:rPr lang="th-TH" spc="5" dirty="0" smtClean="0">
                <a:latin typeface="TH SarabunPSK"/>
                <a:cs typeface="TH SarabunPSK"/>
              </a:rPr>
              <a:t>ะ</a:t>
            </a:r>
            <a:r>
              <a:rPr lang="th-TH" spc="20" dirty="0" smtClean="0">
                <a:latin typeface="TH SarabunPSK"/>
                <a:cs typeface="TH SarabunPSK"/>
              </a:rPr>
              <a:t>ค</a:t>
            </a:r>
            <a:r>
              <a:rPr lang="th-TH" spc="15" dirty="0" smtClean="0">
                <a:latin typeface="TH SarabunPSK"/>
                <a:cs typeface="TH SarabunPSK"/>
              </a:rPr>
              <a:t>ร</a:t>
            </a:r>
            <a:r>
              <a:rPr lang="th-TH" spc="-5" dirty="0" smtClean="0">
                <a:latin typeface="TH SarabunPSK"/>
                <a:cs typeface="TH SarabunPSK"/>
              </a:rPr>
              <a:t>ว</a:t>
            </a:r>
            <a:r>
              <a:rPr lang="th-TH" spc="15" dirty="0" smtClean="0">
                <a:latin typeface="TH SarabunPSK"/>
                <a:cs typeface="TH SarabunPSK"/>
              </a:rPr>
              <a:t>ิท</a:t>
            </a:r>
            <a:r>
              <a:rPr lang="th-TH" spc="-10" dirty="0" smtClean="0">
                <a:latin typeface="TH SarabunPSK"/>
                <a:cs typeface="TH SarabunPSK"/>
              </a:rPr>
              <a:t>ย</a:t>
            </a:r>
            <a:r>
              <a:rPr lang="th-TH" spc="20" dirty="0" smtClean="0">
                <a:latin typeface="TH SarabunPSK"/>
                <a:cs typeface="TH SarabunPSK"/>
              </a:rPr>
              <a:t>ุ</a:t>
            </a:r>
            <a:r>
              <a:rPr lang="th-TH" spc="25" dirty="0" smtClean="0">
                <a:latin typeface="TH SarabunPSK"/>
                <a:cs typeface="TH SarabunPSK"/>
              </a:rPr>
              <a:t>ส</a:t>
            </a:r>
            <a:r>
              <a:rPr lang="th-TH" spc="10" dirty="0" smtClean="0">
                <a:latin typeface="TH SarabunPSK"/>
                <a:cs typeface="TH SarabunPSK"/>
              </a:rPr>
              <a:t>ามา</a:t>
            </a:r>
            <a:r>
              <a:rPr lang="th-TH" spc="15" dirty="0" smtClean="0">
                <a:latin typeface="TH SarabunPSK"/>
                <a:cs typeface="TH SarabunPSK"/>
              </a:rPr>
              <a:t>ร</a:t>
            </a:r>
            <a:r>
              <a:rPr lang="th-TH" spc="20" dirty="0" smtClean="0">
                <a:latin typeface="TH SarabunPSK"/>
                <a:cs typeface="TH SarabunPSK"/>
              </a:rPr>
              <a:t>ถ</a:t>
            </a:r>
            <a:r>
              <a:rPr lang="th-TH" spc="15" dirty="0" smtClean="0">
                <a:latin typeface="TH SarabunPSK"/>
                <a:cs typeface="TH SarabunPSK"/>
              </a:rPr>
              <a:t>ใ</a:t>
            </a:r>
            <a:r>
              <a:rPr lang="th-TH" spc="-10" dirty="0" smtClean="0">
                <a:latin typeface="TH SarabunPSK"/>
                <a:cs typeface="TH SarabunPSK"/>
              </a:rPr>
              <a:t>ส</a:t>
            </a:r>
            <a:r>
              <a:rPr lang="th-TH" spc="20" dirty="0" smtClean="0">
                <a:latin typeface="TH SarabunPSK"/>
                <a:cs typeface="TH SarabunPSK"/>
              </a:rPr>
              <a:t></a:t>
            </a:r>
            <a:r>
              <a:rPr lang="th-TH" spc="-10" dirty="0" smtClean="0">
                <a:latin typeface="TH SarabunPSK"/>
                <a:cs typeface="TH SarabunPSK"/>
              </a:rPr>
              <a:t>ล</a:t>
            </a:r>
            <a:r>
              <a:rPr lang="th-TH" spc="20" dirty="0" smtClean="0">
                <a:latin typeface="TH SarabunPSK"/>
                <a:cs typeface="TH SarabunPSK"/>
              </a:rPr>
              <a:t>ูกเล่นพื่อ</a:t>
            </a:r>
            <a:r>
              <a:rPr lang="th-TH" spc="-5" dirty="0" smtClean="0">
                <a:latin typeface="TH SarabunPSK"/>
                <a:cs typeface="TH SarabunPSK"/>
              </a:rPr>
              <a:t>สรา</a:t>
            </a:r>
            <a:r>
              <a:rPr lang="th-TH" spc="-10" dirty="0" smtClean="0">
                <a:latin typeface="TH SarabunPSK"/>
                <a:cs typeface="TH SarabunPSK"/>
              </a:rPr>
              <a:t>ง</a:t>
            </a:r>
            <a:r>
              <a:rPr lang="th-TH" spc="-5" dirty="0" smtClean="0">
                <a:latin typeface="TH SarabunPSK"/>
                <a:cs typeface="TH SarabunPSK"/>
              </a:rPr>
              <a:t>จินตนา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5" dirty="0" smtClean="0">
                <a:latin typeface="TH SarabunPSK"/>
                <a:cs typeface="TH SarabunPSK"/>
              </a:rPr>
              <a:t>าร</a:t>
            </a:r>
            <a:r>
              <a:rPr lang="th-TH" spc="-10" dirty="0" smtClean="0">
                <a:latin typeface="TH SarabunPSK"/>
                <a:cs typeface="TH SarabunPSK"/>
              </a:rPr>
              <a:t>ใ</a:t>
            </a:r>
            <a:r>
              <a:rPr lang="th-TH" spc="-5" dirty="0" smtClean="0">
                <a:latin typeface="TH SarabunPSK"/>
                <a:cs typeface="TH SarabunPSK"/>
              </a:rPr>
              <a:t>หผูรับสาร</a:t>
            </a:r>
            <a:r>
              <a:rPr lang="th-TH" spc="-15" dirty="0" smtClean="0">
                <a:latin typeface="TH SarabunPSK"/>
                <a:cs typeface="TH SarabunPSK"/>
              </a:rPr>
              <a:t>ไ</a:t>
            </a:r>
            <a:r>
              <a:rPr lang="th-TH" spc="-5" dirty="0" smtClean="0">
                <a:latin typeface="TH SarabunPSK"/>
                <a:cs typeface="TH SarabunPSK"/>
              </a:rPr>
              <a:t>ด</a:t>
            </a:r>
          </a:p>
          <a:p>
            <a:pPr marL="127000" indent="0">
              <a:lnSpc>
                <a:spcPct val="100000"/>
              </a:lnSpc>
              <a:spcBef>
                <a:spcPts val="165"/>
              </a:spcBef>
              <a:buNone/>
            </a:pPr>
            <a:r>
              <a:rPr lang="th-TH" b="1" i="1" spc="-15" dirty="0" smtClean="0">
                <a:latin typeface="TH SarabunPSK"/>
                <a:cs typeface="TH SarabunPSK"/>
              </a:rPr>
              <a:t>3</a:t>
            </a:r>
            <a:r>
              <a:rPr lang="th-TH" b="1" i="1" spc="-5" dirty="0" smtClean="0">
                <a:latin typeface="TH SarabunPSK"/>
                <a:cs typeface="TH SarabunPSK"/>
              </a:rPr>
              <a:t>. </a:t>
            </a:r>
            <a:r>
              <a:rPr lang="th-TH" b="1" i="1" spc="-10" dirty="0" smtClean="0">
                <a:latin typeface="TH SarabunPSK"/>
                <a:cs typeface="TH SarabunPSK"/>
              </a:rPr>
              <a:t>ราคาถูก</a:t>
            </a:r>
            <a:endParaRPr lang="th-TH" dirty="0" smtClean="0">
              <a:latin typeface="TH SarabunPSK"/>
              <a:cs typeface="TH SarabunPSK"/>
            </a:endParaRPr>
          </a:p>
          <a:p>
            <a:pPr marL="12700" marR="19050" indent="0" algn="just">
              <a:lnSpc>
                <a:spcPct val="108100"/>
              </a:lnSpc>
              <a:buNone/>
            </a:pPr>
            <a:r>
              <a:rPr lang="th-TH" spc="-10" dirty="0" smtClean="0">
                <a:latin typeface="TH SarabunPSK"/>
                <a:cs typeface="TH SarabunPSK"/>
              </a:rPr>
              <a:t>สื่อวิทย</a:t>
            </a:r>
            <a:r>
              <a:rPr lang="th-TH" spc="45" dirty="0" smtClean="0">
                <a:latin typeface="TH SarabunPSK"/>
                <a:cs typeface="TH SarabunPSK"/>
              </a:rPr>
              <a:t>ุ</a:t>
            </a:r>
            <a:r>
              <a:rPr lang="th-TH" spc="-15" dirty="0" smtClean="0">
                <a:latin typeface="TH SarabunPSK"/>
                <a:cs typeface="TH SarabunPSK"/>
              </a:rPr>
              <a:t>ม</a:t>
            </a:r>
            <a:r>
              <a:rPr lang="th-TH" spc="45" dirty="0" smtClean="0">
                <a:latin typeface="TH SarabunPSK"/>
                <a:cs typeface="TH SarabunPSK"/>
              </a:rPr>
              <a:t>ี</a:t>
            </a:r>
            <a:r>
              <a:rPr lang="th-TH" spc="50" dirty="0" smtClean="0">
                <a:latin typeface="TH SarabunPSK"/>
                <a:cs typeface="TH SarabunPSK"/>
              </a:rPr>
              <a:t>ร</a:t>
            </a:r>
            <a:r>
              <a:rPr lang="th-TH" spc="35" dirty="0" smtClean="0">
                <a:latin typeface="TH SarabunPSK"/>
                <a:cs typeface="TH SarabunPSK"/>
              </a:rPr>
              <a:t>า</a:t>
            </a:r>
            <a:r>
              <a:rPr lang="th-TH" spc="30" dirty="0" smtClean="0">
                <a:latin typeface="TH SarabunPSK"/>
                <a:cs typeface="TH SarabunPSK"/>
              </a:rPr>
              <a:t>ค</a:t>
            </a:r>
            <a:r>
              <a:rPr lang="th-TH" spc="50" dirty="0" smtClean="0">
                <a:latin typeface="TH SarabunPSK"/>
                <a:cs typeface="TH SarabunPSK"/>
              </a:rPr>
              <a:t>า</a:t>
            </a:r>
            <a:r>
              <a:rPr lang="th-TH" spc="-15" dirty="0" smtClean="0">
                <a:latin typeface="TH SarabunPSK"/>
                <a:cs typeface="TH SarabunPSK"/>
              </a:rPr>
              <a:t>ถ</a:t>
            </a:r>
            <a:r>
              <a:rPr lang="th-TH" spc="45" dirty="0" smtClean="0">
                <a:latin typeface="TH SarabunPSK"/>
                <a:cs typeface="TH SarabunPSK"/>
              </a:rPr>
              <a:t>ู</a:t>
            </a:r>
            <a:r>
              <a:rPr lang="th-TH" spc="-10" dirty="0" smtClean="0">
                <a:latin typeface="TH SarabunPSK"/>
                <a:cs typeface="TH SarabunPSK"/>
              </a:rPr>
              <a:t>ก</a:t>
            </a:r>
            <a:r>
              <a:rPr lang="th-TH" spc="105" dirty="0" smtClean="0">
                <a:latin typeface="TH SarabunPSK"/>
                <a:cs typeface="TH SarabunPSK"/>
              </a:rPr>
              <a:t>ทั้งใ</a:t>
            </a:r>
            <a:r>
              <a:rPr lang="th-TH" spc="35" dirty="0" smtClean="0">
                <a:latin typeface="TH SarabunPSK"/>
                <a:cs typeface="TH SarabunPSK"/>
              </a:rPr>
              <a:t>นแ</a:t>
            </a:r>
            <a:r>
              <a:rPr lang="th-TH" spc="-10" dirty="0" smtClean="0">
                <a:latin typeface="TH SarabunPSK"/>
                <a:cs typeface="TH SarabunPSK"/>
              </a:rPr>
              <a:t>ง</a:t>
            </a:r>
            <a:r>
              <a:rPr lang="th-TH" spc="40" dirty="0" smtClean="0">
                <a:latin typeface="TH SarabunPSK"/>
                <a:cs typeface="TH SarabunPSK"/>
              </a:rPr>
              <a:t></a:t>
            </a:r>
            <a:r>
              <a:rPr lang="th-TH" spc="30" dirty="0" smtClean="0">
                <a:latin typeface="TH SarabunPSK"/>
                <a:cs typeface="TH SarabunPSK"/>
              </a:rPr>
              <a:t>ขอ</a:t>
            </a:r>
            <a:r>
              <a:rPr lang="th-TH" spc="50" dirty="0" smtClean="0">
                <a:latin typeface="TH SarabunPSK"/>
                <a:cs typeface="TH SarabunPSK"/>
              </a:rPr>
              <a:t>ง</a:t>
            </a:r>
            <a:r>
              <a:rPr lang="th-TH" spc="30" dirty="0" smtClean="0">
                <a:latin typeface="TH SarabunPSK"/>
                <a:cs typeface="TH SarabunPSK"/>
              </a:rPr>
              <a:t>ก</a:t>
            </a:r>
            <a:r>
              <a:rPr lang="th-TH" spc="35" dirty="0" smtClean="0">
                <a:latin typeface="TH SarabunPSK"/>
                <a:cs typeface="TH SarabunPSK"/>
              </a:rPr>
              <a:t>า</a:t>
            </a:r>
            <a:r>
              <a:rPr lang="th-TH" spc="50" dirty="0" smtClean="0">
                <a:latin typeface="TH SarabunPSK"/>
                <a:cs typeface="TH SarabunPSK"/>
              </a:rPr>
              <a:t>ร</a:t>
            </a:r>
            <a:r>
              <a:rPr lang="th-TH" spc="40" dirty="0" smtClean="0">
                <a:latin typeface="TH SarabunPSK"/>
                <a:cs typeface="TH SarabunPSK"/>
              </a:rPr>
              <a:t>ผ</a:t>
            </a:r>
            <a:r>
              <a:rPr lang="th-TH" spc="-10" dirty="0" smtClean="0">
                <a:latin typeface="TH SarabunPSK"/>
                <a:cs typeface="TH SarabunPSK"/>
              </a:rPr>
              <a:t>ล</a:t>
            </a:r>
            <a:r>
              <a:rPr lang="th-TH" spc="45" dirty="0" smtClean="0">
                <a:latin typeface="TH SarabunPSK"/>
                <a:cs typeface="TH SarabunPSK"/>
              </a:rPr>
              <a:t>ิ</a:t>
            </a:r>
            <a:r>
              <a:rPr lang="th-TH" spc="50" dirty="0" smtClean="0">
                <a:latin typeface="TH SarabunPSK"/>
                <a:cs typeface="TH SarabunPSK"/>
              </a:rPr>
              <a:t>ต</a:t>
            </a:r>
            <a:r>
              <a:rPr lang="th-TH" spc="35" dirty="0" smtClean="0">
                <a:latin typeface="TH SarabunPSK"/>
                <a:cs typeface="TH SarabunPSK"/>
              </a:rPr>
              <a:t>แ</a:t>
            </a:r>
            <a:r>
              <a:rPr lang="th-TH" spc="40" dirty="0" smtClean="0">
                <a:latin typeface="TH SarabunPSK"/>
                <a:cs typeface="TH SarabunPSK"/>
              </a:rPr>
              <a:t>ละ</a:t>
            </a:r>
            <a:r>
              <a:rPr lang="th-TH" spc="30" dirty="0" smtClean="0">
                <a:latin typeface="TH SarabunPSK"/>
                <a:cs typeface="TH SarabunPSK"/>
              </a:rPr>
              <a:t>ก</a:t>
            </a:r>
            <a:r>
              <a:rPr lang="th-TH" spc="35" dirty="0" smtClean="0">
                <a:latin typeface="TH SarabunPSK"/>
                <a:cs typeface="TH SarabunPSK"/>
              </a:rPr>
              <a:t>า</a:t>
            </a:r>
            <a:r>
              <a:rPr lang="th-TH" spc="50" dirty="0" smtClean="0">
                <a:latin typeface="TH SarabunPSK"/>
                <a:cs typeface="TH SarabunPSK"/>
              </a:rPr>
              <a:t>ร</a:t>
            </a:r>
            <a:r>
              <a:rPr lang="th-TH" spc="35" dirty="0" smtClean="0">
                <a:latin typeface="TH SarabunPSK"/>
                <a:cs typeface="TH SarabunPSK"/>
              </a:rPr>
              <a:t>บ</a:t>
            </a:r>
            <a:r>
              <a:rPr lang="th-TH" spc="-5" dirty="0" smtClean="0">
                <a:latin typeface="TH SarabunPSK"/>
                <a:cs typeface="TH SarabunPSK"/>
              </a:rPr>
              <a:t>ร</a:t>
            </a:r>
            <a:r>
              <a:rPr lang="th-TH" spc="45" dirty="0" smtClean="0">
                <a:latin typeface="TH SarabunPSK"/>
                <a:cs typeface="TH SarabunPSK"/>
              </a:rPr>
              <a:t>ิ</a:t>
            </a:r>
            <a:r>
              <a:rPr lang="th-TH" spc="60" dirty="0" smtClean="0">
                <a:latin typeface="TH SarabunPSK"/>
                <a:cs typeface="TH SarabunPSK"/>
              </a:rPr>
              <a:t>โ</a:t>
            </a:r>
            <a:r>
              <a:rPr lang="th-TH" spc="40" dirty="0" smtClean="0">
                <a:latin typeface="TH SarabunPSK"/>
                <a:cs typeface="TH SarabunPSK"/>
              </a:rPr>
              <a:t>ภ</a:t>
            </a:r>
            <a:r>
              <a:rPr lang="th-TH" spc="-10" dirty="0" smtClean="0">
                <a:latin typeface="TH SarabunPSK"/>
                <a:cs typeface="TH SarabunPSK"/>
              </a:rPr>
              <a:t>ค</a:t>
            </a:r>
            <a:r>
              <a:rPr lang="th-TH" spc="45" dirty="0" smtClean="0">
                <a:latin typeface="TH SarabunPSK"/>
                <a:cs typeface="TH SarabunPSK"/>
              </a:rPr>
              <a:t>โ</a:t>
            </a:r>
            <a:r>
              <a:rPr lang="th-TH" spc="35" dirty="0" smtClean="0">
                <a:latin typeface="TH SarabunPSK"/>
                <a:cs typeface="TH SarabunPSK"/>
              </a:rPr>
              <a:t>ด</a:t>
            </a:r>
            <a:r>
              <a:rPr lang="th-TH" spc="50" dirty="0" smtClean="0">
                <a:latin typeface="TH SarabunPSK"/>
                <a:cs typeface="TH SarabunPSK"/>
              </a:rPr>
              <a:t>ย</a:t>
            </a:r>
            <a:r>
              <a:rPr lang="th-TH" spc="40" dirty="0" smtClean="0">
                <a:latin typeface="TH SarabunPSK"/>
                <a:cs typeface="TH SarabunPSK"/>
              </a:rPr>
              <a:t>ใ</a:t>
            </a:r>
            <a:r>
              <a:rPr lang="th-TH" spc="35" dirty="0" smtClean="0">
                <a:latin typeface="TH SarabunPSK"/>
                <a:cs typeface="TH SarabunPSK"/>
              </a:rPr>
              <a:t>น</a:t>
            </a:r>
            <a:r>
              <a:rPr lang="th-TH" spc="45" dirty="0" smtClean="0">
                <a:latin typeface="TH SarabunPSK"/>
                <a:cs typeface="TH SarabunPSK"/>
              </a:rPr>
              <a:t>แ</a:t>
            </a:r>
            <a:r>
              <a:rPr lang="th-TH" spc="-10" dirty="0" smtClean="0">
                <a:latin typeface="TH SarabunPSK"/>
                <a:cs typeface="TH SarabunPSK"/>
              </a:rPr>
              <a:t>ง</a:t>
            </a:r>
            <a:r>
              <a:rPr lang="th-TH" spc="45" dirty="0" smtClean="0">
                <a:latin typeface="TH SarabunPSK"/>
                <a:cs typeface="TH SarabunPSK"/>
              </a:rPr>
              <a:t></a:t>
            </a:r>
            <a:r>
              <a:rPr lang="th-TH" spc="30" dirty="0" smtClean="0">
                <a:latin typeface="TH SarabunPSK"/>
                <a:cs typeface="TH SarabunPSK"/>
              </a:rPr>
              <a:t>ข</a:t>
            </a:r>
            <a:r>
              <a:rPr lang="th-TH" spc="40" dirty="0" smtClean="0">
                <a:latin typeface="TH SarabunPSK"/>
                <a:cs typeface="TH SarabunPSK"/>
              </a:rPr>
              <a:t>อง</a:t>
            </a:r>
            <a:r>
              <a:rPr lang="th-TH" spc="30" dirty="0" smtClean="0">
                <a:latin typeface="TH SarabunPSK"/>
                <a:cs typeface="TH SarabunPSK"/>
              </a:rPr>
              <a:t>ก</a:t>
            </a:r>
            <a:r>
              <a:rPr lang="th-TH" spc="50" dirty="0" smtClean="0">
                <a:latin typeface="TH SarabunPSK"/>
                <a:cs typeface="TH SarabunPSK"/>
              </a:rPr>
              <a:t>า</a:t>
            </a:r>
            <a:r>
              <a:rPr lang="th-TH" spc="40" dirty="0" smtClean="0">
                <a:latin typeface="TH SarabunPSK"/>
                <a:cs typeface="TH SarabunPSK"/>
              </a:rPr>
              <a:t>รผ</a:t>
            </a:r>
            <a:r>
              <a:rPr lang="th-TH" spc="-10" dirty="0" smtClean="0">
                <a:latin typeface="TH SarabunPSK"/>
                <a:cs typeface="TH SarabunPSK"/>
              </a:rPr>
              <a:t>ล</a:t>
            </a:r>
            <a:r>
              <a:rPr lang="th-TH" spc="40" dirty="0" smtClean="0">
                <a:latin typeface="TH SarabunPSK"/>
                <a:cs typeface="TH SarabunPSK"/>
              </a:rPr>
              <a:t>ิ</a:t>
            </a:r>
            <a:r>
              <a:rPr lang="th-TH" spc="-10" dirty="0" smtClean="0">
                <a:latin typeface="TH SarabunPSK"/>
                <a:cs typeface="TH SarabunPSK"/>
              </a:rPr>
              <a:t>ต</a:t>
            </a:r>
            <a:r>
              <a:rPr lang="th-TH" spc="95" dirty="0" smtClean="0">
                <a:latin typeface="TH SarabunPSK"/>
                <a:cs typeface="TH SarabunPSK"/>
              </a:rPr>
              <a:t> </a:t>
            </a:r>
            <a:r>
              <a:rPr lang="th-TH" spc="50" dirty="0" smtClean="0">
                <a:latin typeface="TH SarabunPSK"/>
                <a:cs typeface="TH SarabunPSK"/>
              </a:rPr>
              <a:t>ห</a:t>
            </a:r>
            <a:r>
              <a:rPr lang="th-TH" spc="35" dirty="0" smtClean="0">
                <a:latin typeface="TH SarabunPSK"/>
                <a:cs typeface="TH SarabunPSK"/>
              </a:rPr>
              <a:t>า</a:t>
            </a:r>
            <a:r>
              <a:rPr lang="th-TH" spc="30" dirty="0" smtClean="0">
                <a:latin typeface="TH SarabunPSK"/>
                <a:cs typeface="TH SarabunPSK"/>
              </a:rPr>
              <a:t>ก</a:t>
            </a:r>
            <a:r>
              <a:rPr lang="th-TH" spc="-15" dirty="0" smtClean="0">
                <a:latin typeface="TH SarabunPSK"/>
                <a:cs typeface="TH SarabunPSK"/>
              </a:rPr>
              <a:t>ม</a:t>
            </a:r>
            <a:r>
              <a:rPr lang="th-TH" spc="40" dirty="0" smtClean="0">
                <a:latin typeface="TH SarabunPSK"/>
                <a:cs typeface="TH SarabunPSK"/>
              </a:rPr>
              <a:t>ีเ</a:t>
            </a:r>
            <a:r>
              <a:rPr lang="th-TH" spc="-10" dirty="0" smtClean="0">
                <a:latin typeface="TH SarabunPSK"/>
                <a:cs typeface="TH SarabunPSK"/>
              </a:rPr>
              <a:t>ง</a:t>
            </a:r>
            <a:r>
              <a:rPr lang="th-TH" spc="45" dirty="0" smtClean="0">
                <a:latin typeface="TH SarabunPSK"/>
                <a:cs typeface="TH SarabunPSK"/>
              </a:rPr>
              <a:t>ิ</a:t>
            </a:r>
            <a:r>
              <a:rPr lang="th-TH" spc="50" dirty="0" smtClean="0">
                <a:latin typeface="TH SarabunPSK"/>
                <a:cs typeface="TH SarabunPSK"/>
              </a:rPr>
              <a:t>น</a:t>
            </a:r>
            <a:r>
              <a:rPr lang="th-TH" spc="40" dirty="0" smtClean="0">
                <a:latin typeface="TH SarabunPSK"/>
                <a:cs typeface="TH SarabunPSK"/>
              </a:rPr>
              <a:t>ลง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40" dirty="0" smtClean="0">
                <a:latin typeface="TH SarabunPSK"/>
                <a:cs typeface="TH SarabunPSK"/>
              </a:rPr>
              <a:t>ุ</a:t>
            </a:r>
            <a:r>
              <a:rPr lang="th-TH" spc="-10" dirty="0" smtClean="0">
                <a:latin typeface="TH SarabunPSK"/>
                <a:cs typeface="TH SarabunPSK"/>
              </a:rPr>
              <a:t>น</a:t>
            </a:r>
            <a:r>
              <a:rPr lang="th-TH" spc="15" dirty="0" smtClean="0">
                <a:latin typeface="TH SarabunPSK"/>
                <a:cs typeface="TH SarabunPSK"/>
              </a:rPr>
              <a:t>ปร</a:t>
            </a:r>
            <a:r>
              <a:rPr lang="th-TH" spc="5" dirty="0" smtClean="0">
                <a:latin typeface="TH SarabunPSK"/>
                <a:cs typeface="TH SarabunPSK"/>
              </a:rPr>
              <a:t>ะ</a:t>
            </a:r>
            <a:r>
              <a:rPr lang="th-TH" spc="10" dirty="0" smtClean="0">
                <a:latin typeface="TH SarabunPSK"/>
                <a:cs typeface="TH SarabunPSK"/>
              </a:rPr>
              <a:t>มาณ</a:t>
            </a:r>
            <a:r>
              <a:rPr lang="th-TH" spc="25" dirty="0" smtClean="0">
                <a:latin typeface="TH SarabunPSK"/>
                <a:cs typeface="TH SarabunPSK"/>
              </a:rPr>
              <a:t>หนึ่งแสนบาท</a:t>
            </a:r>
            <a:r>
              <a:rPr lang="th-TH" spc="15" dirty="0" smtClean="0">
                <a:latin typeface="TH SarabunPSK"/>
                <a:cs typeface="TH SarabunPSK"/>
              </a:rPr>
              <a:t>(</a:t>
            </a:r>
            <a:r>
              <a:rPr lang="th-TH" spc="10" dirty="0" smtClean="0">
                <a:latin typeface="TH SarabunPSK"/>
                <a:cs typeface="TH SarabunPSK"/>
              </a:rPr>
              <a:t>คณ</a:t>
            </a:r>
            <a:r>
              <a:rPr lang="th-TH" spc="5" dirty="0" smtClean="0">
                <a:latin typeface="TH SarabunPSK"/>
                <a:cs typeface="TH SarabunPSK"/>
              </a:rPr>
              <a:t>ะ</a:t>
            </a:r>
            <a:r>
              <a:rPr lang="th-TH" spc="20" dirty="0" smtClean="0">
                <a:latin typeface="TH SarabunPSK"/>
                <a:cs typeface="TH SarabunPSK"/>
              </a:rPr>
              <a:t>ก</a:t>
            </a:r>
            <a:r>
              <a:rPr lang="th-TH" spc="15" dirty="0" smtClean="0">
                <a:latin typeface="TH SarabunPSK"/>
                <a:cs typeface="TH SarabunPSK"/>
              </a:rPr>
              <a:t>รร</a:t>
            </a:r>
            <a:r>
              <a:rPr lang="th-TH" spc="10" dirty="0" smtClean="0">
                <a:latin typeface="TH SarabunPSK"/>
                <a:cs typeface="TH SarabunPSK"/>
              </a:rPr>
              <a:t>มกา</a:t>
            </a:r>
            <a:r>
              <a:rPr lang="th-TH" spc="15" dirty="0" smtClean="0">
                <a:latin typeface="TH SarabunPSK"/>
                <a:cs typeface="TH SarabunPSK"/>
              </a:rPr>
              <a:t>ร</a:t>
            </a:r>
            <a:r>
              <a:rPr lang="th-TH" spc="20" dirty="0" smtClean="0">
                <a:latin typeface="TH SarabunPSK"/>
                <a:cs typeface="TH SarabunPSK"/>
              </a:rPr>
              <a:t>ก</a:t>
            </a:r>
            <a:r>
              <a:rPr lang="th-TH" spc="10" dirty="0" smtClean="0">
                <a:latin typeface="TH SarabunPSK"/>
                <a:cs typeface="TH SarabunPSK"/>
              </a:rPr>
              <a:t>า</a:t>
            </a:r>
            <a:r>
              <a:rPr lang="th-TH" spc="15" dirty="0" smtClean="0">
                <a:latin typeface="TH SarabunPSK"/>
                <a:cs typeface="TH SarabunPSK"/>
              </a:rPr>
              <a:t>รร</a:t>
            </a:r>
            <a:r>
              <a:rPr lang="th-TH" spc="10" dirty="0" smtClean="0">
                <a:latin typeface="TH SarabunPSK"/>
                <a:cs typeface="TH SarabunPSK"/>
              </a:rPr>
              <a:t>ณ</a:t>
            </a:r>
            <a:r>
              <a:rPr lang="th-TH" spc="15" dirty="0" smtClean="0">
                <a:latin typeface="TH SarabunPSK"/>
                <a:cs typeface="TH SarabunPSK"/>
              </a:rPr>
              <a:t>รง</a:t>
            </a:r>
            <a:r>
              <a:rPr lang="th-TH" spc="-15" dirty="0" smtClean="0">
                <a:latin typeface="TH SarabunPSK"/>
                <a:cs typeface="TH SarabunPSK"/>
              </a:rPr>
              <a:t>ค</a:t>
            </a:r>
            <a:r>
              <a:rPr lang="th-TH" spc="15" dirty="0" smtClean="0">
                <a:latin typeface="TH SarabunPSK"/>
                <a:cs typeface="TH SarabunPSK"/>
              </a:rPr>
              <a:t>เพื่อกร</a:t>
            </a:r>
            <a:r>
              <a:rPr lang="th-TH" spc="25" dirty="0" smtClean="0">
                <a:latin typeface="TH SarabunPSK"/>
                <a:cs typeface="TH SarabunPSK"/>
              </a:rPr>
              <a:t>ป</a:t>
            </a:r>
            <a:r>
              <a:rPr lang="th-TH" spc="-5" dirty="0" smtClean="0">
                <a:latin typeface="TH SarabunPSK"/>
                <a:cs typeface="TH SarabunPSK"/>
              </a:rPr>
              <a:t>ฏ</a:t>
            </a:r>
            <a:r>
              <a:rPr lang="th-TH" spc="20" dirty="0" smtClean="0">
                <a:latin typeface="TH SarabunPSK"/>
                <a:cs typeface="TH SarabunPSK"/>
              </a:rPr>
              <a:t>ิ</a:t>
            </a:r>
            <a:r>
              <a:rPr lang="th-TH" spc="-5" dirty="0" smtClean="0">
                <a:latin typeface="TH SarabunPSK"/>
                <a:cs typeface="TH SarabunPSK"/>
              </a:rPr>
              <a:t>ร</a:t>
            </a:r>
            <a:r>
              <a:rPr lang="th-TH" spc="15" dirty="0" smtClean="0">
                <a:latin typeface="TH SarabunPSK"/>
                <a:cs typeface="TH SarabunPSK"/>
              </a:rPr>
              <a:t>ูปสื่อ,ปี</a:t>
            </a:r>
            <a:r>
              <a:rPr lang="th-TH" spc="-70" dirty="0" smtClean="0">
                <a:latin typeface="TH SarabunPSK"/>
                <a:cs typeface="TH SarabunPSK"/>
              </a:rPr>
              <a:t> </a:t>
            </a:r>
            <a:r>
              <a:rPr lang="th-TH" spc="10" dirty="0" smtClean="0">
                <a:latin typeface="TH SarabunPSK"/>
                <a:cs typeface="TH SarabunPSK"/>
              </a:rPr>
              <a:t>254</a:t>
            </a:r>
            <a:r>
              <a:rPr lang="th-TH" spc="-10" dirty="0" smtClean="0">
                <a:latin typeface="TH SarabunPSK"/>
                <a:cs typeface="TH SarabunPSK"/>
              </a:rPr>
              <a:t>9</a:t>
            </a:r>
            <a:r>
              <a:rPr lang="th-TH" spc="50" dirty="0" smtClean="0">
                <a:latin typeface="TH SarabunPSK"/>
                <a:cs typeface="TH SarabunPSK"/>
              </a:rPr>
              <a:t> </a:t>
            </a:r>
            <a:r>
              <a:rPr lang="th-TH" spc="-20" dirty="0" smtClean="0">
                <a:latin typeface="TH SarabunPSK"/>
                <a:cs typeface="TH SarabunPSK"/>
              </a:rPr>
              <a:t>อ</a:t>
            </a:r>
            <a:r>
              <a:rPr lang="th-TH" spc="20" dirty="0" smtClean="0">
                <a:latin typeface="TH SarabunPSK"/>
                <a:cs typeface="TH SarabunPSK"/>
              </a:rPr>
              <a:t></a:t>
            </a:r>
            <a:r>
              <a:rPr lang="th-TH" spc="25" dirty="0" smtClean="0">
                <a:latin typeface="TH SarabunPSK"/>
                <a:cs typeface="TH SarabunPSK"/>
              </a:rPr>
              <a:t>า</a:t>
            </a:r>
            <a:r>
              <a:rPr lang="th-TH" spc="15" dirty="0" smtClean="0">
                <a:latin typeface="TH SarabunPSK"/>
                <a:cs typeface="TH SarabunPSK"/>
              </a:rPr>
              <a:t>ง</a:t>
            </a:r>
            <a:r>
              <a:rPr lang="th-TH" spc="-20" dirty="0" smtClean="0">
                <a:latin typeface="TH SarabunPSK"/>
                <a:cs typeface="TH SarabunPSK"/>
              </a:rPr>
              <a:t>อ</a:t>
            </a:r>
            <a:r>
              <a:rPr lang="th-TH" spc="15" dirty="0" smtClean="0">
                <a:latin typeface="TH SarabunPSK"/>
                <a:cs typeface="TH SarabunPSK"/>
              </a:rPr>
              <a:t>ิงใน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20" dirty="0" smtClean="0">
                <a:latin typeface="TH SarabunPSK"/>
                <a:cs typeface="TH SarabunPSK"/>
              </a:rPr>
              <a:t>ุ</a:t>
            </a:r>
            <a:r>
              <a:rPr lang="th-TH" spc="25" dirty="0" smtClean="0">
                <a:latin typeface="TH SarabunPSK"/>
                <a:cs typeface="TH SarabunPSK"/>
              </a:rPr>
              <a:t>ล</a:t>
            </a:r>
            <a:r>
              <a:rPr lang="th-TH" spc="15" dirty="0" smtClean="0">
                <a:latin typeface="TH SarabunPSK"/>
                <a:cs typeface="TH SarabunPSK"/>
              </a:rPr>
              <a:t>น</a:t>
            </a:r>
            <a:r>
              <a:rPr lang="th-TH" spc="10" dirty="0" smtClean="0">
                <a:latin typeface="TH SarabunPSK"/>
                <a:cs typeface="TH SarabunPSK"/>
              </a:rPr>
              <a:t>า</a:t>
            </a:r>
            <a:r>
              <a:rPr lang="th-TH" spc="-5" dirty="0" smtClean="0">
                <a:latin typeface="TH SarabunPSK"/>
                <a:cs typeface="TH SarabunPSK"/>
              </a:rPr>
              <a:t>รี</a:t>
            </a:r>
            <a:r>
              <a:rPr lang="th-TH" spc="30" dirty="0" smtClean="0">
                <a:latin typeface="TH SarabunPSK"/>
                <a:cs typeface="TH SarabunPSK"/>
              </a:rPr>
              <a:t> </a:t>
            </a:r>
            <a:r>
              <a:rPr lang="th-TH" spc="15" dirty="0" smtClean="0">
                <a:latin typeface="TH SarabunPSK"/>
                <a:cs typeface="TH SarabunPSK"/>
              </a:rPr>
              <a:t>เ</a:t>
            </a:r>
            <a:r>
              <a:rPr lang="th-TH" spc="-10" dirty="0" smtClean="0">
                <a:latin typeface="TH SarabunPSK"/>
                <a:cs typeface="TH SarabunPSK"/>
              </a:rPr>
              <a:t>ส</a:t>
            </a:r>
            <a:r>
              <a:rPr lang="th-TH" spc="20" dirty="0" smtClean="0">
                <a:latin typeface="TH SarabunPSK"/>
                <a:cs typeface="TH SarabunPSK"/>
              </a:rPr>
              <a:t>ือโ</a:t>
            </a:r>
            <a:r>
              <a:rPr lang="th-TH" spc="15" dirty="0" smtClean="0">
                <a:latin typeface="TH SarabunPSK"/>
                <a:cs typeface="TH SarabunPSK"/>
              </a:rPr>
              <a:t>รจ</a:t>
            </a:r>
            <a:r>
              <a:rPr lang="th-TH" spc="-10" dirty="0" smtClean="0">
                <a:latin typeface="TH SarabunPSK"/>
                <a:cs typeface="TH SarabunPSK"/>
              </a:rPr>
              <a:t>น</a:t>
            </a:r>
            <a:r>
              <a:rPr lang="th-TH" spc="20" dirty="0" smtClean="0">
                <a:latin typeface="TH SarabunPSK"/>
                <a:cs typeface="TH SarabunPSK"/>
              </a:rPr>
              <a:t></a:t>
            </a:r>
            <a:r>
              <a:rPr lang="th-TH" spc="-5" dirty="0" smtClean="0">
                <a:latin typeface="TH SarabunPSK"/>
                <a:cs typeface="TH SarabunPSK"/>
              </a:rPr>
              <a:t>,</a:t>
            </a:r>
            <a:r>
              <a:rPr lang="th-TH" spc="55" dirty="0" smtClean="0">
                <a:latin typeface="TH SarabunPSK"/>
                <a:cs typeface="TH SarabunPSK"/>
              </a:rPr>
              <a:t> </a:t>
            </a:r>
            <a:r>
              <a:rPr lang="th-TH" spc="25" dirty="0" smtClean="0">
                <a:latin typeface="TH SarabunPSK"/>
                <a:cs typeface="TH SarabunPSK"/>
              </a:rPr>
              <a:t>น</a:t>
            </a:r>
            <a:r>
              <a:rPr lang="th-TH" spc="-5" dirty="0" smtClean="0">
                <a:latin typeface="TH SarabunPSK"/>
                <a:cs typeface="TH SarabunPSK"/>
              </a:rPr>
              <a:t>. </a:t>
            </a:r>
            <a:r>
              <a:rPr lang="th-TH" spc="-15" dirty="0" smtClean="0">
                <a:latin typeface="TH SarabunPSK"/>
                <a:cs typeface="TH SarabunPSK"/>
              </a:rPr>
              <a:t>315</a:t>
            </a:r>
            <a:r>
              <a:rPr lang="th-TH" spc="-5" dirty="0" smtClean="0">
                <a:latin typeface="TH SarabunPSK"/>
                <a:cs typeface="TH SarabunPSK"/>
              </a:rPr>
              <a:t>) 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5" dirty="0" smtClean="0">
                <a:latin typeface="TH SarabunPSK"/>
                <a:cs typeface="TH SarabunPSK"/>
              </a:rPr>
              <a:t>็สา</a:t>
            </a:r>
            <a:r>
              <a:rPr lang="th-TH" spc="-15" dirty="0" smtClean="0">
                <a:latin typeface="TH SarabunPSK"/>
                <a:cs typeface="TH SarabunPSK"/>
              </a:rPr>
              <a:t>ม</a:t>
            </a:r>
            <a:r>
              <a:rPr lang="th-TH" spc="-5" dirty="0" smtClean="0">
                <a:latin typeface="TH SarabunPSK"/>
                <a:cs typeface="TH SarabunPSK"/>
              </a:rPr>
              <a:t>าร</a:t>
            </a:r>
            <a:r>
              <a:rPr lang="th-TH" spc="-15" dirty="0" smtClean="0">
                <a:latin typeface="TH SarabunPSK"/>
                <a:cs typeface="TH SarabunPSK"/>
              </a:rPr>
              <a:t>ถ</a:t>
            </a:r>
            <a:r>
              <a:rPr lang="th-TH" spc="-5" dirty="0" smtClean="0">
                <a:latin typeface="TH SarabunPSK"/>
                <a:cs typeface="TH SarabunPSK"/>
              </a:rPr>
              <a:t>ตั้</a:t>
            </a:r>
            <a:r>
              <a:rPr lang="th-TH" spc="-10" dirty="0" smtClean="0">
                <a:latin typeface="TH SarabunPSK"/>
                <a:cs typeface="TH SarabunPSK"/>
              </a:rPr>
              <a:t>งส</a:t>
            </a:r>
            <a:r>
              <a:rPr lang="th-TH" spc="-15" dirty="0" smtClean="0">
                <a:latin typeface="TH SarabunPSK"/>
                <a:cs typeface="TH SarabunPSK"/>
              </a:rPr>
              <a:t>ถ</a:t>
            </a:r>
            <a:r>
              <a:rPr lang="th-TH" spc="-5" dirty="0" smtClean="0">
                <a:latin typeface="TH SarabunPSK"/>
                <a:cs typeface="TH SarabunPSK"/>
              </a:rPr>
              <a:t>านีว</a:t>
            </a:r>
            <a:r>
              <a:rPr lang="th-TH" spc="0" dirty="0" smtClean="0">
                <a:latin typeface="TH SarabunPSK"/>
                <a:cs typeface="TH SarabunPSK"/>
              </a:rPr>
              <a:t>ิ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-5" dirty="0" smtClean="0">
                <a:latin typeface="TH SarabunPSK"/>
                <a:cs typeface="TH SarabunPSK"/>
              </a:rPr>
              <a:t>ยุเล็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10" dirty="0" smtClean="0">
                <a:latin typeface="TH SarabunPSK"/>
                <a:cs typeface="TH SarabunPSK"/>
              </a:rPr>
              <a:t>ๆ </a:t>
            </a:r>
            <a:r>
              <a:rPr lang="th-TH" spc="-15" dirty="0" smtClean="0">
                <a:latin typeface="TH SarabunPSK"/>
                <a:cs typeface="TH SarabunPSK"/>
              </a:rPr>
              <a:t>ไ</a:t>
            </a:r>
            <a:r>
              <a:rPr lang="th-TH" spc="-5" dirty="0" smtClean="0">
                <a:latin typeface="TH SarabunPSK"/>
                <a:cs typeface="TH SarabunPSK"/>
              </a:rPr>
              <a:t>ด</a:t>
            </a:r>
            <a:r>
              <a:rPr lang="th-TH" spc="-15" dirty="0" smtClean="0">
                <a:latin typeface="TH SarabunPSK"/>
                <a:cs typeface="TH SarabunPSK"/>
              </a:rPr>
              <a:t>แ</a:t>
            </a:r>
            <a:r>
              <a:rPr lang="th-TH" spc="-5" dirty="0" smtClean="0">
                <a:latin typeface="TH SarabunPSK"/>
                <a:cs typeface="TH SarabunPSK"/>
              </a:rPr>
              <a:t>ลว</a:t>
            </a:r>
            <a:r>
              <a:rPr lang="th-TH" spc="5" dirty="0" smtClean="0">
                <a:latin typeface="TH SarabunPSK"/>
                <a:cs typeface="TH SarabunPSK"/>
              </a:rPr>
              <a:t>  </a:t>
            </a:r>
            <a:r>
              <a:rPr lang="th-TH" spc="-5" dirty="0" smtClean="0">
                <a:latin typeface="TH SarabunPSK"/>
                <a:cs typeface="TH SarabunPSK"/>
              </a:rPr>
              <a:t>สว</a:t>
            </a:r>
            <a:r>
              <a:rPr lang="th-TH" spc="-10" dirty="0" smtClean="0">
                <a:latin typeface="TH SarabunPSK"/>
                <a:cs typeface="TH SarabunPSK"/>
              </a:rPr>
              <a:t>นใน</a:t>
            </a:r>
            <a:r>
              <a:rPr lang="th-TH" spc="-15" dirty="0" smtClean="0">
                <a:latin typeface="TH SarabunPSK"/>
                <a:cs typeface="TH SarabunPSK"/>
              </a:rPr>
              <a:t>แ</a:t>
            </a:r>
            <a:r>
              <a:rPr lang="th-TH" spc="-10" dirty="0" smtClean="0">
                <a:latin typeface="TH SarabunPSK"/>
                <a:cs typeface="TH SarabunPSK"/>
              </a:rPr>
              <a:t>ง</a:t>
            </a:r>
            <a:r>
              <a:rPr lang="th-TH" spc="0" dirty="0" smtClean="0">
                <a:latin typeface="TH SarabunPSK"/>
                <a:cs typeface="TH SarabunPSK"/>
              </a:rPr>
              <a:t></a:t>
            </a:r>
            <a:r>
              <a:rPr lang="th-TH" spc="-15" dirty="0" smtClean="0">
                <a:latin typeface="TH SarabunPSK"/>
                <a:cs typeface="TH SarabunPSK"/>
              </a:rPr>
              <a:t>ข</a:t>
            </a:r>
            <a:r>
              <a:rPr lang="th-TH" spc="-20" dirty="0" smtClean="0">
                <a:latin typeface="TH SarabunPSK"/>
                <a:cs typeface="TH SarabunPSK"/>
              </a:rPr>
              <a:t>อ</a:t>
            </a:r>
            <a:r>
              <a:rPr lang="th-TH" spc="-10" dirty="0" smtClean="0">
                <a:latin typeface="TH SarabunPSK"/>
                <a:cs typeface="TH SarabunPSK"/>
              </a:rPr>
              <a:t>ง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5" dirty="0" smtClean="0">
                <a:latin typeface="TH SarabunPSK"/>
                <a:cs typeface="TH SarabunPSK"/>
              </a:rPr>
              <a:t>ารบริ</a:t>
            </a:r>
            <a:r>
              <a:rPr lang="th-TH" spc="0" dirty="0" smtClean="0">
                <a:latin typeface="TH SarabunPSK"/>
                <a:cs typeface="TH SarabunPSK"/>
              </a:rPr>
              <a:t>โ</a:t>
            </a:r>
            <a:r>
              <a:rPr lang="th-TH" spc="5" dirty="0" smtClean="0">
                <a:latin typeface="TH SarabunPSK"/>
                <a:cs typeface="TH SarabunPSK"/>
              </a:rPr>
              <a:t>ภ</a:t>
            </a:r>
            <a:r>
              <a:rPr lang="th-TH" spc="-10" dirty="0" smtClean="0">
                <a:latin typeface="TH SarabunPSK"/>
                <a:cs typeface="TH SarabunPSK"/>
              </a:rPr>
              <a:t>ค</a:t>
            </a:r>
            <a:r>
              <a:rPr lang="th-TH" spc="20" dirty="0" smtClean="0">
                <a:latin typeface="TH SarabunPSK"/>
                <a:cs typeface="TH SarabunPSK"/>
              </a:rPr>
              <a:t> </a:t>
            </a:r>
            <a:r>
              <a:rPr lang="th-TH" spc="-5" dirty="0" smtClean="0">
                <a:latin typeface="TH SarabunPSK"/>
                <a:cs typeface="TH SarabunPSK"/>
              </a:rPr>
              <a:t>วิท</a:t>
            </a:r>
            <a:r>
              <a:rPr lang="th-TH" spc="-10" dirty="0" smtClean="0">
                <a:latin typeface="TH SarabunPSK"/>
                <a:cs typeface="TH SarabunPSK"/>
              </a:rPr>
              <a:t>ย</a:t>
            </a:r>
            <a:r>
              <a:rPr lang="th-TH" spc="-5" dirty="0" smtClean="0">
                <a:latin typeface="TH SarabunPSK"/>
                <a:cs typeface="TH SarabunPSK"/>
              </a:rPr>
              <a:t>ุ</a:t>
            </a:r>
            <a:r>
              <a:rPr lang="th-TH" spc="5" dirty="0" smtClean="0">
                <a:latin typeface="TH SarabunPSK"/>
                <a:cs typeface="TH SarabunPSK"/>
              </a:rPr>
              <a:t>เ</a:t>
            </a:r>
            <a:r>
              <a:rPr lang="th-TH" spc="-10" dirty="0" smtClean="0">
                <a:latin typeface="TH SarabunPSK"/>
                <a:cs typeface="TH SarabunPSK"/>
              </a:rPr>
              <a:t>ป</a:t>
            </a:r>
            <a:r>
              <a:rPr lang="th-TH" spc="-5" dirty="0" smtClean="0">
                <a:latin typeface="TH SarabunPSK"/>
                <a:cs typeface="TH SarabunPSK"/>
              </a:rPr>
              <a:t></a:t>
            </a:r>
            <a:r>
              <a:rPr lang="th-TH" spc="0" dirty="0" smtClean="0">
                <a:latin typeface="TH SarabunPSK"/>
                <a:cs typeface="TH SarabunPSK"/>
              </a:rPr>
              <a:t>น</a:t>
            </a:r>
            <a:r>
              <a:rPr lang="th-TH" spc="-5" dirty="0" smtClean="0">
                <a:latin typeface="TH SarabunPSK"/>
                <a:cs typeface="TH SarabunPSK"/>
              </a:rPr>
              <a:t>สื่อ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0" dirty="0" smtClean="0">
                <a:latin typeface="TH SarabunPSK"/>
                <a:cs typeface="TH SarabunPSK"/>
              </a:rPr>
              <a:t>ี</a:t>
            </a:r>
            <a:r>
              <a:rPr lang="th-TH" spc="-5" dirty="0" smtClean="0">
                <a:latin typeface="TH SarabunPSK"/>
                <a:cs typeface="TH SarabunPSK"/>
              </a:rPr>
              <a:t>่ผูรั</a:t>
            </a:r>
            <a:r>
              <a:rPr lang="th-TH" spc="0" dirty="0" smtClean="0">
                <a:latin typeface="TH SarabunPSK"/>
                <a:cs typeface="TH SarabunPSK"/>
              </a:rPr>
              <a:t>บ</a:t>
            </a:r>
            <a:r>
              <a:rPr lang="th-TH" spc="5" dirty="0" smtClean="0">
                <a:latin typeface="TH SarabunPSK"/>
                <a:cs typeface="TH SarabunPSK"/>
              </a:rPr>
              <a:t>ส</a:t>
            </a:r>
            <a:r>
              <a:rPr lang="th-TH" spc="0" dirty="0" smtClean="0">
                <a:latin typeface="TH SarabunPSK"/>
                <a:cs typeface="TH SarabunPSK"/>
              </a:rPr>
              <a:t>ารไ</a:t>
            </a:r>
            <a:r>
              <a:rPr lang="th-TH" spc="-15" dirty="0" smtClean="0">
                <a:latin typeface="TH SarabunPSK"/>
                <a:cs typeface="TH SarabunPSK"/>
              </a:rPr>
              <a:t>ม</a:t>
            </a:r>
            <a:r>
              <a:rPr lang="th-TH" spc="-5" dirty="0" smtClean="0">
                <a:latin typeface="TH SarabunPSK"/>
                <a:cs typeface="TH SarabunPSK"/>
              </a:rPr>
              <a:t></a:t>
            </a:r>
            <a:r>
              <a:rPr lang="th-TH" spc="-10" dirty="0" smtClean="0">
                <a:latin typeface="TH SarabunPSK"/>
                <a:cs typeface="TH SarabunPSK"/>
              </a:rPr>
              <a:t>ต</a:t>
            </a:r>
            <a:r>
              <a:rPr lang="th-TH" spc="10" dirty="0" smtClean="0">
                <a:latin typeface="TH SarabunPSK"/>
                <a:cs typeface="TH SarabunPSK"/>
              </a:rPr>
              <a:t></a:t>
            </a:r>
            <a:r>
              <a:rPr lang="th-TH" spc="-5" dirty="0" smtClean="0">
                <a:latin typeface="TH SarabunPSK"/>
                <a:cs typeface="TH SarabunPSK"/>
              </a:rPr>
              <a:t>อ</a:t>
            </a:r>
            <a:r>
              <a:rPr lang="th-TH" spc="5" dirty="0" smtClean="0">
                <a:latin typeface="TH SarabunPSK"/>
                <a:cs typeface="TH SarabunPSK"/>
              </a:rPr>
              <a:t>งเ</a:t>
            </a:r>
            <a:r>
              <a:rPr lang="th-TH" spc="-10" dirty="0" smtClean="0">
                <a:latin typeface="TH SarabunPSK"/>
                <a:cs typeface="TH SarabunPSK"/>
              </a:rPr>
              <a:t>ส</a:t>
            </a:r>
            <a:r>
              <a:rPr lang="th-TH" spc="-5" dirty="0" smtClean="0">
                <a:latin typeface="TH SarabunPSK"/>
                <a:cs typeface="TH SarabunPSK"/>
              </a:rPr>
              <a:t>ี</a:t>
            </a:r>
            <a:r>
              <a:rPr lang="th-TH" spc="0" dirty="0" smtClean="0">
                <a:latin typeface="TH SarabunPSK"/>
                <a:cs typeface="TH SarabunPSK"/>
              </a:rPr>
              <a:t>ย</a:t>
            </a:r>
            <a:r>
              <a:rPr lang="th-TH" spc="-15" dirty="0" smtClean="0">
                <a:latin typeface="TH SarabunPSK"/>
                <a:cs typeface="TH SarabunPSK"/>
              </a:rPr>
              <a:t>ค</a:t>
            </a:r>
            <a:r>
              <a:rPr lang="th-TH" spc="-5" dirty="0" smtClean="0">
                <a:latin typeface="TH SarabunPSK"/>
                <a:cs typeface="TH SarabunPSK"/>
              </a:rPr>
              <a:t></a:t>
            </a:r>
            <a:r>
              <a:rPr lang="th-TH" spc="0" dirty="0" smtClean="0">
                <a:latin typeface="TH SarabunPSK"/>
                <a:cs typeface="TH SarabunPSK"/>
              </a:rPr>
              <a:t>าใ</a:t>
            </a:r>
            <a:r>
              <a:rPr lang="th-TH" spc="-5" dirty="0" smtClean="0">
                <a:latin typeface="TH SarabunPSK"/>
                <a:cs typeface="TH SarabunPSK"/>
              </a:rPr>
              <a:t>ช</a:t>
            </a:r>
            <a:r>
              <a:rPr lang="th-TH" spc="-10" dirty="0" smtClean="0">
                <a:latin typeface="TH SarabunPSK"/>
                <a:cs typeface="TH SarabunPSK"/>
              </a:rPr>
              <a:t>จ</a:t>
            </a:r>
            <a:r>
              <a:rPr lang="th-TH" spc="-5" dirty="0" smtClean="0">
                <a:latin typeface="TH SarabunPSK"/>
                <a:cs typeface="TH SarabunPSK"/>
              </a:rPr>
              <a:t></a:t>
            </a:r>
            <a:r>
              <a:rPr lang="th-TH" spc="0" dirty="0" smtClean="0">
                <a:latin typeface="TH SarabunPSK"/>
                <a:cs typeface="TH SarabunPSK"/>
              </a:rPr>
              <a:t>า</a:t>
            </a:r>
            <a:r>
              <a:rPr lang="th-TH" spc="-10" dirty="0" smtClean="0">
                <a:latin typeface="TH SarabunPSK"/>
                <a:cs typeface="TH SarabunPSK"/>
              </a:rPr>
              <a:t>ย</a:t>
            </a:r>
            <a:endParaRPr lang="th-TH" dirty="0" smtClean="0">
              <a:latin typeface="TH SarabunPSK"/>
              <a:cs typeface="TH SarabunPSK"/>
            </a:endParaRPr>
          </a:p>
          <a:p>
            <a:pPr marL="12700">
              <a:lnSpc>
                <a:spcPct val="100000"/>
              </a:lnSpc>
              <a:spcBef>
                <a:spcPts val="165"/>
              </a:spcBef>
            </a:pP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-5" dirty="0" smtClean="0">
                <a:latin typeface="TH SarabunPSK"/>
                <a:cs typeface="TH SarabunPSK"/>
              </a:rPr>
              <a:t>า</a:t>
            </a:r>
            <a:r>
              <a:rPr lang="th-TH" spc="-10" dirty="0" smtClean="0">
                <a:latin typeface="TH SarabunPSK"/>
                <a:cs typeface="TH SarabunPSK"/>
              </a:rPr>
              <a:t>งราย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5" dirty="0" smtClean="0">
                <a:latin typeface="TH SarabunPSK"/>
                <a:cs typeface="TH SarabunPSK"/>
              </a:rPr>
              <a:t>าร</a:t>
            </a:r>
            <a:r>
              <a:rPr lang="th-TH" spc="15" dirty="0" smtClean="0">
                <a:latin typeface="TH SarabunPSK"/>
                <a:cs typeface="TH SarabunPSK"/>
              </a:rPr>
              <a:t> </a:t>
            </a:r>
            <a:r>
              <a:rPr lang="th-TH" spc="-5" dirty="0" smtClean="0">
                <a:latin typeface="TH SarabunPSK"/>
                <a:cs typeface="TH SarabunPSK"/>
              </a:rPr>
              <a:t>ผูรับสารเสีย</a:t>
            </a:r>
            <a:r>
              <a:rPr lang="th-TH" spc="-15" dirty="0" smtClean="0">
                <a:latin typeface="TH SarabunPSK"/>
                <a:cs typeface="TH SarabunPSK"/>
              </a:rPr>
              <a:t>ค</a:t>
            </a:r>
            <a:r>
              <a:rPr lang="th-TH" spc="-5" dirty="0" smtClean="0">
                <a:latin typeface="TH SarabunPSK"/>
                <a:cs typeface="TH SarabunPSK"/>
              </a:rPr>
              <a:t>า</a:t>
            </a:r>
            <a:r>
              <a:rPr lang="th-TH" spc="-10" dirty="0" smtClean="0">
                <a:latin typeface="TH SarabunPSK"/>
                <a:cs typeface="TH SarabunPSK"/>
              </a:rPr>
              <a:t>ใ</a:t>
            </a:r>
            <a:r>
              <a:rPr lang="th-TH" spc="-5" dirty="0" smtClean="0">
                <a:latin typeface="TH SarabunPSK"/>
                <a:cs typeface="TH SarabunPSK"/>
              </a:rPr>
              <a:t>ชจาย</a:t>
            </a:r>
            <a:r>
              <a:rPr lang="th-TH" spc="0" dirty="0" smtClean="0">
                <a:latin typeface="TH SarabunPSK"/>
                <a:cs typeface="TH SarabunPSK"/>
              </a:rPr>
              <a:t>โ</a:t>
            </a:r>
            <a:r>
              <a:rPr lang="th-TH" spc="-10" dirty="0" smtClean="0">
                <a:latin typeface="TH SarabunPSK"/>
                <a:cs typeface="TH SarabunPSK"/>
              </a:rPr>
              <a:t>ดยตรง</a:t>
            </a:r>
            <a:r>
              <a:rPr lang="th-TH" spc="-15" dirty="0" smtClean="0">
                <a:latin typeface="TH SarabunPSK"/>
                <a:cs typeface="TH SarabunPSK"/>
              </a:rPr>
              <a:t>ค</a:t>
            </a:r>
            <a:r>
              <a:rPr lang="th-TH" spc="-5" dirty="0" smtClean="0">
                <a:latin typeface="TH SarabunPSK"/>
                <a:cs typeface="TH SarabunPSK"/>
              </a:rPr>
              <a:t>รั้</a:t>
            </a:r>
            <a:r>
              <a:rPr lang="th-TH" spc="-10" dirty="0" smtClean="0">
                <a:latin typeface="TH SarabunPSK"/>
                <a:cs typeface="TH SarabunPSK"/>
              </a:rPr>
              <a:t>ง</a:t>
            </a:r>
            <a:r>
              <a:rPr lang="th-TH" spc="-5" dirty="0" smtClean="0">
                <a:latin typeface="TH SarabunPSK"/>
                <a:cs typeface="TH SarabunPSK"/>
              </a:rPr>
              <a:t>เดียว</a:t>
            </a:r>
            <a:r>
              <a:rPr lang="th-TH" spc="-10" dirty="0" smtClean="0">
                <a:latin typeface="TH SarabunPSK"/>
                <a:cs typeface="TH SarabunPSK"/>
              </a:rPr>
              <a:t>ต</a:t>
            </a:r>
            <a:r>
              <a:rPr lang="th-TH" spc="-20" dirty="0" smtClean="0">
                <a:latin typeface="TH SarabunPSK"/>
                <a:cs typeface="TH SarabunPSK"/>
              </a:rPr>
              <a:t>อ</a:t>
            </a:r>
            <a:r>
              <a:rPr lang="th-TH" spc="-10" dirty="0" smtClean="0">
                <a:latin typeface="TH SarabunPSK"/>
                <a:cs typeface="TH SarabunPSK"/>
              </a:rPr>
              <a:t>น</a:t>
            </a:r>
            <a:r>
              <a:rPr lang="th-TH" spc="-15" dirty="0" smtClean="0">
                <a:latin typeface="TH SarabunPSK"/>
                <a:cs typeface="TH SarabunPSK"/>
              </a:rPr>
              <a:t>ซ</a:t>
            </a:r>
            <a:r>
              <a:rPr lang="th-TH" spc="0" dirty="0" smtClean="0">
                <a:latin typeface="TH SarabunPSK"/>
                <a:cs typeface="TH SarabunPSK"/>
              </a:rPr>
              <a:t>ื้</a:t>
            </a:r>
            <a:r>
              <a:rPr lang="th-TH" spc="-20" dirty="0" smtClean="0">
                <a:latin typeface="TH SarabunPSK"/>
                <a:cs typeface="TH SarabunPSK"/>
              </a:rPr>
              <a:t>อ</a:t>
            </a:r>
            <a:r>
              <a:rPr lang="th-TH" spc="-5" dirty="0" smtClean="0">
                <a:latin typeface="TH SarabunPSK"/>
                <a:cs typeface="TH SarabunPSK"/>
              </a:rPr>
              <a:t>เ</a:t>
            </a:r>
            <a:r>
              <a:rPr lang="th-TH" spc="-15" dirty="0" smtClean="0">
                <a:latin typeface="TH SarabunPSK"/>
                <a:cs typeface="TH SarabunPSK"/>
              </a:rPr>
              <a:t>ค</a:t>
            </a:r>
            <a:r>
              <a:rPr lang="th-TH" spc="-5" dirty="0" smtClean="0">
                <a:latin typeface="TH SarabunPSK"/>
                <a:cs typeface="TH SarabunPSK"/>
              </a:rPr>
              <a:t>รื่</a:t>
            </a:r>
            <a:r>
              <a:rPr lang="th-TH" spc="-20" dirty="0" smtClean="0">
                <a:latin typeface="TH SarabunPSK"/>
                <a:cs typeface="TH SarabunPSK"/>
              </a:rPr>
              <a:t>อ</a:t>
            </a:r>
            <a:r>
              <a:rPr lang="th-TH" spc="-10" dirty="0" smtClean="0">
                <a:latin typeface="TH SarabunPSK"/>
                <a:cs typeface="TH SarabunPSK"/>
              </a:rPr>
              <a:t>ง</a:t>
            </a:r>
            <a:r>
              <a:rPr lang="th-TH" spc="-5" dirty="0" smtClean="0">
                <a:latin typeface="TH SarabunPSK"/>
                <a:cs typeface="TH SarabunPSK"/>
              </a:rPr>
              <a:t>รับ</a:t>
            </a:r>
            <a:endParaRPr lang="th-TH" dirty="0" smtClean="0">
              <a:latin typeface="TH SarabunPSK"/>
              <a:cs typeface="TH SarabunPSK"/>
            </a:endParaRPr>
          </a:p>
          <a:p>
            <a:pPr marL="127000" indent="0">
              <a:lnSpc>
                <a:spcPct val="100000"/>
              </a:lnSpc>
              <a:spcBef>
                <a:spcPts val="165"/>
              </a:spcBef>
              <a:buNone/>
            </a:pPr>
            <a:endParaRPr lang="th-TH" dirty="0">
              <a:latin typeface="TH SarabunPSK"/>
              <a:cs typeface="TH SarabunPSK"/>
            </a:endParaRPr>
          </a:p>
        </p:txBody>
      </p:sp>
    </p:spTree>
    <p:extLst>
      <p:ext uri="{BB962C8B-B14F-4D97-AF65-F5344CB8AC3E}">
        <p14:creationId xmlns:p14="http://schemas.microsoft.com/office/powerpoint/2010/main" val="20316120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th-TH" b="1" spc="-10" dirty="0" smtClean="0">
                <a:latin typeface="TH SarabunPSK"/>
                <a:cs typeface="TH SarabunPSK"/>
              </a:rPr>
              <a:t>คุณ</a:t>
            </a:r>
            <a:r>
              <a:rPr lang="th-TH" b="1" spc="-15" dirty="0" smtClean="0">
                <a:latin typeface="TH SarabunPSK"/>
                <a:cs typeface="TH SarabunPSK"/>
              </a:rPr>
              <a:t>ล</a:t>
            </a:r>
            <a:r>
              <a:rPr lang="th-TH" b="1" spc="-5" dirty="0" smtClean="0">
                <a:latin typeface="TH SarabunPSK"/>
                <a:cs typeface="TH SarabunPSK"/>
              </a:rPr>
              <a:t>ัก</a:t>
            </a:r>
            <a:r>
              <a:rPr lang="th-TH" b="1" spc="-15" dirty="0" smtClean="0">
                <a:latin typeface="TH SarabunPSK"/>
                <a:cs typeface="TH SarabunPSK"/>
              </a:rPr>
              <a:t>ษ</a:t>
            </a:r>
            <a:r>
              <a:rPr lang="th-TH" b="1" spc="-10" dirty="0" smtClean="0">
                <a:latin typeface="TH SarabunPSK"/>
                <a:cs typeface="TH SarabunPSK"/>
              </a:rPr>
              <a:t>ณ</a:t>
            </a:r>
            <a:r>
              <a:rPr lang="th-TH" b="1" spc="-15" dirty="0" smtClean="0">
                <a:latin typeface="TH SarabunPSK"/>
                <a:cs typeface="TH SarabunPSK"/>
              </a:rPr>
              <a:t>ะ</a:t>
            </a:r>
            <a:r>
              <a:rPr lang="th-TH" b="1" spc="-5" dirty="0" smtClean="0">
                <a:latin typeface="TH SarabunPSK"/>
                <a:cs typeface="TH SarabunPSK"/>
              </a:rPr>
              <a:t>เ</a:t>
            </a:r>
            <a:r>
              <a:rPr lang="th-TH" b="1" spc="-15" dirty="0" smtClean="0">
                <a:latin typeface="TH SarabunPSK"/>
                <a:cs typeface="TH SarabunPSK"/>
              </a:rPr>
              <a:t>บ</a:t>
            </a:r>
            <a:r>
              <a:rPr lang="th-TH" b="1" spc="0" dirty="0" smtClean="0">
                <a:latin typeface="TH SarabunPSK"/>
                <a:cs typeface="TH SarabunPSK"/>
              </a:rPr>
              <a:t>ื</a:t>
            </a:r>
            <a:r>
              <a:rPr lang="th-TH" b="1" spc="-5" dirty="0" smtClean="0">
                <a:latin typeface="TH SarabunPSK"/>
                <a:cs typeface="TH SarabunPSK"/>
              </a:rPr>
              <a:t>้</a:t>
            </a:r>
            <a:r>
              <a:rPr lang="th-TH" b="1" spc="-15" dirty="0" smtClean="0">
                <a:latin typeface="TH SarabunPSK"/>
                <a:cs typeface="TH SarabunPSK"/>
              </a:rPr>
              <a:t>อ</a:t>
            </a:r>
            <a:r>
              <a:rPr lang="th-TH" b="1" spc="-10" dirty="0" smtClean="0">
                <a:latin typeface="TH SarabunPSK"/>
                <a:cs typeface="TH SarabunPSK"/>
              </a:rPr>
              <a:t>ง</a:t>
            </a:r>
            <a:r>
              <a:rPr lang="th-TH" b="1" spc="-5" dirty="0" smtClean="0">
                <a:latin typeface="TH SarabunPSK"/>
                <a:cs typeface="TH SarabunPSK"/>
              </a:rPr>
              <a:t>ตนข</a:t>
            </a:r>
            <a:r>
              <a:rPr lang="th-TH" b="1" spc="-15" dirty="0" smtClean="0">
                <a:latin typeface="TH SarabunPSK"/>
                <a:cs typeface="TH SarabunPSK"/>
              </a:rPr>
              <a:t>อ</a:t>
            </a:r>
            <a:r>
              <a:rPr lang="th-TH" b="1" spc="-10" dirty="0" smtClean="0">
                <a:latin typeface="TH SarabunPSK"/>
                <a:cs typeface="TH SarabunPSK"/>
              </a:rPr>
              <a:t>ง</a:t>
            </a:r>
            <a:r>
              <a:rPr lang="th-TH" b="1" spc="-15" dirty="0" smtClean="0">
                <a:latin typeface="TH SarabunPSK"/>
                <a:cs typeface="TH SarabunPSK"/>
              </a:rPr>
              <a:t>ส</a:t>
            </a:r>
            <a:r>
              <a:rPr lang="th-TH" b="1" spc="0" dirty="0" smtClean="0">
                <a:latin typeface="TH SarabunPSK"/>
                <a:cs typeface="TH SarabunPSK"/>
              </a:rPr>
              <a:t>ื</a:t>
            </a:r>
            <a:r>
              <a:rPr lang="th-TH" b="1" spc="-5" dirty="0" smtClean="0">
                <a:latin typeface="TH SarabunPSK"/>
                <a:cs typeface="TH SarabunPSK"/>
              </a:rPr>
              <a:t>่</a:t>
            </a:r>
            <a:r>
              <a:rPr lang="th-TH" b="1" spc="-15" dirty="0" smtClean="0">
                <a:latin typeface="TH SarabunPSK"/>
                <a:cs typeface="TH SarabunPSK"/>
              </a:rPr>
              <a:t>อว</a:t>
            </a:r>
            <a:r>
              <a:rPr lang="th-TH" b="1" spc="0" dirty="0" smtClean="0">
                <a:latin typeface="TH SarabunPSK"/>
                <a:cs typeface="TH SarabunPSK"/>
              </a:rPr>
              <a:t>ิ</a:t>
            </a:r>
            <a:r>
              <a:rPr lang="th-TH" b="1" spc="-5" dirty="0" smtClean="0">
                <a:latin typeface="TH SarabunPSK"/>
                <a:cs typeface="TH SarabunPSK"/>
              </a:rPr>
              <a:t>ท</a:t>
            </a:r>
            <a:r>
              <a:rPr lang="th-TH" b="1" spc="-15" dirty="0" smtClean="0">
                <a:latin typeface="TH SarabunPSK"/>
                <a:cs typeface="TH SarabunPSK"/>
              </a:rPr>
              <a:t>ย</a:t>
            </a:r>
            <a:r>
              <a:rPr lang="th-TH" b="1" spc="-5" dirty="0" smtClean="0">
                <a:latin typeface="TH SarabunPSK"/>
                <a:cs typeface="TH SarabunPSK"/>
              </a:rPr>
              <a:t>ุกร</a:t>
            </a:r>
            <a:r>
              <a:rPr lang="th-TH" b="1" spc="-15" dirty="0" smtClean="0">
                <a:latin typeface="TH SarabunPSK"/>
                <a:cs typeface="TH SarabunPSK"/>
              </a:rPr>
              <a:t>ะ</a:t>
            </a:r>
            <a:r>
              <a:rPr lang="th-TH" b="1" spc="-10" dirty="0" smtClean="0">
                <a:latin typeface="TH SarabunPSK"/>
                <a:cs typeface="TH SarabunPSK"/>
              </a:rPr>
              <a:t>จ</a:t>
            </a:r>
            <a:r>
              <a:rPr lang="th-TH" b="1" spc="5" dirty="0" smtClean="0">
                <a:latin typeface="TH SarabunPSK"/>
                <a:cs typeface="TH SarabunPSK"/>
              </a:rPr>
              <a:t>า</a:t>
            </a:r>
            <a:r>
              <a:rPr lang="th-TH" b="1" spc="-15" dirty="0" smtClean="0">
                <a:latin typeface="TH SarabunPSK"/>
                <a:cs typeface="TH SarabunPSK"/>
              </a:rPr>
              <a:t>ย</a:t>
            </a:r>
            <a:r>
              <a:rPr lang="th-TH" b="1" spc="-5" dirty="0" smtClean="0">
                <a:latin typeface="TH SarabunPSK"/>
                <a:cs typeface="TH SarabunPSK"/>
              </a:rPr>
              <a:t>เ</a:t>
            </a:r>
            <a:r>
              <a:rPr lang="th-TH" b="1" spc="-15" dirty="0" smtClean="0">
                <a:latin typeface="TH SarabunPSK"/>
                <a:cs typeface="TH SarabunPSK"/>
              </a:rPr>
              <a:t>ส</a:t>
            </a:r>
            <a:r>
              <a:rPr lang="th-TH" b="1" spc="0" dirty="0" smtClean="0">
                <a:latin typeface="TH SarabunPSK"/>
                <a:cs typeface="TH SarabunPSK"/>
              </a:rPr>
              <a:t>ี</a:t>
            </a:r>
            <a:r>
              <a:rPr lang="th-TH" b="1" spc="-15" dirty="0" smtClean="0">
                <a:latin typeface="TH SarabunPSK"/>
                <a:cs typeface="TH SarabunPSK"/>
              </a:rPr>
              <a:t>ย</a:t>
            </a:r>
            <a:r>
              <a:rPr lang="th-TH" b="1" spc="-5" dirty="0" smtClean="0">
                <a:latin typeface="TH SarabunPSK"/>
                <a:cs typeface="TH SarabunPSK"/>
              </a:rPr>
              <a:t>ง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127000" indent="0">
              <a:lnSpc>
                <a:spcPct val="100000"/>
              </a:lnSpc>
              <a:spcBef>
                <a:spcPts val="155"/>
              </a:spcBef>
              <a:buNone/>
            </a:pPr>
            <a:r>
              <a:rPr lang="th-TH" b="1" i="1" spc="-15" dirty="0" smtClean="0">
                <a:latin typeface="TH SarabunPSK"/>
                <a:cs typeface="TH SarabunPSK"/>
              </a:rPr>
              <a:t>4</a:t>
            </a:r>
            <a:r>
              <a:rPr lang="th-TH" b="1" i="1" spc="-5" dirty="0" smtClean="0">
                <a:latin typeface="TH SarabunPSK"/>
                <a:cs typeface="TH SarabunPSK"/>
              </a:rPr>
              <a:t>. รู</a:t>
            </a:r>
            <a:r>
              <a:rPr lang="th-TH" b="1" i="1" spc="-15" dirty="0" smtClean="0">
                <a:latin typeface="TH SarabunPSK"/>
                <a:cs typeface="TH SarabunPSK"/>
              </a:rPr>
              <a:t>ป</a:t>
            </a:r>
            <a:r>
              <a:rPr lang="th-TH" b="1" i="1" spc="-5" dirty="0" smtClean="0">
                <a:latin typeface="TH SarabunPSK"/>
                <a:cs typeface="TH SarabunPSK"/>
              </a:rPr>
              <a:t>แ</a:t>
            </a:r>
            <a:r>
              <a:rPr lang="th-TH" b="1" i="1" spc="-15" dirty="0" smtClean="0">
                <a:latin typeface="TH SarabunPSK"/>
                <a:cs typeface="TH SarabunPSK"/>
              </a:rPr>
              <a:t>บบ</a:t>
            </a:r>
            <a:r>
              <a:rPr lang="th-TH" b="1" i="1" spc="-10" dirty="0" smtClean="0">
                <a:latin typeface="TH SarabunPSK"/>
                <a:cs typeface="TH SarabunPSK"/>
              </a:rPr>
              <a:t>รา</a:t>
            </a:r>
            <a:r>
              <a:rPr lang="th-TH" b="1" i="1" spc="-15" dirty="0" smtClean="0">
                <a:latin typeface="TH SarabunPSK"/>
                <a:cs typeface="TH SarabunPSK"/>
              </a:rPr>
              <a:t>ย</a:t>
            </a:r>
            <a:r>
              <a:rPr lang="th-TH" b="1" i="1" spc="-10" dirty="0" smtClean="0">
                <a:latin typeface="TH SarabunPSK"/>
                <a:cs typeface="TH SarabunPSK"/>
              </a:rPr>
              <a:t>การ</a:t>
            </a:r>
            <a:r>
              <a:rPr lang="th-TH" b="1" i="1" spc="-15" dirty="0" smtClean="0">
                <a:latin typeface="TH SarabunPSK"/>
                <a:cs typeface="TH SarabunPSK"/>
              </a:rPr>
              <a:t>หล</a:t>
            </a:r>
            <a:r>
              <a:rPr lang="th-TH" b="1" i="1" spc="-10" dirty="0" smtClean="0">
                <a:latin typeface="TH SarabunPSK"/>
                <a:cs typeface="TH SarabunPSK"/>
              </a:rPr>
              <a:t>าก</a:t>
            </a:r>
            <a:r>
              <a:rPr lang="th-TH" b="1" i="1" spc="-15" dirty="0" smtClean="0">
                <a:latin typeface="TH SarabunPSK"/>
                <a:cs typeface="TH SarabunPSK"/>
              </a:rPr>
              <a:t>หล</a:t>
            </a:r>
            <a:r>
              <a:rPr lang="th-TH" b="1" i="1" spc="-10" dirty="0" smtClean="0">
                <a:latin typeface="TH SarabunPSK"/>
                <a:cs typeface="TH SarabunPSK"/>
              </a:rPr>
              <a:t>าย</a:t>
            </a:r>
            <a:endParaRPr lang="th-TH" dirty="0" smtClean="0">
              <a:latin typeface="TH SarabunPSK"/>
              <a:cs typeface="TH SarabunPSK"/>
            </a:endParaRPr>
          </a:p>
          <a:p>
            <a:pPr marL="12700" marR="12700" indent="0" algn="just">
              <a:lnSpc>
                <a:spcPct val="108100"/>
              </a:lnSpc>
              <a:buNone/>
            </a:pPr>
            <a:r>
              <a:rPr lang="th-TH" spc="-5" dirty="0" smtClean="0">
                <a:latin typeface="TH SarabunPSK"/>
                <a:cs typeface="TH SarabunPSK"/>
              </a:rPr>
              <a:t>สื่อว</a:t>
            </a:r>
            <a:r>
              <a:rPr lang="th-TH" spc="40" dirty="0" smtClean="0">
                <a:latin typeface="TH SarabunPSK"/>
                <a:cs typeface="TH SarabunPSK"/>
              </a:rPr>
              <a:t>ิท</a:t>
            </a:r>
            <a:r>
              <a:rPr lang="th-TH" spc="-10" dirty="0" smtClean="0">
                <a:latin typeface="TH SarabunPSK"/>
                <a:cs typeface="TH SarabunPSK"/>
              </a:rPr>
              <a:t>ย</a:t>
            </a:r>
            <a:r>
              <a:rPr lang="th-TH" spc="20" dirty="0" smtClean="0">
                <a:latin typeface="TH SarabunPSK"/>
                <a:cs typeface="TH SarabunPSK"/>
              </a:rPr>
              <a:t>ุ</a:t>
            </a:r>
            <a:r>
              <a:rPr lang="th-TH" spc="40" dirty="0" smtClean="0">
                <a:latin typeface="TH SarabunPSK"/>
                <a:cs typeface="TH SarabunPSK"/>
              </a:rPr>
              <a:t>เ</a:t>
            </a:r>
            <a:r>
              <a:rPr lang="th-TH" spc="-15" dirty="0" smtClean="0">
                <a:latin typeface="TH SarabunPSK"/>
                <a:cs typeface="TH SarabunPSK"/>
              </a:rPr>
              <a:t>ข</a:t>
            </a:r>
            <a:r>
              <a:rPr lang="th-TH" spc="40" dirty="0" smtClean="0">
                <a:latin typeface="TH SarabunPSK"/>
                <a:cs typeface="TH SarabunPSK"/>
              </a:rPr>
              <a:t>า</a:t>
            </a:r>
            <a:r>
              <a:rPr lang="th-TH" spc="20" dirty="0" smtClean="0">
                <a:latin typeface="TH SarabunPSK"/>
                <a:cs typeface="TH SarabunPSK"/>
              </a:rPr>
              <a:t>ถ</a:t>
            </a:r>
            <a:r>
              <a:rPr lang="th-TH" spc="-515" dirty="0" smtClean="0">
                <a:latin typeface="TH SarabunPSK"/>
                <a:cs typeface="TH SarabunPSK"/>
              </a:rPr>
              <a:t>ึงก</a:t>
            </a:r>
            <a:r>
              <a:rPr lang="th-TH" spc="-10" dirty="0" smtClean="0">
                <a:latin typeface="TH SarabunPSK"/>
                <a:cs typeface="TH SarabunPSK"/>
              </a:rPr>
              <a:t>ล</a:t>
            </a:r>
            <a:r>
              <a:rPr lang="th-TH" spc="45" dirty="0" smtClean="0">
                <a:latin typeface="TH SarabunPSK"/>
                <a:cs typeface="TH SarabunPSK"/>
              </a:rPr>
              <a:t></a:t>
            </a:r>
            <a:r>
              <a:rPr lang="th-TH" spc="20" dirty="0" smtClean="0">
                <a:latin typeface="TH SarabunPSK"/>
                <a:cs typeface="TH SarabunPSK"/>
              </a:rPr>
              <a:t>ม</a:t>
            </a:r>
            <a:r>
              <a:rPr lang="th-TH" spc="-1340" dirty="0" smtClean="0">
                <a:latin typeface="TH SarabunPSK"/>
                <a:cs typeface="TH SarabunPSK"/>
              </a:rPr>
              <a:t>ผ</a:t>
            </a:r>
            <a:r>
              <a:rPr lang="th-TH" dirty="0" smtClean="0">
                <a:latin typeface="TH SarabunPSK"/>
                <a:cs typeface="TH SarabunPSK"/>
              </a:rPr>
              <a:t>ู้รับ</a:t>
            </a:r>
            <a:r>
              <a:rPr lang="th-TH" spc="25" dirty="0" smtClean="0">
                <a:latin typeface="TH SarabunPSK"/>
                <a:cs typeface="TH SarabunPSK"/>
              </a:rPr>
              <a:t>ส</a:t>
            </a:r>
            <a:r>
              <a:rPr lang="th-TH" spc="35" dirty="0" smtClean="0">
                <a:latin typeface="TH SarabunPSK"/>
                <a:cs typeface="TH SarabunPSK"/>
              </a:rPr>
              <a:t>า</a:t>
            </a:r>
            <a:r>
              <a:rPr lang="th-TH" spc="40" dirty="0" smtClean="0">
                <a:latin typeface="TH SarabunPSK"/>
                <a:cs typeface="TH SarabunPSK"/>
              </a:rPr>
              <a:t>ร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45" dirty="0" smtClean="0">
                <a:latin typeface="TH SarabunPSK"/>
                <a:cs typeface="TH SarabunPSK"/>
              </a:rPr>
              <a:t>ี่มีลั</a:t>
            </a:r>
            <a:r>
              <a:rPr lang="th-TH" spc="30" dirty="0" smtClean="0">
                <a:latin typeface="TH SarabunPSK"/>
                <a:cs typeface="TH SarabunPSK"/>
              </a:rPr>
              <a:t>ก</a:t>
            </a:r>
            <a:r>
              <a:rPr lang="th-TH" spc="35" dirty="0" smtClean="0">
                <a:latin typeface="TH SarabunPSK"/>
                <a:cs typeface="TH SarabunPSK"/>
              </a:rPr>
              <a:t>ษ</a:t>
            </a:r>
            <a:r>
              <a:rPr lang="th-TH" spc="20" dirty="0" smtClean="0">
                <a:latin typeface="TH SarabunPSK"/>
                <a:cs typeface="TH SarabunPSK"/>
              </a:rPr>
              <a:t>ณ</a:t>
            </a:r>
            <a:r>
              <a:rPr lang="th-TH" spc="30" dirty="0" smtClean="0">
                <a:latin typeface="TH SarabunPSK"/>
                <a:cs typeface="TH SarabunPSK"/>
              </a:rPr>
              <a:t>ะ</a:t>
            </a:r>
            <a:r>
              <a:rPr lang="th-TH" spc="40" dirty="0" smtClean="0">
                <a:latin typeface="TH SarabunPSK"/>
                <a:cs typeface="TH SarabunPSK"/>
              </a:rPr>
              <a:t>เ</a:t>
            </a:r>
            <a:r>
              <a:rPr lang="th-TH" spc="-10" dirty="0" smtClean="0">
                <a:latin typeface="TH SarabunPSK"/>
                <a:cs typeface="TH SarabunPSK"/>
              </a:rPr>
              <a:t>ป</a:t>
            </a:r>
            <a:r>
              <a:rPr lang="th-TH" spc="45" dirty="0" smtClean="0">
                <a:latin typeface="TH SarabunPSK"/>
                <a:cs typeface="TH SarabunPSK"/>
              </a:rPr>
              <a:t></a:t>
            </a:r>
            <a:r>
              <a:rPr lang="th-TH" spc="25" dirty="0" smtClean="0">
                <a:latin typeface="TH SarabunPSK"/>
                <a:cs typeface="TH SarabunPSK"/>
              </a:rPr>
              <a:t>น</a:t>
            </a:r>
            <a:r>
              <a:rPr lang="th-TH" spc="35" dirty="0" smtClean="0">
                <a:latin typeface="TH SarabunPSK"/>
                <a:cs typeface="TH SarabunPSK"/>
              </a:rPr>
              <a:t>ม</a:t>
            </a:r>
            <a:r>
              <a:rPr lang="th-TH" spc="40" dirty="0" smtClean="0">
                <a:latin typeface="TH SarabunPSK"/>
                <a:cs typeface="TH SarabunPSK"/>
              </a:rPr>
              <a:t>วลช</a:t>
            </a:r>
            <a:r>
              <a:rPr lang="th-TH" spc="-10" dirty="0" smtClean="0">
                <a:latin typeface="TH SarabunPSK"/>
                <a:cs typeface="TH SarabunPSK"/>
              </a:rPr>
              <a:t>น</a:t>
            </a:r>
            <a:r>
              <a:rPr lang="th-TH" spc="40" dirty="0" smtClean="0">
                <a:latin typeface="TH SarabunPSK"/>
                <a:cs typeface="TH SarabunPSK"/>
              </a:rPr>
              <a:t>(</a:t>
            </a:r>
            <a:r>
              <a:rPr lang="en-US" spc="-10" dirty="0" smtClean="0">
                <a:latin typeface="TH SarabunPSK"/>
                <a:cs typeface="TH SarabunPSK"/>
              </a:rPr>
              <a:t>ma</a:t>
            </a:r>
            <a:r>
              <a:rPr lang="en-US" spc="0" dirty="0" smtClean="0">
                <a:latin typeface="TH SarabunPSK"/>
                <a:cs typeface="TH SarabunPSK"/>
              </a:rPr>
              <a:t>ss</a:t>
            </a:r>
            <a:r>
              <a:rPr lang="en-US" spc="35" dirty="0" smtClean="0">
                <a:latin typeface="TH SarabunPSK"/>
                <a:cs typeface="TH SarabunPSK"/>
              </a:rPr>
              <a:t>)</a:t>
            </a:r>
            <a:r>
              <a:rPr lang="th-TH" spc="-15" dirty="0" smtClean="0">
                <a:latin typeface="TH SarabunPSK"/>
                <a:cs typeface="TH SarabunPSK"/>
              </a:rPr>
              <a:t>ค</a:t>
            </a:r>
            <a:r>
              <a:rPr lang="th-TH" spc="20" dirty="0" smtClean="0">
                <a:latin typeface="TH SarabunPSK"/>
                <a:cs typeface="TH SarabunPSK"/>
              </a:rPr>
              <a:t>ื</a:t>
            </a:r>
            <a:r>
              <a:rPr lang="th-TH" spc="30" dirty="0" smtClean="0">
                <a:latin typeface="TH SarabunPSK"/>
                <a:cs typeface="TH SarabunPSK"/>
              </a:rPr>
              <a:t>อ</a:t>
            </a:r>
            <a:r>
              <a:rPr lang="th-TH" spc="-15" dirty="0" smtClean="0">
                <a:latin typeface="TH SarabunPSK"/>
                <a:cs typeface="TH SarabunPSK"/>
              </a:rPr>
              <a:t>ม</a:t>
            </a:r>
            <a:r>
              <a:rPr lang="th-TH" spc="45" dirty="0" smtClean="0">
                <a:latin typeface="TH SarabunPSK"/>
                <a:cs typeface="TH SarabunPSK"/>
              </a:rPr>
              <a:t>ี</a:t>
            </a:r>
            <a:r>
              <a:rPr lang="th-TH" spc="-10" dirty="0" smtClean="0">
                <a:latin typeface="TH SarabunPSK"/>
                <a:cs typeface="TH SarabunPSK"/>
              </a:rPr>
              <a:t>จ</a:t>
            </a:r>
            <a:r>
              <a:rPr lang="th-TH" spc="45" dirty="0" smtClean="0">
                <a:latin typeface="TH SarabunPSK"/>
                <a:cs typeface="TH SarabunPSK"/>
              </a:rPr>
              <a:t>ํ</a:t>
            </a:r>
            <a:r>
              <a:rPr lang="th-TH" spc="25" dirty="0" smtClean="0">
                <a:latin typeface="TH SarabunPSK"/>
                <a:cs typeface="TH SarabunPSK"/>
              </a:rPr>
              <a:t>า</a:t>
            </a:r>
            <a:r>
              <a:rPr lang="th-TH" spc="35" dirty="0" smtClean="0">
                <a:latin typeface="TH SarabunPSK"/>
                <a:cs typeface="TH SarabunPSK"/>
              </a:rPr>
              <a:t>น</a:t>
            </a:r>
            <a:r>
              <a:rPr lang="th-TH" spc="40" dirty="0" smtClean="0">
                <a:latin typeface="TH SarabunPSK"/>
                <a:cs typeface="TH SarabunPSK"/>
              </a:rPr>
              <a:t>ว</a:t>
            </a:r>
            <a:r>
              <a:rPr lang="th-TH" spc="35" dirty="0" smtClean="0">
                <a:latin typeface="TH SarabunPSK"/>
                <a:cs typeface="TH SarabunPSK"/>
              </a:rPr>
              <a:t>น</a:t>
            </a:r>
            <a:r>
              <a:rPr lang="th-TH" spc="20" dirty="0" smtClean="0">
                <a:latin typeface="TH SarabunPSK"/>
                <a:cs typeface="TH SarabunPSK"/>
              </a:rPr>
              <a:t>อ</a:t>
            </a:r>
            <a:r>
              <a:rPr lang="th-TH" spc="-10" dirty="0" smtClean="0">
                <a:latin typeface="TH SarabunPSK"/>
                <a:cs typeface="TH SarabunPSK"/>
              </a:rPr>
              <a:t>ย</a:t>
            </a:r>
            <a:r>
              <a:rPr lang="th-TH" spc="40" dirty="0" smtClean="0">
                <a:latin typeface="TH SarabunPSK"/>
                <a:cs typeface="TH SarabunPSK"/>
              </a:rPr>
              <a:t>าง</a:t>
            </a:r>
            <a:r>
              <a:rPr lang="th-TH" spc="25" dirty="0" smtClean="0">
                <a:latin typeface="TH SarabunPSK"/>
                <a:cs typeface="TH SarabunPSK"/>
              </a:rPr>
              <a:t>ห</a:t>
            </a:r>
            <a:r>
              <a:rPr lang="th-TH" spc="40" dirty="0" smtClean="0">
                <a:latin typeface="TH SarabunPSK"/>
                <a:cs typeface="TH SarabunPSK"/>
              </a:rPr>
              <a:t>ล</a:t>
            </a:r>
            <a:r>
              <a:rPr lang="th-TH" spc="35" dirty="0" smtClean="0">
                <a:latin typeface="TH SarabunPSK"/>
                <a:cs typeface="TH SarabunPSK"/>
              </a:rPr>
              <a:t>า</a:t>
            </a:r>
            <a:r>
              <a:rPr lang="th-TH" spc="30" dirty="0" smtClean="0">
                <a:latin typeface="TH SarabunPSK"/>
                <a:cs typeface="TH SarabunPSK"/>
              </a:rPr>
              <a:t>ก</a:t>
            </a:r>
            <a:r>
              <a:rPr lang="th-TH" spc="25" dirty="0" smtClean="0">
                <a:latin typeface="TH SarabunPSK"/>
                <a:cs typeface="TH SarabunPSK"/>
              </a:rPr>
              <a:t>ห</a:t>
            </a:r>
            <a:r>
              <a:rPr lang="th-TH" spc="40" dirty="0" smtClean="0">
                <a:latin typeface="TH SarabunPSK"/>
                <a:cs typeface="TH SarabunPSK"/>
              </a:rPr>
              <a:t>ล</a:t>
            </a:r>
            <a:r>
              <a:rPr lang="th-TH" spc="35" dirty="0" smtClean="0">
                <a:latin typeface="TH SarabunPSK"/>
                <a:cs typeface="TH SarabunPSK"/>
              </a:rPr>
              <a:t>า</a:t>
            </a:r>
            <a:r>
              <a:rPr lang="th-TH" spc="-10" dirty="0" smtClean="0">
                <a:latin typeface="TH SarabunPSK"/>
                <a:cs typeface="TH SarabunPSK"/>
              </a:rPr>
              <a:t>ย</a:t>
            </a:r>
            <a:r>
              <a:rPr lang="th-TH" spc="85" dirty="0" smtClean="0">
                <a:latin typeface="TH SarabunPSK"/>
                <a:cs typeface="TH SarabunPSK"/>
              </a:rPr>
              <a:t> </a:t>
            </a:r>
            <a:r>
              <a:rPr lang="th-TH" spc="30" dirty="0" smtClean="0">
                <a:latin typeface="TH SarabunPSK"/>
                <a:cs typeface="TH SarabunPSK"/>
              </a:rPr>
              <a:t>ก</a:t>
            </a:r>
            <a:r>
              <a:rPr lang="th-TH" spc="40" dirty="0" smtClean="0">
                <a:latin typeface="TH SarabunPSK"/>
                <a:cs typeface="TH SarabunPSK"/>
              </a:rPr>
              <a:t>ร</a:t>
            </a:r>
            <a:r>
              <a:rPr lang="th-TH" spc="30" dirty="0" smtClean="0">
                <a:latin typeface="TH SarabunPSK"/>
                <a:cs typeface="TH SarabunPSK"/>
              </a:rPr>
              <a:t>ะ</a:t>
            </a:r>
            <a:r>
              <a:rPr lang="th-TH" spc="-10" dirty="0" smtClean="0">
                <a:latin typeface="TH SarabunPSK"/>
                <a:cs typeface="TH SarabunPSK"/>
              </a:rPr>
              <a:t>จ</a:t>
            </a:r>
            <a:r>
              <a:rPr lang="th-TH" spc="40" dirty="0" smtClean="0">
                <a:latin typeface="TH SarabunPSK"/>
                <a:cs typeface="TH SarabunPSK"/>
              </a:rPr>
              <a:t>ัด</a:t>
            </a:r>
            <a:r>
              <a:rPr lang="th-TH" spc="-5" dirty="0" smtClean="0">
                <a:latin typeface="TH SarabunPSK"/>
                <a:cs typeface="TH SarabunPSK"/>
              </a:rPr>
              <a:t>ก</a:t>
            </a:r>
            <a:r>
              <a:rPr lang="th-TH" spc="15" dirty="0" smtClean="0">
                <a:latin typeface="TH SarabunPSK"/>
                <a:cs typeface="TH SarabunPSK"/>
              </a:rPr>
              <a:t>ร</a:t>
            </a:r>
            <a:r>
              <a:rPr lang="th-TH" spc="5" dirty="0" smtClean="0">
                <a:latin typeface="TH SarabunPSK"/>
                <a:cs typeface="TH SarabunPSK"/>
              </a:rPr>
              <a:t>ะ</a:t>
            </a:r>
            <a:r>
              <a:rPr lang="th-TH" spc="0" dirty="0" smtClean="0">
                <a:latin typeface="TH SarabunPSK"/>
                <a:cs typeface="TH SarabunPSK"/>
              </a:rPr>
              <a:t>จ</a:t>
            </a:r>
            <a:r>
              <a:rPr lang="th-TH" spc="10" dirty="0" smtClean="0">
                <a:latin typeface="TH SarabunPSK"/>
                <a:cs typeface="TH SarabunPSK"/>
              </a:rPr>
              <a:t>า</a:t>
            </a:r>
            <a:r>
              <a:rPr lang="th-TH" spc="-10" dirty="0" smtClean="0">
                <a:latin typeface="TH SarabunPSK"/>
                <a:cs typeface="TH SarabunPSK"/>
              </a:rPr>
              <a:t>ย</a:t>
            </a:r>
            <a:r>
              <a:rPr lang="th-TH" spc="40" dirty="0" smtClean="0">
                <a:latin typeface="TH SarabunPSK"/>
                <a:cs typeface="TH SarabunPSK"/>
              </a:rPr>
              <a:t> </a:t>
            </a:r>
            <a:r>
              <a:rPr lang="th-TH" spc="10" dirty="0" smtClean="0">
                <a:latin typeface="TH SarabunPSK"/>
                <a:cs typeface="TH SarabunPSK"/>
              </a:rPr>
              <a:t>แ</a:t>
            </a:r>
            <a:r>
              <a:rPr lang="th-TH" spc="15" dirty="0" smtClean="0">
                <a:latin typeface="TH SarabunPSK"/>
                <a:cs typeface="TH SarabunPSK"/>
              </a:rPr>
              <a:t>ล</a:t>
            </a:r>
            <a:r>
              <a:rPr lang="th-TH" spc="-5" dirty="0" smtClean="0">
                <a:latin typeface="TH SarabunPSK"/>
                <a:cs typeface="TH SarabunPSK"/>
              </a:rPr>
              <a:t>ะ</a:t>
            </a:r>
            <a:r>
              <a:rPr lang="th-TH" spc="-15" dirty="0" smtClean="0">
                <a:latin typeface="TH SarabunPSK"/>
                <a:cs typeface="TH SarabunPSK"/>
              </a:rPr>
              <a:t>ม</a:t>
            </a:r>
            <a:r>
              <a:rPr lang="th-TH" spc="15" dirty="0" smtClean="0">
                <a:latin typeface="TH SarabunPSK"/>
                <a:cs typeface="TH SarabunPSK"/>
              </a:rPr>
              <a:t>ีค</a:t>
            </a:r>
            <a:r>
              <a:rPr lang="th-TH" spc="5" dirty="0" smtClean="0">
                <a:latin typeface="TH SarabunPSK"/>
                <a:cs typeface="TH SarabunPSK"/>
              </a:rPr>
              <a:t>ว</a:t>
            </a:r>
            <a:r>
              <a:rPr lang="th-TH" spc="10" dirty="0" smtClean="0">
                <a:latin typeface="TH SarabunPSK"/>
                <a:cs typeface="TH SarabunPSK"/>
              </a:rPr>
              <a:t>าม</a:t>
            </a:r>
            <a:r>
              <a:rPr lang="th-TH" spc="0" dirty="0" smtClean="0">
                <a:latin typeface="TH SarabunPSK"/>
                <a:cs typeface="TH SarabunPSK"/>
              </a:rPr>
              <a:t>แ</a:t>
            </a:r>
            <a:r>
              <a:rPr lang="th-TH" spc="10" dirty="0" smtClean="0">
                <a:latin typeface="TH SarabunPSK"/>
                <a:cs typeface="TH SarabunPSK"/>
              </a:rPr>
              <a:t>ตก</a:t>
            </a:r>
            <a:r>
              <a:rPr lang="th-TH" spc="-10" dirty="0" smtClean="0">
                <a:latin typeface="TH SarabunPSK"/>
                <a:cs typeface="TH SarabunPSK"/>
              </a:rPr>
              <a:t>ต</a:t>
            </a:r>
            <a:r>
              <a:rPr lang="th-TH" spc="-5" dirty="0" smtClean="0">
                <a:latin typeface="TH SarabunPSK"/>
                <a:cs typeface="TH SarabunPSK"/>
              </a:rPr>
              <a:t></a:t>
            </a:r>
            <a:r>
              <a:rPr lang="th-TH" spc="15" dirty="0" smtClean="0">
                <a:latin typeface="TH SarabunPSK"/>
                <a:cs typeface="TH SarabunPSK"/>
              </a:rPr>
              <a:t>าง</a:t>
            </a:r>
            <a:r>
              <a:rPr lang="th-TH" spc="10" dirty="0" smtClean="0">
                <a:latin typeface="TH SarabunPSK"/>
                <a:cs typeface="TH SarabunPSK"/>
              </a:rPr>
              <a:t>ท</a:t>
            </a:r>
            <a:r>
              <a:rPr lang="th-TH" spc="0" dirty="0" smtClean="0">
                <a:latin typeface="TH SarabunPSK"/>
                <a:cs typeface="TH SarabunPSK"/>
              </a:rPr>
              <a:t>า</a:t>
            </a:r>
            <a:r>
              <a:rPr lang="th-TH" spc="15" dirty="0" smtClean="0">
                <a:latin typeface="TH SarabunPSK"/>
                <a:cs typeface="TH SarabunPSK"/>
              </a:rPr>
              <a:t>ง</a:t>
            </a:r>
            <a:r>
              <a:rPr lang="th-TH" spc="10" dirty="0" smtClean="0">
                <a:latin typeface="TH SarabunPSK"/>
                <a:cs typeface="TH SarabunPSK"/>
              </a:rPr>
              <a:t>ป</a:t>
            </a:r>
            <a:r>
              <a:rPr lang="th-TH" spc="0" dirty="0" smtClean="0">
                <a:latin typeface="TH SarabunPSK"/>
                <a:cs typeface="TH SarabunPSK"/>
              </a:rPr>
              <a:t>ร</a:t>
            </a:r>
            <a:r>
              <a:rPr lang="th-TH" spc="5" dirty="0" smtClean="0">
                <a:latin typeface="TH SarabunPSK"/>
                <a:cs typeface="TH SarabunPSK"/>
              </a:rPr>
              <a:t>ะ</a:t>
            </a:r>
            <a:r>
              <a:rPr lang="th-TH" spc="15" dirty="0" smtClean="0">
                <a:latin typeface="TH SarabunPSK"/>
                <a:cs typeface="TH SarabunPSK"/>
              </a:rPr>
              <a:t>ช</a:t>
            </a:r>
            <a:r>
              <a:rPr lang="th-TH" spc="0" dirty="0" smtClean="0">
                <a:latin typeface="TH SarabunPSK"/>
                <a:cs typeface="TH SarabunPSK"/>
              </a:rPr>
              <a:t>า</a:t>
            </a:r>
            <a:r>
              <a:rPr lang="th-TH" spc="10" dirty="0" smtClean="0">
                <a:latin typeface="TH SarabunPSK"/>
                <a:cs typeface="TH SarabunPSK"/>
              </a:rPr>
              <a:t>ก</a:t>
            </a:r>
            <a:r>
              <a:rPr lang="th-TH" spc="15" dirty="0" smtClean="0">
                <a:latin typeface="TH SarabunPSK"/>
                <a:cs typeface="TH SarabunPSK"/>
              </a:rPr>
              <a:t>ร</a:t>
            </a:r>
            <a:r>
              <a:rPr lang="th-TH" spc="-5" dirty="0" smtClean="0">
                <a:latin typeface="TH SarabunPSK"/>
                <a:cs typeface="TH SarabunPSK"/>
              </a:rPr>
              <a:t>ศ</a:t>
            </a:r>
            <a:r>
              <a:rPr lang="th-TH" spc="10" dirty="0" smtClean="0">
                <a:latin typeface="TH SarabunPSK"/>
                <a:cs typeface="TH SarabunPSK"/>
              </a:rPr>
              <a:t>า</a:t>
            </a:r>
            <a:r>
              <a:rPr lang="th-TH" spc="15" dirty="0" smtClean="0">
                <a:latin typeface="TH SarabunPSK"/>
                <a:cs typeface="TH SarabunPSK"/>
              </a:rPr>
              <a:t>ส</a:t>
            </a:r>
            <a:r>
              <a:rPr lang="th-TH" spc="0" dirty="0" smtClean="0">
                <a:latin typeface="TH SarabunPSK"/>
                <a:cs typeface="TH SarabunPSK"/>
              </a:rPr>
              <a:t>ต</a:t>
            </a:r>
            <a:r>
              <a:rPr lang="th-TH" spc="-5" dirty="0" smtClean="0">
                <a:latin typeface="TH SarabunPSK"/>
                <a:cs typeface="TH SarabunPSK"/>
              </a:rPr>
              <a:t>ร</a:t>
            </a:r>
            <a:r>
              <a:rPr lang="th-TH" spc="30" dirty="0" smtClean="0">
                <a:latin typeface="TH SarabunPSK"/>
                <a:cs typeface="TH SarabunPSK"/>
              </a:rPr>
              <a:t> </a:t>
            </a:r>
            <a:r>
              <a:rPr lang="th-TH" spc="0" dirty="0" smtClean="0">
                <a:latin typeface="TH SarabunPSK"/>
                <a:cs typeface="TH SarabunPSK"/>
              </a:rPr>
              <a:t>(</a:t>
            </a:r>
            <a:r>
              <a:rPr lang="th-TH" spc="5" dirty="0" smtClean="0">
                <a:latin typeface="TH SarabunPSK"/>
                <a:cs typeface="TH SarabunPSK"/>
              </a:rPr>
              <a:t>อ</a:t>
            </a:r>
            <a:r>
              <a:rPr lang="th-TH" spc="10" dirty="0" smtClean="0">
                <a:latin typeface="TH SarabunPSK"/>
                <a:cs typeface="TH SarabunPSK"/>
              </a:rPr>
              <a:t>า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0" dirty="0" smtClean="0">
                <a:latin typeface="TH SarabunPSK"/>
                <a:cs typeface="TH SarabunPSK"/>
              </a:rPr>
              <a:t>ิ</a:t>
            </a:r>
            <a:r>
              <a:rPr lang="th-TH" spc="20" dirty="0" smtClean="0">
                <a:latin typeface="TH SarabunPSK"/>
                <a:cs typeface="TH SarabunPSK"/>
              </a:rPr>
              <a:t> </a:t>
            </a:r>
            <a:r>
              <a:rPr lang="th-TH" spc="5" dirty="0" smtClean="0">
                <a:latin typeface="TH SarabunPSK"/>
                <a:cs typeface="TH SarabunPSK"/>
              </a:rPr>
              <a:t>อ</a:t>
            </a:r>
            <a:r>
              <a:rPr lang="th-TH" spc="10" dirty="0" smtClean="0">
                <a:latin typeface="TH SarabunPSK"/>
                <a:cs typeface="TH SarabunPSK"/>
              </a:rPr>
              <a:t>า</a:t>
            </a:r>
            <a:r>
              <a:rPr lang="th-TH" spc="-5" dirty="0" smtClean="0">
                <a:latin typeface="TH SarabunPSK"/>
                <a:cs typeface="TH SarabunPSK"/>
              </a:rPr>
              <a:t>ยุ</a:t>
            </a:r>
            <a:r>
              <a:rPr lang="th-TH" spc="20" dirty="0" smtClean="0">
                <a:latin typeface="TH SarabunPSK"/>
                <a:cs typeface="TH SarabunPSK"/>
              </a:rPr>
              <a:t> </a:t>
            </a:r>
            <a:r>
              <a:rPr lang="th-TH" spc="15" dirty="0" smtClean="0">
                <a:latin typeface="TH SarabunPSK"/>
                <a:cs typeface="TH SarabunPSK"/>
              </a:rPr>
              <a:t>เ</a:t>
            </a:r>
            <a:r>
              <a:rPr lang="th-TH" spc="-5" dirty="0" smtClean="0">
                <a:latin typeface="TH SarabunPSK"/>
                <a:cs typeface="TH SarabunPSK"/>
              </a:rPr>
              <a:t>พ</a:t>
            </a:r>
            <a:r>
              <a:rPr lang="th-TH" spc="-10" dirty="0" smtClean="0">
                <a:latin typeface="TH SarabunPSK"/>
                <a:cs typeface="TH SarabunPSK"/>
              </a:rPr>
              <a:t>ศ</a:t>
            </a:r>
            <a:r>
              <a:rPr lang="th-TH" spc="45" dirty="0" smtClean="0">
                <a:latin typeface="TH SarabunPSK"/>
                <a:cs typeface="TH SarabunPSK"/>
              </a:rPr>
              <a:t> </a:t>
            </a:r>
            <a:r>
              <a:rPr lang="th-TH" spc="-5" dirty="0" smtClean="0">
                <a:latin typeface="TH SarabunPSK"/>
                <a:cs typeface="TH SarabunPSK"/>
              </a:rPr>
              <a:t>ก</a:t>
            </a:r>
            <a:r>
              <a:rPr lang="th-TH" spc="10" dirty="0" smtClean="0">
                <a:latin typeface="TH SarabunPSK"/>
                <a:cs typeface="TH SarabunPSK"/>
              </a:rPr>
              <a:t>า</a:t>
            </a:r>
            <a:r>
              <a:rPr lang="th-TH" spc="15" dirty="0" smtClean="0">
                <a:latin typeface="TH SarabunPSK"/>
                <a:cs typeface="TH SarabunPSK"/>
              </a:rPr>
              <a:t>ร</a:t>
            </a:r>
            <a:r>
              <a:rPr lang="th-TH" spc="-15" dirty="0" smtClean="0">
                <a:latin typeface="TH SarabunPSK"/>
                <a:cs typeface="TH SarabunPSK"/>
              </a:rPr>
              <a:t>ศ</a:t>
            </a:r>
            <a:r>
              <a:rPr lang="th-TH" spc="-5" dirty="0" smtClean="0">
                <a:latin typeface="TH SarabunPSK"/>
                <a:cs typeface="TH SarabunPSK"/>
              </a:rPr>
              <a:t>ึ</a:t>
            </a:r>
            <a:r>
              <a:rPr lang="th-TH" spc="10" dirty="0" smtClean="0">
                <a:latin typeface="TH SarabunPSK"/>
                <a:cs typeface="TH SarabunPSK"/>
              </a:rPr>
              <a:t>กษ</a:t>
            </a:r>
            <a:r>
              <a:rPr lang="th-TH" spc="-5" dirty="0" smtClean="0">
                <a:latin typeface="TH SarabunPSK"/>
                <a:cs typeface="TH SarabunPSK"/>
              </a:rPr>
              <a:t>า</a:t>
            </a:r>
            <a:r>
              <a:rPr lang="th-TH" spc="35" dirty="0" smtClean="0">
                <a:latin typeface="TH SarabunPSK"/>
                <a:cs typeface="TH SarabunPSK"/>
              </a:rPr>
              <a:t> </a:t>
            </a:r>
            <a:r>
              <a:rPr lang="th-TH" spc="15" dirty="0" smtClean="0">
                <a:latin typeface="TH SarabunPSK"/>
                <a:cs typeface="TH SarabunPSK"/>
              </a:rPr>
              <a:t>ร</a:t>
            </a:r>
            <a:r>
              <a:rPr lang="th-TH" spc="10" dirty="0" smtClean="0">
                <a:latin typeface="TH SarabunPSK"/>
                <a:cs typeface="TH SarabunPSK"/>
              </a:rPr>
              <a:t>า</a:t>
            </a:r>
            <a:r>
              <a:rPr lang="th-TH" spc="0" dirty="0" smtClean="0">
                <a:latin typeface="TH SarabunPSK"/>
                <a:cs typeface="TH SarabunPSK"/>
              </a:rPr>
              <a:t>ย</a:t>
            </a:r>
            <a:r>
              <a:rPr lang="th-TH" spc="10" dirty="0" smtClean="0">
                <a:latin typeface="TH SarabunPSK"/>
                <a:cs typeface="TH SarabunPSK"/>
              </a:rPr>
              <a:t>ไ</a:t>
            </a:r>
            <a:r>
              <a:rPr lang="th-TH" spc="-10" dirty="0" smtClean="0">
                <a:latin typeface="TH SarabunPSK"/>
                <a:cs typeface="TH SarabunPSK"/>
              </a:rPr>
              <a:t>ด</a:t>
            </a:r>
            <a:r>
              <a:rPr lang="th-TH" spc="20" dirty="0" smtClean="0">
                <a:latin typeface="TH SarabunPSK"/>
                <a:cs typeface="TH SarabunPSK"/>
              </a:rPr>
              <a:t></a:t>
            </a:r>
            <a:r>
              <a:rPr lang="th-TH" spc="-5" dirty="0" smtClean="0">
                <a:latin typeface="TH SarabunPSK"/>
                <a:cs typeface="TH SarabunPSK"/>
              </a:rPr>
              <a:t>)</a:t>
            </a:r>
            <a:r>
              <a:rPr lang="th-TH" spc="35" dirty="0" smtClean="0">
                <a:latin typeface="TH SarabunPSK"/>
                <a:cs typeface="TH SarabunPSK"/>
              </a:rPr>
              <a:t> </a:t>
            </a:r>
            <a:r>
              <a:rPr lang="th-TH" spc="15" dirty="0" smtClean="0">
                <a:latin typeface="TH SarabunPSK"/>
                <a:cs typeface="TH SarabunPSK"/>
              </a:rPr>
              <a:t>ร</a:t>
            </a:r>
            <a:r>
              <a:rPr lang="th-TH" spc="5" dirty="0" smtClean="0">
                <a:latin typeface="TH SarabunPSK"/>
                <a:cs typeface="TH SarabunPSK"/>
              </a:rPr>
              <a:t>ว</a:t>
            </a:r>
            <a:r>
              <a:rPr lang="th-TH" spc="10" dirty="0" smtClean="0">
                <a:latin typeface="TH SarabunPSK"/>
                <a:cs typeface="TH SarabunPSK"/>
              </a:rPr>
              <a:t>ม</a:t>
            </a:r>
            <a:r>
              <a:rPr lang="th-TH" spc="-15" dirty="0" smtClean="0">
                <a:latin typeface="TH SarabunPSK"/>
                <a:cs typeface="TH SarabunPSK"/>
              </a:rPr>
              <a:t>ถ</a:t>
            </a:r>
            <a:r>
              <a:rPr lang="th-TH" spc="20" dirty="0" smtClean="0">
                <a:latin typeface="TH SarabunPSK"/>
                <a:cs typeface="TH SarabunPSK"/>
              </a:rPr>
              <a:t>ึ</a:t>
            </a:r>
            <a:r>
              <a:rPr lang="th-TH" spc="5" dirty="0" smtClean="0">
                <a:latin typeface="TH SarabunPSK"/>
                <a:cs typeface="TH SarabunPSK"/>
              </a:rPr>
              <a:t>ง</a:t>
            </a:r>
            <a:r>
              <a:rPr lang="th-TH" spc="-5" dirty="0" smtClean="0">
                <a:latin typeface="TH SarabunPSK"/>
                <a:cs typeface="TH SarabunPSK"/>
              </a:rPr>
              <a:t>ร</a:t>
            </a:r>
            <a:r>
              <a:rPr lang="th-TH" spc="15" dirty="0" smtClean="0">
                <a:latin typeface="TH SarabunPSK"/>
                <a:cs typeface="TH SarabunPSK"/>
              </a:rPr>
              <a:t>ูป</a:t>
            </a:r>
            <a:r>
              <a:rPr lang="th-TH" spc="0" dirty="0" smtClean="0">
                <a:latin typeface="TH SarabunPSK"/>
                <a:cs typeface="TH SarabunPSK"/>
              </a:rPr>
              <a:t>แ</a:t>
            </a:r>
            <a:r>
              <a:rPr lang="th-TH" spc="10" dirty="0" smtClean="0">
                <a:latin typeface="TH SarabunPSK"/>
                <a:cs typeface="TH SarabunPSK"/>
              </a:rPr>
              <a:t>บบ</a:t>
            </a:r>
            <a:r>
              <a:rPr lang="th-TH" spc="-5" dirty="0" smtClean="0">
                <a:latin typeface="TH SarabunPSK"/>
                <a:cs typeface="TH SarabunPSK"/>
              </a:rPr>
              <a:t>ก</a:t>
            </a:r>
            <a:r>
              <a:rPr lang="th-TH" spc="10" dirty="0" smtClean="0">
                <a:latin typeface="TH SarabunPSK"/>
                <a:cs typeface="TH SarabunPSK"/>
              </a:rPr>
              <a:t>า</a:t>
            </a:r>
            <a:r>
              <a:rPr lang="th-TH" spc="15" dirty="0" smtClean="0">
                <a:latin typeface="TH SarabunPSK"/>
                <a:cs typeface="TH SarabunPSK"/>
              </a:rPr>
              <a:t>รใ</a:t>
            </a:r>
            <a:r>
              <a:rPr lang="th-TH" spc="-5" dirty="0" smtClean="0">
                <a:latin typeface="TH SarabunPSK"/>
                <a:cs typeface="TH SarabunPSK"/>
              </a:rPr>
              <a:t>ช</a:t>
            </a:r>
            <a:r>
              <a:rPr lang="th-TH" spc="0" dirty="0" smtClean="0">
                <a:latin typeface="TH SarabunPSK"/>
                <a:cs typeface="TH SarabunPSK"/>
              </a:rPr>
              <a:t></a:t>
            </a:r>
            <a:r>
              <a:rPr lang="th-TH" spc="-5" dirty="0" smtClean="0">
                <a:latin typeface="TH SarabunPSK"/>
                <a:cs typeface="TH SarabunPSK"/>
              </a:rPr>
              <a:t>ช</a:t>
            </a:r>
            <a:r>
              <a:rPr lang="th-TH" spc="0" dirty="0" smtClean="0">
                <a:latin typeface="TH SarabunPSK"/>
                <a:cs typeface="TH SarabunPSK"/>
              </a:rPr>
              <a:t>ี</a:t>
            </a:r>
            <a:r>
              <a:rPr lang="th-TH" spc="-5" dirty="0" smtClean="0">
                <a:latin typeface="TH SarabunPSK"/>
                <a:cs typeface="TH SarabunPSK"/>
              </a:rPr>
              <a:t>วิต </a:t>
            </a:r>
            <a:r>
              <a:rPr lang="th-TH" spc="-10" dirty="0" smtClean="0">
                <a:latin typeface="TH SarabunPSK"/>
                <a:cs typeface="TH SarabunPSK"/>
              </a:rPr>
              <a:t>(</a:t>
            </a:r>
            <a:r>
              <a:rPr lang="en-US" spc="-5" dirty="0" smtClean="0">
                <a:latin typeface="TH SarabunPSK"/>
                <a:cs typeface="TH SarabunPSK"/>
              </a:rPr>
              <a:t>l</a:t>
            </a:r>
            <a:r>
              <a:rPr lang="en-US" spc="-10" dirty="0" smtClean="0">
                <a:latin typeface="TH SarabunPSK"/>
                <a:cs typeface="TH SarabunPSK"/>
              </a:rPr>
              <a:t>ife</a:t>
            </a:r>
            <a:r>
              <a:rPr lang="en-US" spc="0" dirty="0" smtClean="0">
                <a:latin typeface="TH SarabunPSK"/>
                <a:cs typeface="TH SarabunPSK"/>
              </a:rPr>
              <a:t>s</a:t>
            </a:r>
            <a:r>
              <a:rPr lang="en-US" spc="-5" dirty="0" smtClean="0">
                <a:latin typeface="TH SarabunPSK"/>
                <a:cs typeface="TH SarabunPSK"/>
              </a:rPr>
              <a:t>tyle)</a:t>
            </a:r>
            <a:endParaRPr lang="th-TH" dirty="0">
              <a:latin typeface="TH SarabunPSK"/>
              <a:cs typeface="TH SarabunPSK"/>
            </a:endParaRPr>
          </a:p>
          <a:p>
            <a:pPr marL="12700" marR="12700" indent="0" algn="thaiDist">
              <a:buNone/>
            </a:pPr>
            <a:r>
              <a:rPr lang="th-TH" b="1" i="1" spc="-15" dirty="0" smtClean="0">
                <a:latin typeface="TH SarabunPSK"/>
                <a:cs typeface="TH SarabunPSK"/>
              </a:rPr>
              <a:t>5</a:t>
            </a:r>
            <a:r>
              <a:rPr lang="th-TH" b="1" i="1" spc="-5" dirty="0" smtClean="0">
                <a:latin typeface="TH SarabunPSK"/>
                <a:cs typeface="TH SarabunPSK"/>
              </a:rPr>
              <a:t>. </a:t>
            </a:r>
            <a:r>
              <a:rPr lang="th-TH" b="1" i="1" spc="-15" dirty="0" smtClean="0">
                <a:latin typeface="TH SarabunPSK"/>
                <a:cs typeface="TH SarabunPSK"/>
              </a:rPr>
              <a:t>อย</a:t>
            </a:r>
            <a:r>
              <a:rPr lang="th-TH" b="1" i="1" spc="0" dirty="0" smtClean="0">
                <a:latin typeface="TH SarabunPSK"/>
                <a:cs typeface="TH SarabunPSK"/>
              </a:rPr>
              <a:t>ู</a:t>
            </a:r>
            <a:r>
              <a:rPr lang="th-TH" b="1" i="1" spc="-15" dirty="0" smtClean="0">
                <a:latin typeface="TH SarabunPSK"/>
                <a:cs typeface="TH SarabunPSK"/>
              </a:rPr>
              <a:t>ท</a:t>
            </a:r>
            <a:r>
              <a:rPr lang="th-TH" b="1" i="1" spc="0" dirty="0" smtClean="0">
                <a:latin typeface="TH SarabunPSK"/>
                <a:cs typeface="TH SarabunPSK"/>
              </a:rPr>
              <a:t>ี่ไ</a:t>
            </a:r>
            <a:r>
              <a:rPr lang="th-TH" b="1" i="1" spc="-15" dirty="0" smtClean="0">
                <a:latin typeface="TH SarabunPSK"/>
                <a:cs typeface="TH SarabunPSK"/>
              </a:rPr>
              <a:t>ห</a:t>
            </a:r>
            <a:r>
              <a:rPr lang="th-TH" b="1" i="1" spc="-5" dirty="0" smtClean="0">
                <a:latin typeface="TH SarabunPSK"/>
                <a:cs typeface="TH SarabunPSK"/>
              </a:rPr>
              <a:t>นก็</a:t>
            </a:r>
            <a:r>
              <a:rPr lang="th-TH" b="1" i="1" spc="-15" dirty="0" smtClean="0">
                <a:latin typeface="TH SarabunPSK"/>
                <a:cs typeface="TH SarabunPSK"/>
              </a:rPr>
              <a:t>ฟ</a:t>
            </a:r>
            <a:r>
              <a:rPr lang="th-TH" b="1" i="1" spc="0" dirty="0" smtClean="0">
                <a:latin typeface="TH SarabunPSK"/>
                <a:cs typeface="TH SarabunPSK"/>
              </a:rPr>
              <a:t></a:t>
            </a:r>
            <a:r>
              <a:rPr lang="th-TH" b="1" i="1" spc="-15" dirty="0" smtClean="0">
                <a:latin typeface="TH SarabunPSK"/>
                <a:cs typeface="TH SarabunPSK"/>
              </a:rPr>
              <a:t>ง</a:t>
            </a:r>
            <a:r>
              <a:rPr lang="th-TH" b="1" i="1" spc="0" dirty="0" smtClean="0">
                <a:latin typeface="TH SarabunPSK"/>
                <a:cs typeface="TH SarabunPSK"/>
              </a:rPr>
              <a:t>ไ</a:t>
            </a:r>
            <a:r>
              <a:rPr lang="th-TH" b="1" i="1" spc="-5" dirty="0" smtClean="0">
                <a:latin typeface="TH SarabunPSK"/>
                <a:cs typeface="TH SarabunPSK"/>
              </a:rPr>
              <a:t>ด</a:t>
            </a:r>
            <a:endParaRPr lang="th-TH" dirty="0" smtClean="0">
              <a:latin typeface="TH SarabunPSK"/>
              <a:cs typeface="TH SarabunPSK"/>
            </a:endParaRPr>
          </a:p>
          <a:p>
            <a:pPr marL="12700" marR="12700" indent="0" algn="thaiDist">
              <a:spcBef>
                <a:spcPts val="85"/>
              </a:spcBef>
              <a:buNone/>
            </a:pPr>
            <a:r>
              <a:rPr lang="th-TH" spc="-10" dirty="0" smtClean="0">
                <a:latin typeface="TH SarabunPSK"/>
                <a:cs typeface="TH SarabunPSK"/>
              </a:rPr>
              <a:t>ส</a:t>
            </a:r>
            <a:r>
              <a:rPr lang="th-TH" spc="-20" dirty="0" smtClean="0">
                <a:latin typeface="TH SarabunPSK"/>
                <a:cs typeface="TH SarabunPSK"/>
              </a:rPr>
              <a:t>ื</a:t>
            </a:r>
            <a:r>
              <a:rPr lang="th-TH" spc="-5" dirty="0" smtClean="0">
                <a:latin typeface="TH SarabunPSK"/>
                <a:cs typeface="TH SarabunPSK"/>
              </a:rPr>
              <a:t>่</a:t>
            </a:r>
            <a:r>
              <a:rPr lang="th-TH" spc="5" dirty="0" smtClean="0">
                <a:latin typeface="TH SarabunPSK"/>
                <a:cs typeface="TH SarabunPSK"/>
              </a:rPr>
              <a:t>อ</a:t>
            </a:r>
            <a:r>
              <a:rPr lang="th-TH" spc="-5" dirty="0" smtClean="0">
                <a:latin typeface="TH SarabunPSK"/>
                <a:cs typeface="TH SarabunPSK"/>
              </a:rPr>
              <a:t>ว</a:t>
            </a:r>
            <a:r>
              <a:rPr lang="th-TH" spc="15" dirty="0" smtClean="0">
                <a:latin typeface="TH SarabunPSK"/>
                <a:cs typeface="TH SarabunPSK"/>
              </a:rPr>
              <a:t>ิท</a:t>
            </a:r>
            <a:r>
              <a:rPr lang="th-TH" spc="-10" dirty="0" smtClean="0">
                <a:latin typeface="TH SarabunPSK"/>
                <a:cs typeface="TH SarabunPSK"/>
              </a:rPr>
              <a:t>ย</a:t>
            </a:r>
            <a:r>
              <a:rPr lang="th-TH" spc="20" dirty="0" smtClean="0">
                <a:latin typeface="TH SarabunPSK"/>
                <a:cs typeface="TH SarabunPSK"/>
              </a:rPr>
              <a:t>ุ</a:t>
            </a:r>
            <a:r>
              <a:rPr lang="th-TH" spc="15" dirty="0" smtClean="0">
                <a:latin typeface="TH SarabunPSK"/>
                <a:cs typeface="TH SarabunPSK"/>
              </a:rPr>
              <a:t>ส</a:t>
            </a:r>
            <a:r>
              <a:rPr lang="th-TH" spc="10" dirty="0" smtClean="0">
                <a:latin typeface="TH SarabunPSK"/>
                <a:cs typeface="TH SarabunPSK"/>
              </a:rPr>
              <a:t>ามา</a:t>
            </a:r>
            <a:r>
              <a:rPr lang="th-TH" spc="15" dirty="0" smtClean="0">
                <a:latin typeface="TH SarabunPSK"/>
                <a:cs typeface="TH SarabunPSK"/>
              </a:rPr>
              <a:t>รถเ</a:t>
            </a:r>
            <a:r>
              <a:rPr lang="th-TH" spc="-10" dirty="0" smtClean="0">
                <a:latin typeface="TH SarabunPSK"/>
                <a:cs typeface="TH SarabunPSK"/>
              </a:rPr>
              <a:t>ป</a:t>
            </a:r>
            <a:r>
              <a:rPr lang="th-TH" spc="15" dirty="0" smtClean="0">
                <a:latin typeface="TH SarabunPSK"/>
                <a:cs typeface="TH SarabunPSK"/>
              </a:rPr>
              <a:t>ด</a:t>
            </a:r>
            <a:r>
              <a:rPr lang="th-TH" spc="-5" dirty="0" smtClean="0">
                <a:latin typeface="TH SarabunPSK"/>
                <a:cs typeface="TH SarabunPSK"/>
              </a:rPr>
              <a:t>ร</a:t>
            </a:r>
            <a:r>
              <a:rPr lang="th-TH" spc="15" dirty="0" smtClean="0">
                <a:latin typeface="TH SarabunPSK"/>
                <a:cs typeface="TH SarabunPSK"/>
              </a:rPr>
              <a:t>ับ</a:t>
            </a:r>
            <a:r>
              <a:rPr lang="th-TH" spc="10" dirty="0" smtClean="0">
                <a:latin typeface="TH SarabunPSK"/>
                <a:cs typeface="TH SarabunPSK"/>
              </a:rPr>
              <a:t>ไ</a:t>
            </a:r>
            <a:r>
              <a:rPr lang="th-TH" spc="-10" dirty="0" smtClean="0">
                <a:latin typeface="TH SarabunPSK"/>
                <a:cs typeface="TH SarabunPSK"/>
              </a:rPr>
              <a:t>ด</a:t>
            </a:r>
            <a:r>
              <a:rPr lang="th-TH" spc="-5" dirty="0" smtClean="0">
                <a:latin typeface="TH SarabunPSK"/>
                <a:cs typeface="TH SarabunPSK"/>
              </a:rPr>
              <a:t>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-20" dirty="0" smtClean="0">
                <a:latin typeface="TH SarabunPSK"/>
                <a:cs typeface="TH SarabunPSK"/>
              </a:rPr>
              <a:t>ั</a:t>
            </a:r>
            <a:r>
              <a:rPr lang="th-TH" spc="15" dirty="0" smtClean="0">
                <a:latin typeface="TH SarabunPSK"/>
                <a:cs typeface="TH SarabunPSK"/>
              </a:rPr>
              <a:t>้งภ</a:t>
            </a:r>
            <a:r>
              <a:rPr lang="th-TH" spc="10" dirty="0" smtClean="0">
                <a:latin typeface="TH SarabunPSK"/>
                <a:cs typeface="TH SarabunPSK"/>
              </a:rPr>
              <a:t>า</a:t>
            </a:r>
            <a:r>
              <a:rPr lang="th-TH" spc="15" dirty="0" smtClean="0">
                <a:latin typeface="TH SarabunPSK"/>
                <a:cs typeface="TH SarabunPSK"/>
              </a:rPr>
              <a:t>ยใน</a:t>
            </a:r>
            <a:r>
              <a:rPr lang="th-TH" spc="10" dirty="0" smtClean="0">
                <a:latin typeface="TH SarabunPSK"/>
                <a:cs typeface="TH SarabunPSK"/>
              </a:rPr>
              <a:t>แ</a:t>
            </a:r>
            <a:r>
              <a:rPr lang="th-TH" spc="15" dirty="0" smtClean="0">
                <a:latin typeface="TH SarabunPSK"/>
                <a:cs typeface="TH SarabunPSK"/>
              </a:rPr>
              <a:t>ล</a:t>
            </a:r>
            <a:r>
              <a:rPr lang="th-TH" spc="5" dirty="0" smtClean="0">
                <a:latin typeface="TH SarabunPSK"/>
                <a:cs typeface="TH SarabunPSK"/>
              </a:rPr>
              <a:t>ะ</a:t>
            </a:r>
            <a:r>
              <a:rPr lang="th-TH" spc="15" dirty="0" smtClean="0">
                <a:latin typeface="TH SarabunPSK"/>
                <a:cs typeface="TH SarabunPSK"/>
              </a:rPr>
              <a:t>ภ</a:t>
            </a:r>
            <a:r>
              <a:rPr lang="th-TH" spc="10" dirty="0" smtClean="0">
                <a:latin typeface="TH SarabunPSK"/>
                <a:cs typeface="TH SarabunPSK"/>
              </a:rPr>
              <a:t>า</a:t>
            </a:r>
            <a:r>
              <a:rPr lang="th-TH" spc="15" dirty="0" smtClean="0">
                <a:latin typeface="TH SarabunPSK"/>
                <a:cs typeface="TH SarabunPSK"/>
              </a:rPr>
              <a:t>ยน</a:t>
            </a:r>
            <a:r>
              <a:rPr lang="th-TH" spc="5" dirty="0" smtClean="0">
                <a:latin typeface="TH SarabunPSK"/>
                <a:cs typeface="TH SarabunPSK"/>
              </a:rPr>
              <a:t>อ</a:t>
            </a:r>
            <a:r>
              <a:rPr lang="th-TH" spc="10" dirty="0" smtClean="0">
                <a:latin typeface="TH SarabunPSK"/>
                <a:cs typeface="TH SarabunPSK"/>
              </a:rPr>
              <a:t>ก</a:t>
            </a:r>
            <a:r>
              <a:rPr lang="th-TH" spc="5" dirty="0" smtClean="0">
                <a:latin typeface="TH SarabunPSK"/>
                <a:cs typeface="TH SarabunPSK"/>
              </a:rPr>
              <a:t>ส</a:t>
            </a:r>
            <a:r>
              <a:rPr lang="th-TH" spc="10" dirty="0" smtClean="0">
                <a:latin typeface="TH SarabunPSK"/>
                <a:cs typeface="TH SarabunPSK"/>
              </a:rPr>
              <a:t>ถา</a:t>
            </a:r>
            <a:r>
              <a:rPr lang="th-TH" spc="15" dirty="0" smtClean="0">
                <a:latin typeface="TH SarabunPSK"/>
                <a:cs typeface="TH SarabunPSK"/>
              </a:rPr>
              <a:t>น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-20" dirty="0" smtClean="0">
                <a:latin typeface="TH SarabunPSK"/>
                <a:cs typeface="TH SarabunPSK"/>
              </a:rPr>
              <a:t>ี</a:t>
            </a:r>
            <a:r>
              <a:rPr lang="th-TH" spc="0" dirty="0" smtClean="0">
                <a:latin typeface="TH SarabunPSK"/>
                <a:cs typeface="TH SarabunPSK"/>
              </a:rPr>
              <a:t>่</a:t>
            </a:r>
            <a:r>
              <a:rPr lang="th-TH" spc="30" dirty="0" smtClean="0">
                <a:latin typeface="TH SarabunPSK"/>
                <a:cs typeface="TH SarabunPSK"/>
              </a:rPr>
              <a:t> </a:t>
            </a:r>
            <a:r>
              <a:rPr lang="th-TH" spc="15" dirty="0" smtClean="0">
                <a:latin typeface="TH SarabunPSK"/>
                <a:cs typeface="TH SarabunPSK"/>
              </a:rPr>
              <a:t>เ</a:t>
            </a:r>
            <a:r>
              <a:rPr lang="th-TH" spc="-10" dirty="0" smtClean="0">
                <a:latin typeface="TH SarabunPSK"/>
                <a:cs typeface="TH SarabunPSK"/>
              </a:rPr>
              <a:t>น</a:t>
            </a:r>
            <a:r>
              <a:rPr lang="th-TH" spc="-20" dirty="0" smtClean="0">
                <a:latin typeface="TH SarabunPSK"/>
                <a:cs typeface="TH SarabunPSK"/>
              </a:rPr>
              <a:t>ื</a:t>
            </a:r>
            <a:r>
              <a:rPr lang="th-TH" spc="20" dirty="0" smtClean="0">
                <a:latin typeface="TH SarabunPSK"/>
                <a:cs typeface="TH SarabunPSK"/>
              </a:rPr>
              <a:t>่</a:t>
            </a:r>
            <a:r>
              <a:rPr lang="th-TH" spc="5" dirty="0" smtClean="0">
                <a:latin typeface="TH SarabunPSK"/>
                <a:cs typeface="TH SarabunPSK"/>
              </a:rPr>
              <a:t>อ</a:t>
            </a:r>
            <a:r>
              <a:rPr lang="th-TH" spc="15" dirty="0" smtClean="0">
                <a:latin typeface="TH SarabunPSK"/>
                <a:cs typeface="TH SarabunPSK"/>
              </a:rPr>
              <a:t>งจ</a:t>
            </a:r>
            <a:r>
              <a:rPr lang="th-TH" spc="10" dirty="0" smtClean="0">
                <a:latin typeface="TH SarabunPSK"/>
                <a:cs typeface="TH SarabunPSK"/>
              </a:rPr>
              <a:t>า</a:t>
            </a:r>
            <a:r>
              <a:rPr lang="th-TH" spc="5" dirty="0" smtClean="0">
                <a:latin typeface="TH SarabunPSK"/>
                <a:cs typeface="TH SarabunPSK"/>
              </a:rPr>
              <a:t>ก</a:t>
            </a:r>
            <a:r>
              <a:rPr lang="th-TH" spc="-5" dirty="0" smtClean="0">
                <a:latin typeface="TH SarabunPSK"/>
                <a:cs typeface="TH SarabunPSK"/>
              </a:rPr>
              <a:t>ว</a:t>
            </a:r>
            <a:r>
              <a:rPr lang="th-TH" spc="20" dirty="0" smtClean="0">
                <a:latin typeface="TH SarabunPSK"/>
                <a:cs typeface="TH SarabunPSK"/>
              </a:rPr>
              <a:t>ิ</a:t>
            </a:r>
            <a:r>
              <a:rPr lang="th-TH" spc="-5" dirty="0" smtClean="0">
                <a:latin typeface="TH SarabunPSK"/>
                <a:cs typeface="TH SarabunPSK"/>
              </a:rPr>
              <a:t>ธ</a:t>
            </a:r>
            <a:r>
              <a:rPr lang="th-TH" spc="15" dirty="0" smtClean="0">
                <a:latin typeface="TH SarabunPSK"/>
                <a:cs typeface="TH SarabunPSK"/>
              </a:rPr>
              <a:t>ีกา</a:t>
            </a:r>
            <a:r>
              <a:rPr lang="th-TH" spc="0" dirty="0" smtClean="0">
                <a:latin typeface="TH SarabunPSK"/>
                <a:cs typeface="TH SarabunPSK"/>
              </a:rPr>
              <a:t>ร</a:t>
            </a:r>
            <a:r>
              <a:rPr lang="th-TH" spc="-10" dirty="0" smtClean="0">
                <a:latin typeface="TH SarabunPSK"/>
                <a:cs typeface="TH SarabunPSK"/>
              </a:rPr>
              <a:t>ล</a:t>
            </a:r>
            <a:r>
              <a:rPr lang="th-TH" spc="15" dirty="0" smtClean="0">
                <a:latin typeface="TH SarabunPSK"/>
                <a:cs typeface="TH SarabunPSK"/>
              </a:rPr>
              <a:t>ัก</a:t>
            </a:r>
            <a:r>
              <a:rPr lang="th-TH" spc="10" dirty="0" smtClean="0">
                <a:latin typeface="TH SarabunPSK"/>
                <a:cs typeface="TH SarabunPSK"/>
              </a:rPr>
              <a:t>ษณ</a:t>
            </a:r>
            <a:r>
              <a:rPr lang="th-TH" spc="-10" dirty="0" smtClean="0">
                <a:latin typeface="TH SarabunPSK"/>
                <a:cs typeface="TH SarabunPSK"/>
              </a:rPr>
              <a:t>ะ</a:t>
            </a:r>
            <a:r>
              <a:rPr lang="th-TH" spc="40" dirty="0" smtClean="0">
                <a:latin typeface="TH SarabunPSK"/>
                <a:cs typeface="TH SarabunPSK"/>
              </a:rPr>
              <a:t> 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-20" dirty="0" smtClean="0">
                <a:latin typeface="TH SarabunPSK"/>
                <a:cs typeface="TH SarabunPSK"/>
              </a:rPr>
              <a:t>ั</a:t>
            </a:r>
            <a:r>
              <a:rPr lang="th-TH" spc="15" dirty="0" smtClean="0">
                <a:latin typeface="TH SarabunPSK"/>
                <a:cs typeface="TH SarabunPSK"/>
              </a:rPr>
              <a:t>้งจ</a:t>
            </a:r>
            <a:r>
              <a:rPr lang="th-TH" spc="10" dirty="0" smtClean="0">
                <a:latin typeface="TH SarabunPSK"/>
                <a:cs typeface="TH SarabunPSK"/>
              </a:rPr>
              <a:t>ากเค</a:t>
            </a:r>
            <a:r>
              <a:rPr lang="th-TH" spc="-5" dirty="0" smtClean="0">
                <a:latin typeface="TH SarabunPSK"/>
                <a:cs typeface="TH SarabunPSK"/>
              </a:rPr>
              <a:t>ร</a:t>
            </a:r>
            <a:r>
              <a:rPr lang="th-TH" spc="-20" dirty="0" smtClean="0">
                <a:latin typeface="TH SarabunPSK"/>
                <a:cs typeface="TH SarabunPSK"/>
              </a:rPr>
              <a:t>ื</a:t>
            </a:r>
            <a:r>
              <a:rPr lang="th-TH" spc="20" dirty="0" smtClean="0">
                <a:latin typeface="TH SarabunPSK"/>
                <a:cs typeface="TH SarabunPSK"/>
              </a:rPr>
              <a:t>่</a:t>
            </a:r>
            <a:r>
              <a:rPr lang="th-TH" spc="5" dirty="0" smtClean="0">
                <a:latin typeface="TH SarabunPSK"/>
                <a:cs typeface="TH SarabunPSK"/>
              </a:rPr>
              <a:t>อ</a:t>
            </a:r>
            <a:r>
              <a:rPr lang="th-TH" spc="15" dirty="0" smtClean="0">
                <a:latin typeface="TH SarabunPSK"/>
                <a:cs typeface="TH SarabunPSK"/>
              </a:rPr>
              <a:t>ง</a:t>
            </a:r>
            <a:r>
              <a:rPr lang="th-TH" spc="-5" dirty="0" smtClean="0">
                <a:latin typeface="TH SarabunPSK"/>
                <a:cs typeface="TH SarabunPSK"/>
              </a:rPr>
              <a:t>ร</a:t>
            </a:r>
            <a:r>
              <a:rPr lang="th-TH" spc="15" dirty="0" smtClean="0">
                <a:latin typeface="TH SarabunPSK"/>
                <a:cs typeface="TH SarabunPSK"/>
              </a:rPr>
              <a:t>ับ </a:t>
            </a:r>
            <a:r>
              <a:rPr lang="th-TH" spc="-5" dirty="0" smtClean="0">
                <a:latin typeface="TH SarabunPSK"/>
                <a:cs typeface="TH SarabunPSK"/>
              </a:rPr>
              <a:t>ว</a:t>
            </a:r>
            <a:r>
              <a:rPr lang="th-TH" spc="10" dirty="0" smtClean="0">
                <a:latin typeface="TH SarabunPSK"/>
                <a:cs typeface="TH SarabunPSK"/>
              </a:rPr>
              <a:t>ิ</a:t>
            </a:r>
            <a:r>
              <a:rPr lang="th-TH" spc="-5" dirty="0" smtClean="0">
                <a:latin typeface="TH SarabunPSK"/>
                <a:cs typeface="TH SarabunPSK"/>
              </a:rPr>
              <a:t>ท</a:t>
            </a:r>
            <a:r>
              <a:rPr lang="th-TH" spc="-10" dirty="0" smtClean="0">
                <a:latin typeface="TH SarabunPSK"/>
                <a:cs typeface="TH SarabunPSK"/>
              </a:rPr>
              <a:t>ย</a:t>
            </a:r>
            <a:r>
              <a:rPr lang="th-TH" spc="-5" dirty="0" smtClean="0">
                <a:latin typeface="TH SarabunPSK"/>
                <a:cs typeface="TH SarabunPSK"/>
              </a:rPr>
              <a:t>ุ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-20" dirty="0" smtClean="0">
                <a:latin typeface="TH SarabunPSK"/>
                <a:cs typeface="TH SarabunPSK"/>
              </a:rPr>
              <a:t>ั</a:t>
            </a:r>
            <a:r>
              <a:rPr lang="th-TH" spc="-5" dirty="0" smtClean="0">
                <a:latin typeface="TH SarabunPSK"/>
                <a:cs typeface="TH SarabunPSK"/>
              </a:rPr>
              <a:t>่</a:t>
            </a:r>
            <a:r>
              <a:rPr lang="th-TH" spc="5" dirty="0" smtClean="0">
                <a:latin typeface="TH SarabunPSK"/>
                <a:cs typeface="TH SarabunPSK"/>
              </a:rPr>
              <a:t>ว</a:t>
            </a:r>
            <a:r>
              <a:rPr lang="th-TH" spc="0" dirty="0" smtClean="0">
                <a:latin typeface="TH SarabunPSK"/>
                <a:cs typeface="TH SarabunPSK"/>
              </a:rPr>
              <a:t>ไ</a:t>
            </a:r>
            <a:r>
              <a:rPr lang="th-TH" spc="-10" dirty="0" smtClean="0">
                <a:latin typeface="TH SarabunPSK"/>
                <a:cs typeface="TH SarabunPSK"/>
              </a:rPr>
              <a:t>ป</a:t>
            </a:r>
            <a:r>
              <a:rPr lang="th-TH" spc="25" dirty="0" smtClean="0">
                <a:latin typeface="TH SarabunPSK"/>
                <a:cs typeface="TH SarabunPSK"/>
              </a:rPr>
              <a:t> </a:t>
            </a:r>
            <a:r>
              <a:rPr lang="th-TH" spc="-15" dirty="0" smtClean="0">
                <a:latin typeface="TH SarabunPSK"/>
                <a:cs typeface="TH SarabunPSK"/>
              </a:rPr>
              <a:t>ซ</a:t>
            </a:r>
            <a:r>
              <a:rPr lang="th-TH" spc="-20" dirty="0" smtClean="0">
                <a:latin typeface="TH SarabunPSK"/>
                <a:cs typeface="TH SarabunPSK"/>
              </a:rPr>
              <a:t>ึ</a:t>
            </a:r>
            <a:r>
              <a:rPr lang="th-TH" spc="-5" dirty="0" smtClean="0">
                <a:latin typeface="TH SarabunPSK"/>
                <a:cs typeface="TH SarabunPSK"/>
              </a:rPr>
              <a:t>่</a:t>
            </a:r>
            <a:r>
              <a:rPr lang="th-TH" spc="5" dirty="0" smtClean="0">
                <a:latin typeface="TH SarabunPSK"/>
                <a:cs typeface="TH SarabunPSK"/>
              </a:rPr>
              <a:t>งเ</a:t>
            </a:r>
            <a:r>
              <a:rPr lang="th-TH" spc="-5" dirty="0" smtClean="0">
                <a:latin typeface="TH SarabunPSK"/>
                <a:cs typeface="TH SarabunPSK"/>
              </a:rPr>
              <a:t>ทค</a:t>
            </a:r>
            <a:r>
              <a:rPr lang="th-TH" spc="10" dirty="0" smtClean="0">
                <a:latin typeface="TH SarabunPSK"/>
                <a:cs typeface="TH SarabunPSK"/>
              </a:rPr>
              <a:t>โ</a:t>
            </a:r>
            <a:r>
              <a:rPr lang="th-TH" spc="0" dirty="0" smtClean="0">
                <a:latin typeface="TH SarabunPSK"/>
                <a:cs typeface="TH SarabunPSK"/>
              </a:rPr>
              <a:t>น</a:t>
            </a:r>
            <a:r>
              <a:rPr lang="th-TH" spc="10" dirty="0" smtClean="0">
                <a:latin typeface="TH SarabunPSK"/>
                <a:cs typeface="TH SarabunPSK"/>
              </a:rPr>
              <a:t>โ</a:t>
            </a:r>
            <a:r>
              <a:rPr lang="th-TH" spc="5" dirty="0" smtClean="0">
                <a:latin typeface="TH SarabunPSK"/>
                <a:cs typeface="TH SarabunPSK"/>
              </a:rPr>
              <a:t>ล</a:t>
            </a:r>
            <a:r>
              <a:rPr lang="th-TH" spc="-10" dirty="0" smtClean="0">
                <a:latin typeface="TH SarabunPSK"/>
                <a:cs typeface="TH SarabunPSK"/>
              </a:rPr>
              <a:t>ย</a:t>
            </a:r>
            <a:r>
              <a:rPr lang="th-TH" spc="-5" dirty="0" smtClean="0">
                <a:latin typeface="TH SarabunPSK"/>
                <a:cs typeface="TH SarabunPSK"/>
              </a:rPr>
              <a:t>ี</a:t>
            </a:r>
            <a:r>
              <a:rPr lang="th-TH" spc="5" dirty="0" smtClean="0">
                <a:latin typeface="TH SarabunPSK"/>
                <a:cs typeface="TH SarabunPSK"/>
              </a:rPr>
              <a:t>ส</a:t>
            </a:r>
            <a:r>
              <a:rPr lang="th-TH" spc="-15" dirty="0" smtClean="0">
                <a:latin typeface="TH SarabunPSK"/>
                <a:cs typeface="TH SarabunPSK"/>
              </a:rPr>
              <a:t>ม</a:t>
            </a:r>
            <a:r>
              <a:rPr lang="th-TH" spc="5" dirty="0" smtClean="0">
                <a:latin typeface="TH SarabunPSK"/>
                <a:cs typeface="TH SarabunPSK"/>
              </a:rPr>
              <a:t>ัย</a:t>
            </a:r>
            <a:r>
              <a:rPr lang="th-TH" spc="0" dirty="0" smtClean="0">
                <a:latin typeface="TH SarabunPSK"/>
                <a:cs typeface="TH SarabunPSK"/>
              </a:rPr>
              <a:t>ให</a:t>
            </a:r>
            <a:r>
              <a:rPr lang="th-TH" spc="-15" dirty="0" smtClean="0">
                <a:latin typeface="TH SarabunPSK"/>
                <a:cs typeface="TH SarabunPSK"/>
              </a:rPr>
              <a:t>ม</a:t>
            </a:r>
            <a:r>
              <a:rPr lang="th-TH" spc="10" dirty="0" smtClean="0">
                <a:latin typeface="TH SarabunPSK"/>
                <a:cs typeface="TH SarabunPSK"/>
              </a:rPr>
              <a:t>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-5" dirty="0" smtClean="0">
                <a:latin typeface="TH SarabunPSK"/>
                <a:cs typeface="TH SarabunPSK"/>
              </a:rPr>
              <a:t>ํ</a:t>
            </a:r>
            <a:r>
              <a:rPr lang="th-TH" spc="0" dirty="0" smtClean="0">
                <a:latin typeface="TH SarabunPSK"/>
                <a:cs typeface="TH SarabunPSK"/>
              </a:rPr>
              <a:t>าใ</a:t>
            </a:r>
            <a:r>
              <a:rPr lang="th-TH" spc="-10" dirty="0" smtClean="0">
                <a:latin typeface="TH SarabunPSK"/>
                <a:cs typeface="TH SarabunPSK"/>
              </a:rPr>
              <a:t>ห</a:t>
            </a:r>
            <a:r>
              <a:rPr lang="th-TH" spc="-5" dirty="0" smtClean="0">
                <a:latin typeface="TH SarabunPSK"/>
                <a:cs typeface="TH SarabunPSK"/>
              </a:rPr>
              <a:t></a:t>
            </a:r>
            <a:r>
              <a:rPr lang="th-TH" spc="5" dirty="0" smtClean="0">
                <a:latin typeface="TH SarabunPSK"/>
                <a:cs typeface="TH SarabunPSK"/>
              </a:rPr>
              <a:t>เ</a:t>
            </a:r>
            <a:r>
              <a:rPr lang="th-TH" spc="-5" dirty="0" smtClean="0">
                <a:latin typeface="TH SarabunPSK"/>
                <a:cs typeface="TH SarabunPSK"/>
              </a:rPr>
              <a:t>คร</a:t>
            </a:r>
            <a:r>
              <a:rPr lang="th-TH" spc="-20" dirty="0" smtClean="0">
                <a:latin typeface="TH SarabunPSK"/>
                <a:cs typeface="TH SarabunPSK"/>
              </a:rPr>
              <a:t>ื</a:t>
            </a:r>
            <a:r>
              <a:rPr lang="th-TH" spc="10" dirty="0" smtClean="0">
                <a:latin typeface="TH SarabunPSK"/>
                <a:cs typeface="TH SarabunPSK"/>
              </a:rPr>
              <a:t>่</a:t>
            </a:r>
            <a:r>
              <a:rPr lang="th-TH" spc="-5" dirty="0" smtClean="0">
                <a:latin typeface="TH SarabunPSK"/>
                <a:cs typeface="TH SarabunPSK"/>
              </a:rPr>
              <a:t>อ</a:t>
            </a:r>
            <a:r>
              <a:rPr lang="th-TH" spc="5" dirty="0" smtClean="0">
                <a:latin typeface="TH SarabunPSK"/>
                <a:cs typeface="TH SarabunPSK"/>
              </a:rPr>
              <a:t>ง</a:t>
            </a:r>
            <a:r>
              <a:rPr lang="th-TH" spc="-5" dirty="0" smtClean="0">
                <a:latin typeface="TH SarabunPSK"/>
                <a:cs typeface="TH SarabunPSK"/>
              </a:rPr>
              <a:t>รั</a:t>
            </a:r>
            <a:r>
              <a:rPr lang="th-TH" spc="0" dirty="0" smtClean="0">
                <a:latin typeface="TH SarabunPSK"/>
                <a:cs typeface="TH SarabunPSK"/>
              </a:rPr>
              <a:t>บ</a:t>
            </a:r>
            <a:r>
              <a:rPr lang="th-TH" spc="-5" dirty="0" smtClean="0">
                <a:latin typeface="TH SarabunPSK"/>
                <a:cs typeface="TH SarabunPSK"/>
              </a:rPr>
              <a:t>วิท</a:t>
            </a:r>
            <a:r>
              <a:rPr lang="th-TH" spc="-10" dirty="0" smtClean="0">
                <a:latin typeface="TH SarabunPSK"/>
                <a:cs typeface="TH SarabunPSK"/>
              </a:rPr>
              <a:t>ย</a:t>
            </a:r>
            <a:r>
              <a:rPr lang="th-TH" spc="10" dirty="0" smtClean="0">
                <a:latin typeface="TH SarabunPSK"/>
                <a:cs typeface="TH SarabunPSK"/>
              </a:rPr>
              <a:t>ุ</a:t>
            </a:r>
            <a:r>
              <a:rPr lang="th-TH" spc="-15" dirty="0" smtClean="0">
                <a:latin typeface="TH SarabunPSK"/>
                <a:cs typeface="TH SarabunPSK"/>
              </a:rPr>
              <a:t>ม</a:t>
            </a:r>
            <a:r>
              <a:rPr lang="th-TH" spc="-5" dirty="0" smtClean="0">
                <a:latin typeface="TH SarabunPSK"/>
                <a:cs typeface="TH SarabunPSK"/>
              </a:rPr>
              <a:t>ีข</a:t>
            </a:r>
            <a:r>
              <a:rPr lang="th-TH" spc="0" dirty="0" smtClean="0">
                <a:latin typeface="TH SarabunPSK"/>
                <a:cs typeface="TH SarabunPSK"/>
              </a:rPr>
              <a:t>นา</a:t>
            </a:r>
            <a:r>
              <a:rPr lang="th-TH" spc="5" dirty="0" smtClean="0">
                <a:latin typeface="TH SarabunPSK"/>
                <a:cs typeface="TH SarabunPSK"/>
              </a:rPr>
              <a:t>ดเ</a:t>
            </a:r>
            <a:r>
              <a:rPr lang="th-TH" spc="-10" dirty="0" smtClean="0">
                <a:latin typeface="TH SarabunPSK"/>
                <a:cs typeface="TH SarabunPSK"/>
              </a:rPr>
              <a:t>ล</a:t>
            </a:r>
            <a:r>
              <a:rPr lang="th-TH" spc="10" dirty="0" smtClean="0">
                <a:latin typeface="TH SarabunPSK"/>
                <a:cs typeface="TH SarabunPSK"/>
              </a:rPr>
              <a:t>็</a:t>
            </a:r>
            <a:r>
              <a:rPr lang="th-TH" spc="-5" dirty="0" smtClean="0">
                <a:latin typeface="TH SarabunPSK"/>
                <a:cs typeface="TH SarabunPSK"/>
              </a:rPr>
              <a:t>ก</a:t>
            </a:r>
            <a:r>
              <a:rPr lang="th-TH" spc="5" dirty="0" smtClean="0">
                <a:latin typeface="TH SarabunPSK"/>
                <a:cs typeface="TH SarabunPSK"/>
              </a:rPr>
              <a:t>ลงเ</a:t>
            </a:r>
            <a:r>
              <a:rPr lang="th-TH" spc="-5" dirty="0" smtClean="0">
                <a:latin typeface="TH SarabunPSK"/>
                <a:cs typeface="TH SarabunPSK"/>
              </a:rPr>
              <a:t>ร</a:t>
            </a:r>
            <a:r>
              <a:rPr lang="th-TH" spc="-20" dirty="0" smtClean="0">
                <a:latin typeface="TH SarabunPSK"/>
                <a:cs typeface="TH SarabunPSK"/>
              </a:rPr>
              <a:t>ื</a:t>
            </a:r>
            <a:r>
              <a:rPr lang="th-TH" spc="-5" dirty="0" smtClean="0">
                <a:latin typeface="TH SarabunPSK"/>
                <a:cs typeface="TH SarabunPSK"/>
              </a:rPr>
              <a:t>่อ</a:t>
            </a:r>
            <a:r>
              <a:rPr lang="th-TH" spc="0" dirty="0" smtClean="0">
                <a:latin typeface="TH SarabunPSK"/>
                <a:cs typeface="TH SarabunPSK"/>
              </a:rPr>
              <a:t>ย</a:t>
            </a:r>
            <a:r>
              <a:rPr lang="th-TH" spc="-10" dirty="0" smtClean="0">
                <a:latin typeface="TH SarabunPSK"/>
                <a:cs typeface="TH SarabunPSK"/>
              </a:rPr>
              <a:t>ๆ</a:t>
            </a:r>
            <a:r>
              <a:rPr lang="th-TH" spc="25" dirty="0" smtClean="0">
                <a:latin typeface="TH SarabunPSK"/>
                <a:cs typeface="TH SarabunPSK"/>
              </a:rPr>
              <a:t> </a:t>
            </a:r>
            <a:r>
              <a:rPr lang="th-TH" spc="-5" dirty="0" smtClean="0">
                <a:latin typeface="TH SarabunPSK"/>
                <a:cs typeface="TH SarabunPSK"/>
              </a:rPr>
              <a:t>พกพ</a:t>
            </a:r>
            <a:r>
              <a:rPr lang="th-TH" spc="0" dirty="0" smtClean="0">
                <a:latin typeface="TH SarabunPSK"/>
                <a:cs typeface="TH SarabunPSK"/>
              </a:rPr>
              <a:t>า</a:t>
            </a:r>
            <a:r>
              <a:rPr lang="th-TH" spc="5" dirty="0" smtClean="0">
                <a:latin typeface="TH SarabunPSK"/>
                <a:cs typeface="TH SarabunPSK"/>
              </a:rPr>
              <a:t>ส</a:t>
            </a:r>
            <a:r>
              <a:rPr lang="th-TH" spc="-5" dirty="0" smtClean="0">
                <a:latin typeface="TH SarabunPSK"/>
                <a:cs typeface="TH SarabunPSK"/>
              </a:rPr>
              <a:t>ะ</a:t>
            </a:r>
            <a:r>
              <a:rPr lang="th-TH" spc="0" dirty="0" smtClean="0">
                <a:latin typeface="TH SarabunPSK"/>
                <a:cs typeface="TH SarabunPSK"/>
              </a:rPr>
              <a:t>ด</a:t>
            </a:r>
            <a:r>
              <a:rPr lang="th-TH" spc="5" dirty="0" smtClean="0">
                <a:latin typeface="TH SarabunPSK"/>
                <a:cs typeface="TH SarabunPSK"/>
              </a:rPr>
              <a:t>ว</a:t>
            </a:r>
            <a:r>
              <a:rPr lang="th-TH" spc="-10" dirty="0" smtClean="0">
                <a:latin typeface="TH SarabunPSK"/>
                <a:cs typeface="TH SarabunPSK"/>
              </a:rPr>
              <a:t>ก</a:t>
            </a:r>
            <a:r>
              <a:rPr lang="th-TH" spc="20" dirty="0" smtClean="0">
                <a:latin typeface="TH SarabunPSK"/>
                <a:cs typeface="TH SarabunPSK"/>
              </a:rPr>
              <a:t> </a:t>
            </a:r>
            <a:r>
              <a:rPr lang="th-TH" spc="0" dirty="0" smtClean="0">
                <a:latin typeface="TH SarabunPSK"/>
                <a:cs typeface="TH SarabunPSK"/>
              </a:rPr>
              <a:t>แ</a:t>
            </a:r>
            <a:r>
              <a:rPr lang="th-TH" spc="5" dirty="0" smtClean="0">
                <a:latin typeface="TH SarabunPSK"/>
                <a:cs typeface="TH SarabunPSK"/>
              </a:rPr>
              <a:t>ล</a:t>
            </a:r>
            <a:r>
              <a:rPr lang="th-TH" spc="-5" dirty="0" smtClean="0">
                <a:latin typeface="TH SarabunPSK"/>
                <a:cs typeface="TH SarabunPSK"/>
              </a:rPr>
              <a:t>ะ</a:t>
            </a:r>
            <a:r>
              <a:rPr lang="th-TH" spc="-10" dirty="0" smtClean="0">
                <a:latin typeface="TH SarabunPSK"/>
                <a:cs typeface="TH SarabunPSK"/>
              </a:rPr>
              <a:t>ย</a:t>
            </a:r>
            <a:r>
              <a:rPr lang="th-TH" spc="-5" dirty="0" smtClean="0">
                <a:latin typeface="TH SarabunPSK"/>
                <a:cs typeface="TH SarabunPSK"/>
              </a:rPr>
              <a:t>ั</a:t>
            </a:r>
            <a:r>
              <a:rPr lang="th-TH" spc="5" dirty="0" smtClean="0">
                <a:latin typeface="TH SarabunPSK"/>
                <a:cs typeface="TH SarabunPSK"/>
              </a:rPr>
              <a:t>ง</a:t>
            </a:r>
            <a:r>
              <a:rPr lang="th-TH" spc="-10" dirty="0" smtClean="0">
                <a:latin typeface="TH SarabunPSK"/>
                <a:cs typeface="TH SarabunPSK"/>
              </a:rPr>
              <a:t>น</a:t>
            </a:r>
            <a:r>
              <a:rPr lang="th-TH" spc="-5" dirty="0" smtClean="0">
                <a:latin typeface="TH SarabunPSK"/>
                <a:cs typeface="TH SarabunPSK"/>
              </a:rPr>
              <a:t>ํ</a:t>
            </a:r>
            <a:r>
              <a:rPr lang="th-TH" spc="0" dirty="0" smtClean="0">
                <a:latin typeface="TH SarabunPSK"/>
                <a:cs typeface="TH SarabunPSK"/>
              </a:rPr>
              <a:t>าไป</a:t>
            </a:r>
            <a:r>
              <a:rPr lang="th-TH" spc="5" dirty="0" smtClean="0">
                <a:latin typeface="TH SarabunPSK"/>
                <a:cs typeface="TH SarabunPSK"/>
              </a:rPr>
              <a:t>ผ</a:t>
            </a:r>
            <a:r>
              <a:rPr lang="th-TH" spc="0" dirty="0" smtClean="0">
                <a:latin typeface="TH SarabunPSK"/>
                <a:cs typeface="TH SarabunPSK"/>
              </a:rPr>
              <a:t>น</a:t>
            </a:r>
            <a:r>
              <a:rPr lang="th-TH" spc="5" dirty="0" smtClean="0">
                <a:latin typeface="TH SarabunPSK"/>
                <a:cs typeface="TH SarabunPSK"/>
              </a:rPr>
              <a:t>ว</a:t>
            </a:r>
            <a:r>
              <a:rPr lang="th-TH" spc="-5" dirty="0" smtClean="0">
                <a:latin typeface="TH SarabunPSK"/>
                <a:cs typeface="TH SarabunPSK"/>
              </a:rPr>
              <a:t>ก</a:t>
            </a:r>
            <a:r>
              <a:rPr lang="th-TH" spc="10" dirty="0" smtClean="0">
                <a:latin typeface="TH SarabunPSK"/>
                <a:cs typeface="TH SarabunPSK"/>
              </a:rPr>
              <a:t>ไ</a:t>
            </a:r>
            <a:r>
              <a:rPr lang="th-TH" spc="-5" dirty="0" smtClean="0">
                <a:latin typeface="TH SarabunPSK"/>
                <a:cs typeface="TH SarabunPSK"/>
              </a:rPr>
              <a:t>ว</a:t>
            </a:r>
            <a:r>
              <a:rPr lang="th-TH" spc="0" dirty="0" smtClean="0">
                <a:latin typeface="TH SarabunPSK"/>
                <a:cs typeface="TH SarabunPSK"/>
              </a:rPr>
              <a:t>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20" dirty="0" smtClean="0">
                <a:latin typeface="TH SarabunPSK"/>
                <a:cs typeface="TH SarabunPSK"/>
              </a:rPr>
              <a:t>ั</a:t>
            </a:r>
            <a:r>
              <a:rPr lang="th-TH" spc="-10" dirty="0" smtClean="0">
                <a:latin typeface="TH SarabunPSK"/>
                <a:cs typeface="TH SarabunPSK"/>
              </a:rPr>
              <a:t>บ</a:t>
            </a:r>
            <a:r>
              <a:rPr lang="th-TH" spc="-20" dirty="0" smtClean="0">
                <a:latin typeface="TH SarabunPSK"/>
                <a:cs typeface="TH SarabunPSK"/>
              </a:rPr>
              <a:t>อุ</a:t>
            </a:r>
            <a:r>
              <a:rPr lang="th-TH" spc="-10" dirty="0" smtClean="0">
                <a:latin typeface="TH SarabunPSK"/>
                <a:cs typeface="TH SarabunPSK"/>
              </a:rPr>
              <a:t>ป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5" dirty="0" smtClean="0">
                <a:latin typeface="TH SarabunPSK"/>
                <a:cs typeface="TH SarabunPSK"/>
              </a:rPr>
              <a:t>ร</a:t>
            </a:r>
            <a:r>
              <a:rPr lang="th-TH" spc="-15" dirty="0" smtClean="0">
                <a:latin typeface="TH SarabunPSK"/>
                <a:cs typeface="TH SarabunPSK"/>
              </a:rPr>
              <a:t>ณ</a:t>
            </a:r>
            <a:r>
              <a:rPr lang="th-TH" spc="-20" dirty="0" smtClean="0">
                <a:latin typeface="TH SarabunPSK"/>
                <a:cs typeface="TH SarabunPSK"/>
              </a:rPr>
              <a:t>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-20" dirty="0" smtClean="0">
                <a:latin typeface="TH SarabunPSK"/>
                <a:cs typeface="TH SarabunPSK"/>
              </a:rPr>
              <a:t>ี่</a:t>
            </a:r>
            <a:r>
              <a:rPr lang="th-TH" spc="-10" dirty="0" smtClean="0">
                <a:latin typeface="TH SarabunPSK"/>
                <a:cs typeface="TH SarabunPSK"/>
              </a:rPr>
              <a:t>ใ</a:t>
            </a:r>
            <a:r>
              <a:rPr lang="th-TH" spc="-5" dirty="0" smtClean="0">
                <a:latin typeface="TH SarabunPSK"/>
                <a:cs typeface="TH SarabunPSK"/>
              </a:rPr>
              <a:t>ช</a:t>
            </a:r>
            <a:r>
              <a:rPr lang="th-TH" spc="-20" dirty="0" smtClean="0">
                <a:latin typeface="TH SarabunPSK"/>
                <a:cs typeface="TH SarabunPSK"/>
              </a:rPr>
              <a:t></a:t>
            </a:r>
            <a:r>
              <a:rPr lang="th-TH" spc="-10" dirty="0" smtClean="0">
                <a:latin typeface="TH SarabunPSK"/>
                <a:cs typeface="TH SarabunPSK"/>
              </a:rPr>
              <a:t>ใน</a:t>
            </a:r>
            <a:r>
              <a:rPr lang="th-TH" spc="-5" dirty="0" smtClean="0">
                <a:latin typeface="TH SarabunPSK"/>
                <a:cs typeface="TH SarabunPSK"/>
              </a:rPr>
              <a:t>ช</a:t>
            </a:r>
            <a:r>
              <a:rPr lang="th-TH" spc="-20" dirty="0" smtClean="0">
                <a:latin typeface="TH SarabunPSK"/>
                <a:cs typeface="TH SarabunPSK"/>
              </a:rPr>
              <a:t>ี</a:t>
            </a:r>
            <a:r>
              <a:rPr lang="th-TH" spc="-5" dirty="0" smtClean="0">
                <a:latin typeface="TH SarabunPSK"/>
                <a:cs typeface="TH SarabunPSK"/>
              </a:rPr>
              <a:t>ว</a:t>
            </a:r>
            <a:r>
              <a:rPr lang="th-TH" spc="-20" dirty="0" smtClean="0">
                <a:latin typeface="TH SarabunPSK"/>
                <a:cs typeface="TH SarabunPSK"/>
              </a:rPr>
              <a:t>ิ</a:t>
            </a:r>
            <a:r>
              <a:rPr lang="th-TH" spc="-10" dirty="0" smtClean="0">
                <a:latin typeface="TH SarabunPSK"/>
                <a:cs typeface="TH SarabunPSK"/>
              </a:rPr>
              <a:t>ตปร</a:t>
            </a:r>
            <a:r>
              <a:rPr lang="th-TH" spc="-20" dirty="0" smtClean="0">
                <a:latin typeface="TH SarabunPSK"/>
                <a:cs typeface="TH SarabunPSK"/>
              </a:rPr>
              <a:t>ะ</a:t>
            </a:r>
            <a:r>
              <a:rPr lang="th-TH" spc="-10" dirty="0" smtClean="0">
                <a:latin typeface="TH SarabunPSK"/>
                <a:cs typeface="TH SarabunPSK"/>
              </a:rPr>
              <a:t>จ</a:t>
            </a:r>
            <a:r>
              <a:rPr lang="th-TH" spc="-20" dirty="0" smtClean="0">
                <a:latin typeface="TH SarabunPSK"/>
                <a:cs typeface="TH SarabunPSK"/>
              </a:rPr>
              <a:t>ํ</a:t>
            </a:r>
            <a:r>
              <a:rPr lang="th-TH" spc="-10" dirty="0" smtClean="0">
                <a:latin typeface="TH SarabunPSK"/>
                <a:cs typeface="TH SarabunPSK"/>
              </a:rPr>
              <a:t>า</a:t>
            </a:r>
            <a:r>
              <a:rPr lang="th-TH" spc="-5" dirty="0" smtClean="0">
                <a:latin typeface="TH SarabunPSK"/>
                <a:cs typeface="TH SarabunPSK"/>
              </a:rPr>
              <a:t>ว</a:t>
            </a:r>
            <a:r>
              <a:rPr lang="th-TH" spc="-20" dirty="0" smtClean="0">
                <a:latin typeface="TH SarabunPSK"/>
                <a:cs typeface="TH SarabunPSK"/>
              </a:rPr>
              <a:t>ั</a:t>
            </a:r>
            <a:r>
              <a:rPr lang="th-TH" spc="-10" dirty="0" smtClean="0">
                <a:latin typeface="TH SarabunPSK"/>
                <a:cs typeface="TH SarabunPSK"/>
              </a:rPr>
              <a:t>น </a:t>
            </a:r>
            <a:r>
              <a:rPr lang="th-TH" spc="-20" dirty="0" smtClean="0">
                <a:latin typeface="TH SarabunPSK"/>
                <a:cs typeface="TH SarabunPSK"/>
              </a:rPr>
              <a:t>อ</a:t>
            </a:r>
            <a:r>
              <a:rPr lang="th-TH" spc="-10" dirty="0" smtClean="0">
                <a:latin typeface="TH SarabunPSK"/>
                <a:cs typeface="TH SarabunPSK"/>
              </a:rPr>
              <a:t>ย</a:t>
            </a:r>
            <a:r>
              <a:rPr lang="th-TH" spc="-5" dirty="0" smtClean="0">
                <a:latin typeface="TH SarabunPSK"/>
                <a:cs typeface="TH SarabunPSK"/>
              </a:rPr>
              <a:t></a:t>
            </a:r>
            <a:r>
              <a:rPr lang="th-TH" spc="0" dirty="0" smtClean="0">
                <a:latin typeface="TH SarabunPSK"/>
                <a:cs typeface="TH SarabunPSK"/>
              </a:rPr>
              <a:t>า</a:t>
            </a:r>
            <a:r>
              <a:rPr lang="th-TH" spc="5" dirty="0" smtClean="0">
                <a:latin typeface="TH SarabunPSK"/>
                <a:cs typeface="TH SarabunPSK"/>
              </a:rPr>
              <a:t>ง</a:t>
            </a:r>
            <a:r>
              <a:rPr lang="th-TH" spc="10" dirty="0" smtClean="0">
                <a:latin typeface="TH SarabunPSK"/>
                <a:cs typeface="TH SarabunPSK"/>
              </a:rPr>
              <a:t>โ</a:t>
            </a:r>
            <a:r>
              <a:rPr lang="th-TH" spc="-5" dirty="0" smtClean="0">
                <a:latin typeface="TH SarabunPSK"/>
                <a:cs typeface="TH SarabunPSK"/>
              </a:rPr>
              <a:t>ท</a:t>
            </a:r>
            <a:r>
              <a:rPr lang="th-TH" spc="0" dirty="0" smtClean="0">
                <a:latin typeface="TH SarabunPSK"/>
                <a:cs typeface="TH SarabunPSK"/>
              </a:rPr>
              <a:t>ร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10" dirty="0" smtClean="0">
                <a:latin typeface="TH SarabunPSK"/>
                <a:cs typeface="TH SarabunPSK"/>
              </a:rPr>
              <a:t>ั</a:t>
            </a:r>
            <a:r>
              <a:rPr lang="th-TH" spc="-5" dirty="0" smtClean="0">
                <a:latin typeface="TH SarabunPSK"/>
                <a:cs typeface="TH SarabunPSK"/>
              </a:rPr>
              <a:t>ศ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10" dirty="0" smtClean="0">
                <a:latin typeface="TH SarabunPSK"/>
                <a:cs typeface="TH SarabunPSK"/>
              </a:rPr>
              <a:t></a:t>
            </a:r>
            <a:r>
              <a:rPr lang="th-TH" spc="-15" dirty="0" smtClean="0">
                <a:latin typeface="TH SarabunPSK"/>
                <a:cs typeface="TH SarabunPSK"/>
              </a:rPr>
              <a:t>ม</a:t>
            </a:r>
            <a:r>
              <a:rPr lang="th-TH" spc="-5" dirty="0" smtClean="0">
                <a:latin typeface="TH SarabunPSK"/>
                <a:cs typeface="TH SarabunPSK"/>
              </a:rPr>
              <a:t>ือ</a:t>
            </a:r>
            <a:r>
              <a:rPr lang="th-TH" spc="-15" dirty="0" smtClean="0">
                <a:latin typeface="TH SarabunPSK"/>
                <a:cs typeface="TH SarabunPSK"/>
              </a:rPr>
              <a:t>ถ</a:t>
            </a:r>
            <a:r>
              <a:rPr lang="th-TH" spc="-5" dirty="0" smtClean="0">
                <a:latin typeface="TH SarabunPSK"/>
                <a:cs typeface="TH SarabunPSK"/>
              </a:rPr>
              <a:t>ื</a:t>
            </a:r>
            <a:r>
              <a:rPr lang="th-TH" spc="-10" dirty="0" smtClean="0">
                <a:latin typeface="TH SarabunPSK"/>
                <a:cs typeface="TH SarabunPSK"/>
              </a:rPr>
              <a:t>อ</a:t>
            </a:r>
            <a:r>
              <a:rPr lang="th-TH" spc="20" dirty="0" smtClean="0">
                <a:latin typeface="TH SarabunPSK"/>
                <a:cs typeface="TH SarabunPSK"/>
              </a:rPr>
              <a:t> </a:t>
            </a:r>
            <a:r>
              <a:rPr lang="th-TH" spc="-5" dirty="0" smtClean="0">
                <a:latin typeface="TH SarabunPSK"/>
                <a:cs typeface="TH SarabunPSK"/>
              </a:rPr>
              <a:t>คอม</a:t>
            </a:r>
            <a:r>
              <a:rPr lang="th-TH" spc="-20" dirty="0" smtClean="0">
                <a:latin typeface="TH SarabunPSK"/>
                <a:cs typeface="TH SarabunPSK"/>
              </a:rPr>
              <a:t>พ</a:t>
            </a:r>
            <a:r>
              <a:rPr lang="th-TH" spc="-5" dirty="0" smtClean="0">
                <a:latin typeface="TH SarabunPSK"/>
                <a:cs typeface="TH SarabunPSK"/>
              </a:rPr>
              <a:t>ิ</a:t>
            </a:r>
            <a:r>
              <a:rPr lang="th-TH" spc="5" dirty="0" smtClean="0">
                <a:latin typeface="TH SarabunPSK"/>
                <a:cs typeface="TH SarabunPSK"/>
              </a:rPr>
              <a:t>วเ</a:t>
            </a:r>
            <a:r>
              <a:rPr lang="th-TH" spc="0" dirty="0" smtClean="0">
                <a:latin typeface="TH SarabunPSK"/>
                <a:cs typeface="TH SarabunPSK"/>
              </a:rPr>
              <a:t>ต</a:t>
            </a:r>
            <a:r>
              <a:rPr lang="th-TH" spc="-5" dirty="0" smtClean="0">
                <a:latin typeface="TH SarabunPSK"/>
                <a:cs typeface="TH SarabunPSK"/>
              </a:rPr>
              <a:t>อร</a:t>
            </a:r>
            <a:r>
              <a:rPr lang="th-TH" spc="10" dirty="0" smtClean="0">
                <a:latin typeface="TH SarabunPSK"/>
                <a:cs typeface="TH SarabunPSK"/>
              </a:rPr>
              <a:t> 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-5" dirty="0" smtClean="0">
                <a:latin typeface="TH SarabunPSK"/>
                <a:cs typeface="TH SarabunPSK"/>
              </a:rPr>
              <a:t>ํ</a:t>
            </a:r>
            <a:r>
              <a:rPr lang="th-TH" spc="0" dirty="0" smtClean="0">
                <a:latin typeface="TH SarabunPSK"/>
                <a:cs typeface="TH SarabunPSK"/>
              </a:rPr>
              <a:t>าใ</a:t>
            </a:r>
            <a:r>
              <a:rPr lang="th-TH" spc="-10" dirty="0" smtClean="0">
                <a:latin typeface="TH SarabunPSK"/>
                <a:cs typeface="TH SarabunPSK"/>
              </a:rPr>
              <a:t>ห</a:t>
            </a:r>
            <a:r>
              <a:rPr lang="th-TH" spc="-5" dirty="0" smtClean="0">
                <a:latin typeface="TH SarabunPSK"/>
                <a:cs typeface="TH SarabunPSK"/>
              </a:rPr>
              <a:t></a:t>
            </a:r>
            <a:r>
              <a:rPr lang="th-TH" spc="5" dirty="0" smtClean="0">
                <a:latin typeface="TH SarabunPSK"/>
                <a:cs typeface="TH SarabunPSK"/>
              </a:rPr>
              <a:t>ล</a:t>
            </a:r>
            <a:r>
              <a:rPr lang="th-TH" spc="0" dirty="0" smtClean="0">
                <a:latin typeface="TH SarabunPSK"/>
                <a:cs typeface="TH SarabunPSK"/>
              </a:rPr>
              <a:t>ด</a:t>
            </a:r>
            <a:r>
              <a:rPr lang="th-TH" spc="-15" dirty="0" smtClean="0">
                <a:latin typeface="TH SarabunPSK"/>
                <a:cs typeface="TH SarabunPSK"/>
              </a:rPr>
              <a:t>ข</a:t>
            </a:r>
            <a:r>
              <a:rPr lang="th-TH" spc="-5" dirty="0" smtClean="0">
                <a:latin typeface="TH SarabunPSK"/>
                <a:cs typeface="TH SarabunPSK"/>
              </a:rPr>
              <a:t>อ</a:t>
            </a:r>
            <a:r>
              <a:rPr lang="th-TH" spc="-10" dirty="0" smtClean="0">
                <a:latin typeface="TH SarabunPSK"/>
                <a:cs typeface="TH SarabunPSK"/>
              </a:rPr>
              <a:t>จ</a:t>
            </a:r>
            <a:r>
              <a:rPr lang="th-TH" spc="-5" dirty="0" smtClean="0">
                <a:latin typeface="TH SarabunPSK"/>
                <a:cs typeface="TH SarabunPSK"/>
              </a:rPr>
              <a:t>ํ</a:t>
            </a:r>
            <a:r>
              <a:rPr lang="th-TH" spc="0" dirty="0" smtClean="0">
                <a:latin typeface="TH SarabunPSK"/>
                <a:cs typeface="TH SarabunPSK"/>
              </a:rPr>
              <a:t>า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5" dirty="0" smtClean="0">
                <a:latin typeface="TH SarabunPSK"/>
                <a:cs typeface="TH SarabunPSK"/>
              </a:rPr>
              <a:t>ั</a:t>
            </a:r>
            <a:r>
              <a:rPr lang="th-TH" spc="0" dirty="0" smtClean="0">
                <a:latin typeface="TH SarabunPSK"/>
                <a:cs typeface="TH SarabunPSK"/>
              </a:rPr>
              <a:t>ด</a:t>
            </a:r>
            <a:r>
              <a:rPr lang="th-TH" spc="5" dirty="0" smtClean="0">
                <a:latin typeface="TH SarabunPSK"/>
                <a:cs typeface="TH SarabunPSK"/>
              </a:rPr>
              <a:t>เ</a:t>
            </a:r>
            <a:r>
              <a:rPr lang="th-TH" spc="-5" dirty="0" smtClean="0">
                <a:latin typeface="TH SarabunPSK"/>
                <a:cs typeface="TH SarabunPSK"/>
              </a:rPr>
              <a:t>ร</a:t>
            </a:r>
            <a:r>
              <a:rPr lang="th-TH" spc="-20" dirty="0" smtClean="0">
                <a:latin typeface="TH SarabunPSK"/>
                <a:cs typeface="TH SarabunPSK"/>
              </a:rPr>
              <a:t>ื</a:t>
            </a:r>
            <a:r>
              <a:rPr lang="th-TH" spc="-5" dirty="0" smtClean="0">
                <a:latin typeface="TH SarabunPSK"/>
                <a:cs typeface="TH SarabunPSK"/>
              </a:rPr>
              <a:t>่อ</a:t>
            </a:r>
            <a:r>
              <a:rPr lang="th-TH" spc="5" dirty="0" smtClean="0">
                <a:latin typeface="TH SarabunPSK"/>
                <a:cs typeface="TH SarabunPSK"/>
              </a:rPr>
              <a:t>ง</a:t>
            </a:r>
            <a:r>
              <a:rPr lang="th-TH" spc="-5" dirty="0" smtClean="0">
                <a:latin typeface="TH SarabunPSK"/>
                <a:cs typeface="TH SarabunPSK"/>
              </a:rPr>
              <a:t>ก</a:t>
            </a:r>
            <a:r>
              <a:rPr lang="th-TH" spc="0" dirty="0" smtClean="0">
                <a:latin typeface="TH SarabunPSK"/>
                <a:cs typeface="TH SarabunPSK"/>
              </a:rPr>
              <a:t>าร</a:t>
            </a:r>
            <a:r>
              <a:rPr lang="th-TH" spc="-5" dirty="0" smtClean="0">
                <a:latin typeface="TH SarabunPSK"/>
                <a:cs typeface="TH SarabunPSK"/>
              </a:rPr>
              <a:t>พกพ</a:t>
            </a:r>
            <a:r>
              <a:rPr lang="th-TH" spc="0" dirty="0" smtClean="0">
                <a:latin typeface="TH SarabunPSK"/>
                <a:cs typeface="TH SarabunPSK"/>
              </a:rPr>
              <a:t>า</a:t>
            </a:r>
            <a:r>
              <a:rPr lang="th-TH" spc="5" dirty="0" smtClean="0">
                <a:latin typeface="TH SarabunPSK"/>
                <a:cs typeface="TH SarabunPSK"/>
              </a:rPr>
              <a:t>เ</a:t>
            </a:r>
            <a:r>
              <a:rPr lang="th-TH" spc="-5" dirty="0" smtClean="0">
                <a:latin typeface="TH SarabunPSK"/>
                <a:cs typeface="TH SarabunPSK"/>
              </a:rPr>
              <a:t>คร</a:t>
            </a:r>
            <a:r>
              <a:rPr lang="th-TH" spc="-20" dirty="0" smtClean="0">
                <a:latin typeface="TH SarabunPSK"/>
                <a:cs typeface="TH SarabunPSK"/>
              </a:rPr>
              <a:t>ื</a:t>
            </a:r>
            <a:r>
              <a:rPr lang="th-TH" spc="-5" dirty="0" smtClean="0">
                <a:latin typeface="TH SarabunPSK"/>
                <a:cs typeface="TH SarabunPSK"/>
              </a:rPr>
              <a:t>่อ</a:t>
            </a:r>
            <a:r>
              <a:rPr lang="th-TH" spc="5" dirty="0" smtClean="0">
                <a:latin typeface="TH SarabunPSK"/>
                <a:cs typeface="TH SarabunPSK"/>
              </a:rPr>
              <a:t>ง</a:t>
            </a:r>
            <a:r>
              <a:rPr lang="th-TH" spc="-5" dirty="0" smtClean="0">
                <a:latin typeface="TH SarabunPSK"/>
                <a:cs typeface="TH SarabunPSK"/>
              </a:rPr>
              <a:t>ร</a:t>
            </a:r>
            <a:r>
              <a:rPr lang="th-TH" spc="5" dirty="0" smtClean="0">
                <a:latin typeface="TH SarabunPSK"/>
                <a:cs typeface="TH SarabunPSK"/>
              </a:rPr>
              <a:t>ับ</a:t>
            </a:r>
            <a:r>
              <a:rPr lang="th-TH" spc="-15" dirty="0" smtClean="0">
                <a:latin typeface="TH SarabunPSK"/>
                <a:cs typeface="TH SarabunPSK"/>
              </a:rPr>
              <a:t>ไ</a:t>
            </a:r>
            <a:r>
              <a:rPr lang="th-TH" spc="-10" dirty="0" smtClean="0">
                <a:latin typeface="TH SarabunPSK"/>
                <a:cs typeface="TH SarabunPSK"/>
              </a:rPr>
              <a:t>ปในส</a:t>
            </a:r>
            <a:r>
              <a:rPr lang="th-TH" spc="-15" dirty="0" smtClean="0">
                <a:latin typeface="TH SarabunPSK"/>
                <a:cs typeface="TH SarabunPSK"/>
              </a:rPr>
              <a:t>ถ</a:t>
            </a:r>
            <a:r>
              <a:rPr lang="th-TH" spc="-10" dirty="0" smtClean="0">
                <a:latin typeface="TH SarabunPSK"/>
                <a:cs typeface="TH SarabunPSK"/>
              </a:rPr>
              <a:t>าน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-5" dirty="0" smtClean="0">
                <a:latin typeface="TH SarabunPSK"/>
                <a:cs typeface="TH SarabunPSK"/>
              </a:rPr>
              <a:t>ี่ตา</a:t>
            </a:r>
            <a:r>
              <a:rPr lang="th-TH" spc="-10" dirty="0" smtClean="0">
                <a:latin typeface="TH SarabunPSK"/>
                <a:cs typeface="TH SarabunPSK"/>
              </a:rPr>
              <a:t>งๆ</a:t>
            </a:r>
            <a:endParaRPr lang="th-TH" dirty="0" smtClean="0">
              <a:latin typeface="TH SarabunPSK"/>
              <a:cs typeface="TH SarabunPSK"/>
            </a:endParaRPr>
          </a:p>
          <a:p>
            <a:pPr marL="0" indent="0" algn="thaiDist">
              <a:buNone/>
            </a:pP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9300456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th-TH" b="1" spc="-10" dirty="0" smtClean="0">
                <a:latin typeface="TH SarabunPSK"/>
                <a:cs typeface="TH SarabunPSK"/>
              </a:rPr>
              <a:t>คุณ</a:t>
            </a:r>
            <a:r>
              <a:rPr lang="th-TH" b="1" spc="-15" dirty="0" smtClean="0">
                <a:latin typeface="TH SarabunPSK"/>
                <a:cs typeface="TH SarabunPSK"/>
              </a:rPr>
              <a:t>ล</a:t>
            </a:r>
            <a:r>
              <a:rPr lang="th-TH" b="1" spc="-5" dirty="0" smtClean="0">
                <a:latin typeface="TH SarabunPSK"/>
                <a:cs typeface="TH SarabunPSK"/>
              </a:rPr>
              <a:t>ัก</a:t>
            </a:r>
            <a:r>
              <a:rPr lang="th-TH" b="1" spc="-15" dirty="0" smtClean="0">
                <a:latin typeface="TH SarabunPSK"/>
                <a:cs typeface="TH SarabunPSK"/>
              </a:rPr>
              <a:t>ษ</a:t>
            </a:r>
            <a:r>
              <a:rPr lang="th-TH" b="1" spc="-10" dirty="0" smtClean="0">
                <a:latin typeface="TH SarabunPSK"/>
                <a:cs typeface="TH SarabunPSK"/>
              </a:rPr>
              <a:t>ณ</a:t>
            </a:r>
            <a:r>
              <a:rPr lang="th-TH" b="1" spc="-15" dirty="0" smtClean="0">
                <a:latin typeface="TH SarabunPSK"/>
                <a:cs typeface="TH SarabunPSK"/>
              </a:rPr>
              <a:t>ะ</a:t>
            </a:r>
            <a:r>
              <a:rPr lang="th-TH" b="1" spc="-5" dirty="0" smtClean="0">
                <a:latin typeface="TH SarabunPSK"/>
                <a:cs typeface="TH SarabunPSK"/>
              </a:rPr>
              <a:t>เ</a:t>
            </a:r>
            <a:r>
              <a:rPr lang="th-TH" b="1" spc="-15" dirty="0" smtClean="0">
                <a:latin typeface="TH SarabunPSK"/>
                <a:cs typeface="TH SarabunPSK"/>
              </a:rPr>
              <a:t>บ</a:t>
            </a:r>
            <a:r>
              <a:rPr lang="th-TH" b="1" spc="0" dirty="0" smtClean="0">
                <a:latin typeface="TH SarabunPSK"/>
                <a:cs typeface="TH SarabunPSK"/>
              </a:rPr>
              <a:t>ื</a:t>
            </a:r>
            <a:r>
              <a:rPr lang="th-TH" b="1" spc="-5" dirty="0" smtClean="0">
                <a:latin typeface="TH SarabunPSK"/>
                <a:cs typeface="TH SarabunPSK"/>
              </a:rPr>
              <a:t>้</a:t>
            </a:r>
            <a:r>
              <a:rPr lang="th-TH" b="1" spc="-15" dirty="0" smtClean="0">
                <a:latin typeface="TH SarabunPSK"/>
                <a:cs typeface="TH SarabunPSK"/>
              </a:rPr>
              <a:t>อ</a:t>
            </a:r>
            <a:r>
              <a:rPr lang="th-TH" b="1" spc="-10" dirty="0" smtClean="0">
                <a:latin typeface="TH SarabunPSK"/>
                <a:cs typeface="TH SarabunPSK"/>
              </a:rPr>
              <a:t>ง</a:t>
            </a:r>
            <a:r>
              <a:rPr lang="th-TH" b="1" spc="-5" dirty="0" smtClean="0">
                <a:latin typeface="TH SarabunPSK"/>
                <a:cs typeface="TH SarabunPSK"/>
              </a:rPr>
              <a:t>ตนข</a:t>
            </a:r>
            <a:r>
              <a:rPr lang="th-TH" b="1" spc="-15" dirty="0" smtClean="0">
                <a:latin typeface="TH SarabunPSK"/>
                <a:cs typeface="TH SarabunPSK"/>
              </a:rPr>
              <a:t>อ</a:t>
            </a:r>
            <a:r>
              <a:rPr lang="th-TH" b="1" spc="-10" dirty="0" smtClean="0">
                <a:latin typeface="TH SarabunPSK"/>
                <a:cs typeface="TH SarabunPSK"/>
              </a:rPr>
              <a:t>ง</a:t>
            </a:r>
            <a:r>
              <a:rPr lang="th-TH" b="1" spc="-15" dirty="0" smtClean="0">
                <a:latin typeface="TH SarabunPSK"/>
                <a:cs typeface="TH SarabunPSK"/>
              </a:rPr>
              <a:t>ส</a:t>
            </a:r>
            <a:r>
              <a:rPr lang="th-TH" b="1" spc="0" dirty="0" smtClean="0">
                <a:latin typeface="TH SarabunPSK"/>
                <a:cs typeface="TH SarabunPSK"/>
              </a:rPr>
              <a:t>ื</a:t>
            </a:r>
            <a:r>
              <a:rPr lang="th-TH" b="1" spc="-5" dirty="0" smtClean="0">
                <a:latin typeface="TH SarabunPSK"/>
                <a:cs typeface="TH SarabunPSK"/>
              </a:rPr>
              <a:t>่</a:t>
            </a:r>
            <a:r>
              <a:rPr lang="th-TH" b="1" spc="-15" dirty="0" smtClean="0">
                <a:latin typeface="TH SarabunPSK"/>
                <a:cs typeface="TH SarabunPSK"/>
              </a:rPr>
              <a:t>อว</a:t>
            </a:r>
            <a:r>
              <a:rPr lang="th-TH" b="1" spc="0" dirty="0" smtClean="0">
                <a:latin typeface="TH SarabunPSK"/>
                <a:cs typeface="TH SarabunPSK"/>
              </a:rPr>
              <a:t>ิ</a:t>
            </a:r>
            <a:r>
              <a:rPr lang="th-TH" b="1" spc="-5" dirty="0" smtClean="0">
                <a:latin typeface="TH SarabunPSK"/>
                <a:cs typeface="TH SarabunPSK"/>
              </a:rPr>
              <a:t>ท</a:t>
            </a:r>
            <a:r>
              <a:rPr lang="th-TH" b="1" spc="-15" dirty="0" smtClean="0">
                <a:latin typeface="TH SarabunPSK"/>
                <a:cs typeface="TH SarabunPSK"/>
              </a:rPr>
              <a:t>ย</a:t>
            </a:r>
            <a:r>
              <a:rPr lang="th-TH" b="1" spc="-5" dirty="0" smtClean="0">
                <a:latin typeface="TH SarabunPSK"/>
                <a:cs typeface="TH SarabunPSK"/>
              </a:rPr>
              <a:t>ุกร</a:t>
            </a:r>
            <a:r>
              <a:rPr lang="th-TH" b="1" spc="-15" dirty="0" smtClean="0">
                <a:latin typeface="TH SarabunPSK"/>
                <a:cs typeface="TH SarabunPSK"/>
              </a:rPr>
              <a:t>ะ</a:t>
            </a:r>
            <a:r>
              <a:rPr lang="th-TH" b="1" spc="-10" dirty="0" smtClean="0">
                <a:latin typeface="TH SarabunPSK"/>
                <a:cs typeface="TH SarabunPSK"/>
              </a:rPr>
              <a:t>จ</a:t>
            </a:r>
            <a:r>
              <a:rPr lang="th-TH" b="1" spc="5" dirty="0" smtClean="0">
                <a:latin typeface="TH SarabunPSK"/>
                <a:cs typeface="TH SarabunPSK"/>
              </a:rPr>
              <a:t>า</a:t>
            </a:r>
            <a:r>
              <a:rPr lang="th-TH" b="1" spc="-15" dirty="0" smtClean="0">
                <a:latin typeface="TH SarabunPSK"/>
                <a:cs typeface="TH SarabunPSK"/>
              </a:rPr>
              <a:t>ย</a:t>
            </a:r>
            <a:r>
              <a:rPr lang="th-TH" b="1" spc="-5" dirty="0" smtClean="0">
                <a:latin typeface="TH SarabunPSK"/>
                <a:cs typeface="TH SarabunPSK"/>
              </a:rPr>
              <a:t>เ</a:t>
            </a:r>
            <a:r>
              <a:rPr lang="th-TH" b="1" spc="-15" dirty="0" smtClean="0">
                <a:latin typeface="TH SarabunPSK"/>
                <a:cs typeface="TH SarabunPSK"/>
              </a:rPr>
              <a:t>ส</a:t>
            </a:r>
            <a:r>
              <a:rPr lang="th-TH" b="1" spc="0" dirty="0" smtClean="0">
                <a:latin typeface="TH SarabunPSK"/>
                <a:cs typeface="TH SarabunPSK"/>
              </a:rPr>
              <a:t>ี</a:t>
            </a:r>
            <a:r>
              <a:rPr lang="th-TH" b="1" spc="-15" dirty="0" smtClean="0">
                <a:latin typeface="TH SarabunPSK"/>
                <a:cs typeface="TH SarabunPSK"/>
              </a:rPr>
              <a:t>ย</a:t>
            </a:r>
            <a:r>
              <a:rPr lang="th-TH" b="1" spc="-5" dirty="0" smtClean="0">
                <a:latin typeface="TH SarabunPSK"/>
                <a:cs typeface="TH SarabunPSK"/>
              </a:rPr>
              <a:t>ง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thaiDist">
              <a:buNone/>
            </a:pPr>
            <a:r>
              <a:rPr lang="th-TH" dirty="0" smtClean="0"/>
              <a:t>	</a:t>
            </a:r>
            <a:endParaRPr lang="th-TH" dirty="0"/>
          </a:p>
        </p:txBody>
      </p:sp>
      <p:sp>
        <p:nvSpPr>
          <p:cNvPr id="4" name="Rectangle 3"/>
          <p:cNvSpPr/>
          <p:nvPr/>
        </p:nvSpPr>
        <p:spPr>
          <a:xfrm>
            <a:off x="73188" y="1268760"/>
            <a:ext cx="8784976" cy="33155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69900">
              <a:lnSpc>
                <a:spcPct val="100000"/>
              </a:lnSpc>
              <a:spcBef>
                <a:spcPts val="155"/>
              </a:spcBef>
            </a:pPr>
            <a:r>
              <a:rPr lang="th-TH" b="1" i="1" spc="-15" dirty="0" smtClean="0">
                <a:latin typeface="TH SarabunPSK"/>
                <a:cs typeface="TH SarabunPSK"/>
              </a:rPr>
              <a:t>6</a:t>
            </a:r>
            <a:r>
              <a:rPr lang="th-TH" b="1" i="1" spc="-5" dirty="0" smtClean="0">
                <a:latin typeface="TH SarabunPSK"/>
                <a:cs typeface="TH SarabunPSK"/>
              </a:rPr>
              <a:t>. </a:t>
            </a:r>
            <a:r>
              <a:rPr lang="th-TH" b="1" i="1" spc="-10" dirty="0" smtClean="0">
                <a:latin typeface="TH SarabunPSK"/>
                <a:cs typeface="TH SarabunPSK"/>
              </a:rPr>
              <a:t>กร</a:t>
            </a:r>
            <a:r>
              <a:rPr lang="th-TH" b="1" i="1" spc="-15" dirty="0" smtClean="0">
                <a:latin typeface="TH SarabunPSK"/>
                <a:cs typeface="TH SarabunPSK"/>
              </a:rPr>
              <a:t>ะบว</a:t>
            </a:r>
            <a:r>
              <a:rPr lang="th-TH" b="1" i="1" spc="-5" dirty="0" smtClean="0">
                <a:latin typeface="TH SarabunPSK"/>
                <a:cs typeface="TH SarabunPSK"/>
              </a:rPr>
              <a:t>น</a:t>
            </a:r>
            <a:r>
              <a:rPr lang="th-TH" b="1" i="1" spc="-10" dirty="0" smtClean="0">
                <a:latin typeface="TH SarabunPSK"/>
                <a:cs typeface="TH SarabunPSK"/>
              </a:rPr>
              <a:t>การผ</a:t>
            </a:r>
            <a:r>
              <a:rPr lang="th-TH" b="1" i="1" spc="-15" dirty="0" smtClean="0">
                <a:latin typeface="TH SarabunPSK"/>
                <a:cs typeface="TH SarabunPSK"/>
              </a:rPr>
              <a:t>ล</a:t>
            </a:r>
            <a:r>
              <a:rPr lang="th-TH" b="1" i="1" spc="-5" dirty="0" smtClean="0">
                <a:latin typeface="TH SarabunPSK"/>
                <a:cs typeface="TH SarabunPSK"/>
              </a:rPr>
              <a:t>ิต</a:t>
            </a:r>
            <a:r>
              <a:rPr lang="th-TH" b="1" i="1" spc="0" dirty="0" smtClean="0">
                <a:latin typeface="TH SarabunPSK"/>
                <a:cs typeface="TH SarabunPSK"/>
              </a:rPr>
              <a:t>ไ</a:t>
            </a:r>
            <a:r>
              <a:rPr lang="th-TH" b="1" i="1" spc="-20" dirty="0" smtClean="0">
                <a:latin typeface="TH SarabunPSK"/>
                <a:cs typeface="TH SarabunPSK"/>
              </a:rPr>
              <a:t>ม</a:t>
            </a:r>
            <a:r>
              <a:rPr lang="th-TH" b="1" i="1" spc="0" dirty="0" smtClean="0">
                <a:latin typeface="TH SarabunPSK"/>
                <a:cs typeface="TH SarabunPSK"/>
              </a:rPr>
              <a:t></a:t>
            </a:r>
            <a:r>
              <a:rPr lang="th-TH" b="1" i="1" spc="-15" dirty="0" smtClean="0">
                <a:latin typeface="TH SarabunPSK"/>
                <a:cs typeface="TH SarabunPSK"/>
              </a:rPr>
              <a:t>ซ</a:t>
            </a:r>
            <a:r>
              <a:rPr lang="th-TH" b="1" i="1" spc="0" dirty="0" smtClean="0">
                <a:latin typeface="TH SarabunPSK"/>
                <a:cs typeface="TH SarabunPSK"/>
              </a:rPr>
              <a:t>ั</a:t>
            </a:r>
            <a:r>
              <a:rPr lang="th-TH" b="1" i="1" spc="-15" dirty="0" smtClean="0">
                <a:latin typeface="TH SarabunPSK"/>
                <a:cs typeface="TH SarabunPSK"/>
              </a:rPr>
              <a:t>บซ</a:t>
            </a:r>
            <a:r>
              <a:rPr lang="th-TH" b="1" i="1" spc="0" dirty="0" smtClean="0">
                <a:latin typeface="TH SarabunPSK"/>
                <a:cs typeface="TH SarabunPSK"/>
              </a:rPr>
              <a:t></a:t>
            </a:r>
            <a:r>
              <a:rPr lang="th-TH" b="1" i="1" spc="-15" dirty="0" smtClean="0">
                <a:latin typeface="TH SarabunPSK"/>
                <a:cs typeface="TH SarabunPSK"/>
              </a:rPr>
              <a:t>อ</a:t>
            </a:r>
            <a:r>
              <a:rPr lang="th-TH" b="1" i="1" spc="-10" dirty="0" smtClean="0">
                <a:latin typeface="TH SarabunPSK"/>
                <a:cs typeface="TH SarabunPSK"/>
              </a:rPr>
              <a:t>น</a:t>
            </a:r>
            <a:endParaRPr lang="th-TH" dirty="0" smtClean="0">
              <a:latin typeface="TH SarabunPSK"/>
              <a:cs typeface="TH SarabunPSK"/>
            </a:endParaRPr>
          </a:p>
          <a:p>
            <a:pPr marL="12700" marR="12700" indent="457200" algn="just">
              <a:lnSpc>
                <a:spcPct val="108300"/>
              </a:lnSpc>
              <a:spcBef>
                <a:spcPts val="5"/>
              </a:spcBef>
            </a:pPr>
            <a:r>
              <a:rPr lang="th-TH" spc="-10" dirty="0" smtClean="0">
                <a:latin typeface="TH SarabunPSK"/>
                <a:cs typeface="TH SarabunPSK"/>
              </a:rPr>
              <a:t>ก</a:t>
            </a:r>
            <a:r>
              <a:rPr lang="th-TH" spc="-195" dirty="0" smtClean="0">
                <a:latin typeface="TH SarabunPSK"/>
                <a:cs typeface="TH SarabunPSK"/>
              </a:rPr>
              <a:t> </a:t>
            </a:r>
            <a:r>
              <a:rPr lang="th-TH" spc="-5" dirty="0" smtClean="0">
                <a:latin typeface="TH SarabunPSK"/>
                <a:cs typeface="TH SarabunPSK"/>
              </a:rPr>
              <a:t>า</a:t>
            </a:r>
            <a:r>
              <a:rPr lang="th-TH" spc="-190" dirty="0" smtClean="0">
                <a:latin typeface="TH SarabunPSK"/>
                <a:cs typeface="TH SarabunPSK"/>
              </a:rPr>
              <a:t> </a:t>
            </a:r>
            <a:r>
              <a:rPr lang="th-TH" spc="-5" dirty="0" smtClean="0">
                <a:latin typeface="TH SarabunPSK"/>
                <a:cs typeface="TH SarabunPSK"/>
              </a:rPr>
              <a:t>ร</a:t>
            </a:r>
            <a:r>
              <a:rPr lang="th-TH" spc="-190" dirty="0" smtClean="0">
                <a:latin typeface="TH SarabunPSK"/>
                <a:cs typeface="TH SarabunPSK"/>
              </a:rPr>
              <a:t> </a:t>
            </a:r>
            <a:r>
              <a:rPr lang="th-TH" spc="-10" dirty="0" smtClean="0">
                <a:latin typeface="TH SarabunPSK"/>
                <a:cs typeface="TH SarabunPSK"/>
              </a:rPr>
              <a:t>ผ</a:t>
            </a:r>
            <a:r>
              <a:rPr lang="th-TH" spc="-175" dirty="0" smtClean="0">
                <a:latin typeface="TH SarabunPSK"/>
                <a:cs typeface="TH SarabunPSK"/>
              </a:rPr>
              <a:t> </a:t>
            </a:r>
            <a:r>
              <a:rPr lang="th-TH" spc="-10" dirty="0" smtClean="0">
                <a:latin typeface="TH SarabunPSK"/>
                <a:cs typeface="TH SarabunPSK"/>
              </a:rPr>
              <a:t>ล</a:t>
            </a:r>
            <a:r>
              <a:rPr lang="th-TH" spc="150" dirty="0" smtClean="0">
                <a:latin typeface="TH SarabunPSK"/>
                <a:cs typeface="TH SarabunPSK"/>
              </a:rPr>
              <a:t>ิต</a:t>
            </a:r>
            <a:r>
              <a:rPr lang="th-TH" spc="-5" dirty="0" smtClean="0">
                <a:latin typeface="TH SarabunPSK"/>
                <a:cs typeface="TH SarabunPSK"/>
              </a:rPr>
              <a:t>ร</a:t>
            </a:r>
            <a:r>
              <a:rPr lang="th-TH" spc="-190" dirty="0" smtClean="0">
                <a:latin typeface="TH SarabunPSK"/>
                <a:cs typeface="TH SarabunPSK"/>
              </a:rPr>
              <a:t> </a:t>
            </a:r>
            <a:r>
              <a:rPr lang="th-TH" spc="-5" dirty="0" smtClean="0">
                <a:latin typeface="TH SarabunPSK"/>
                <a:cs typeface="TH SarabunPSK"/>
              </a:rPr>
              <a:t>า</a:t>
            </a:r>
            <a:r>
              <a:rPr lang="th-TH" spc="-180" dirty="0" smtClean="0">
                <a:latin typeface="TH SarabunPSK"/>
                <a:cs typeface="TH SarabunPSK"/>
              </a:rPr>
              <a:t> </a:t>
            </a:r>
            <a:r>
              <a:rPr lang="th-TH" spc="-10" dirty="0" smtClean="0">
                <a:latin typeface="TH SarabunPSK"/>
                <a:cs typeface="TH SarabunPSK"/>
              </a:rPr>
              <a:t>ย</a:t>
            </a:r>
            <a:r>
              <a:rPr lang="th-TH" spc="-190" dirty="0" smtClean="0">
                <a:latin typeface="TH SarabunPSK"/>
                <a:cs typeface="TH SarabunPSK"/>
              </a:rPr>
              <a:t> </a:t>
            </a:r>
            <a:r>
              <a:rPr lang="th-TH" spc="-10" dirty="0" smtClean="0">
                <a:latin typeface="TH SarabunPSK"/>
                <a:cs typeface="TH SarabunPSK"/>
              </a:rPr>
              <a:t>ก</a:t>
            </a:r>
            <a:r>
              <a:rPr lang="th-TH" spc="-195" dirty="0" smtClean="0">
                <a:latin typeface="TH SarabunPSK"/>
                <a:cs typeface="TH SarabunPSK"/>
              </a:rPr>
              <a:t> </a:t>
            </a:r>
            <a:r>
              <a:rPr lang="th-TH" spc="-5" dirty="0" smtClean="0">
                <a:latin typeface="TH SarabunPSK"/>
                <a:cs typeface="TH SarabunPSK"/>
              </a:rPr>
              <a:t>า</a:t>
            </a:r>
            <a:r>
              <a:rPr lang="th-TH" spc="-190" dirty="0" smtClean="0">
                <a:latin typeface="TH SarabunPSK"/>
                <a:cs typeface="TH SarabunPSK"/>
              </a:rPr>
              <a:t> </a:t>
            </a:r>
            <a:r>
              <a:rPr lang="th-TH" spc="-5" dirty="0" smtClean="0">
                <a:latin typeface="TH SarabunPSK"/>
                <a:cs typeface="TH SarabunPSK"/>
              </a:rPr>
              <a:t>ร</a:t>
            </a:r>
            <a:r>
              <a:rPr lang="th-TH" spc="-180" dirty="0" smtClean="0">
                <a:latin typeface="TH SarabunPSK"/>
                <a:cs typeface="TH SarabunPSK"/>
              </a:rPr>
              <a:t> </a:t>
            </a:r>
            <a:r>
              <a:rPr lang="th-TH" spc="-5" dirty="0" smtClean="0">
                <a:latin typeface="TH SarabunPSK"/>
                <a:cs typeface="TH SarabunPSK"/>
              </a:rPr>
              <a:t>ว</a:t>
            </a:r>
            <a:r>
              <a:rPr lang="th-TH" spc="155" dirty="0" smtClean="0">
                <a:latin typeface="TH SarabunPSK"/>
                <a:cs typeface="TH SarabunPSK"/>
              </a:rPr>
              <a:t>ิ</a:t>
            </a:r>
            <a:r>
              <a:rPr lang="th-TH" spc="-10" dirty="0" smtClean="0">
                <a:latin typeface="TH SarabunPSK"/>
                <a:cs typeface="TH SarabunPSK"/>
              </a:rPr>
              <a:t>ท</a:t>
            </a:r>
            <a:r>
              <a:rPr lang="th-TH" spc="-195" dirty="0" smtClean="0">
                <a:latin typeface="TH SarabunPSK"/>
                <a:cs typeface="TH SarabunPSK"/>
              </a:rPr>
              <a:t> </a:t>
            </a:r>
            <a:r>
              <a:rPr lang="th-TH" spc="-10" dirty="0" smtClean="0">
                <a:latin typeface="TH SarabunPSK"/>
                <a:cs typeface="TH SarabunPSK"/>
              </a:rPr>
              <a:t>ย</a:t>
            </a:r>
            <a:r>
              <a:rPr lang="th-TH" spc="155" dirty="0" smtClean="0">
                <a:latin typeface="TH SarabunPSK"/>
                <a:cs typeface="TH SarabunPSK"/>
              </a:rPr>
              <a:t>ุ</a:t>
            </a:r>
            <a:r>
              <a:rPr lang="th-TH" spc="-10" dirty="0" smtClean="0">
                <a:latin typeface="TH SarabunPSK"/>
                <a:cs typeface="TH SarabunPSK"/>
              </a:rPr>
              <a:t>แ</a:t>
            </a:r>
            <a:r>
              <a:rPr lang="th-TH" spc="-180" dirty="0" smtClean="0">
                <a:latin typeface="TH SarabunPSK"/>
                <a:cs typeface="TH SarabunPSK"/>
              </a:rPr>
              <a:t> </a:t>
            </a:r>
            <a:r>
              <a:rPr lang="th-TH" spc="-10" dirty="0" smtClean="0">
                <a:latin typeface="TH SarabunPSK"/>
                <a:cs typeface="TH SarabunPSK"/>
              </a:rPr>
              <a:t>บ</a:t>
            </a:r>
            <a:r>
              <a:rPr lang="th-TH" spc="155" dirty="0" smtClean="0">
                <a:latin typeface="TH SarabunPSK"/>
                <a:cs typeface="TH SarabunPSK"/>
              </a:rPr>
              <a:t></a:t>
            </a:r>
            <a:r>
              <a:rPr lang="th-TH" spc="-5" dirty="0" smtClean="0">
                <a:latin typeface="TH SarabunPSK"/>
                <a:cs typeface="TH SarabunPSK"/>
              </a:rPr>
              <a:t>ง</a:t>
            </a:r>
            <a:r>
              <a:rPr lang="th-TH" spc="-195" dirty="0" smtClean="0">
                <a:latin typeface="TH SarabunPSK"/>
                <a:cs typeface="TH SarabunPSK"/>
              </a:rPr>
              <a:t> </a:t>
            </a:r>
            <a:r>
              <a:rPr lang="th-TH" spc="-5" dirty="0" smtClean="0">
                <a:latin typeface="TH SarabunPSK"/>
                <a:cs typeface="TH SarabunPSK"/>
              </a:rPr>
              <a:t>ไ</a:t>
            </a:r>
            <a:r>
              <a:rPr lang="th-TH" spc="-195" dirty="0" smtClean="0">
                <a:latin typeface="TH SarabunPSK"/>
                <a:cs typeface="TH SarabunPSK"/>
              </a:rPr>
              <a:t> </a:t>
            </a:r>
            <a:r>
              <a:rPr lang="th-TH" spc="-5" dirty="0" smtClean="0">
                <a:latin typeface="TH SarabunPSK"/>
                <a:cs typeface="TH SarabunPSK"/>
              </a:rPr>
              <a:t>ด </a:t>
            </a:r>
            <a:r>
              <a:rPr lang="th-TH" spc="-40" dirty="0" smtClean="0">
                <a:latin typeface="TH SarabunPSK"/>
                <a:cs typeface="TH SarabunPSK"/>
              </a:rPr>
              <a:t> </a:t>
            </a:r>
            <a:r>
              <a:rPr lang="th-TH" spc="-10" dirty="0" smtClean="0">
                <a:latin typeface="TH SarabunPSK"/>
                <a:cs typeface="TH SarabunPSK"/>
              </a:rPr>
              <a:t>3 </a:t>
            </a:r>
            <a:r>
              <a:rPr lang="th-TH" spc="-35" dirty="0" smtClean="0">
                <a:latin typeface="TH SarabunPSK"/>
                <a:cs typeface="TH SarabunPSK"/>
              </a:rPr>
              <a:t> </a:t>
            </a:r>
            <a:r>
              <a:rPr lang="th-TH" spc="-15" dirty="0" smtClean="0">
                <a:latin typeface="TH SarabunPSK"/>
                <a:cs typeface="TH SarabunPSK"/>
              </a:rPr>
              <a:t>ข</a:t>
            </a:r>
            <a:r>
              <a:rPr lang="th-TH" spc="-20" dirty="0" smtClean="0">
                <a:latin typeface="TH SarabunPSK"/>
                <a:cs typeface="TH SarabunPSK"/>
              </a:rPr>
              <a:t>ั</a:t>
            </a:r>
            <a:r>
              <a:rPr lang="th-TH" spc="0" dirty="0" smtClean="0">
                <a:latin typeface="TH SarabunPSK"/>
                <a:cs typeface="TH SarabunPSK"/>
              </a:rPr>
              <a:t>้</a:t>
            </a:r>
            <a:r>
              <a:rPr lang="th-TH" spc="-195" dirty="0" smtClean="0">
                <a:latin typeface="TH SarabunPSK"/>
                <a:cs typeface="TH SarabunPSK"/>
              </a:rPr>
              <a:t> </a:t>
            </a:r>
            <a:r>
              <a:rPr lang="th-TH" spc="-10" dirty="0" smtClean="0">
                <a:latin typeface="TH SarabunPSK"/>
                <a:cs typeface="TH SarabunPSK"/>
              </a:rPr>
              <a:t>น</a:t>
            </a:r>
            <a:r>
              <a:rPr lang="th-TH" spc="-190" dirty="0" smtClean="0">
                <a:latin typeface="TH SarabunPSK"/>
                <a:cs typeface="TH SarabunPSK"/>
              </a:rPr>
              <a:t> </a:t>
            </a:r>
            <a:r>
              <a:rPr lang="th-TH" spc="145" dirty="0" smtClean="0">
                <a:latin typeface="TH SarabunPSK"/>
                <a:cs typeface="TH SarabunPSK"/>
              </a:rPr>
              <a:t>ต</a:t>
            </a:r>
            <a:r>
              <a:rPr lang="th-TH" spc="-10" dirty="0" smtClean="0">
                <a:latin typeface="TH SarabunPSK"/>
                <a:cs typeface="TH SarabunPSK"/>
              </a:rPr>
              <a:t>อ</a:t>
            </a:r>
            <a:r>
              <a:rPr lang="th-TH" spc="-200" dirty="0" smtClean="0">
                <a:latin typeface="TH SarabunPSK"/>
                <a:cs typeface="TH SarabunPSK"/>
              </a:rPr>
              <a:t> </a:t>
            </a:r>
            <a:r>
              <a:rPr lang="th-TH" spc="-10" dirty="0" smtClean="0">
                <a:latin typeface="TH SarabunPSK"/>
                <a:cs typeface="TH SarabunPSK"/>
              </a:rPr>
              <a:t>น</a:t>
            </a:r>
            <a:r>
              <a:rPr lang="th-TH" spc="-180" dirty="0" smtClean="0">
                <a:latin typeface="TH SarabunPSK"/>
                <a:cs typeface="TH SarabunPSK"/>
              </a:rPr>
              <a:t> </a:t>
            </a:r>
            <a:r>
              <a:rPr lang="th-TH" spc="-10" dirty="0" smtClean="0">
                <a:latin typeface="TH SarabunPSK"/>
                <a:cs typeface="TH SarabunPSK"/>
              </a:rPr>
              <a:t>ห</a:t>
            </a:r>
            <a:r>
              <a:rPr lang="th-TH" spc="-190" dirty="0" smtClean="0">
                <a:latin typeface="TH SarabunPSK"/>
                <a:cs typeface="TH SarabunPSK"/>
              </a:rPr>
              <a:t> </a:t>
            </a:r>
            <a:r>
              <a:rPr lang="th-TH" spc="-10" dirty="0" smtClean="0">
                <a:latin typeface="TH SarabunPSK"/>
                <a:cs typeface="TH SarabunPSK"/>
              </a:rPr>
              <a:t>ล</a:t>
            </a:r>
            <a:r>
              <a:rPr lang="th-TH" spc="155" dirty="0" smtClean="0">
                <a:latin typeface="TH SarabunPSK"/>
                <a:cs typeface="TH SarabunPSK"/>
              </a:rPr>
              <a:t>ั</a:t>
            </a:r>
            <a:r>
              <a:rPr lang="th-TH" spc="-10" dirty="0" smtClean="0">
                <a:latin typeface="TH SarabunPSK"/>
                <a:cs typeface="TH SarabunPSK"/>
              </a:rPr>
              <a:t>ก </a:t>
            </a:r>
            <a:r>
              <a:rPr lang="th-TH" spc="-25" dirty="0" smtClean="0">
                <a:latin typeface="TH SarabunPSK"/>
                <a:cs typeface="TH SarabunPSK"/>
              </a:rPr>
              <a:t> </a:t>
            </a:r>
            <a:r>
              <a:rPr lang="th-TH" spc="-15" dirty="0" smtClean="0">
                <a:latin typeface="TH SarabunPSK"/>
                <a:cs typeface="TH SarabunPSK"/>
              </a:rPr>
              <a:t>ค</a:t>
            </a:r>
            <a:r>
              <a:rPr lang="th-TH" spc="155" dirty="0" smtClean="0">
                <a:latin typeface="TH SarabunPSK"/>
                <a:cs typeface="TH SarabunPSK"/>
              </a:rPr>
              <a:t>ื</a:t>
            </a:r>
            <a:r>
              <a:rPr lang="th-TH" spc="-10" dirty="0" smtClean="0">
                <a:latin typeface="TH SarabunPSK"/>
                <a:cs typeface="TH SarabunPSK"/>
              </a:rPr>
              <a:t>อ </a:t>
            </a:r>
            <a:r>
              <a:rPr lang="th-TH" spc="-40" dirty="0" smtClean="0">
                <a:latin typeface="TH SarabunPSK"/>
                <a:cs typeface="TH SarabunPSK"/>
              </a:rPr>
              <a:t> </a:t>
            </a:r>
            <a:r>
              <a:rPr lang="th-TH" spc="-10" dirty="0" smtClean="0">
                <a:latin typeface="TH SarabunPSK"/>
                <a:cs typeface="TH SarabunPSK"/>
              </a:rPr>
              <a:t>ก</a:t>
            </a:r>
            <a:r>
              <a:rPr lang="th-TH" spc="-185" dirty="0" smtClean="0">
                <a:latin typeface="TH SarabunPSK"/>
                <a:cs typeface="TH SarabunPSK"/>
              </a:rPr>
              <a:t> </a:t>
            </a:r>
            <a:r>
              <a:rPr lang="th-TH" spc="-5" dirty="0" smtClean="0">
                <a:latin typeface="TH SarabunPSK"/>
                <a:cs typeface="TH SarabunPSK"/>
              </a:rPr>
              <a:t>ร</a:t>
            </a:r>
            <a:r>
              <a:rPr lang="th-TH" spc="-190" dirty="0" smtClean="0">
                <a:latin typeface="TH SarabunPSK"/>
                <a:cs typeface="TH SarabunPSK"/>
              </a:rPr>
              <a:t> </a:t>
            </a:r>
            <a:r>
              <a:rPr lang="th-TH" spc="-10" dirty="0" smtClean="0">
                <a:latin typeface="TH SarabunPSK"/>
                <a:cs typeface="TH SarabunPSK"/>
              </a:rPr>
              <a:t>ะ</a:t>
            </a:r>
            <a:r>
              <a:rPr lang="th-TH" spc="-200" dirty="0" smtClean="0">
                <a:latin typeface="TH SarabunPSK"/>
                <a:cs typeface="TH SarabunPSK"/>
              </a:rPr>
              <a:t> </a:t>
            </a:r>
            <a:r>
              <a:rPr lang="th-TH" spc="145" dirty="0" smtClean="0">
                <a:latin typeface="TH SarabunPSK"/>
                <a:cs typeface="TH SarabunPSK"/>
              </a:rPr>
              <a:t>บ</a:t>
            </a:r>
            <a:r>
              <a:rPr lang="th-TH" spc="-10" dirty="0" smtClean="0">
                <a:latin typeface="TH SarabunPSK"/>
                <a:cs typeface="TH SarabunPSK"/>
              </a:rPr>
              <a:t>ว</a:t>
            </a:r>
            <a:r>
              <a:rPr lang="th-TH" spc="-175" dirty="0" smtClean="0">
                <a:latin typeface="TH SarabunPSK"/>
                <a:cs typeface="TH SarabunPSK"/>
              </a:rPr>
              <a:t> </a:t>
            </a:r>
            <a:r>
              <a:rPr lang="th-TH" spc="-10" dirty="0" smtClean="0">
                <a:latin typeface="TH SarabunPSK"/>
                <a:cs typeface="TH SarabunPSK"/>
              </a:rPr>
              <a:t>น</a:t>
            </a:r>
            <a:r>
              <a:rPr lang="th-TH" spc="-190" dirty="0" smtClean="0">
                <a:latin typeface="TH SarabunPSK"/>
                <a:cs typeface="TH SarabunPSK"/>
              </a:rPr>
              <a:t> </a:t>
            </a:r>
            <a:r>
              <a:rPr lang="th-TH" spc="-10" dirty="0" smtClean="0">
                <a:latin typeface="TH SarabunPSK"/>
                <a:cs typeface="TH SarabunPSK"/>
              </a:rPr>
              <a:t>ก</a:t>
            </a:r>
            <a:r>
              <a:rPr lang="th-TH" spc="-195" dirty="0" smtClean="0">
                <a:latin typeface="TH SarabunPSK"/>
                <a:cs typeface="TH SarabunPSK"/>
              </a:rPr>
              <a:t> </a:t>
            </a:r>
            <a:r>
              <a:rPr lang="th-TH" spc="-5" dirty="0" smtClean="0">
                <a:latin typeface="TH SarabunPSK"/>
                <a:cs typeface="TH SarabunPSK"/>
              </a:rPr>
              <a:t>า</a:t>
            </a:r>
            <a:r>
              <a:rPr lang="th-TH" spc="-190" dirty="0" smtClean="0">
                <a:latin typeface="TH SarabunPSK"/>
                <a:cs typeface="TH SarabunPSK"/>
              </a:rPr>
              <a:t> </a:t>
            </a:r>
            <a:r>
              <a:rPr lang="th-TH" spc="-5" dirty="0" smtClean="0">
                <a:latin typeface="TH SarabunPSK"/>
                <a:cs typeface="TH SarabunPSK"/>
              </a:rPr>
              <a:t>ร</a:t>
            </a:r>
            <a:r>
              <a:rPr lang="th-TH" spc="-180" dirty="0" smtClean="0">
                <a:latin typeface="TH SarabunPSK"/>
                <a:cs typeface="TH SarabunPSK"/>
              </a:rPr>
              <a:t> 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155" dirty="0" smtClean="0">
                <a:latin typeface="TH SarabunPSK"/>
                <a:cs typeface="TH SarabunPSK"/>
              </a:rPr>
              <a:t></a:t>
            </a:r>
            <a:r>
              <a:rPr lang="th-TH" spc="-10" dirty="0" smtClean="0">
                <a:latin typeface="TH SarabunPSK"/>
                <a:cs typeface="TH SarabunPSK"/>
              </a:rPr>
              <a:t>อ</a:t>
            </a:r>
            <a:r>
              <a:rPr lang="th-TH" spc="-200" dirty="0" smtClean="0">
                <a:latin typeface="TH SarabunPSK"/>
                <a:cs typeface="TH SarabunPSK"/>
              </a:rPr>
              <a:t> </a:t>
            </a:r>
            <a:r>
              <a:rPr lang="th-TH" spc="-10" dirty="0" smtClean="0">
                <a:latin typeface="TH SarabunPSK"/>
                <a:cs typeface="TH SarabunPSK"/>
              </a:rPr>
              <a:t>น</a:t>
            </a:r>
            <a:r>
              <a:rPr lang="th-TH" spc="-190" dirty="0" smtClean="0">
                <a:latin typeface="TH SarabunPSK"/>
                <a:cs typeface="TH SarabunPSK"/>
              </a:rPr>
              <a:t>                    </a:t>
            </a:r>
            <a:r>
              <a:rPr lang="th-TH" spc="-10" dirty="0" smtClean="0">
                <a:latin typeface="TH SarabunPSK"/>
                <a:cs typeface="TH SarabunPSK"/>
              </a:rPr>
              <a:t>ก</a:t>
            </a:r>
            <a:r>
              <a:rPr lang="th-TH" spc="-185" dirty="0" smtClean="0">
                <a:latin typeface="TH SarabunPSK"/>
                <a:cs typeface="TH SarabunPSK"/>
              </a:rPr>
              <a:t> </a:t>
            </a:r>
            <a:r>
              <a:rPr lang="th-TH" spc="-5" dirty="0" smtClean="0">
                <a:latin typeface="TH SarabunPSK"/>
                <a:cs typeface="TH SarabunPSK"/>
              </a:rPr>
              <a:t>า</a:t>
            </a:r>
            <a:r>
              <a:rPr lang="th-TH" spc="-190" dirty="0" smtClean="0">
                <a:latin typeface="TH SarabunPSK"/>
                <a:cs typeface="TH SarabunPSK"/>
              </a:rPr>
              <a:t> </a:t>
            </a:r>
            <a:r>
              <a:rPr lang="th-TH" spc="-5" dirty="0" smtClean="0">
                <a:latin typeface="TH SarabunPSK"/>
                <a:cs typeface="TH SarabunPSK"/>
              </a:rPr>
              <a:t>ร</a:t>
            </a:r>
            <a:r>
              <a:rPr lang="th-TH" spc="-190" dirty="0" smtClean="0">
                <a:latin typeface="TH SarabunPSK"/>
                <a:cs typeface="TH SarabunPSK"/>
              </a:rPr>
              <a:t> </a:t>
            </a:r>
            <a:r>
              <a:rPr lang="th-TH" spc="-10" dirty="0" smtClean="0">
                <a:latin typeface="TH SarabunPSK"/>
                <a:cs typeface="TH SarabunPSK"/>
              </a:rPr>
              <a:t>ผ</a:t>
            </a:r>
            <a:r>
              <a:rPr lang="th-TH" spc="-190" dirty="0" smtClean="0">
                <a:latin typeface="TH SarabunPSK"/>
                <a:cs typeface="TH SarabunPSK"/>
              </a:rPr>
              <a:t> </a:t>
            </a:r>
            <a:r>
              <a:rPr lang="th-TH" spc="-5" dirty="0" smtClean="0">
                <a:latin typeface="TH SarabunPSK"/>
                <a:cs typeface="TH SarabunPSK"/>
              </a:rPr>
              <a:t>ลิ</a:t>
            </a:r>
            <a:r>
              <a:rPr lang="th-TH" spc="-195" dirty="0" smtClean="0">
                <a:latin typeface="TH SarabunPSK"/>
                <a:cs typeface="TH SarabunPSK"/>
              </a:rPr>
              <a:t> </a:t>
            </a:r>
            <a:r>
              <a:rPr lang="th-TH" spc="-10" dirty="0" smtClean="0">
                <a:latin typeface="TH SarabunPSK"/>
                <a:cs typeface="TH SarabunPSK"/>
              </a:rPr>
              <a:t>ต</a:t>
            </a:r>
            <a:r>
              <a:rPr lang="th-TH" spc="-5" dirty="0" smtClean="0">
                <a:latin typeface="TH SarabunPSK"/>
                <a:cs typeface="TH SarabunPSK"/>
              </a:rPr>
              <a:t>(</a:t>
            </a:r>
            <a:r>
              <a:rPr lang="th-TH" spc="-185" dirty="0" smtClean="0">
                <a:latin typeface="TH SarabunPSK"/>
                <a:cs typeface="TH SarabunPSK"/>
              </a:rPr>
              <a:t> </a:t>
            </a:r>
            <a:r>
              <a:rPr lang="en-US" spc="-15" dirty="0" smtClean="0">
                <a:latin typeface="TH SarabunPSK"/>
                <a:cs typeface="TH SarabunPSK"/>
              </a:rPr>
              <a:t>p</a:t>
            </a:r>
            <a:r>
              <a:rPr lang="en-US" spc="-5" dirty="0" smtClean="0">
                <a:latin typeface="TH SarabunPSK"/>
                <a:cs typeface="TH SarabunPSK"/>
              </a:rPr>
              <a:t>re- </a:t>
            </a:r>
            <a:r>
              <a:rPr lang="en-US" spc="-15" dirty="0" smtClean="0">
                <a:latin typeface="TH SarabunPSK"/>
                <a:cs typeface="TH SarabunPSK"/>
              </a:rPr>
              <a:t>p</a:t>
            </a:r>
            <a:r>
              <a:rPr lang="en-US" spc="-5" dirty="0" smtClean="0">
                <a:latin typeface="TH SarabunPSK"/>
                <a:cs typeface="TH SarabunPSK"/>
              </a:rPr>
              <a:t>ro</a:t>
            </a:r>
            <a:r>
              <a:rPr lang="en-US" spc="-15" dirty="0" smtClean="0">
                <a:latin typeface="TH SarabunPSK"/>
                <a:cs typeface="TH SarabunPSK"/>
              </a:rPr>
              <a:t>d</a:t>
            </a:r>
            <a:r>
              <a:rPr lang="en-US" spc="-10" dirty="0" smtClean="0">
                <a:latin typeface="TH SarabunPSK"/>
                <a:cs typeface="TH SarabunPSK"/>
              </a:rPr>
              <a:t>u</a:t>
            </a:r>
            <a:r>
              <a:rPr lang="en-US" spc="-15" dirty="0" smtClean="0">
                <a:latin typeface="TH SarabunPSK"/>
                <a:cs typeface="TH SarabunPSK"/>
              </a:rPr>
              <a:t>c</a:t>
            </a:r>
            <a:r>
              <a:rPr lang="en-US" spc="-5" dirty="0" smtClean="0">
                <a:latin typeface="TH SarabunPSK"/>
                <a:cs typeface="TH SarabunPSK"/>
              </a:rPr>
              <a:t>t</a:t>
            </a:r>
            <a:r>
              <a:rPr lang="en-US" spc="-10" dirty="0" smtClean="0">
                <a:latin typeface="TH SarabunPSK"/>
                <a:cs typeface="TH SarabunPSK"/>
              </a:rPr>
              <a:t>ion</a:t>
            </a:r>
            <a:r>
              <a:rPr lang="en-US" spc="25" dirty="0" smtClean="0">
                <a:latin typeface="TH SarabunPSK"/>
                <a:cs typeface="TH SarabunPSK"/>
              </a:rPr>
              <a:t>)</a:t>
            </a:r>
            <a:r>
              <a:rPr lang="th-TH" spc="20" dirty="0" smtClean="0">
                <a:latin typeface="TH SarabunPSK"/>
                <a:cs typeface="TH SarabunPSK"/>
              </a:rPr>
              <a:t>ก</a:t>
            </a:r>
            <a:r>
              <a:rPr lang="th-TH" spc="25" dirty="0" smtClean="0">
                <a:latin typeface="TH SarabunPSK"/>
                <a:cs typeface="TH SarabunPSK"/>
              </a:rPr>
              <a:t>ร</a:t>
            </a:r>
            <a:r>
              <a:rPr lang="th-TH" spc="20" dirty="0" smtClean="0">
                <a:latin typeface="TH SarabunPSK"/>
                <a:cs typeface="TH SarabunPSK"/>
              </a:rPr>
              <a:t>ะ</a:t>
            </a:r>
            <a:r>
              <a:rPr lang="th-TH" spc="25" dirty="0" smtClean="0">
                <a:latin typeface="TH SarabunPSK"/>
                <a:cs typeface="TH SarabunPSK"/>
              </a:rPr>
              <a:t>บ</a:t>
            </a:r>
            <a:r>
              <a:rPr lang="th-TH" spc="30" dirty="0" smtClean="0">
                <a:latin typeface="TH SarabunPSK"/>
                <a:cs typeface="TH SarabunPSK"/>
              </a:rPr>
              <a:t>ว</a:t>
            </a:r>
            <a:r>
              <a:rPr lang="th-TH" spc="25" dirty="0" smtClean="0">
                <a:latin typeface="TH SarabunPSK"/>
                <a:cs typeface="TH SarabunPSK"/>
              </a:rPr>
              <a:t>น</a:t>
            </a:r>
            <a:r>
              <a:rPr lang="th-TH" spc="30" dirty="0" smtClean="0">
                <a:latin typeface="TH SarabunPSK"/>
                <a:cs typeface="TH SarabunPSK"/>
              </a:rPr>
              <a:t>ก</a:t>
            </a:r>
            <a:r>
              <a:rPr lang="th-TH" spc="25" dirty="0" smtClean="0">
                <a:latin typeface="TH SarabunPSK"/>
                <a:cs typeface="TH SarabunPSK"/>
              </a:rPr>
              <a:t>ารผ</a:t>
            </a:r>
            <a:r>
              <a:rPr lang="th-TH" spc="-10" dirty="0" smtClean="0">
                <a:latin typeface="TH SarabunPSK"/>
                <a:cs typeface="TH SarabunPSK"/>
              </a:rPr>
              <a:t>ล</a:t>
            </a:r>
            <a:r>
              <a:rPr lang="th-TH" spc="20" dirty="0" smtClean="0">
                <a:latin typeface="TH SarabunPSK"/>
                <a:cs typeface="TH SarabunPSK"/>
              </a:rPr>
              <a:t>ิ</a:t>
            </a:r>
            <a:r>
              <a:rPr lang="th-TH" spc="-10" dirty="0" smtClean="0">
                <a:latin typeface="TH SarabunPSK"/>
                <a:cs typeface="TH SarabunPSK"/>
              </a:rPr>
              <a:t>ต</a:t>
            </a:r>
            <a:r>
              <a:rPr lang="th-TH" spc="75" dirty="0" smtClean="0">
                <a:latin typeface="TH SarabunPSK"/>
                <a:cs typeface="TH SarabunPSK"/>
              </a:rPr>
              <a:t> </a:t>
            </a:r>
            <a:r>
              <a:rPr lang="th-TH" spc="35" dirty="0" smtClean="0">
                <a:latin typeface="TH SarabunPSK"/>
                <a:cs typeface="TH SarabunPSK"/>
              </a:rPr>
              <a:t>(</a:t>
            </a:r>
            <a:r>
              <a:rPr lang="en-US" spc="-15" dirty="0" smtClean="0">
                <a:latin typeface="TH SarabunPSK"/>
                <a:cs typeface="TH SarabunPSK"/>
              </a:rPr>
              <a:t>p</a:t>
            </a:r>
            <a:r>
              <a:rPr lang="en-US" spc="-5" dirty="0" smtClean="0">
                <a:latin typeface="TH SarabunPSK"/>
                <a:cs typeface="TH SarabunPSK"/>
              </a:rPr>
              <a:t>ro</a:t>
            </a:r>
            <a:r>
              <a:rPr lang="en-US" spc="-15" dirty="0" smtClean="0">
                <a:latin typeface="TH SarabunPSK"/>
                <a:cs typeface="TH SarabunPSK"/>
              </a:rPr>
              <a:t>d</a:t>
            </a:r>
            <a:r>
              <a:rPr lang="en-US" spc="-10" dirty="0" smtClean="0">
                <a:latin typeface="TH SarabunPSK"/>
                <a:cs typeface="TH SarabunPSK"/>
              </a:rPr>
              <a:t>u</a:t>
            </a:r>
            <a:r>
              <a:rPr lang="en-US" spc="-15" dirty="0" smtClean="0">
                <a:latin typeface="TH SarabunPSK"/>
                <a:cs typeface="TH SarabunPSK"/>
              </a:rPr>
              <a:t>c</a:t>
            </a:r>
            <a:r>
              <a:rPr lang="en-US" spc="-5" dirty="0" smtClean="0">
                <a:latin typeface="TH SarabunPSK"/>
                <a:cs typeface="TH SarabunPSK"/>
              </a:rPr>
              <a:t>t</a:t>
            </a:r>
            <a:r>
              <a:rPr lang="en-US" spc="-10" dirty="0" smtClean="0">
                <a:latin typeface="TH SarabunPSK"/>
                <a:cs typeface="TH SarabunPSK"/>
              </a:rPr>
              <a:t>ion</a:t>
            </a:r>
            <a:r>
              <a:rPr lang="en-US" spc="25" dirty="0" smtClean="0">
                <a:latin typeface="TH SarabunPSK"/>
                <a:cs typeface="TH SarabunPSK"/>
              </a:rPr>
              <a:t>)</a:t>
            </a:r>
            <a:r>
              <a:rPr lang="th-TH" spc="20" dirty="0" smtClean="0">
                <a:latin typeface="TH SarabunPSK"/>
                <a:cs typeface="TH SarabunPSK"/>
              </a:rPr>
              <a:t>แ</a:t>
            </a:r>
            <a:r>
              <a:rPr lang="th-TH" spc="25" dirty="0" smtClean="0">
                <a:latin typeface="TH SarabunPSK"/>
                <a:cs typeface="TH SarabunPSK"/>
              </a:rPr>
              <a:t>ล</a:t>
            </a:r>
            <a:r>
              <a:rPr lang="th-TH" spc="20" dirty="0" smtClean="0">
                <a:latin typeface="TH SarabunPSK"/>
                <a:cs typeface="TH SarabunPSK"/>
              </a:rPr>
              <a:t>ะก</a:t>
            </a:r>
            <a:r>
              <a:rPr lang="th-TH" spc="25" dirty="0" smtClean="0">
                <a:latin typeface="TH SarabunPSK"/>
                <a:cs typeface="TH SarabunPSK"/>
              </a:rPr>
              <a:t>ร</a:t>
            </a:r>
            <a:r>
              <a:rPr lang="th-TH" spc="20" dirty="0" smtClean="0">
                <a:latin typeface="TH SarabunPSK"/>
                <a:cs typeface="TH SarabunPSK"/>
              </a:rPr>
              <a:t>ะ</a:t>
            </a:r>
            <a:r>
              <a:rPr lang="th-TH" spc="35" dirty="0" smtClean="0">
                <a:latin typeface="TH SarabunPSK"/>
                <a:cs typeface="TH SarabunPSK"/>
              </a:rPr>
              <a:t>บ</a:t>
            </a:r>
            <a:r>
              <a:rPr lang="th-TH" spc="30" dirty="0" smtClean="0">
                <a:latin typeface="TH SarabunPSK"/>
                <a:cs typeface="TH SarabunPSK"/>
              </a:rPr>
              <a:t>ว</a:t>
            </a:r>
            <a:r>
              <a:rPr lang="th-TH" spc="25" dirty="0" smtClean="0">
                <a:latin typeface="TH SarabunPSK"/>
                <a:cs typeface="TH SarabunPSK"/>
              </a:rPr>
              <a:t>น</a:t>
            </a:r>
            <a:r>
              <a:rPr lang="th-TH" spc="20" dirty="0" smtClean="0">
                <a:latin typeface="TH SarabunPSK"/>
                <a:cs typeface="TH SarabunPSK"/>
              </a:rPr>
              <a:t>ก</a:t>
            </a:r>
            <a:r>
              <a:rPr lang="th-TH" spc="25" dirty="0" smtClean="0">
                <a:latin typeface="TH SarabunPSK"/>
                <a:cs typeface="TH SarabunPSK"/>
              </a:rPr>
              <a:t>าร              ห</a:t>
            </a:r>
            <a:r>
              <a:rPr lang="th-TH" spc="-10" dirty="0" smtClean="0">
                <a:latin typeface="TH SarabunPSK"/>
                <a:cs typeface="TH SarabunPSK"/>
              </a:rPr>
              <a:t>ล</a:t>
            </a:r>
            <a:r>
              <a:rPr lang="th-TH" spc="30" dirty="0" smtClean="0">
                <a:latin typeface="TH SarabunPSK"/>
                <a:cs typeface="TH SarabunPSK"/>
              </a:rPr>
              <a:t>ั</a:t>
            </a:r>
            <a:r>
              <a:rPr lang="th-TH" spc="25" dirty="0" smtClean="0">
                <a:latin typeface="TH SarabunPSK"/>
                <a:cs typeface="TH SarabunPSK"/>
              </a:rPr>
              <a:t>ง</a:t>
            </a:r>
            <a:r>
              <a:rPr lang="th-TH" spc="20" dirty="0" smtClean="0">
                <a:latin typeface="TH SarabunPSK"/>
                <a:cs typeface="TH SarabunPSK"/>
              </a:rPr>
              <a:t>ก</a:t>
            </a:r>
            <a:r>
              <a:rPr lang="th-TH" spc="25" dirty="0" smtClean="0">
                <a:latin typeface="TH SarabunPSK"/>
                <a:cs typeface="TH SarabunPSK"/>
              </a:rPr>
              <a:t>ารผ</a:t>
            </a:r>
            <a:r>
              <a:rPr lang="th-TH" spc="-10" dirty="0" smtClean="0">
                <a:latin typeface="TH SarabunPSK"/>
                <a:cs typeface="TH SarabunPSK"/>
              </a:rPr>
              <a:t>ล</a:t>
            </a:r>
            <a:r>
              <a:rPr lang="th-TH" spc="20" dirty="0" smtClean="0">
                <a:latin typeface="TH SarabunPSK"/>
                <a:cs typeface="TH SarabunPSK"/>
              </a:rPr>
              <a:t>ิ</a:t>
            </a:r>
            <a:r>
              <a:rPr lang="th-TH" spc="-10" dirty="0" smtClean="0">
                <a:latin typeface="TH SarabunPSK"/>
                <a:cs typeface="TH SarabunPSK"/>
              </a:rPr>
              <a:t>ต</a:t>
            </a:r>
            <a:r>
              <a:rPr lang="th-TH" spc="85" dirty="0" smtClean="0">
                <a:latin typeface="TH SarabunPSK"/>
                <a:cs typeface="TH SarabunPSK"/>
              </a:rPr>
              <a:t> </a:t>
            </a:r>
            <a:r>
              <a:rPr lang="th-TH" spc="25" dirty="0" smtClean="0">
                <a:latin typeface="TH SarabunPSK"/>
                <a:cs typeface="TH SarabunPSK"/>
              </a:rPr>
              <a:t>(</a:t>
            </a:r>
            <a:r>
              <a:rPr lang="en-US" spc="-15" dirty="0" smtClean="0">
                <a:latin typeface="TH SarabunPSK"/>
                <a:cs typeface="TH SarabunPSK"/>
              </a:rPr>
              <a:t>p</a:t>
            </a:r>
            <a:r>
              <a:rPr lang="en-US" spc="-10" dirty="0" smtClean="0">
                <a:latin typeface="TH SarabunPSK"/>
                <a:cs typeface="TH SarabunPSK"/>
              </a:rPr>
              <a:t>o</a:t>
            </a:r>
            <a:r>
              <a:rPr lang="en-US" spc="0" dirty="0" smtClean="0">
                <a:latin typeface="TH SarabunPSK"/>
                <a:cs typeface="TH SarabunPSK"/>
              </a:rPr>
              <a:t>s</a:t>
            </a:r>
            <a:r>
              <a:rPr lang="en-US" spc="-5" dirty="0" smtClean="0">
                <a:latin typeface="TH SarabunPSK"/>
                <a:cs typeface="TH SarabunPSK"/>
              </a:rPr>
              <a:t>t-</a:t>
            </a:r>
            <a:r>
              <a:rPr lang="en-US" spc="-15" dirty="0" smtClean="0">
                <a:latin typeface="TH SarabunPSK"/>
                <a:cs typeface="TH SarabunPSK"/>
              </a:rPr>
              <a:t>p</a:t>
            </a:r>
            <a:r>
              <a:rPr lang="en-US" spc="-5" dirty="0" smtClean="0">
                <a:latin typeface="TH SarabunPSK"/>
                <a:cs typeface="TH SarabunPSK"/>
              </a:rPr>
              <a:t>ro</a:t>
            </a:r>
            <a:r>
              <a:rPr lang="en-US" spc="-15" dirty="0" smtClean="0">
                <a:latin typeface="TH SarabunPSK"/>
                <a:cs typeface="TH SarabunPSK"/>
              </a:rPr>
              <a:t>d</a:t>
            </a:r>
            <a:r>
              <a:rPr lang="en-US" spc="-10" dirty="0" smtClean="0">
                <a:latin typeface="TH SarabunPSK"/>
                <a:cs typeface="TH SarabunPSK"/>
              </a:rPr>
              <a:t>u</a:t>
            </a:r>
            <a:r>
              <a:rPr lang="en-US" spc="-15" dirty="0" smtClean="0">
                <a:latin typeface="TH SarabunPSK"/>
                <a:cs typeface="TH SarabunPSK"/>
              </a:rPr>
              <a:t>c</a:t>
            </a:r>
            <a:r>
              <a:rPr lang="en-US" spc="-5" dirty="0" smtClean="0">
                <a:latin typeface="TH SarabunPSK"/>
                <a:cs typeface="TH SarabunPSK"/>
              </a:rPr>
              <a:t>t</a:t>
            </a:r>
            <a:r>
              <a:rPr lang="en-US" spc="-10" dirty="0" smtClean="0">
                <a:latin typeface="TH SarabunPSK"/>
                <a:cs typeface="TH SarabunPSK"/>
              </a:rPr>
              <a:t>ion</a:t>
            </a:r>
            <a:r>
              <a:rPr lang="en-US" spc="25" dirty="0" smtClean="0">
                <a:latin typeface="TH SarabunPSK"/>
                <a:cs typeface="TH SarabunPSK"/>
              </a:rPr>
              <a:t>)</a:t>
            </a:r>
            <a:r>
              <a:rPr lang="th-TH" spc="25" dirty="0" smtClean="0">
                <a:latin typeface="TH SarabunPSK"/>
                <a:cs typeface="TH SarabunPSK"/>
              </a:rPr>
              <a:t>ค</a:t>
            </a:r>
            <a:r>
              <a:rPr lang="th-TH" spc="-10" dirty="0" smtClean="0">
                <a:latin typeface="TH SarabunPSK"/>
                <a:cs typeface="TH SarabunPSK"/>
              </a:rPr>
              <a:t>ล</a:t>
            </a:r>
            <a:r>
              <a:rPr lang="th-TH" spc="20" dirty="0" smtClean="0">
                <a:latin typeface="TH SarabunPSK"/>
                <a:cs typeface="TH SarabunPSK"/>
              </a:rPr>
              <a:t></a:t>
            </a:r>
            <a:r>
              <a:rPr lang="th-TH" spc="25" dirty="0" smtClean="0">
                <a:latin typeface="TH SarabunPSK"/>
                <a:cs typeface="TH SarabunPSK"/>
              </a:rPr>
              <a:t>าย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30" dirty="0" smtClean="0">
                <a:latin typeface="TH SarabunPSK"/>
                <a:cs typeface="TH SarabunPSK"/>
              </a:rPr>
              <a:t>ั</a:t>
            </a:r>
            <a:r>
              <a:rPr lang="th-TH" spc="-10" dirty="0" smtClean="0">
                <a:latin typeface="TH SarabunPSK"/>
                <a:cs typeface="TH SarabunPSK"/>
              </a:rPr>
              <a:t>บ</a:t>
            </a:r>
            <a:r>
              <a:rPr lang="th-TH" spc="-5" dirty="0" smtClean="0">
                <a:latin typeface="TH SarabunPSK"/>
                <a:cs typeface="TH SarabunPSK"/>
              </a:rPr>
              <a:t> ก</a:t>
            </a:r>
            <a:r>
              <a:rPr lang="th-TH" spc="0" dirty="0" smtClean="0">
                <a:latin typeface="TH SarabunPSK"/>
                <a:cs typeface="TH SarabunPSK"/>
              </a:rPr>
              <a:t>า</a:t>
            </a:r>
            <a:r>
              <a:rPr lang="th-TH" spc="15" dirty="0" smtClean="0">
                <a:latin typeface="TH SarabunPSK"/>
                <a:cs typeface="TH SarabunPSK"/>
              </a:rPr>
              <a:t>ร</a:t>
            </a:r>
            <a:r>
              <a:rPr lang="th-TH" spc="0" dirty="0" smtClean="0">
                <a:latin typeface="TH SarabunPSK"/>
                <a:cs typeface="TH SarabunPSK"/>
              </a:rPr>
              <a:t>แ</a:t>
            </a:r>
            <a:r>
              <a:rPr lang="th-TH" spc="-10" dirty="0" smtClean="0">
                <a:latin typeface="TH SarabunPSK"/>
                <a:cs typeface="TH SarabunPSK"/>
              </a:rPr>
              <a:t>บ</a:t>
            </a:r>
            <a:r>
              <a:rPr lang="th-TH" spc="5" dirty="0" smtClean="0">
                <a:latin typeface="TH SarabunPSK"/>
                <a:cs typeface="TH SarabunPSK"/>
              </a:rPr>
              <a:t>ง</a:t>
            </a:r>
            <a:r>
              <a:rPr lang="th-TH" spc="10" dirty="0" smtClean="0">
                <a:latin typeface="TH SarabunPSK"/>
                <a:cs typeface="TH SarabunPSK"/>
              </a:rPr>
              <a:t>ก</a:t>
            </a:r>
            <a:r>
              <a:rPr lang="th-TH" spc="0" dirty="0" smtClean="0">
                <a:latin typeface="TH SarabunPSK"/>
                <a:cs typeface="TH SarabunPSK"/>
              </a:rPr>
              <a:t>ร</a:t>
            </a:r>
            <a:r>
              <a:rPr lang="th-TH" spc="5" dirty="0" smtClean="0">
                <a:latin typeface="TH SarabunPSK"/>
                <a:cs typeface="TH SarabunPSK"/>
              </a:rPr>
              <a:t>ะ</a:t>
            </a:r>
            <a:r>
              <a:rPr lang="th-TH" spc="0" dirty="0" smtClean="0">
                <a:latin typeface="TH SarabunPSK"/>
                <a:cs typeface="TH SarabunPSK"/>
              </a:rPr>
              <a:t>บ</a:t>
            </a:r>
            <a:r>
              <a:rPr lang="th-TH" spc="15" dirty="0" smtClean="0">
                <a:latin typeface="TH SarabunPSK"/>
                <a:cs typeface="TH SarabunPSK"/>
              </a:rPr>
              <a:t>ว</a:t>
            </a:r>
            <a:r>
              <a:rPr lang="th-TH" spc="0" dirty="0" smtClean="0">
                <a:latin typeface="TH SarabunPSK"/>
                <a:cs typeface="TH SarabunPSK"/>
              </a:rPr>
              <a:t>น</a:t>
            </a:r>
            <a:r>
              <a:rPr lang="th-TH" spc="10" dirty="0" smtClean="0">
                <a:latin typeface="TH SarabunPSK"/>
                <a:cs typeface="TH SarabunPSK"/>
              </a:rPr>
              <a:t>ก</a:t>
            </a:r>
            <a:r>
              <a:rPr lang="th-TH" spc="0" dirty="0" smtClean="0">
                <a:latin typeface="TH SarabunPSK"/>
                <a:cs typeface="TH SarabunPSK"/>
              </a:rPr>
              <a:t>า</a:t>
            </a:r>
            <a:r>
              <a:rPr lang="th-TH" spc="15" dirty="0" smtClean="0">
                <a:latin typeface="TH SarabunPSK"/>
                <a:cs typeface="TH SarabunPSK"/>
              </a:rPr>
              <a:t>ร</a:t>
            </a:r>
            <a:r>
              <a:rPr lang="th-TH" spc="5" dirty="0" smtClean="0">
                <a:latin typeface="TH SarabunPSK"/>
                <a:cs typeface="TH SarabunPSK"/>
              </a:rPr>
              <a:t>ผ</a:t>
            </a:r>
            <a:r>
              <a:rPr lang="th-TH" spc="-10" dirty="0" smtClean="0">
                <a:latin typeface="TH SarabunPSK"/>
                <a:cs typeface="TH SarabunPSK"/>
              </a:rPr>
              <a:t>ล</a:t>
            </a:r>
            <a:r>
              <a:rPr lang="th-TH" spc="10" dirty="0" smtClean="0">
                <a:latin typeface="TH SarabunPSK"/>
                <a:cs typeface="TH SarabunPSK"/>
              </a:rPr>
              <a:t>ิต</a:t>
            </a:r>
            <a:r>
              <a:rPr lang="th-TH" spc="-5" dirty="0" smtClean="0">
                <a:latin typeface="TH SarabunPSK"/>
                <a:cs typeface="TH SarabunPSK"/>
              </a:rPr>
              <a:t>ข</a:t>
            </a:r>
            <a:r>
              <a:rPr lang="th-TH" spc="5" dirty="0" smtClean="0">
                <a:latin typeface="TH SarabunPSK"/>
                <a:cs typeface="TH SarabunPSK"/>
              </a:rPr>
              <a:t>อง</a:t>
            </a:r>
            <a:r>
              <a:rPr lang="th-TH" spc="15" dirty="0" smtClean="0">
                <a:latin typeface="TH SarabunPSK"/>
                <a:cs typeface="TH SarabunPSK"/>
              </a:rPr>
              <a:t>ร</a:t>
            </a:r>
            <a:r>
              <a:rPr lang="th-TH" spc="0" dirty="0" smtClean="0">
                <a:latin typeface="TH SarabunPSK"/>
                <a:cs typeface="TH SarabunPSK"/>
              </a:rPr>
              <a:t>า</a:t>
            </a:r>
            <a:r>
              <a:rPr lang="th-TH" spc="15" dirty="0" smtClean="0">
                <a:latin typeface="TH SarabunPSK"/>
                <a:cs typeface="TH SarabunPSK"/>
              </a:rPr>
              <a:t>ย</a:t>
            </a:r>
            <a:r>
              <a:rPr lang="th-TH" spc="-5" dirty="0" smtClean="0">
                <a:latin typeface="TH SarabunPSK"/>
                <a:cs typeface="TH SarabunPSK"/>
              </a:rPr>
              <a:t>ก</a:t>
            </a:r>
            <a:r>
              <a:rPr lang="th-TH" spc="10" dirty="0" smtClean="0">
                <a:latin typeface="TH SarabunPSK"/>
                <a:cs typeface="TH SarabunPSK"/>
              </a:rPr>
              <a:t>า</a:t>
            </a:r>
            <a:r>
              <a:rPr lang="th-TH" spc="0" dirty="0" smtClean="0">
                <a:latin typeface="TH SarabunPSK"/>
                <a:cs typeface="TH SarabunPSK"/>
              </a:rPr>
              <a:t>ร</a:t>
            </a:r>
            <a:r>
              <a:rPr lang="th-TH" spc="20" dirty="0" smtClean="0">
                <a:latin typeface="TH SarabunPSK"/>
                <a:cs typeface="TH SarabunPSK"/>
              </a:rPr>
              <a:t>โ</a:t>
            </a:r>
            <a:r>
              <a:rPr lang="th-TH" spc="-5" dirty="0" smtClean="0">
                <a:latin typeface="TH SarabunPSK"/>
                <a:cs typeface="TH SarabunPSK"/>
              </a:rPr>
              <a:t>ท</a:t>
            </a:r>
            <a:r>
              <a:rPr lang="th-TH" spc="15" dirty="0" smtClean="0">
                <a:latin typeface="TH SarabunPSK"/>
                <a:cs typeface="TH SarabunPSK"/>
              </a:rPr>
              <a:t>ร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10" dirty="0" smtClean="0">
                <a:latin typeface="TH SarabunPSK"/>
                <a:cs typeface="TH SarabunPSK"/>
              </a:rPr>
              <a:t>ั</a:t>
            </a:r>
            <a:r>
              <a:rPr lang="th-TH" spc="-5" dirty="0" smtClean="0">
                <a:latin typeface="TH SarabunPSK"/>
                <a:cs typeface="TH SarabunPSK"/>
              </a:rPr>
              <a:t>ศน</a:t>
            </a:r>
            <a:r>
              <a:rPr lang="th-TH" spc="20" dirty="0" smtClean="0">
                <a:latin typeface="TH SarabunPSK"/>
                <a:cs typeface="TH SarabunPSK"/>
              </a:rPr>
              <a:t> </a:t>
            </a:r>
            <a:r>
              <a:rPr lang="th-TH" spc="10" dirty="0" smtClean="0">
                <a:latin typeface="TH SarabunPSK"/>
                <a:cs typeface="TH SarabunPSK"/>
              </a:rPr>
              <a:t>แ</a:t>
            </a:r>
            <a:r>
              <a:rPr lang="th-TH" spc="-10" dirty="0" smtClean="0">
                <a:latin typeface="TH SarabunPSK"/>
                <a:cs typeface="TH SarabunPSK"/>
              </a:rPr>
              <a:t>ต</a:t>
            </a:r>
            <a:r>
              <a:rPr lang="th-TH" spc="10" dirty="0" smtClean="0">
                <a:latin typeface="TH SarabunPSK"/>
                <a:cs typeface="TH SarabunPSK"/>
              </a:rPr>
              <a:t></a:t>
            </a:r>
            <a:r>
              <a:rPr lang="th-TH" spc="15" dirty="0" smtClean="0">
                <a:latin typeface="TH SarabunPSK"/>
                <a:cs typeface="TH SarabunPSK"/>
              </a:rPr>
              <a:t>เนื่</a:t>
            </a:r>
            <a:r>
              <a:rPr lang="th-TH" spc="5" dirty="0" smtClean="0">
                <a:latin typeface="TH SarabunPSK"/>
                <a:cs typeface="TH SarabunPSK"/>
              </a:rPr>
              <a:t>อง</a:t>
            </a:r>
            <a:r>
              <a:rPr lang="th-TH" spc="15" dirty="0" smtClean="0">
                <a:latin typeface="TH SarabunPSK"/>
                <a:cs typeface="TH SarabunPSK"/>
              </a:rPr>
              <a:t>จ</a:t>
            </a:r>
            <a:r>
              <a:rPr lang="th-TH" spc="0" dirty="0" smtClean="0">
                <a:latin typeface="TH SarabunPSK"/>
                <a:cs typeface="TH SarabunPSK"/>
              </a:rPr>
              <a:t>า</a:t>
            </a:r>
            <a:r>
              <a:rPr lang="th-TH" spc="10" dirty="0" smtClean="0">
                <a:latin typeface="TH SarabunPSK"/>
                <a:cs typeface="TH SarabunPSK"/>
              </a:rPr>
              <a:t>ก</a:t>
            </a:r>
            <a:r>
              <a:rPr lang="th-TH" spc="-5" dirty="0" smtClean="0">
                <a:latin typeface="TH SarabunPSK"/>
                <a:cs typeface="TH SarabunPSK"/>
              </a:rPr>
              <a:t>ว</a:t>
            </a:r>
            <a:r>
              <a:rPr lang="th-TH" spc="10" dirty="0" smtClean="0">
                <a:latin typeface="TH SarabunPSK"/>
                <a:cs typeface="TH SarabunPSK"/>
              </a:rPr>
              <a:t>ิท</a:t>
            </a:r>
            <a:r>
              <a:rPr lang="th-TH" spc="-10" dirty="0" smtClean="0">
                <a:latin typeface="TH SarabunPSK"/>
                <a:cs typeface="TH SarabunPSK"/>
              </a:rPr>
              <a:t>ย</a:t>
            </a:r>
            <a:r>
              <a:rPr lang="th-TH" spc="5" dirty="0" smtClean="0">
                <a:latin typeface="TH SarabunPSK"/>
                <a:cs typeface="TH SarabunPSK"/>
              </a:rPr>
              <a:t>ุเ</a:t>
            </a:r>
            <a:r>
              <a:rPr lang="th-TH" spc="-10" dirty="0" smtClean="0">
                <a:latin typeface="TH SarabunPSK"/>
                <a:cs typeface="TH SarabunPSK"/>
              </a:rPr>
              <a:t>ป</a:t>
            </a:r>
            <a:r>
              <a:rPr lang="th-TH" spc="5" dirty="0" smtClean="0">
                <a:latin typeface="TH SarabunPSK"/>
                <a:cs typeface="TH SarabunPSK"/>
              </a:rPr>
              <a:t></a:t>
            </a:r>
            <a:r>
              <a:rPr lang="th-TH" spc="0" dirty="0" smtClean="0">
                <a:latin typeface="TH SarabunPSK"/>
                <a:cs typeface="TH SarabunPSK"/>
              </a:rPr>
              <a:t>น</a:t>
            </a:r>
            <a:r>
              <a:rPr lang="th-TH" spc="-10" dirty="0" smtClean="0">
                <a:latin typeface="TH SarabunPSK"/>
                <a:cs typeface="TH SarabunPSK"/>
              </a:rPr>
              <a:t>ส</a:t>
            </a:r>
            <a:r>
              <a:rPr lang="th-TH" spc="-20" dirty="0" smtClean="0">
                <a:latin typeface="TH SarabunPSK"/>
                <a:cs typeface="TH SarabunPSK"/>
              </a:rPr>
              <a:t>ื</a:t>
            </a:r>
            <a:r>
              <a:rPr lang="th-TH" spc="5" dirty="0" smtClean="0">
                <a:latin typeface="TH SarabunPSK"/>
                <a:cs typeface="TH SarabunPSK"/>
              </a:rPr>
              <a:t>่</a:t>
            </a:r>
            <a:r>
              <a:rPr lang="th-TH" spc="-5" dirty="0" smtClean="0">
                <a:latin typeface="TH SarabunPSK"/>
                <a:cs typeface="TH SarabunPSK"/>
              </a:rPr>
              <a:t>อ</a:t>
            </a:r>
            <a:r>
              <a:rPr lang="th-TH" spc="15" dirty="0" smtClean="0">
                <a:latin typeface="TH SarabunPSK"/>
                <a:cs typeface="TH SarabunPSK"/>
              </a:rPr>
              <a:t>เ</a:t>
            </a:r>
            <a:r>
              <a:rPr lang="th-TH" spc="-10" dirty="0" smtClean="0">
                <a:latin typeface="TH SarabunPSK"/>
                <a:cs typeface="TH SarabunPSK"/>
              </a:rPr>
              <a:t>ส</a:t>
            </a:r>
            <a:r>
              <a:rPr lang="th-TH" spc="10" dirty="0" smtClean="0">
                <a:latin typeface="TH SarabunPSK"/>
                <a:cs typeface="TH SarabunPSK"/>
              </a:rPr>
              <a:t>ี</a:t>
            </a:r>
            <a:r>
              <a:rPr lang="th-TH" spc="15" dirty="0" smtClean="0">
                <a:latin typeface="TH SarabunPSK"/>
                <a:cs typeface="TH SarabunPSK"/>
              </a:rPr>
              <a:t>ย</a:t>
            </a:r>
            <a:r>
              <a:rPr lang="th-TH" spc="-5" dirty="0" smtClean="0">
                <a:latin typeface="TH SarabunPSK"/>
                <a:cs typeface="TH SarabunPSK"/>
              </a:rPr>
              <a:t>ง</a:t>
            </a:r>
            <a:r>
              <a:rPr lang="th-TH" spc="35" dirty="0" smtClean="0">
                <a:latin typeface="TH SarabunPSK"/>
                <a:cs typeface="TH SarabunPSK"/>
              </a:rPr>
              <a:t> </a:t>
            </a:r>
            <a:r>
              <a:rPr lang="th-TH" spc="-5" dirty="0" smtClean="0">
                <a:latin typeface="TH SarabunPSK"/>
                <a:cs typeface="TH SarabunPSK"/>
              </a:rPr>
              <a:t>ก</a:t>
            </a:r>
            <a:r>
              <a:rPr lang="th-TH" spc="15" dirty="0" smtClean="0">
                <a:latin typeface="TH SarabunPSK"/>
                <a:cs typeface="TH SarabunPSK"/>
              </a:rPr>
              <a:t>ร</a:t>
            </a:r>
            <a:r>
              <a:rPr lang="th-TH" spc="-5" dirty="0" smtClean="0">
                <a:latin typeface="TH SarabunPSK"/>
                <a:cs typeface="TH SarabunPSK"/>
              </a:rPr>
              <a:t>ะ</a:t>
            </a:r>
            <a:r>
              <a:rPr lang="th-TH" spc="10" dirty="0" smtClean="0">
                <a:latin typeface="TH SarabunPSK"/>
                <a:cs typeface="TH SarabunPSK"/>
              </a:rPr>
              <a:t>บ</a:t>
            </a:r>
            <a:r>
              <a:rPr lang="th-TH" spc="5" dirty="0" smtClean="0">
                <a:latin typeface="TH SarabunPSK"/>
                <a:cs typeface="TH SarabunPSK"/>
              </a:rPr>
              <a:t>ว</a:t>
            </a:r>
            <a:r>
              <a:rPr lang="th-TH" spc="0" dirty="0" smtClean="0">
                <a:latin typeface="TH SarabunPSK"/>
                <a:cs typeface="TH SarabunPSK"/>
              </a:rPr>
              <a:t>น</a:t>
            </a:r>
            <a:r>
              <a:rPr lang="th-TH" spc="10" dirty="0" smtClean="0">
                <a:latin typeface="TH SarabunPSK"/>
                <a:cs typeface="TH SarabunPSK"/>
              </a:rPr>
              <a:t>ก</a:t>
            </a:r>
            <a:r>
              <a:rPr lang="th-TH" spc="0" dirty="0" smtClean="0">
                <a:latin typeface="TH SarabunPSK"/>
                <a:cs typeface="TH SarabunPSK"/>
              </a:rPr>
              <a:t>า</a:t>
            </a:r>
            <a:r>
              <a:rPr lang="th-TH" spc="15" dirty="0" smtClean="0">
                <a:latin typeface="TH SarabunPSK"/>
                <a:cs typeface="TH SarabunPSK"/>
              </a:rPr>
              <a:t>ร</a:t>
            </a:r>
            <a:r>
              <a:rPr lang="th-TH" spc="5" dirty="0" smtClean="0">
                <a:latin typeface="TH SarabunPSK"/>
                <a:cs typeface="TH SarabunPSK"/>
              </a:rPr>
              <a:t>ผ</a:t>
            </a:r>
            <a:r>
              <a:rPr lang="th-TH" spc="-10" dirty="0" smtClean="0">
                <a:latin typeface="TH SarabunPSK"/>
                <a:cs typeface="TH SarabunPSK"/>
              </a:rPr>
              <a:t>ล</a:t>
            </a:r>
            <a:r>
              <a:rPr lang="th-TH" spc="20" dirty="0" smtClean="0">
                <a:latin typeface="TH SarabunPSK"/>
                <a:cs typeface="TH SarabunPSK"/>
              </a:rPr>
              <a:t>ิ</a:t>
            </a:r>
            <a:r>
              <a:rPr lang="th-TH" spc="0" dirty="0" smtClean="0">
                <a:latin typeface="TH SarabunPSK"/>
                <a:cs typeface="TH SarabunPSK"/>
              </a:rPr>
              <a:t>ต</a:t>
            </a:r>
            <a:r>
              <a:rPr lang="th-TH" spc="15" dirty="0" smtClean="0">
                <a:latin typeface="TH SarabunPSK"/>
                <a:cs typeface="TH SarabunPSK"/>
              </a:rPr>
              <a:t>ร</a:t>
            </a:r>
            <a:r>
              <a:rPr lang="th-TH" spc="0" dirty="0" smtClean="0">
                <a:latin typeface="TH SarabunPSK"/>
                <a:cs typeface="TH SarabunPSK"/>
              </a:rPr>
              <a:t>า</a:t>
            </a:r>
            <a:r>
              <a:rPr lang="th-TH" spc="15" dirty="0" smtClean="0">
                <a:latin typeface="TH SarabunPSK"/>
                <a:cs typeface="TH SarabunPSK"/>
              </a:rPr>
              <a:t>ย</a:t>
            </a:r>
            <a:r>
              <a:rPr lang="th-TH" spc="-5" dirty="0" smtClean="0">
                <a:latin typeface="TH SarabunPSK"/>
                <a:cs typeface="TH SarabunPSK"/>
              </a:rPr>
              <a:t>ก</a:t>
            </a:r>
            <a:r>
              <a:rPr lang="th-TH" spc="10" dirty="0" smtClean="0">
                <a:latin typeface="TH SarabunPSK"/>
                <a:cs typeface="TH SarabunPSK"/>
              </a:rPr>
              <a:t>า</a:t>
            </a:r>
            <a:r>
              <a:rPr lang="th-TH" spc="0" dirty="0" smtClean="0">
                <a:latin typeface="TH SarabunPSK"/>
                <a:cs typeface="TH SarabunPSK"/>
              </a:rPr>
              <a:t>ร</a:t>
            </a:r>
            <a:r>
              <a:rPr lang="th-TH" spc="-10" dirty="0" smtClean="0">
                <a:latin typeface="TH SarabunPSK"/>
                <a:cs typeface="TH SarabunPSK"/>
              </a:rPr>
              <a:t>จ</a:t>
            </a:r>
            <a:r>
              <a:rPr lang="th-TH" spc="20" dirty="0" smtClean="0">
                <a:latin typeface="TH SarabunPSK"/>
                <a:cs typeface="TH SarabunPSK"/>
              </a:rPr>
              <a:t>ึ</a:t>
            </a:r>
            <a:r>
              <a:rPr lang="th-TH" spc="5" dirty="0" smtClean="0">
                <a:latin typeface="TH SarabunPSK"/>
                <a:cs typeface="TH SarabunPSK"/>
              </a:rPr>
              <a:t>ง</a:t>
            </a:r>
            <a:r>
              <a:rPr lang="th-TH" spc="10" dirty="0" smtClean="0">
                <a:latin typeface="TH SarabunPSK"/>
                <a:cs typeface="TH SarabunPSK"/>
              </a:rPr>
              <a:t>ไ</a:t>
            </a:r>
            <a:r>
              <a:rPr lang="th-TH" spc="-15" dirty="0" smtClean="0">
                <a:latin typeface="TH SarabunPSK"/>
                <a:cs typeface="TH SarabunPSK"/>
              </a:rPr>
              <a:t>ม</a:t>
            </a:r>
            <a:r>
              <a:rPr lang="th-TH" spc="0" dirty="0" smtClean="0">
                <a:latin typeface="TH SarabunPSK"/>
                <a:cs typeface="TH SarabunPSK"/>
              </a:rPr>
              <a:t></a:t>
            </a:r>
            <a:r>
              <a:rPr lang="th-TH" spc="-5" dirty="0" smtClean="0">
                <a:latin typeface="TH SarabunPSK"/>
                <a:cs typeface="TH SarabunPSK"/>
              </a:rPr>
              <a:t> </a:t>
            </a:r>
            <a:r>
              <a:rPr lang="th-TH" spc="-15" dirty="0" smtClean="0">
                <a:latin typeface="TH SarabunPSK"/>
                <a:cs typeface="TH SarabunPSK"/>
              </a:rPr>
              <a:t>ซ</a:t>
            </a:r>
            <a:r>
              <a:rPr lang="th-TH" spc="20" dirty="0" smtClean="0">
                <a:latin typeface="TH SarabunPSK"/>
                <a:cs typeface="TH SarabunPSK"/>
              </a:rPr>
              <a:t>ั</a:t>
            </a:r>
            <a:r>
              <a:rPr lang="th-TH" spc="25" dirty="0" smtClean="0">
                <a:latin typeface="TH SarabunPSK"/>
                <a:cs typeface="TH SarabunPSK"/>
              </a:rPr>
              <a:t>บ</a:t>
            </a:r>
            <a:r>
              <a:rPr lang="th-TH" spc="-15" dirty="0" smtClean="0">
                <a:latin typeface="TH SarabunPSK"/>
                <a:cs typeface="TH SarabunPSK"/>
              </a:rPr>
              <a:t>ซ</a:t>
            </a:r>
            <a:r>
              <a:rPr lang="th-TH" spc="35" dirty="0" smtClean="0">
                <a:latin typeface="TH SarabunPSK"/>
                <a:cs typeface="TH SarabunPSK"/>
              </a:rPr>
              <a:t></a:t>
            </a:r>
            <a:r>
              <a:rPr lang="th-TH" spc="20" dirty="0" smtClean="0">
                <a:latin typeface="TH SarabunPSK"/>
                <a:cs typeface="TH SarabunPSK"/>
              </a:rPr>
              <a:t>อ</a:t>
            </a:r>
            <a:r>
              <a:rPr lang="th-TH" spc="-10" dirty="0" smtClean="0">
                <a:latin typeface="TH SarabunPSK"/>
                <a:cs typeface="TH SarabunPSK"/>
              </a:rPr>
              <a:t>น</a:t>
            </a:r>
            <a:r>
              <a:rPr lang="th-TH" spc="75" dirty="0" smtClean="0">
                <a:latin typeface="TH SarabunPSK"/>
                <a:cs typeface="TH SarabunPSK"/>
              </a:rPr>
              <a:t> </a:t>
            </a:r>
            <a:r>
              <a:rPr lang="th-TH" spc="25" dirty="0" smtClean="0">
                <a:latin typeface="TH SarabunPSK"/>
                <a:cs typeface="TH SarabunPSK"/>
              </a:rPr>
              <a:t>ไ</a:t>
            </a:r>
            <a:r>
              <a:rPr lang="th-TH" spc="-15" dirty="0" smtClean="0">
                <a:latin typeface="TH SarabunPSK"/>
                <a:cs typeface="TH SarabunPSK"/>
              </a:rPr>
              <a:t>ม</a:t>
            </a:r>
            <a:r>
              <a:rPr lang="th-TH" spc="35" dirty="0" smtClean="0">
                <a:latin typeface="TH SarabunPSK"/>
                <a:cs typeface="TH SarabunPSK"/>
              </a:rPr>
              <a:t></a:t>
            </a:r>
            <a:r>
              <a:rPr lang="th-TH" spc="-15" dirty="0" smtClean="0">
                <a:latin typeface="TH SarabunPSK"/>
                <a:cs typeface="TH SarabunPSK"/>
              </a:rPr>
              <a:t>ต</a:t>
            </a:r>
            <a:r>
              <a:rPr lang="th-TH" spc="35" dirty="0" smtClean="0">
                <a:latin typeface="TH SarabunPSK"/>
                <a:cs typeface="TH SarabunPSK"/>
              </a:rPr>
              <a:t></a:t>
            </a:r>
            <a:r>
              <a:rPr lang="th-TH" spc="20" dirty="0" smtClean="0">
                <a:latin typeface="TH SarabunPSK"/>
                <a:cs typeface="TH SarabunPSK"/>
              </a:rPr>
              <a:t>อ</a:t>
            </a:r>
            <a:r>
              <a:rPr lang="th-TH" spc="25" dirty="0" smtClean="0">
                <a:latin typeface="TH SarabunPSK"/>
                <a:cs typeface="TH SarabunPSK"/>
              </a:rPr>
              <a:t>งใ</a:t>
            </a:r>
            <a:r>
              <a:rPr lang="th-TH" spc="-10" dirty="0" smtClean="0">
                <a:latin typeface="TH SarabunPSK"/>
                <a:cs typeface="TH SarabunPSK"/>
              </a:rPr>
              <a:t>ส</a:t>
            </a:r>
            <a:r>
              <a:rPr lang="th-TH" spc="30" dirty="0" smtClean="0">
                <a:latin typeface="TH SarabunPSK"/>
                <a:cs typeface="TH SarabunPSK"/>
              </a:rPr>
              <a:t></a:t>
            </a:r>
            <a:r>
              <a:rPr lang="th-TH" spc="-10" dirty="0" smtClean="0">
                <a:latin typeface="TH SarabunPSK"/>
                <a:cs typeface="TH SarabunPSK"/>
              </a:rPr>
              <a:t>ล</a:t>
            </a:r>
            <a:r>
              <a:rPr lang="th-TH" spc="20" dirty="0" smtClean="0">
                <a:latin typeface="TH SarabunPSK"/>
                <a:cs typeface="TH SarabunPSK"/>
              </a:rPr>
              <a:t>ูก</a:t>
            </a:r>
            <a:r>
              <a:rPr lang="th-TH" spc="30" dirty="0" smtClean="0">
                <a:latin typeface="TH SarabunPSK"/>
                <a:cs typeface="TH SarabunPSK"/>
              </a:rPr>
              <a:t>เ</a:t>
            </a:r>
            <a:r>
              <a:rPr lang="th-TH" spc="-10" dirty="0" smtClean="0">
                <a:latin typeface="TH SarabunPSK"/>
                <a:cs typeface="TH SarabunPSK"/>
              </a:rPr>
              <a:t>ล</a:t>
            </a:r>
            <a:r>
              <a:rPr lang="th-TH" spc="30" dirty="0" smtClean="0">
                <a:latin typeface="TH SarabunPSK"/>
                <a:cs typeface="TH SarabunPSK"/>
              </a:rPr>
              <a:t>น</a:t>
            </a:r>
            <a:r>
              <a:rPr lang="th-TH" spc="25" dirty="0" smtClean="0">
                <a:latin typeface="TH SarabunPSK"/>
                <a:cs typeface="TH SarabunPSK"/>
              </a:rPr>
              <a:t>ห</a:t>
            </a:r>
            <a:r>
              <a:rPr lang="th-TH" spc="-5" dirty="0" smtClean="0">
                <a:latin typeface="TH SarabunPSK"/>
                <a:cs typeface="TH SarabunPSK"/>
              </a:rPr>
              <a:t>ร</a:t>
            </a:r>
            <a:r>
              <a:rPr lang="th-TH" spc="35" dirty="0" smtClean="0">
                <a:latin typeface="TH SarabunPSK"/>
                <a:cs typeface="TH SarabunPSK"/>
              </a:rPr>
              <a:t>ื</a:t>
            </a:r>
            <a:r>
              <a:rPr lang="th-TH" spc="20" dirty="0" smtClean="0">
                <a:latin typeface="TH SarabunPSK"/>
                <a:cs typeface="TH SarabunPSK"/>
              </a:rPr>
              <a:t>อ</a:t>
            </a:r>
            <a:r>
              <a:rPr lang="th-TH" spc="30" dirty="0" smtClean="0">
                <a:latin typeface="TH SarabunPSK"/>
                <a:cs typeface="TH SarabunPSK"/>
              </a:rPr>
              <a:t>เ</a:t>
            </a:r>
            <a:r>
              <a:rPr lang="th-TH" spc="20" dirty="0" smtClean="0">
                <a:latin typeface="TH SarabunPSK"/>
                <a:cs typeface="TH SarabunPSK"/>
              </a:rPr>
              <a:t>ทค</a:t>
            </a:r>
            <a:r>
              <a:rPr lang="th-TH" spc="-10" dirty="0" smtClean="0">
                <a:latin typeface="TH SarabunPSK"/>
                <a:cs typeface="TH SarabunPSK"/>
              </a:rPr>
              <a:t>น</a:t>
            </a:r>
            <a:r>
              <a:rPr lang="th-TH" spc="30" dirty="0" smtClean="0">
                <a:latin typeface="TH SarabunPSK"/>
                <a:cs typeface="TH SarabunPSK"/>
              </a:rPr>
              <a:t>ิ</a:t>
            </a:r>
            <a:r>
              <a:rPr lang="th-TH" spc="20" dirty="0" smtClean="0">
                <a:latin typeface="TH SarabunPSK"/>
                <a:cs typeface="TH SarabunPSK"/>
              </a:rPr>
              <a:t>คม</a:t>
            </a:r>
            <a:r>
              <a:rPr lang="th-TH" spc="25" dirty="0" smtClean="0">
                <a:latin typeface="TH SarabunPSK"/>
                <a:cs typeface="TH SarabunPSK"/>
              </a:rPr>
              <a:t>า</a:t>
            </a:r>
            <a:r>
              <a:rPr lang="th-TH" spc="20" dirty="0" smtClean="0">
                <a:latin typeface="TH SarabunPSK"/>
                <a:cs typeface="TH SarabunPSK"/>
              </a:rPr>
              <a:t>ก</a:t>
            </a:r>
            <a:r>
              <a:rPr lang="th-TH" spc="25" dirty="0" smtClean="0">
                <a:latin typeface="TH SarabunPSK"/>
                <a:cs typeface="TH SarabunPSK"/>
              </a:rPr>
              <a:t>เห</a:t>
            </a:r>
            <a:r>
              <a:rPr lang="th-TH" spc="-15" dirty="0" smtClean="0">
                <a:latin typeface="TH SarabunPSK"/>
                <a:cs typeface="TH SarabunPSK"/>
              </a:rPr>
              <a:t>ม</a:t>
            </a:r>
            <a:r>
              <a:rPr lang="th-TH" spc="20" dirty="0" smtClean="0">
                <a:latin typeface="TH SarabunPSK"/>
                <a:cs typeface="TH SarabunPSK"/>
              </a:rPr>
              <a:t>ือ</a:t>
            </a:r>
            <a:r>
              <a:rPr lang="th-TH" spc="25" dirty="0" smtClean="0">
                <a:latin typeface="TH SarabunPSK"/>
                <a:cs typeface="TH SarabunPSK"/>
              </a:rPr>
              <a:t>น</a:t>
            </a:r>
            <a:r>
              <a:rPr lang="th-TH" spc="20" dirty="0" smtClean="0">
                <a:latin typeface="TH SarabunPSK"/>
                <a:cs typeface="TH SarabunPSK"/>
              </a:rPr>
              <a:t>ก</a:t>
            </a:r>
            <a:r>
              <a:rPr lang="th-TH" spc="25" dirty="0" smtClean="0">
                <a:latin typeface="TH SarabunPSK"/>
                <a:cs typeface="TH SarabunPSK"/>
              </a:rPr>
              <a:t>า</a:t>
            </a:r>
            <a:r>
              <a:rPr lang="th-TH" spc="40" dirty="0" smtClean="0">
                <a:latin typeface="TH SarabunPSK"/>
                <a:cs typeface="TH SarabunPSK"/>
              </a:rPr>
              <a:t>ร</a:t>
            </a:r>
            <a:r>
              <a:rPr lang="th-TH" spc="25" dirty="0" smtClean="0">
                <a:latin typeface="TH SarabunPSK"/>
                <a:cs typeface="TH SarabunPSK"/>
              </a:rPr>
              <a:t>ผ</a:t>
            </a:r>
            <a:r>
              <a:rPr lang="th-TH" spc="-10" dirty="0" smtClean="0">
                <a:latin typeface="TH SarabunPSK"/>
                <a:cs typeface="TH SarabunPSK"/>
              </a:rPr>
              <a:t>ล</a:t>
            </a:r>
            <a:r>
              <a:rPr lang="th-TH" spc="20" dirty="0" smtClean="0">
                <a:latin typeface="TH SarabunPSK"/>
                <a:cs typeface="TH SarabunPSK"/>
              </a:rPr>
              <a:t>ิ</a:t>
            </a:r>
            <a:r>
              <a:rPr lang="th-TH" spc="25" dirty="0" smtClean="0">
                <a:latin typeface="TH SarabunPSK"/>
                <a:cs typeface="TH SarabunPSK"/>
              </a:rPr>
              <a:t>ตราย</a:t>
            </a:r>
            <a:r>
              <a:rPr lang="th-TH" spc="20" dirty="0" smtClean="0">
                <a:latin typeface="TH SarabunPSK"/>
                <a:cs typeface="TH SarabunPSK"/>
              </a:rPr>
              <a:t>ก</a:t>
            </a:r>
            <a:r>
              <a:rPr lang="th-TH" spc="25" dirty="0" smtClean="0">
                <a:latin typeface="TH SarabunPSK"/>
                <a:cs typeface="TH SarabunPSK"/>
              </a:rPr>
              <a:t>าร</a:t>
            </a:r>
            <a:r>
              <a:rPr lang="th-TH" spc="35" dirty="0" smtClean="0">
                <a:latin typeface="TH SarabunPSK"/>
                <a:cs typeface="TH SarabunPSK"/>
              </a:rPr>
              <a:t>โ</a:t>
            </a:r>
            <a:r>
              <a:rPr lang="th-TH" spc="20" dirty="0" smtClean="0">
                <a:latin typeface="TH SarabunPSK"/>
                <a:cs typeface="TH SarabunPSK"/>
              </a:rPr>
              <a:t>ท</a:t>
            </a:r>
            <a:r>
              <a:rPr lang="th-TH" spc="40" dirty="0" smtClean="0">
                <a:latin typeface="TH SarabunPSK"/>
                <a:cs typeface="TH SarabunPSK"/>
              </a:rPr>
              <a:t>ร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35" dirty="0" smtClean="0">
                <a:latin typeface="TH SarabunPSK"/>
                <a:cs typeface="TH SarabunPSK"/>
              </a:rPr>
              <a:t>ั</a:t>
            </a:r>
            <a:r>
              <a:rPr lang="th-TH" spc="20" dirty="0" smtClean="0">
                <a:latin typeface="TH SarabunPSK"/>
                <a:cs typeface="TH SarabunPSK"/>
              </a:rPr>
              <a:t>ศ</a:t>
            </a:r>
            <a:r>
              <a:rPr lang="th-TH" spc="-5" dirty="0" smtClean="0">
                <a:latin typeface="TH SarabunPSK"/>
                <a:cs typeface="TH SarabunPSK"/>
              </a:rPr>
              <a:t>น</a:t>
            </a:r>
            <a:r>
              <a:rPr lang="th-TH" spc="55" dirty="0" smtClean="0">
                <a:latin typeface="TH SarabunPSK"/>
                <a:cs typeface="TH SarabunPSK"/>
              </a:rPr>
              <a:t> </a:t>
            </a:r>
            <a:r>
              <a:rPr lang="th-TH" spc="35" dirty="0" smtClean="0">
                <a:latin typeface="TH SarabunPSK"/>
                <a:cs typeface="TH SarabunPSK"/>
              </a:rPr>
              <a:t>โ</a:t>
            </a:r>
            <a:r>
              <a:rPr lang="th-TH" spc="25" dirty="0" smtClean="0">
                <a:latin typeface="TH SarabunPSK"/>
                <a:cs typeface="TH SarabunPSK"/>
              </a:rPr>
              <a:t>ดย</a:t>
            </a:r>
            <a:r>
              <a:rPr lang="th-TH" spc="-10" dirty="0" smtClean="0">
                <a:latin typeface="TH SarabunPSK"/>
                <a:cs typeface="TH SarabunPSK"/>
              </a:rPr>
              <a:t>เน้น</a:t>
            </a:r>
            <a:r>
              <a:rPr lang="th-TH" spc="25" dirty="0" smtClean="0">
                <a:latin typeface="TH SarabunPSK"/>
                <a:cs typeface="TH SarabunPSK"/>
              </a:rPr>
              <a:t>ห</a:t>
            </a:r>
            <a:r>
              <a:rPr lang="th-TH" spc="-10" dirty="0" smtClean="0">
                <a:latin typeface="TH SarabunPSK"/>
                <a:cs typeface="TH SarabunPSK"/>
              </a:rPr>
              <a:t>น</a:t>
            </a:r>
            <a:r>
              <a:rPr lang="th-TH" spc="35" dirty="0" smtClean="0">
                <a:latin typeface="TH SarabunPSK"/>
                <a:cs typeface="TH SarabunPSK"/>
              </a:rPr>
              <a:t>ั</a:t>
            </a:r>
            <a:r>
              <a:rPr lang="th-TH" spc="30" dirty="0" smtClean="0">
                <a:latin typeface="TH SarabunPSK"/>
                <a:cs typeface="TH SarabunPSK"/>
              </a:rPr>
              <a:t>ก</a:t>
            </a:r>
            <a:r>
              <a:rPr lang="th-TH" spc="20" dirty="0" smtClean="0">
                <a:latin typeface="TH SarabunPSK"/>
                <a:cs typeface="TH SarabunPSK"/>
              </a:rPr>
              <a:t>ขอ</a:t>
            </a:r>
            <a:r>
              <a:rPr lang="th-TH" spc="25" dirty="0" smtClean="0">
                <a:latin typeface="TH SarabunPSK"/>
                <a:cs typeface="TH SarabunPSK"/>
              </a:rPr>
              <a:t>ง</a:t>
            </a:r>
            <a:r>
              <a:rPr lang="th-TH" spc="20" dirty="0" smtClean="0">
                <a:latin typeface="TH SarabunPSK"/>
                <a:cs typeface="TH SarabunPSK"/>
              </a:rPr>
              <a:t>ก</a:t>
            </a:r>
            <a:r>
              <a:rPr lang="th-TH" spc="25" dirty="0" smtClean="0">
                <a:latin typeface="TH SarabunPSK"/>
                <a:cs typeface="TH SarabunPSK"/>
              </a:rPr>
              <a:t>ารผ</a:t>
            </a:r>
            <a:r>
              <a:rPr lang="th-TH" spc="-10" dirty="0" smtClean="0">
                <a:latin typeface="TH SarabunPSK"/>
                <a:cs typeface="TH SarabunPSK"/>
              </a:rPr>
              <a:t>ล</a:t>
            </a:r>
            <a:r>
              <a:rPr lang="th-TH" spc="30" dirty="0" smtClean="0">
                <a:latin typeface="TH SarabunPSK"/>
                <a:cs typeface="TH SarabunPSK"/>
              </a:rPr>
              <a:t>ิตจ</a:t>
            </a:r>
            <a:r>
              <a:rPr lang="th-TH" spc="20" dirty="0" smtClean="0">
                <a:latin typeface="TH SarabunPSK"/>
                <a:cs typeface="TH SarabunPSK"/>
              </a:rPr>
              <a:t>ะ</a:t>
            </a:r>
            <a:r>
              <a:rPr lang="th-TH" spc="30" dirty="0" smtClean="0">
                <a:latin typeface="TH SarabunPSK"/>
                <a:cs typeface="TH SarabunPSK"/>
              </a:rPr>
              <a:t>อ</a:t>
            </a:r>
            <a:r>
              <a:rPr lang="th-TH" spc="-10" dirty="0" smtClean="0">
                <a:latin typeface="TH SarabunPSK"/>
                <a:cs typeface="TH SarabunPSK"/>
              </a:rPr>
              <a:t>ย</a:t>
            </a:r>
            <a:r>
              <a:rPr lang="th-TH" spc="-20" dirty="0" smtClean="0">
                <a:latin typeface="TH SarabunPSK"/>
                <a:cs typeface="TH SarabunPSK"/>
              </a:rPr>
              <a:t>ู</a:t>
            </a:r>
            <a:r>
              <a:rPr lang="th-TH" spc="0" dirty="0" smtClean="0">
                <a:latin typeface="TH SarabunPSK"/>
                <a:cs typeface="TH SarabunPSK"/>
              </a:rPr>
              <a:t></a:t>
            </a:r>
            <a:r>
              <a:rPr lang="th-TH" spc="-5" dirty="0" smtClean="0">
                <a:latin typeface="TH SarabunPSK"/>
                <a:cs typeface="TH SarabunPSK"/>
              </a:rPr>
              <a:t> </a:t>
            </a:r>
            <a:r>
              <a:rPr lang="th-TH" spc="-10" dirty="0" smtClean="0">
                <a:latin typeface="TH SarabunPSK"/>
                <a:cs typeface="TH SarabunPSK"/>
              </a:rPr>
              <a:t>ใน</a:t>
            </a:r>
            <a:r>
              <a:rPr lang="th-TH" spc="-5" dirty="0" smtClean="0">
                <a:latin typeface="TH SarabunPSK"/>
                <a:cs typeface="TH SarabunPSK"/>
              </a:rPr>
              <a:t>ช</a:t>
            </a:r>
            <a:r>
              <a:rPr lang="th-TH" spc="0" dirty="0" smtClean="0">
                <a:latin typeface="TH SarabunPSK"/>
                <a:cs typeface="TH SarabunPSK"/>
              </a:rPr>
              <a:t></a:t>
            </a:r>
            <a:r>
              <a:rPr lang="th-TH" spc="-5" dirty="0" smtClean="0">
                <a:latin typeface="TH SarabunPSK"/>
                <a:cs typeface="TH SarabunPSK"/>
              </a:rPr>
              <a:t>ว</a:t>
            </a:r>
            <a:r>
              <a:rPr lang="th-TH" spc="-10" dirty="0" smtClean="0">
                <a:latin typeface="TH SarabunPSK"/>
                <a:cs typeface="TH SarabunPSK"/>
              </a:rPr>
              <a:t>ง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5" dirty="0" smtClean="0">
                <a:latin typeface="TH SarabunPSK"/>
                <a:cs typeface="TH SarabunPSK"/>
              </a:rPr>
              <a:t>ารเตรีย</a:t>
            </a:r>
            <a:r>
              <a:rPr lang="th-TH" spc="-15" dirty="0" smtClean="0">
                <a:latin typeface="TH SarabunPSK"/>
                <a:cs typeface="TH SarabunPSK"/>
              </a:rPr>
              <a:t>มก</a:t>
            </a:r>
            <a:r>
              <a:rPr lang="th-TH" spc="-5" dirty="0" smtClean="0">
                <a:latin typeface="TH SarabunPSK"/>
                <a:cs typeface="TH SarabunPSK"/>
              </a:rPr>
              <a:t>าร</a:t>
            </a:r>
            <a:r>
              <a:rPr lang="th-TH" spc="-15" dirty="0" smtClean="0">
                <a:latin typeface="TH SarabunPSK"/>
                <a:cs typeface="TH SarabunPSK"/>
              </a:rPr>
              <a:t>ม</a:t>
            </a:r>
            <a:r>
              <a:rPr lang="th-TH" spc="-5" dirty="0" smtClean="0">
                <a:latin typeface="TH SarabunPSK"/>
                <a:cs typeface="TH SarabunPSK"/>
              </a:rPr>
              <a:t>า</a:t>
            </a:r>
            <a:r>
              <a:rPr lang="th-TH" spc="-15" dirty="0" smtClean="0">
                <a:latin typeface="TH SarabunPSK"/>
                <a:cs typeface="TH SarabunPSK"/>
              </a:rPr>
              <a:t>กท</a:t>
            </a:r>
            <a:r>
              <a:rPr lang="th-TH" spc="-5" dirty="0" smtClean="0">
                <a:latin typeface="TH SarabunPSK"/>
                <a:cs typeface="TH SarabunPSK"/>
              </a:rPr>
              <a:t>ี่สุด</a:t>
            </a:r>
            <a:r>
              <a:rPr lang="th-TH" spc="25" dirty="0" smtClean="0">
                <a:latin typeface="TH SarabunPSK"/>
                <a:cs typeface="TH SarabunPSK"/>
              </a:rPr>
              <a:t> 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0" dirty="0" smtClean="0">
                <a:latin typeface="TH SarabunPSK"/>
                <a:cs typeface="TH SarabunPSK"/>
              </a:rPr>
              <a:t>ั้</a:t>
            </a:r>
            <a:r>
              <a:rPr lang="th-TH" spc="-10" dirty="0" smtClean="0">
                <a:latin typeface="TH SarabunPSK"/>
                <a:cs typeface="TH SarabunPSK"/>
              </a:rPr>
              <a:t>งบ</a:t>
            </a:r>
            <a:r>
              <a:rPr lang="th-TH" spc="-15" dirty="0" smtClean="0">
                <a:latin typeface="TH SarabunPSK"/>
                <a:cs typeface="TH SarabunPSK"/>
              </a:rPr>
              <a:t>ท</a:t>
            </a:r>
            <a:r>
              <a:rPr lang="th-TH" spc="-20" dirty="0" smtClean="0">
                <a:latin typeface="TH SarabunPSK"/>
                <a:cs typeface="TH SarabunPSK"/>
              </a:rPr>
              <a:t>พ</a:t>
            </a:r>
            <a:r>
              <a:rPr lang="th-TH" spc="-5" dirty="0" smtClean="0">
                <a:latin typeface="TH SarabunPSK"/>
                <a:cs typeface="TH SarabunPSK"/>
              </a:rPr>
              <a:t>ูด</a:t>
            </a:r>
            <a:r>
              <a:rPr lang="th-TH" spc="25" dirty="0" smtClean="0">
                <a:latin typeface="TH SarabunPSK"/>
                <a:cs typeface="TH SarabunPSK"/>
              </a:rPr>
              <a:t> </a:t>
            </a:r>
            <a:r>
              <a:rPr lang="th-TH" spc="-10" dirty="0" smtClean="0">
                <a:latin typeface="TH SarabunPSK"/>
                <a:cs typeface="TH SarabunPSK"/>
              </a:rPr>
              <a:t>(</a:t>
            </a:r>
            <a:r>
              <a:rPr lang="en-US" spc="0" dirty="0" smtClean="0">
                <a:latin typeface="TH SarabunPSK"/>
                <a:cs typeface="TH SarabunPSK"/>
              </a:rPr>
              <a:t>s</a:t>
            </a:r>
            <a:r>
              <a:rPr lang="en-US" spc="-5" dirty="0" smtClean="0">
                <a:latin typeface="TH SarabunPSK"/>
                <a:cs typeface="TH SarabunPSK"/>
              </a:rPr>
              <a:t>cri</a:t>
            </a:r>
            <a:r>
              <a:rPr lang="en-US" spc="-15" dirty="0" smtClean="0">
                <a:latin typeface="TH SarabunPSK"/>
                <a:cs typeface="TH SarabunPSK"/>
              </a:rPr>
              <a:t>p</a:t>
            </a:r>
            <a:r>
              <a:rPr lang="en-US" spc="-5" dirty="0" smtClean="0">
                <a:latin typeface="TH SarabunPSK"/>
                <a:cs typeface="TH SarabunPSK"/>
              </a:rPr>
              <a:t>t</a:t>
            </a:r>
            <a:r>
              <a:rPr lang="en-US" spc="-10" dirty="0" smtClean="0">
                <a:latin typeface="TH SarabunPSK"/>
                <a:cs typeface="TH SarabunPSK"/>
              </a:rPr>
              <a:t>)</a:t>
            </a:r>
            <a:r>
              <a:rPr lang="th-TH" spc="-15" dirty="0" smtClean="0">
                <a:latin typeface="TH SarabunPSK"/>
                <a:cs typeface="TH SarabunPSK"/>
              </a:rPr>
              <a:t>แ</a:t>
            </a:r>
            <a:r>
              <a:rPr lang="th-TH" spc="-10" dirty="0" smtClean="0">
                <a:latin typeface="TH SarabunPSK"/>
                <a:cs typeface="TH SarabunPSK"/>
              </a:rPr>
              <a:t>ล</a:t>
            </a:r>
            <a:r>
              <a:rPr lang="th-TH" spc="-20" dirty="0" smtClean="0">
                <a:latin typeface="TH SarabunPSK"/>
                <a:cs typeface="TH SarabunPSK"/>
              </a:rPr>
              <a:t>ะ</a:t>
            </a:r>
            <a:r>
              <a:rPr lang="th-TH" spc="-10" dirty="0" smtClean="0">
                <a:latin typeface="TH SarabunPSK"/>
                <a:cs typeface="TH SarabunPSK"/>
              </a:rPr>
              <a:t>ตาราง</a:t>
            </a:r>
            <a:r>
              <a:rPr lang="th-TH" spc="-20" dirty="0" smtClean="0">
                <a:latin typeface="TH SarabunPSK"/>
                <a:cs typeface="TH SarabunPSK"/>
              </a:rPr>
              <a:t>ออ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20" dirty="0" smtClean="0">
                <a:latin typeface="TH SarabunPSK"/>
                <a:cs typeface="TH SarabunPSK"/>
              </a:rPr>
              <a:t>อ</a:t>
            </a:r>
            <a:r>
              <a:rPr lang="th-TH" spc="-5" dirty="0" smtClean="0">
                <a:latin typeface="TH SarabunPSK"/>
                <a:cs typeface="TH SarabunPSK"/>
              </a:rPr>
              <a:t>า</a:t>
            </a:r>
            <a:r>
              <a:rPr lang="th-TH" spc="-15" dirty="0" smtClean="0">
                <a:latin typeface="TH SarabunPSK"/>
                <a:cs typeface="TH SarabunPSK"/>
              </a:rPr>
              <a:t>ก</a:t>
            </a:r>
            <a:r>
              <a:rPr lang="th-TH" spc="-10" dirty="0" smtClean="0">
                <a:latin typeface="TH SarabunPSK"/>
                <a:cs typeface="TH SarabunPSK"/>
              </a:rPr>
              <a:t>าศ</a:t>
            </a:r>
            <a:r>
              <a:rPr lang="th-TH" spc="55" dirty="0" smtClean="0">
                <a:latin typeface="TH SarabunPSK"/>
                <a:cs typeface="TH SarabunPSK"/>
              </a:rPr>
              <a:t> </a:t>
            </a:r>
            <a:r>
              <a:rPr lang="th-TH" spc="-15" dirty="0" smtClean="0">
                <a:latin typeface="TH SarabunPSK"/>
                <a:cs typeface="TH SarabunPSK"/>
              </a:rPr>
              <a:t>(</a:t>
            </a:r>
            <a:r>
              <a:rPr lang="en-US" spc="-15" dirty="0" smtClean="0">
                <a:latin typeface="TH SarabunPSK"/>
                <a:cs typeface="TH SarabunPSK"/>
              </a:rPr>
              <a:t>p</a:t>
            </a:r>
            <a:r>
              <a:rPr lang="en-US" spc="-5" dirty="0" smtClean="0">
                <a:latin typeface="TH SarabunPSK"/>
                <a:cs typeface="TH SarabunPSK"/>
              </a:rPr>
              <a:t>ro</a:t>
            </a:r>
            <a:r>
              <a:rPr lang="en-US" spc="-10" dirty="0" smtClean="0">
                <a:latin typeface="TH SarabunPSK"/>
                <a:cs typeface="TH SarabunPSK"/>
              </a:rPr>
              <a:t>gram</a:t>
            </a:r>
            <a:r>
              <a:rPr lang="en-US" spc="15" dirty="0" smtClean="0">
                <a:latin typeface="TH SarabunPSK"/>
                <a:cs typeface="TH SarabunPSK"/>
              </a:rPr>
              <a:t> </a:t>
            </a:r>
            <a:r>
              <a:rPr lang="en-US" spc="-15" dirty="0" smtClean="0">
                <a:latin typeface="TH SarabunPSK"/>
                <a:cs typeface="TH SarabunPSK"/>
              </a:rPr>
              <a:t>c</a:t>
            </a:r>
            <a:r>
              <a:rPr lang="en-US" spc="0" dirty="0" smtClean="0">
                <a:latin typeface="TH SarabunPSK"/>
                <a:cs typeface="TH SarabunPSK"/>
              </a:rPr>
              <a:t>l</a:t>
            </a:r>
            <a:r>
              <a:rPr lang="en-US" spc="-10" dirty="0" smtClean="0">
                <a:latin typeface="TH SarabunPSK"/>
                <a:cs typeface="TH SarabunPSK"/>
              </a:rPr>
              <a:t>o</a:t>
            </a:r>
            <a:r>
              <a:rPr lang="en-US" spc="-15" dirty="0" smtClean="0">
                <a:latin typeface="TH SarabunPSK"/>
                <a:cs typeface="TH SarabunPSK"/>
              </a:rPr>
              <a:t>c</a:t>
            </a:r>
            <a:r>
              <a:rPr lang="en-US" spc="-10" dirty="0" smtClean="0">
                <a:latin typeface="TH SarabunPSK"/>
                <a:cs typeface="TH SarabunPSK"/>
              </a:rPr>
              <a:t>k</a:t>
            </a:r>
            <a:r>
              <a:rPr lang="en-US" spc="-5" dirty="0" smtClean="0">
                <a:latin typeface="TH SarabunPSK"/>
                <a:cs typeface="TH SarabunPSK"/>
              </a:rPr>
              <a:t>)</a:t>
            </a:r>
            <a:endParaRPr lang="en-US" dirty="0">
              <a:latin typeface="TH SarabunPSK"/>
              <a:cs typeface="TH SarabunPSK"/>
            </a:endParaRPr>
          </a:p>
        </p:txBody>
      </p:sp>
    </p:spTree>
    <p:extLst>
      <p:ext uri="{BB962C8B-B14F-4D97-AF65-F5344CB8AC3E}">
        <p14:creationId xmlns:p14="http://schemas.microsoft.com/office/powerpoint/2010/main" val="22527453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15</TotalTime>
  <Words>6649</Words>
  <Application>Microsoft Office PowerPoint</Application>
  <PresentationFormat>On-screen Show (4:3)</PresentationFormat>
  <Paragraphs>385</Paragraphs>
  <Slides>63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63</vt:i4>
      </vt:variant>
    </vt:vector>
  </HeadingPairs>
  <TitlesOfParts>
    <vt:vector size="70" baseType="lpstr">
      <vt:lpstr>Angsana New</vt:lpstr>
      <vt:lpstr>Arial</vt:lpstr>
      <vt:lpstr>Calibri</vt:lpstr>
      <vt:lpstr>Cordia New</vt:lpstr>
      <vt:lpstr>TH SarabunPSK</vt:lpstr>
      <vt:lpstr>Times New Roman</vt:lpstr>
      <vt:lpstr>Office Theme</vt:lpstr>
      <vt:lpstr>PowerPoint Presentation</vt:lpstr>
      <vt:lpstr>PowerPoint Presentation</vt:lpstr>
      <vt:lpstr>Chapter7</vt:lpstr>
      <vt:lpstr>หัวข้อเนื้อหา</vt:lpstr>
      <vt:lpstr>เกริ่นนำ</vt:lpstr>
      <vt:lpstr>คุณลักษณะเบื้องตนของสื่อวิทยุกระจายเสียง</vt:lpstr>
      <vt:lpstr>คุณลักษณะเบื้องตนของสื่อวิทยุกระจายเสียง</vt:lpstr>
      <vt:lpstr>คุณลักษณะเบื้องตนของสื่อวิทยุกระจายเสียง</vt:lpstr>
      <vt:lpstr>คุณลักษณะเบื้องตนของสื่อวิทยุกระจายเสียง</vt:lpstr>
      <vt:lpstr>คุณลักษณะเบื้องตนของสื่อวิทยุกระจายเสียง</vt:lpstr>
      <vt:lpstr>ประวัติ พัฒนาการของวทิทยุกระจายเสียงในประเทศไทย</vt:lpstr>
      <vt:lpstr>ประวัติ พัฒนาการของวทิทยุกระจายเสียงในประเทศไทย</vt:lpstr>
      <vt:lpstr>ประวัติ พัฒนาการของวทิทยุกระจายเสียงในประเทศไทย</vt:lpstr>
      <vt:lpstr>ประวัติ พัฒนาการของวทิทยุกระจายเสียงในประเทศไทย</vt:lpstr>
      <vt:lpstr>ประวัติ พัฒนาการของวทิทยุกระจายเสียงในประเทศไทย</vt:lpstr>
      <vt:lpstr>ประวัติ พัฒนาการของวทิทยุกระจายเสียงในประเทศไทย</vt:lpstr>
      <vt:lpstr>ประวัติ พัฒนาการของวทิทยุกระจายเสียงในประเทศไทย</vt:lpstr>
      <vt:lpstr>ประวัติ พัฒนาการของวทิทยุกระจายเสียงในประเทศไทย</vt:lpstr>
      <vt:lpstr>ประวัติ พัฒนาการของวทิทยุกระจายเสียงในประเทศไทย</vt:lpstr>
      <vt:lpstr>วิทยุกระจายเสียงประเภทธุรกิจ</vt:lpstr>
      <vt:lpstr>วิทยุกระจายเสียงประเภทธุรกิจ</vt:lpstr>
      <vt:lpstr>วิทยุกระจายเสียงประเภทธุรกิจ</vt:lpstr>
      <vt:lpstr>วิทยุกระจายเสียงประเภทธุรกิจ</vt:lpstr>
      <vt:lpstr>วิทยุกระจายเสียงประเภทธุรกิจ</vt:lpstr>
      <vt:lpstr>วิทยุกระจายเสียงประเภทธุรกิจ</vt:lpstr>
      <vt:lpstr>วิทยุกระจายเสียงประเภทธุรกิจ</vt:lpstr>
      <vt:lpstr>วิทยุกระจายเสียงประเภทธุรกิจ</vt:lpstr>
      <vt:lpstr>วิทยุกระจายเสียงประเภทธุรกิจ</vt:lpstr>
      <vt:lpstr>วิทยุกระจายเสียงประเภทธุรกิจ</vt:lpstr>
      <vt:lpstr>วิทยุกระจายเสียงประเภทธุรกิจ</vt:lpstr>
      <vt:lpstr>วิทยุกระจายเสียงประเภทธุรกิจ</vt:lpstr>
      <vt:lpstr>วิทยุกระจายเสียงประเภทธุรกิจ</vt:lpstr>
      <vt:lpstr>วิทยุกระจายเสียงประเภทธุรกิจ</vt:lpstr>
      <vt:lpstr>วิทยุกระจายเสียงประเภทธุรกิจ</vt:lpstr>
      <vt:lpstr>วิทยุกระจายเสียงประเภทธุรกิจ</vt:lpstr>
      <vt:lpstr>วิทยุกระจายเสียงประเภทธุรกิจ</vt:lpstr>
      <vt:lpstr>วิทยุกระจายเสียงประเภทธุรกิจ</vt:lpstr>
      <vt:lpstr>ธุรกิจโทรทัศน </vt:lpstr>
      <vt:lpstr>ธุรกิจโทรทัศน </vt:lpstr>
      <vt:lpstr>ธุรกิจโทรทัศน </vt:lpstr>
      <vt:lpstr>ธุรกิจโทรทัศน </vt:lpstr>
      <vt:lpstr>ธุรกิจโทรทัศน </vt:lpstr>
      <vt:lpstr>ธุรกิจโทรทัศน </vt:lpstr>
      <vt:lpstr>ธุรกิจโทรทัศน </vt:lpstr>
      <vt:lpstr>ธุรกิจโทรทัศน </vt:lpstr>
      <vt:lpstr>ธุรกิจโทรทัศน </vt:lpstr>
      <vt:lpstr>ธุรกิจโทรทัศน </vt:lpstr>
      <vt:lpstr>ธุรกิจโทรทัศน </vt:lpstr>
      <vt:lpstr>ธุรกิจโทรทัศน </vt:lpstr>
      <vt:lpstr>ธุรกิจโทรทัศน </vt:lpstr>
      <vt:lpstr>ธุรกิจโทรทัศน </vt:lpstr>
      <vt:lpstr>ธุรกิจโทรทัศน </vt:lpstr>
      <vt:lpstr>ธุรกิจโทรทัศน </vt:lpstr>
      <vt:lpstr>ธุรกิจโทรทัศน </vt:lpstr>
      <vt:lpstr>ธุรกิจโทรทัศน </vt:lpstr>
      <vt:lpstr>ธุรกิจโทรทัศน </vt:lpstr>
      <vt:lpstr>ธุรกิจโทรทัศน </vt:lpstr>
      <vt:lpstr>ธุรกิจโทรทัศน </vt:lpstr>
      <vt:lpstr>ธุรกิจโทรทัศน </vt:lpstr>
      <vt:lpstr>ธุรกิจโทรทัศน </vt:lpstr>
      <vt:lpstr>ธุรกิจโทรทัศน </vt:lpstr>
      <vt:lpstr>ธุรกิจโทรทัศน </vt:lpstr>
      <vt:lpstr>Homework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TAO</dc:creator>
  <cp:lastModifiedBy>FMS-00</cp:lastModifiedBy>
  <cp:revision>4</cp:revision>
  <dcterms:created xsi:type="dcterms:W3CDTF">2018-08-07T09:03:07Z</dcterms:created>
  <dcterms:modified xsi:type="dcterms:W3CDTF">2018-11-02T07:22:49Z</dcterms:modified>
</cp:coreProperties>
</file>