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7" r:id="rId42"/>
    <p:sldId id="318" r:id="rId43"/>
    <p:sldId id="319" r:id="rId44"/>
    <p:sldId id="320" r:id="rId45"/>
    <p:sldId id="321" r:id="rId46"/>
    <p:sldId id="322" r:id="rId47"/>
    <p:sldId id="323" r:id="rId48"/>
    <p:sldId id="324" r:id="rId49"/>
    <p:sldId id="325" r:id="rId50"/>
    <p:sldId id="326" r:id="rId51"/>
    <p:sldId id="327" r:id="rId52"/>
    <p:sldId id="328" r:id="rId53"/>
    <p:sldId id="329" r:id="rId54"/>
    <p:sldId id="330" r:id="rId55"/>
    <p:sldId id="331" r:id="rId56"/>
    <p:sldId id="332" r:id="rId57"/>
    <p:sldId id="333" r:id="rId58"/>
    <p:sldId id="334" r:id="rId59"/>
    <p:sldId id="335" r:id="rId60"/>
    <p:sldId id="336" r:id="rId61"/>
    <p:sldId id="337" r:id="rId62"/>
    <p:sldId id="338" r:id="rId63"/>
    <p:sldId id="258" r:id="rId6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350C-CF3E-4DB7-AF03-55B612A946E3}" type="datetimeFigureOut">
              <a:rPr lang="th-TH" smtClean="0"/>
              <a:t>02/11/61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7801-6F06-4A79-AC60-F1686012FAF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7106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350C-CF3E-4DB7-AF03-55B612A946E3}" type="datetimeFigureOut">
              <a:rPr lang="th-TH" smtClean="0"/>
              <a:t>02/11/61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7801-6F06-4A79-AC60-F1686012FAF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731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350C-CF3E-4DB7-AF03-55B612A946E3}" type="datetimeFigureOut">
              <a:rPr lang="th-TH" smtClean="0"/>
              <a:t>02/11/61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7801-6F06-4A79-AC60-F1686012FAF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658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350C-CF3E-4DB7-AF03-55B612A946E3}" type="datetimeFigureOut">
              <a:rPr lang="th-TH" smtClean="0"/>
              <a:t>02/11/61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7801-6F06-4A79-AC60-F1686012FAF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554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350C-CF3E-4DB7-AF03-55B612A946E3}" type="datetimeFigureOut">
              <a:rPr lang="th-TH" smtClean="0"/>
              <a:t>02/11/61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7801-6F06-4A79-AC60-F1686012FAF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199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350C-CF3E-4DB7-AF03-55B612A946E3}" type="datetimeFigureOut">
              <a:rPr lang="th-TH" smtClean="0"/>
              <a:t>02/11/61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7801-6F06-4A79-AC60-F1686012FAF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162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350C-CF3E-4DB7-AF03-55B612A946E3}" type="datetimeFigureOut">
              <a:rPr lang="th-TH" smtClean="0"/>
              <a:t>02/11/61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7801-6F06-4A79-AC60-F1686012FAF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925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350C-CF3E-4DB7-AF03-55B612A946E3}" type="datetimeFigureOut">
              <a:rPr lang="th-TH" smtClean="0"/>
              <a:t>02/11/61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7801-6F06-4A79-AC60-F1686012FAF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191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350C-CF3E-4DB7-AF03-55B612A946E3}" type="datetimeFigureOut">
              <a:rPr lang="th-TH" smtClean="0"/>
              <a:t>02/11/61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7801-6F06-4A79-AC60-F1686012FAF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292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350C-CF3E-4DB7-AF03-55B612A946E3}" type="datetimeFigureOut">
              <a:rPr lang="th-TH" smtClean="0"/>
              <a:t>02/11/61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7801-6F06-4A79-AC60-F1686012FAF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764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350C-CF3E-4DB7-AF03-55B612A946E3}" type="datetimeFigureOut">
              <a:rPr lang="th-TH" smtClean="0"/>
              <a:t>02/11/61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7801-6F06-4A79-AC60-F1686012FAF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4907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6350C-CF3E-4DB7-AF03-55B612A946E3}" type="datetimeFigureOut">
              <a:rPr lang="th-TH" smtClean="0"/>
              <a:t>02/11/61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F7801-6F06-4A79-AC60-F1686012FAF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360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digital.nbtc.go.th/article_detail.php?article=143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2100943"/>
            <a:ext cx="5867400" cy="175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200" dirty="0"/>
              <a:t>MCA 2102  </a:t>
            </a:r>
            <a:endParaRPr lang="th-TH" sz="2200" dirty="0" smtClean="0"/>
          </a:p>
          <a:p>
            <a:pPr algn="ctr">
              <a:buNone/>
            </a:pPr>
            <a:r>
              <a:rPr lang="th-TH" sz="2200" dirty="0" smtClean="0"/>
              <a:t>การ</a:t>
            </a:r>
            <a:r>
              <a:rPr lang="th-TH" sz="2200" dirty="0"/>
              <a:t>จัดการธุรกิจ</a:t>
            </a:r>
            <a:r>
              <a:rPr lang="th-TH" sz="2200" dirty="0" smtClean="0"/>
              <a:t>สื่อสารมวลชน</a:t>
            </a:r>
          </a:p>
          <a:p>
            <a:pPr algn="ctr">
              <a:buNone/>
            </a:pPr>
            <a:r>
              <a:rPr lang="en-US" sz="2200" dirty="0"/>
              <a:t>Mass Communication Business Management </a:t>
            </a:r>
            <a:r>
              <a:rPr lang="th-TH" sz="2200" dirty="0" smtClean="0"/>
              <a:t> 	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5410200" y="5105400"/>
            <a:ext cx="3429000" cy="124649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/>
            <a:r>
              <a:rPr lang="th-TH" sz="2500" b="1" dirty="0" smtClean="0">
                <a:solidFill>
                  <a:schemeClr val="bg1"/>
                </a:solidFill>
              </a:rPr>
              <a:t>อ. อิสรี ไพเราะ (อ.ต๊ะ)</a:t>
            </a:r>
          </a:p>
          <a:p>
            <a:pPr algn="r"/>
            <a:r>
              <a:rPr lang="en-US" sz="2500" b="1" dirty="0" smtClean="0">
                <a:solidFill>
                  <a:schemeClr val="bg1"/>
                </a:solidFill>
                <a:hlinkClick r:id="rId2"/>
              </a:rPr>
              <a:t>isaritiaw@gmail.com</a:t>
            </a:r>
            <a:endParaRPr lang="th-TH" sz="2500" b="1" dirty="0" smtClean="0">
              <a:solidFill>
                <a:schemeClr val="bg1"/>
              </a:solidFill>
            </a:endParaRPr>
          </a:p>
          <a:p>
            <a:pPr algn="r"/>
            <a:r>
              <a:rPr lang="en-US" sz="2500" b="1" dirty="0" smtClean="0">
                <a:solidFill>
                  <a:schemeClr val="bg1"/>
                </a:solidFill>
              </a:rPr>
              <a:t>MB. 0863583508</a:t>
            </a:r>
            <a:endParaRPr lang="en-US" sz="2500" dirty="0">
              <a:solidFill>
                <a:schemeClr val="bg1"/>
              </a:solidFill>
            </a:endParaRPr>
          </a:p>
        </p:txBody>
      </p:sp>
      <p:pic>
        <p:nvPicPr>
          <p:cNvPr id="31746" name="Picture 2" descr="http://www.theiiat.or.th/media/km/thumbnail/20/90210141120/nw-90210141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86200"/>
            <a:ext cx="2895600" cy="2362200"/>
          </a:xfrm>
          <a:prstGeom prst="rect">
            <a:avLst/>
          </a:prstGeom>
          <a:noFill/>
        </p:spPr>
      </p:pic>
      <p:pic>
        <p:nvPicPr>
          <p:cNvPr id="31748" name="Picture 4" descr="http://www.oknation.net/blog/home/blog_data/202/31202/images/teamwo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85800"/>
            <a:ext cx="2819400" cy="2362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372200" y="214290"/>
            <a:ext cx="2343204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Week 13-14  </a:t>
            </a:r>
          </a:p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Chapter 7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1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b="1" spc="-10" dirty="0" smtClean="0">
                <a:latin typeface="TH SarabunPSK"/>
                <a:cs typeface="TH SarabunPSK"/>
              </a:rPr>
              <a:t>คุณ</a:t>
            </a:r>
            <a:r>
              <a:rPr lang="th-TH" b="1" spc="-15" dirty="0" smtClean="0">
                <a:latin typeface="TH SarabunPSK"/>
                <a:cs typeface="TH SarabunPSK"/>
              </a:rPr>
              <a:t>ล</a:t>
            </a:r>
            <a:r>
              <a:rPr lang="th-TH" b="1" spc="-5" dirty="0" smtClean="0">
                <a:latin typeface="TH SarabunPSK"/>
                <a:cs typeface="TH SarabunPSK"/>
              </a:rPr>
              <a:t>ัก</a:t>
            </a:r>
            <a:r>
              <a:rPr lang="th-TH" b="1" spc="-15" dirty="0" smtClean="0">
                <a:latin typeface="TH SarabunPSK"/>
                <a:cs typeface="TH SarabunPSK"/>
              </a:rPr>
              <a:t>ษ</a:t>
            </a:r>
            <a:r>
              <a:rPr lang="th-TH" b="1" spc="-10" dirty="0" smtClean="0">
                <a:latin typeface="TH SarabunPSK"/>
                <a:cs typeface="TH SarabunPSK"/>
              </a:rPr>
              <a:t>ณ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บ</a:t>
            </a:r>
            <a:r>
              <a:rPr lang="th-TH" b="1" spc="0" dirty="0" smtClean="0">
                <a:latin typeface="TH SarabunPSK"/>
                <a:cs typeface="TH SarabunPSK"/>
              </a:rPr>
              <a:t>ื</a:t>
            </a:r>
            <a:r>
              <a:rPr lang="th-TH" b="1" spc="-5" dirty="0" smtClean="0">
                <a:latin typeface="TH SarabunPSK"/>
                <a:cs typeface="TH SarabunPSK"/>
              </a:rPr>
              <a:t>้</a:t>
            </a:r>
            <a:r>
              <a:rPr lang="th-TH" b="1" spc="-15" dirty="0" smtClean="0">
                <a:latin typeface="TH SarabunPSK"/>
                <a:cs typeface="TH SarabunPSK"/>
              </a:rPr>
              <a:t>อ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5" dirty="0" smtClean="0">
                <a:latin typeface="TH SarabunPSK"/>
                <a:cs typeface="TH SarabunPSK"/>
              </a:rPr>
              <a:t>ตนข</a:t>
            </a:r>
            <a:r>
              <a:rPr lang="th-TH" b="1" spc="-15" dirty="0" smtClean="0">
                <a:latin typeface="TH SarabunPSK"/>
                <a:cs typeface="TH SarabunPSK"/>
              </a:rPr>
              <a:t>อ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ื</a:t>
            </a:r>
            <a:r>
              <a:rPr lang="th-TH" b="1" spc="-5" dirty="0" smtClean="0">
                <a:latin typeface="TH SarabunPSK"/>
                <a:cs typeface="TH SarabunPSK"/>
              </a:rPr>
              <a:t>่</a:t>
            </a:r>
            <a:r>
              <a:rPr lang="th-TH" b="1" spc="-15" dirty="0" smtClean="0">
                <a:latin typeface="TH SarabunPSK"/>
                <a:cs typeface="TH SarabunPSK"/>
              </a:rPr>
              <a:t>อว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5" dirty="0" smtClean="0">
                <a:latin typeface="TH SarabunPSK"/>
                <a:cs typeface="TH SarabunPSK"/>
              </a:rPr>
              <a:t>ท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ุกร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</a:t>
            </a:r>
            <a:r>
              <a:rPr lang="th-TH" b="1" spc="5" dirty="0" smtClean="0">
                <a:latin typeface="TH SarabunPSK"/>
                <a:cs typeface="TH SarabunPSK"/>
              </a:rPr>
              <a:t>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dirty="0" smtClean="0"/>
              <a:t>	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467544" y="1844824"/>
            <a:ext cx="8064896" cy="2806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>
              <a:lnSpc>
                <a:spcPct val="100000"/>
              </a:lnSpc>
              <a:spcBef>
                <a:spcPts val="155"/>
              </a:spcBef>
            </a:pPr>
            <a:r>
              <a:rPr lang="th-TH" b="1" i="1" spc="-15" dirty="0" smtClean="0">
                <a:latin typeface="TH SarabunPSK"/>
                <a:cs typeface="TH SarabunPSK"/>
              </a:rPr>
              <a:t>7</a:t>
            </a:r>
            <a:r>
              <a:rPr lang="th-TH" b="1" i="1" spc="-5" dirty="0" smtClean="0">
                <a:latin typeface="TH SarabunPSK"/>
                <a:cs typeface="TH SarabunPSK"/>
              </a:rPr>
              <a:t>. ผั</a:t>
            </a:r>
            <a:r>
              <a:rPr lang="th-TH" b="1" i="1" spc="-15" dirty="0" smtClean="0">
                <a:latin typeface="TH SarabunPSK"/>
                <a:cs typeface="TH SarabunPSK"/>
              </a:rPr>
              <a:t>ง</a:t>
            </a:r>
            <a:r>
              <a:rPr lang="th-TH" b="1" i="1" spc="-10" dirty="0" smtClean="0">
                <a:latin typeface="TH SarabunPSK"/>
                <a:cs typeface="TH SarabunPSK"/>
              </a:rPr>
              <a:t>รา</a:t>
            </a:r>
            <a:r>
              <a:rPr lang="th-TH" b="1" i="1" spc="-15" dirty="0" smtClean="0">
                <a:latin typeface="TH SarabunPSK"/>
                <a:cs typeface="TH SarabunPSK"/>
              </a:rPr>
              <a:t>ย</a:t>
            </a:r>
            <a:r>
              <a:rPr lang="th-TH" b="1" i="1" spc="-10" dirty="0" smtClean="0">
                <a:latin typeface="TH SarabunPSK"/>
                <a:cs typeface="TH SarabunPSK"/>
              </a:rPr>
              <a:t>การ</a:t>
            </a:r>
            <a:r>
              <a:rPr lang="th-TH" b="1" i="1" spc="-20" dirty="0" smtClean="0">
                <a:latin typeface="TH SarabunPSK"/>
                <a:cs typeface="TH SarabunPSK"/>
              </a:rPr>
              <a:t>ม</a:t>
            </a:r>
            <a:r>
              <a:rPr lang="th-TH" b="1" i="1" spc="-5" dirty="0" smtClean="0">
                <a:latin typeface="TH SarabunPSK"/>
                <a:cs typeface="TH SarabunPSK"/>
              </a:rPr>
              <a:t>ีการ</a:t>
            </a:r>
            <a:r>
              <a:rPr lang="th-TH" b="1" i="1" spc="0" dirty="0" smtClean="0">
                <a:latin typeface="TH SarabunPSK"/>
                <a:cs typeface="TH SarabunPSK"/>
              </a:rPr>
              <a:t>ไ</a:t>
            </a:r>
            <a:r>
              <a:rPr lang="th-TH" b="1" i="1" spc="-15" dirty="0" smtClean="0">
                <a:latin typeface="TH SarabunPSK"/>
                <a:cs typeface="TH SarabunPSK"/>
              </a:rPr>
              <a:t>หล</a:t>
            </a:r>
            <a:r>
              <a:rPr lang="th-TH" b="1" i="1" spc="0" dirty="0" smtClean="0">
                <a:latin typeface="TH SarabunPSK"/>
                <a:cs typeface="TH SarabunPSK"/>
              </a:rPr>
              <a:t>ไ</a:t>
            </a:r>
            <a:r>
              <a:rPr lang="th-TH" b="1" i="1" spc="-15" dirty="0" smtClean="0">
                <a:latin typeface="TH SarabunPSK"/>
                <a:cs typeface="TH SarabunPSK"/>
              </a:rPr>
              <a:t>ป</a:t>
            </a:r>
            <a:r>
              <a:rPr lang="th-TH" b="1" i="1" spc="-5" dirty="0" smtClean="0">
                <a:latin typeface="TH SarabunPSK"/>
                <a:cs typeface="TH SarabunPSK"/>
              </a:rPr>
              <a:t>แ</a:t>
            </a:r>
            <a:r>
              <a:rPr lang="th-TH" b="1" i="1" spc="-15" dirty="0" smtClean="0">
                <a:latin typeface="TH SarabunPSK"/>
                <a:cs typeface="TH SarabunPSK"/>
              </a:rPr>
              <a:t>ละข</a:t>
            </a:r>
            <a:r>
              <a:rPr lang="th-TH" b="1" i="1" spc="-5" dirty="0" smtClean="0">
                <a:latin typeface="TH SarabunPSK"/>
                <a:cs typeface="TH SarabunPSK"/>
              </a:rPr>
              <a:t>ัดจัด</a:t>
            </a:r>
            <a:r>
              <a:rPr lang="th-TH" b="1" i="1" spc="-15" dirty="0" smtClean="0">
                <a:latin typeface="TH SarabunPSK"/>
                <a:cs typeface="TH SarabunPSK"/>
              </a:rPr>
              <a:t>งหว</a:t>
            </a:r>
            <a:r>
              <a:rPr lang="th-TH" b="1" i="1" spc="-10" dirty="0" smtClean="0">
                <a:latin typeface="TH SarabunPSK"/>
                <a:cs typeface="TH SarabunPSK"/>
              </a:rPr>
              <a:t>ะ</a:t>
            </a:r>
            <a:r>
              <a:rPr lang="th-TH" b="1" i="1" spc="40" dirty="0" smtClean="0">
                <a:latin typeface="TH SarabunPSK"/>
                <a:cs typeface="TH SarabunPSK"/>
              </a:rPr>
              <a:t> </a:t>
            </a:r>
            <a:r>
              <a:rPr lang="th-TH" b="1" i="1" spc="-15" dirty="0" smtClean="0">
                <a:latin typeface="TH SarabunPSK"/>
                <a:cs typeface="TH SarabunPSK"/>
              </a:rPr>
              <a:t>(</a:t>
            </a:r>
            <a:r>
              <a:rPr lang="en-US" b="1" i="1" spc="-5" dirty="0" smtClean="0">
                <a:latin typeface="TH SarabunPSK"/>
                <a:cs typeface="TH SarabunPSK"/>
              </a:rPr>
              <a:t>f</a:t>
            </a:r>
            <a:r>
              <a:rPr lang="en-US" b="1" i="1" spc="-10" dirty="0" smtClean="0">
                <a:latin typeface="TH SarabunPSK"/>
                <a:cs typeface="TH SarabunPSK"/>
              </a:rPr>
              <a:t>low</a:t>
            </a:r>
            <a:r>
              <a:rPr lang="en-US" b="1" i="1" spc="10" dirty="0" smtClean="0">
                <a:latin typeface="TH SarabunPSK"/>
                <a:cs typeface="TH SarabunPSK"/>
              </a:rPr>
              <a:t> </a:t>
            </a:r>
            <a:r>
              <a:rPr lang="en-US" b="1" i="1" spc="-15" dirty="0" smtClean="0">
                <a:latin typeface="TH SarabunPSK"/>
                <a:cs typeface="TH SarabunPSK"/>
              </a:rPr>
              <a:t>an</a:t>
            </a:r>
            <a:r>
              <a:rPr lang="en-US" b="1" i="1" spc="-10" dirty="0" smtClean="0">
                <a:latin typeface="TH SarabunPSK"/>
                <a:cs typeface="TH SarabunPSK"/>
              </a:rPr>
              <a:t>d</a:t>
            </a:r>
            <a:r>
              <a:rPr lang="en-US" b="1" i="1" spc="10" dirty="0" smtClean="0">
                <a:latin typeface="TH SarabunPSK"/>
                <a:cs typeface="TH SarabunPSK"/>
              </a:rPr>
              <a:t> </a:t>
            </a:r>
            <a:r>
              <a:rPr lang="en-US" b="1" i="1" spc="-5" dirty="0" smtClean="0">
                <a:latin typeface="TH SarabunPSK"/>
                <a:cs typeface="TH SarabunPSK"/>
              </a:rPr>
              <a:t>i</a:t>
            </a:r>
            <a:r>
              <a:rPr lang="en-US" b="1" i="1" spc="-15" dirty="0" smtClean="0">
                <a:latin typeface="TH SarabunPSK"/>
                <a:cs typeface="TH SarabunPSK"/>
              </a:rPr>
              <a:t>nte</a:t>
            </a:r>
            <a:r>
              <a:rPr lang="en-US" b="1" i="1" spc="-5" dirty="0" smtClean="0">
                <a:latin typeface="TH SarabunPSK"/>
                <a:cs typeface="TH SarabunPSK"/>
              </a:rPr>
              <a:t>rru</a:t>
            </a:r>
            <a:r>
              <a:rPr lang="en-US" b="1" i="1" spc="-15" dirty="0" smtClean="0">
                <a:latin typeface="TH SarabunPSK"/>
                <a:cs typeface="TH SarabunPSK"/>
              </a:rPr>
              <a:t>pt</a:t>
            </a:r>
            <a:r>
              <a:rPr lang="en-US" b="1" i="1" spc="-5" dirty="0" smtClean="0">
                <a:latin typeface="TH SarabunPSK"/>
                <a:cs typeface="TH SarabunPSK"/>
              </a:rPr>
              <a:t>io</a:t>
            </a:r>
            <a:r>
              <a:rPr lang="en-US" b="1" i="1" spc="-15" dirty="0" smtClean="0">
                <a:latin typeface="TH SarabunPSK"/>
                <a:cs typeface="TH SarabunPSK"/>
              </a:rPr>
              <a:t>n</a:t>
            </a:r>
            <a:r>
              <a:rPr lang="en-US" b="1" i="1" spc="-5" dirty="0" smtClean="0">
                <a:latin typeface="TH SarabunPSK"/>
                <a:cs typeface="TH SarabunPSK"/>
              </a:rPr>
              <a:t>)</a:t>
            </a:r>
            <a:endParaRPr lang="en-US" dirty="0" smtClean="0">
              <a:latin typeface="TH SarabunPSK"/>
              <a:cs typeface="TH SarabunPSK"/>
            </a:endParaRPr>
          </a:p>
          <a:p>
            <a:pPr marL="12700" marR="14604" indent="457200" algn="just">
              <a:lnSpc>
                <a:spcPct val="108100"/>
              </a:lnSpc>
            </a:pP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15" dirty="0" smtClean="0">
                <a:latin typeface="TH SarabunPSK"/>
                <a:cs typeface="TH SarabunPSK"/>
              </a:rPr>
              <a:t>ัด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ุ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10" dirty="0" smtClean="0">
                <a:latin typeface="TH SarabunPSK"/>
                <a:cs typeface="TH SarabunPSK"/>
              </a:rPr>
              <a:t>กษ</a:t>
            </a:r>
            <a:r>
              <a:rPr lang="th-TH" spc="-5" dirty="0" smtClean="0">
                <a:latin typeface="TH SarabunPSK"/>
                <a:cs typeface="TH SarabunPSK"/>
              </a:rPr>
              <a:t>ณ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15" dirty="0" smtClean="0">
                <a:latin typeface="TH SarabunPSK"/>
                <a:cs typeface="TH SarabunPSK"/>
              </a:rPr>
              <a:t>ห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10" dirty="0" smtClean="0">
                <a:latin typeface="TH SarabunPSK"/>
                <a:cs typeface="TH SarabunPSK"/>
              </a:rPr>
              <a:t>ไป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15" dirty="0" smtClean="0">
                <a:latin typeface="TH SarabunPSK"/>
                <a:cs typeface="TH SarabunPSK"/>
              </a:rPr>
              <a:t>ัด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งห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ะ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(</a:t>
            </a:r>
            <a:r>
              <a:rPr lang="en-US" spc="-10" dirty="0" smtClean="0">
                <a:latin typeface="TH SarabunPSK"/>
                <a:cs typeface="TH SarabunPSK"/>
              </a:rPr>
              <a:t>flow  </a:t>
            </a:r>
            <a:r>
              <a:rPr lang="en-US" spc="-145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and  </a:t>
            </a:r>
            <a:r>
              <a:rPr lang="en-US" spc="-130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i</a:t>
            </a:r>
            <a:r>
              <a:rPr lang="en-US" spc="-5" dirty="0" smtClean="0">
                <a:latin typeface="TH SarabunPSK"/>
                <a:cs typeface="TH SarabunPSK"/>
              </a:rPr>
              <a:t>nterru</a:t>
            </a:r>
            <a:r>
              <a:rPr lang="en-US" spc="-15" dirty="0" smtClean="0">
                <a:latin typeface="TH SarabunPSK"/>
                <a:cs typeface="TH SarabunPSK"/>
              </a:rPr>
              <a:t>p</a:t>
            </a:r>
            <a:r>
              <a:rPr lang="en-US" spc="-5" dirty="0" smtClean="0">
                <a:latin typeface="TH SarabunPSK"/>
                <a:cs typeface="TH SarabunPSK"/>
              </a:rPr>
              <a:t>t</a:t>
            </a:r>
            <a:r>
              <a:rPr lang="en-US" spc="-10" dirty="0" smtClean="0">
                <a:latin typeface="TH SarabunPSK"/>
                <a:cs typeface="TH SarabunPSK"/>
              </a:rPr>
              <a:t>ion</a:t>
            </a:r>
            <a:r>
              <a:rPr lang="en-US" spc="15" dirty="0" smtClean="0">
                <a:latin typeface="TH SarabunPSK"/>
                <a:cs typeface="TH SarabunPSK"/>
              </a:rPr>
              <a:t>)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ื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10" dirty="0" smtClean="0">
                <a:latin typeface="TH SarabunPSK"/>
                <a:cs typeface="TH SarabunPSK"/>
              </a:rPr>
              <a:t>กา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ง 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ฆษณ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ั่นช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งราย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 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ลาย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ารวา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ผั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ัศน</a:t>
            </a:r>
            <a:r>
              <a:rPr lang="th-TH" spc="10" dirty="0" smtClean="0">
                <a:latin typeface="TH SarabunPSK"/>
                <a:cs typeface="TH SarabunPSK"/>
              </a:rPr>
              <a:t> โ</a:t>
            </a:r>
            <a:r>
              <a:rPr lang="th-TH" spc="0" dirty="0" smtClean="0">
                <a:latin typeface="TH SarabunPSK"/>
                <a:cs typeface="TH SarabunPSK"/>
              </a:rPr>
              <a:t>ดยใน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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ุ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(</a:t>
            </a:r>
            <a:r>
              <a:rPr lang="th-TH" spc="-5" dirty="0" smtClean="0">
                <a:latin typeface="TH SarabunPSK"/>
                <a:cs typeface="TH SarabunPSK"/>
              </a:rPr>
              <a:t>พ</a:t>
            </a:r>
            <a:r>
              <a:rPr lang="th-TH" spc="10" dirty="0" smtClean="0">
                <a:latin typeface="TH SarabunPSK"/>
                <a:cs typeface="TH SarabunPSK"/>
              </a:rPr>
              <a:t>.</a:t>
            </a:r>
            <a:r>
              <a:rPr lang="th-TH" spc="-5" dirty="0" smtClean="0">
                <a:latin typeface="TH SarabunPSK"/>
                <a:cs typeface="TH SarabunPSK"/>
              </a:rPr>
              <a:t>ศ.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2557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ฎ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าหนดใ</a:t>
            </a:r>
            <a:r>
              <a:rPr lang="th-TH" spc="-5" dirty="0" smtClean="0">
                <a:latin typeface="TH SarabunPSK"/>
                <a:cs typeface="TH SarabunPSK"/>
              </a:rPr>
              <a:t>ห</a:t>
            </a:r>
            <a:endParaRPr lang="th-TH" dirty="0" smtClean="0">
              <a:latin typeface="TH SarabunPSK"/>
              <a:cs typeface="TH SarabunPSK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ั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นปร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เภ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ธุร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ิจ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ฆษณ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ด</a:t>
            </a:r>
            <a:r>
              <a:rPr lang="th-TH" spc="-15" dirty="0" smtClean="0">
                <a:latin typeface="TH SarabunPSK"/>
                <a:cs typeface="TH SarabunPSK"/>
              </a:rPr>
              <a:t>ไม</a:t>
            </a:r>
            <a:r>
              <a:rPr lang="th-TH" spc="-5" dirty="0" smtClean="0">
                <a:latin typeface="TH SarabunPSK"/>
                <a:cs typeface="TH SarabunPSK"/>
              </a:rPr>
              <a:t>เ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ิน</a:t>
            </a:r>
            <a:r>
              <a:rPr lang="th-TH" spc="6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12</a:t>
            </a:r>
            <a:r>
              <a:rPr lang="th-TH" spc="0" dirty="0" smtClean="0">
                <a:latin typeface="TH SarabunPSK"/>
                <a:cs typeface="TH SarabunPSK"/>
              </a:rPr>
              <a:t>.</a:t>
            </a:r>
            <a:r>
              <a:rPr lang="th-TH" spc="-15" dirty="0" smtClean="0">
                <a:latin typeface="TH SarabunPSK"/>
                <a:cs typeface="TH SarabunPSK"/>
              </a:rPr>
              <a:t>3</a:t>
            </a:r>
            <a:r>
              <a:rPr lang="th-TH" spc="-10" dirty="0" smtClean="0">
                <a:latin typeface="TH SarabunPSK"/>
                <a:cs typeface="TH SarabunPSK"/>
              </a:rPr>
              <a:t>0 นา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ีต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ั่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ฉ</a:t>
            </a:r>
            <a:r>
              <a:rPr lang="th-TH" spc="-5" dirty="0" smtClean="0">
                <a:latin typeface="TH SarabunPSK"/>
                <a:cs typeface="TH SarabunPSK"/>
              </a:rPr>
              <a:t>ลี่ย</a:t>
            </a:r>
            <a:r>
              <a:rPr lang="th-TH" spc="-15" dirty="0" smtClean="0">
                <a:latin typeface="TH SarabunPSK"/>
                <a:cs typeface="TH SarabunPSK"/>
              </a:rPr>
              <a:t>ไม</a:t>
            </a:r>
            <a:r>
              <a:rPr lang="th-TH" spc="-5" dirty="0" smtClean="0">
                <a:latin typeface="TH SarabunPSK"/>
                <a:cs typeface="TH SarabunPSK"/>
              </a:rPr>
              <a:t>เ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ิน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1</a:t>
            </a:r>
            <a:r>
              <a:rPr lang="th-TH" spc="-10" dirty="0" smtClean="0">
                <a:latin typeface="TH SarabunPSK"/>
                <a:cs typeface="TH SarabunPSK"/>
              </a:rPr>
              <a:t>0 นา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ีต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ั่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endParaRPr lang="th-TH" dirty="0">
              <a:latin typeface="TH SarabunPSK"/>
              <a:cs typeface="TH SarabunPSK"/>
            </a:endParaRPr>
          </a:p>
        </p:txBody>
      </p:sp>
    </p:spTree>
    <p:extLst>
      <p:ext uri="{BB962C8B-B14F-4D97-AF65-F5344CB8AC3E}">
        <p14:creationId xmlns:p14="http://schemas.microsoft.com/office/powerpoint/2010/main" val="3720641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h-TH" b="1" spc="-10" dirty="0" smtClean="0">
                <a:latin typeface="TH SarabunPSK"/>
                <a:cs typeface="TH SarabunPSK"/>
              </a:rPr>
              <a:t>ประวัติ พัฒนาการของวทิทยุกระจายเสียงในประเทศไทย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spc="-10" dirty="0" smtClean="0">
                <a:latin typeface="TH SarabunPSK"/>
                <a:cs typeface="TH SarabunPSK"/>
              </a:rPr>
              <a:t>ในส่วนนี้จะนำเสน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ข้อมูลด้านกิจการวิทยุกระจายเสียง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ุขอ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10" dirty="0" smtClean="0">
                <a:latin typeface="TH SarabunPSK"/>
                <a:cs typeface="TH SarabunPSK"/>
              </a:rPr>
              <a:t>ตั้ง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วิท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ุเริ่มเ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า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าในปร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ทศ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ยเป็นครั้งแรกเพื่อให้ผู้อ่า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20" dirty="0" smtClean="0">
                <a:latin typeface="TH SarabunPSK"/>
                <a:cs typeface="TH SarabunPSK"/>
              </a:rPr>
              <a:t>็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30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0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15" dirty="0" smtClean="0">
                <a:latin typeface="TH SarabunPSK"/>
                <a:cs typeface="TH SarabunPSK"/>
              </a:rPr>
              <a:t>ัม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20" dirty="0" smtClean="0">
                <a:latin typeface="TH SarabunPSK"/>
                <a:cs typeface="TH SarabunPSK"/>
              </a:rPr>
              <a:t>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า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10" dirty="0" smtClean="0">
                <a:latin typeface="TH SarabunPSK"/>
                <a:cs typeface="TH SarabunPSK"/>
              </a:rPr>
              <a:t>บท</a:t>
            </a:r>
            <a:r>
              <a:rPr lang="th-TH" spc="20" dirty="0" smtClean="0">
                <a:latin typeface="TH SarabunPSK"/>
                <a:cs typeface="TH SarabunPSK"/>
              </a:rPr>
              <a:t>ท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20" dirty="0" smtClean="0">
                <a:latin typeface="TH SarabunPSK"/>
                <a:cs typeface="TH SarabunPSK"/>
              </a:rPr>
              <a:t>ม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25" dirty="0" smtClean="0">
                <a:latin typeface="TH SarabunPSK"/>
                <a:cs typeface="TH SarabunPSK"/>
              </a:rPr>
              <a:t>บ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บ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35" dirty="0" smtClean="0">
                <a:latin typeface="TH SarabunPSK"/>
                <a:cs typeface="TH SarabunPSK"/>
              </a:rPr>
              <a:t>โ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2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ุก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25" dirty="0" smtClean="0">
                <a:latin typeface="TH SarabunPSK"/>
                <a:cs typeface="TH SarabunPSK"/>
              </a:rPr>
              <a:t>ย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20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25" dirty="0" smtClean="0">
                <a:latin typeface="TH SarabunPSK"/>
                <a:cs typeface="TH SarabunPSK"/>
              </a:rPr>
              <a:t>ไ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25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25" dirty="0" smtClean="0">
                <a:latin typeface="TH SarabunPSK"/>
                <a:cs typeface="TH SarabunPSK"/>
              </a:rPr>
              <a:t>ด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25" dirty="0" smtClean="0">
                <a:latin typeface="TH SarabunPSK"/>
                <a:cs typeface="TH SarabunPSK"/>
              </a:rPr>
              <a:t>จ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ยิ่งขึ้น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12489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h-TH" b="1" spc="-10" dirty="0" smtClean="0">
                <a:latin typeface="TH SarabunPSK"/>
                <a:cs typeface="TH SarabunPSK"/>
              </a:rPr>
              <a:t>ประวัติ พัฒนาการของวทิทยุกระจายเสียงในประเทศไทย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spc="-10" dirty="0" smtClean="0">
                <a:latin typeface="TH SarabunPSK"/>
                <a:cs typeface="TH SarabunPSK"/>
              </a:rPr>
              <a:t>	ในส่วนนี้จะนำเสน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ข้อมูลด้านกิจการวิทยุกระจายเสียง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ุขอ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10" dirty="0" smtClean="0">
                <a:latin typeface="TH SarabunPSK"/>
                <a:cs typeface="TH SarabunPSK"/>
              </a:rPr>
              <a:t>ตั้ง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วิท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ุเริ่มเ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า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าในปร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ทศ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ยเป็นครั้งแรกเพื่อให้ผู้อ่า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20" dirty="0" smtClean="0">
                <a:latin typeface="TH SarabunPSK"/>
                <a:cs typeface="TH SarabunPSK"/>
              </a:rPr>
              <a:t>็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30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0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15" dirty="0" smtClean="0">
                <a:latin typeface="TH SarabunPSK"/>
                <a:cs typeface="TH SarabunPSK"/>
              </a:rPr>
              <a:t>ัม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20" dirty="0" smtClean="0">
                <a:latin typeface="TH SarabunPSK"/>
                <a:cs typeface="TH SarabunPSK"/>
              </a:rPr>
              <a:t>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า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10" dirty="0" smtClean="0">
                <a:latin typeface="TH SarabunPSK"/>
                <a:cs typeface="TH SarabunPSK"/>
              </a:rPr>
              <a:t>บท</a:t>
            </a:r>
            <a:r>
              <a:rPr lang="th-TH" spc="20" dirty="0" smtClean="0">
                <a:latin typeface="TH SarabunPSK"/>
                <a:cs typeface="TH SarabunPSK"/>
              </a:rPr>
              <a:t>ท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20" dirty="0" smtClean="0">
                <a:latin typeface="TH SarabunPSK"/>
                <a:cs typeface="TH SarabunPSK"/>
              </a:rPr>
              <a:t>ม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25" dirty="0" smtClean="0">
                <a:latin typeface="TH SarabunPSK"/>
                <a:cs typeface="TH SarabunPSK"/>
              </a:rPr>
              <a:t>บ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บ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35" dirty="0" smtClean="0">
                <a:latin typeface="TH SarabunPSK"/>
                <a:cs typeface="TH SarabunPSK"/>
              </a:rPr>
              <a:t>โ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2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ุก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25" dirty="0" smtClean="0">
                <a:latin typeface="TH SarabunPSK"/>
                <a:cs typeface="TH SarabunPSK"/>
              </a:rPr>
              <a:t>ย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20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25" dirty="0" smtClean="0">
                <a:latin typeface="TH SarabunPSK"/>
                <a:cs typeface="TH SarabunPSK"/>
              </a:rPr>
              <a:t>ไ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25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25" dirty="0" smtClean="0">
                <a:latin typeface="TH SarabunPSK"/>
                <a:cs typeface="TH SarabunPSK"/>
              </a:rPr>
              <a:t>ด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25" dirty="0" smtClean="0">
                <a:latin typeface="TH SarabunPSK"/>
                <a:cs typeface="TH SarabunPSK"/>
              </a:rPr>
              <a:t>จ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ยิ่งขึ้น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28950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h-TH" b="1" spc="-10" dirty="0" smtClean="0">
                <a:latin typeface="TH SarabunPSK"/>
                <a:cs typeface="TH SarabunPSK"/>
              </a:rPr>
              <a:t>ประวัติ พัฒนาการของวทิทยุกระจายเสียงในประเทศไทย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27000" indent="0">
              <a:lnSpc>
                <a:spcPct val="100000"/>
              </a:lnSpc>
              <a:spcBef>
                <a:spcPts val="155"/>
              </a:spcBef>
              <a:buNone/>
              <a:tabLst>
                <a:tab pos="1736089" algn="l"/>
                <a:tab pos="2496820" algn="l"/>
              </a:tabLst>
            </a:pPr>
            <a:r>
              <a:rPr lang="th-TH" b="1" spc="-15" dirty="0" smtClean="0">
                <a:latin typeface="TH SarabunPSK"/>
                <a:cs typeface="TH SarabunPSK"/>
              </a:rPr>
              <a:t>2</a:t>
            </a:r>
            <a:r>
              <a:rPr lang="th-TH" b="1" spc="-5" dirty="0" smtClean="0">
                <a:latin typeface="TH SarabunPSK"/>
                <a:cs typeface="TH SarabunPSK"/>
              </a:rPr>
              <a:t>.1</a:t>
            </a:r>
            <a:r>
              <a:rPr lang="th-TH" b="1" spc="5" dirty="0" smtClean="0">
                <a:latin typeface="TH SarabunPSK"/>
                <a:cs typeface="TH SarabunPSK"/>
              </a:rPr>
              <a:t> </a:t>
            </a:r>
            <a:r>
              <a:rPr lang="th-TH" b="1" spc="-15" dirty="0" smtClean="0">
                <a:latin typeface="TH SarabunPSK"/>
                <a:cs typeface="TH SarabunPSK"/>
              </a:rPr>
              <a:t>ก</a:t>
            </a:r>
            <a:r>
              <a:rPr lang="th-TH" b="1" spc="-5" dirty="0" smtClean="0">
                <a:latin typeface="TH SarabunPSK"/>
                <a:cs typeface="TH SarabunPSK"/>
              </a:rPr>
              <a:t>ารเข้ามาของวิทยุก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เสียงน</a:t>
            </a:r>
            <a:r>
              <a:rPr lang="th-TH" b="1" spc="-15" dirty="0" smtClean="0">
                <a:latin typeface="TH SarabunPSK"/>
                <a:cs typeface="TH SarabunPSK"/>
              </a:rPr>
              <a:t>ป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10" dirty="0" smtClean="0">
                <a:latin typeface="TH SarabunPSK"/>
                <a:cs typeface="TH SarabunPSK"/>
              </a:rPr>
              <a:t>ศ</a:t>
            </a:r>
            <a:r>
              <a:rPr lang="th-TH" b="1" spc="0" dirty="0" smtClean="0">
                <a:latin typeface="TH SarabunPSK"/>
                <a:cs typeface="TH SarabunPSK"/>
              </a:rPr>
              <a:t>ไ</a:t>
            </a:r>
            <a:r>
              <a:rPr lang="th-TH" b="1" spc="-15" dirty="0" smtClean="0">
                <a:latin typeface="TH SarabunPSK"/>
                <a:cs typeface="TH SarabunPSK"/>
              </a:rPr>
              <a:t>ทย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2700" indent="0" algn="just">
              <a:lnSpc>
                <a:spcPct val="108300"/>
              </a:lnSpc>
              <a:spcBef>
                <a:spcPts val="5"/>
              </a:spcBef>
              <a:buNone/>
            </a:pPr>
            <a:r>
              <a:rPr lang="th-TH" spc="-5" dirty="0" smtClean="0">
                <a:latin typeface="TH SarabunPSK"/>
                <a:cs typeface="TH SarabunPSK"/>
              </a:rPr>
              <a:t>	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จายเสีย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า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ในปร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ทศไ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ครั้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แร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่อป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247</a:t>
            </a:r>
            <a:r>
              <a:rPr lang="th-TH" spc="-10" dirty="0" smtClean="0">
                <a:latin typeface="TH SarabunPSK"/>
                <a:cs typeface="TH SarabunPSK"/>
              </a:rPr>
              <a:t>0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0" dirty="0" smtClean="0">
                <a:latin typeface="TH SarabunPSK"/>
                <a:cs typeface="TH SarabunPSK"/>
              </a:rPr>
              <a:t>ดย</a:t>
            </a:r>
            <a:r>
              <a:rPr lang="th-TH" spc="-5" dirty="0" smtClean="0">
                <a:latin typeface="TH SarabunPSK"/>
                <a:cs typeface="TH SarabunPSK"/>
              </a:rPr>
              <a:t>พ</a:t>
            </a:r>
            <a:r>
              <a:rPr lang="th-TH" spc="5" dirty="0" smtClean="0">
                <a:latin typeface="TH SarabunPSK"/>
                <a:cs typeface="TH SarabunPSK"/>
              </a:rPr>
              <a:t>ลเ</a:t>
            </a:r>
            <a:r>
              <a:rPr lang="th-TH" spc="-5" dirty="0" smtClean="0">
                <a:latin typeface="TH SarabunPSK"/>
                <a:cs typeface="TH SarabunPSK"/>
              </a:rPr>
              <a:t>อกพ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าบร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5" dirty="0" smtClean="0">
                <a:latin typeface="TH SarabunPSK"/>
                <a:cs typeface="TH SarabunPSK"/>
              </a:rPr>
              <a:t>วง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5" dirty="0" smtClean="0">
                <a:latin typeface="TH SarabunPSK"/>
                <a:cs typeface="TH SarabunPSK"/>
              </a:rPr>
              <a:t>เธ</a:t>
            </a:r>
            <a:r>
              <a:rPr lang="th-TH" spc="-10" dirty="0" smtClean="0">
                <a:latin typeface="TH SarabunPSK"/>
                <a:cs typeface="TH SarabunPSK"/>
              </a:rPr>
              <a:t>อ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พ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0" dirty="0" smtClean="0">
                <a:latin typeface="TH SarabunPSK"/>
                <a:cs typeface="TH SarabunPSK"/>
              </a:rPr>
              <a:t>เจ้าบุรฉัตรชัยกร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มพ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ํา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-5" dirty="0" smtClean="0">
                <a:latin typeface="TH SarabunPSK"/>
                <a:cs typeface="TH SarabunPSK"/>
              </a:rPr>
              <a:t>พ</a:t>
            </a:r>
            <a:r>
              <a:rPr lang="th-TH" spc="5" dirty="0" smtClean="0">
                <a:latin typeface="TH SarabunPSK"/>
                <a:cs typeface="TH SarabunPSK"/>
              </a:rPr>
              <a:t>งเ</a:t>
            </a:r>
            <a:r>
              <a:rPr lang="th-TH" spc="-5" dirty="0" smtClean="0">
                <a:latin typeface="TH SarabunPSK"/>
                <a:cs typeface="TH SarabunPSK"/>
              </a:rPr>
              <a:t>พ</a:t>
            </a:r>
            <a:r>
              <a:rPr lang="th-TH" spc="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ัค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ธิ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เครื่</a:t>
            </a:r>
            <a:r>
              <a:rPr lang="th-TH" spc="-5" dirty="0" smtClean="0">
                <a:latin typeface="TH SarabunPSK"/>
                <a:cs typeface="TH SarabunPSK"/>
              </a:rPr>
              <a:t>อ</a:t>
            </a:r>
            <a:r>
              <a:rPr lang="th-TH" spc="5" dirty="0" smtClean="0">
                <a:latin typeface="TH SarabunPSK"/>
                <a:cs typeface="TH SarabunPSK"/>
              </a:rPr>
              <a:t>งส่ง</a:t>
            </a:r>
            <a:r>
              <a:rPr lang="th-TH" spc="-5" dirty="0" smtClean="0">
                <a:latin typeface="TH SarabunPSK"/>
                <a:cs typeface="TH SarabunPSK"/>
              </a:rPr>
              <a:t>วิท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ุม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ออกอ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ศที่วังบ้</a:t>
            </a:r>
            <a:r>
              <a:rPr lang="th-TH" spc="0" dirty="0" smtClean="0">
                <a:latin typeface="TH SarabunPSK"/>
                <a:cs typeface="TH SarabunPSK"/>
              </a:rPr>
              <a:t>านด</a:t>
            </a:r>
            <a:r>
              <a:rPr lang="th-TH" spc="-5" dirty="0" smtClean="0">
                <a:latin typeface="TH SarabunPSK"/>
                <a:cs typeface="TH SarabunPSK"/>
              </a:rPr>
              <a:t>อก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ใ</a:t>
            </a:r>
            <a:r>
              <a:rPr lang="th-TH" spc="15" dirty="0" smtClean="0">
                <a:latin typeface="TH SarabunPSK"/>
                <a:cs typeface="TH SarabunPSK"/>
              </a:rPr>
              <a:t>นร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5" dirty="0" smtClean="0">
                <a:latin typeface="TH SarabunPSK"/>
                <a:cs typeface="TH SarabunPSK"/>
              </a:rPr>
              <a:t>ิ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15" dirty="0" smtClean="0">
                <a:latin typeface="TH SarabunPSK"/>
                <a:cs typeface="TH SarabunPSK"/>
              </a:rPr>
              <a:t>ัง</a:t>
            </a:r>
            <a:r>
              <a:rPr lang="th-TH" spc="10" dirty="0" smtClean="0">
                <a:latin typeface="TH SarabunPSK"/>
                <a:cs typeface="TH SarabunPSK"/>
              </a:rPr>
              <a:t>ไ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15" dirty="0" smtClean="0">
                <a:latin typeface="TH SarabunPSK"/>
                <a:cs typeface="TH SarabunPSK"/>
              </a:rPr>
              <a:t>หล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มาก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ก</a:t>
            </a:r>
            <a:r>
              <a:rPr lang="th-TH" spc="4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ป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10" dirty="0" smtClean="0">
                <a:latin typeface="TH SarabunPSK"/>
                <a:cs typeface="TH SarabunPSK"/>
              </a:rPr>
              <a:t>มา</a:t>
            </a:r>
            <a:r>
              <a:rPr lang="th-TH" spc="-10" dirty="0" smtClean="0">
                <a:latin typeface="TH SarabunPSK"/>
                <a:cs typeface="TH SarabunPSK"/>
              </a:rPr>
              <a:t>ณ</a:t>
            </a:r>
            <a:r>
              <a:rPr lang="th-TH" spc="45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1</a:t>
            </a:r>
            <a:r>
              <a:rPr lang="th-TH" spc="-10" dirty="0" smtClean="0">
                <a:latin typeface="TH SarabunPSK"/>
                <a:cs typeface="TH SarabunPSK"/>
              </a:rPr>
              <a:t>0</a:t>
            </a:r>
            <a:r>
              <a:rPr lang="th-TH" spc="45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เครื่อง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5" dirty="0" smtClean="0">
                <a:latin typeface="TH SarabunPSK"/>
                <a:cs typeface="TH SarabunPSK"/>
              </a:rPr>
              <a:t>ะอ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15" dirty="0" smtClean="0">
                <a:latin typeface="TH SarabunPSK"/>
                <a:cs typeface="TH SarabunPSK"/>
              </a:rPr>
              <a:t>ในกบลุ่มชนชั้นสูง </a:t>
            </a:r>
          </a:p>
          <a:p>
            <a:pPr marL="12700" marR="12700" indent="0" algn="just">
              <a:lnSpc>
                <a:spcPct val="108300"/>
              </a:lnSpc>
              <a:spcBef>
                <a:spcPts val="5"/>
              </a:spcBef>
              <a:buNone/>
            </a:pPr>
            <a:r>
              <a:rPr lang="th-TH" spc="15" dirty="0">
                <a:latin typeface="TH SarabunPSK"/>
                <a:cs typeface="TH SarabunPSK"/>
              </a:rPr>
              <a:t>	</a:t>
            </a:r>
            <a:r>
              <a:rPr lang="th-TH" spc="15" dirty="0" smtClean="0">
                <a:latin typeface="TH SarabunPSK"/>
                <a:cs typeface="TH SarabunPSK"/>
              </a:rPr>
              <a:t>ใน</a:t>
            </a:r>
            <a:r>
              <a:rPr lang="th-TH" spc="-5" dirty="0" smtClean="0">
                <a:latin typeface="TH SarabunPSK"/>
                <a:cs typeface="TH SarabunPSK"/>
              </a:rPr>
              <a:t>ป </a:t>
            </a:r>
            <a:r>
              <a:rPr lang="th-TH" spc="10" dirty="0" smtClean="0">
                <a:latin typeface="TH SarabunPSK"/>
                <a:cs typeface="TH SarabunPSK"/>
              </a:rPr>
              <a:t>247</a:t>
            </a:r>
            <a:r>
              <a:rPr lang="th-TH" spc="-10" dirty="0" smtClean="0">
                <a:latin typeface="TH SarabunPSK"/>
                <a:cs typeface="TH SarabunPSK"/>
              </a:rPr>
              <a:t>3</a:t>
            </a:r>
            <a:r>
              <a:rPr lang="th-TH" spc="60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ถ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ุก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25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ถา</a:t>
            </a:r>
            <a:r>
              <a:rPr lang="th-TH" spc="30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กข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ป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20" dirty="0" smtClean="0">
                <a:latin typeface="TH SarabunPSK"/>
                <a:cs typeface="TH SarabunPSK"/>
              </a:rPr>
              <a:t>ท</a:t>
            </a:r>
            <a:r>
              <a:rPr lang="th-TH" spc="10" dirty="0" smtClean="0">
                <a:latin typeface="TH SarabunPSK"/>
                <a:cs typeface="TH SarabunPSK"/>
              </a:rPr>
              <a:t>ศไ</a:t>
            </a:r>
            <a:r>
              <a:rPr lang="th-TH" spc="20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20" dirty="0" smtClean="0">
                <a:latin typeface="TH SarabunPSK"/>
                <a:cs typeface="TH SarabunPSK"/>
              </a:rPr>
              <a:t>ือ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ํา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ิด</a:t>
            </a:r>
            <a:r>
              <a:rPr lang="th-TH" spc="-15" dirty="0" smtClean="0">
                <a:latin typeface="TH SarabunPSK"/>
                <a:cs typeface="TH SarabunPSK"/>
              </a:rPr>
              <a:t>ขึ้น ชื่อว่า</a:t>
            </a:r>
            <a:r>
              <a:rPr lang="th-TH" spc="15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ถ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ุก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ุง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พ</a:t>
            </a:r>
            <a:r>
              <a:rPr lang="th-TH" spc="-10" dirty="0" smtClean="0">
                <a:latin typeface="TH SarabunPSK"/>
                <a:cs typeface="TH SarabunPSK"/>
              </a:rPr>
              <a:t>ฯ</a:t>
            </a:r>
            <a:r>
              <a:rPr lang="th-TH" spc="6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ที่วัง</a:t>
            </a:r>
            <a:r>
              <a:rPr lang="th-TH" spc="-5" dirty="0" smtClean="0">
                <a:latin typeface="TH SarabunPSK"/>
                <a:cs typeface="TH SarabunPSK"/>
              </a:rPr>
              <a:t>พ</a:t>
            </a:r>
            <a:r>
              <a:rPr lang="th-TH" spc="0" dirty="0" smtClean="0">
                <a:latin typeface="TH SarabunPSK"/>
                <a:cs typeface="TH SarabunPSK"/>
              </a:rPr>
              <a:t>ญาไ</a:t>
            </a:r>
            <a:r>
              <a:rPr lang="th-TH" spc="-10" dirty="0" smtClean="0">
                <a:latin typeface="TH SarabunPSK"/>
                <a:cs typeface="TH SarabunPSK"/>
              </a:rPr>
              <a:t>ท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ใน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5" dirty="0" smtClean="0">
                <a:latin typeface="TH SarabunPSK"/>
                <a:cs typeface="TH SarabunPSK"/>
              </a:rPr>
              <a:t>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5" dirty="0" smtClean="0">
                <a:latin typeface="TH SarabunPSK"/>
                <a:cs typeface="TH SarabunPSK"/>
              </a:rPr>
              <a:t>ัง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5" dirty="0" smtClean="0">
                <a:latin typeface="TH SarabunPSK"/>
                <a:cs typeface="TH SarabunPSK"/>
              </a:rPr>
              <a:t>า</a:t>
            </a:r>
            <a:r>
              <a:rPr lang="th-TH" spc="-10" dirty="0" smtClean="0">
                <a:latin typeface="TH SarabunPSK"/>
                <a:cs typeface="TH SarabunPSK"/>
              </a:rPr>
              <a:t>ว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ภ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ครั</a:t>
            </a:r>
            <a:r>
              <a:rPr lang="th-TH" spc="15" dirty="0" smtClean="0">
                <a:latin typeface="TH SarabunPSK"/>
                <a:cs typeface="TH SarabunPSK"/>
              </a:rPr>
              <a:t>ฐ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ังเ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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อก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0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ปร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ั่ว</a:t>
            </a:r>
            <a:r>
              <a:rPr lang="th-TH" spc="0" dirty="0" smtClean="0">
                <a:latin typeface="TH SarabunPSK"/>
                <a:cs typeface="TH SarabunPSK"/>
              </a:rPr>
              <a:t>ไป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5" dirty="0" smtClean="0">
                <a:latin typeface="TH SarabunPSK"/>
                <a:cs typeface="TH SarabunPSK"/>
              </a:rPr>
              <a:t>ีเครื่องรับ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ุได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-15" dirty="0" smtClean="0">
                <a:latin typeface="TH SarabunPSK"/>
                <a:cs typeface="TH SarabunPSK"/>
              </a:rPr>
              <a:t>ต</a:t>
            </a:r>
            <a:r>
              <a:rPr lang="th-TH" spc="10" dirty="0" smtClean="0">
                <a:latin typeface="TH SarabunPSK"/>
                <a:cs typeface="TH SarabunPSK"/>
              </a:rPr>
              <a:t></a:t>
            </a:r>
            <a:r>
              <a:rPr lang="th-TH" spc="-15" dirty="0" smtClean="0">
                <a:latin typeface="TH SarabunPSK"/>
                <a:cs typeface="TH SarabunPSK"/>
              </a:rPr>
              <a:t>ต</a:t>
            </a:r>
            <a:r>
              <a:rPr lang="th-TH" spc="10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ขออ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ุ</a:t>
            </a:r>
            <a:r>
              <a:rPr lang="th-TH" spc="0" dirty="0" smtClean="0">
                <a:latin typeface="TH SarabunPSK"/>
                <a:cs typeface="TH SarabunPSK"/>
              </a:rPr>
              <a:t>ญ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หเ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รื่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รับว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-10" dirty="0" smtClean="0">
                <a:latin typeface="TH SarabunPSK"/>
                <a:cs typeface="TH SarabunPSK"/>
              </a:rPr>
              <a:t>ในปร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ทศไท</a:t>
            </a:r>
            <a:r>
              <a:rPr lang="th-TH" spc="-5" dirty="0" smtClean="0">
                <a:latin typeface="TH SarabunPSK"/>
                <a:cs typeface="TH SarabunPSK"/>
              </a:rPr>
              <a:t>ยเ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0" dirty="0" smtClean="0">
                <a:latin typeface="TH SarabunPSK"/>
                <a:cs typeface="TH SarabunPSK"/>
              </a:rPr>
              <a:t>ิ่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จาก</a:t>
            </a:r>
            <a:r>
              <a:rPr lang="th-TH" spc="5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1</a:t>
            </a:r>
            <a:r>
              <a:rPr lang="th-TH" spc="-10" dirty="0" smtClean="0">
                <a:latin typeface="TH SarabunPSK"/>
                <a:cs typeface="TH SarabunPSK"/>
              </a:rPr>
              <a:t>0 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รื่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เปน </a:t>
            </a:r>
            <a:r>
              <a:rPr lang="th-TH" spc="-15" dirty="0" smtClean="0">
                <a:latin typeface="TH SarabunPSK"/>
                <a:cs typeface="TH SarabunPSK"/>
              </a:rPr>
              <a:t>11</a:t>
            </a:r>
            <a:r>
              <a:rPr lang="th-TH" spc="0" dirty="0" smtClean="0">
                <a:latin typeface="TH SarabunPSK"/>
                <a:cs typeface="TH SarabunPSK"/>
              </a:rPr>
              <a:t>,</a:t>
            </a:r>
            <a:r>
              <a:rPr lang="th-TH" spc="-15" dirty="0" smtClean="0">
                <a:latin typeface="TH SarabunPSK"/>
                <a:cs typeface="TH SarabunPSK"/>
              </a:rPr>
              <a:t>00</a:t>
            </a:r>
            <a:r>
              <a:rPr lang="th-TH" spc="-10" dirty="0" smtClean="0">
                <a:latin typeface="TH SarabunPSK"/>
                <a:cs typeface="TH SarabunPSK"/>
              </a:rPr>
              <a:t>0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รื่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ง ซึ่ง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ุ</a:t>
            </a:r>
            <a:r>
              <a:rPr lang="th-TH" spc="10" dirty="0" smtClean="0">
                <a:latin typeface="TH SarabunPSK"/>
                <a:cs typeface="TH SarabunPSK"/>
              </a:rPr>
              <a:t>ดเป</a:t>
            </a:r>
            <a:r>
              <a:rPr lang="th-TH" spc="-10" dirty="0" smtClean="0">
                <a:latin typeface="TH SarabunPSK"/>
                <a:cs typeface="TH SarabunPSK"/>
              </a:rPr>
              <a:t>ลียนที่ส</a:t>
            </a:r>
            <a:r>
              <a:rPr lang="th-TH" spc="15" dirty="0" smtClean="0">
                <a:latin typeface="TH SarabunPSK"/>
                <a:cs typeface="TH SarabunPSK"/>
              </a:rPr>
              <a:t>ํา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15" dirty="0" smtClean="0">
                <a:latin typeface="TH SarabunPSK"/>
                <a:cs typeface="TH SarabunPSK"/>
              </a:rPr>
              <a:t>ัญ</a:t>
            </a:r>
            <a:r>
              <a:rPr lang="th-TH" spc="-5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ข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-5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งเครื่อง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ับ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ุ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ยง</a:t>
            </a:r>
            <a:r>
              <a:rPr lang="th-TH" spc="0" dirty="0" smtClean="0">
                <a:latin typeface="TH SarabunPSK"/>
                <a:cs typeface="TH SarabunPSK"/>
              </a:rPr>
              <a:t>ใ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ป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10" dirty="0" smtClean="0">
                <a:latin typeface="TH SarabunPSK"/>
                <a:cs typeface="TH SarabunPSK"/>
              </a:rPr>
              <a:t>ศไท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2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อป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249</a:t>
            </a:r>
            <a:r>
              <a:rPr lang="th-TH" spc="-10" dirty="0" smtClean="0">
                <a:latin typeface="TH SarabunPSK"/>
                <a:cs typeface="TH SarabunPSK"/>
              </a:rPr>
              <a:t>2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ฐ</a:t>
            </a:r>
            <a:r>
              <a:rPr lang="th-TH" spc="10" dirty="0" smtClean="0">
                <a:latin typeface="TH SarabunPSK"/>
                <a:cs typeface="TH SarabunPSK"/>
              </a:rPr>
              <a:t>บาล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35" dirty="0" smtClean="0">
                <a:latin typeface="TH SarabunPSK"/>
                <a:cs typeface="TH SarabunPSK"/>
              </a:rPr>
              <a:t>ิ</a:t>
            </a:r>
            <a:r>
              <a:rPr lang="th-TH" spc="20" dirty="0" smtClean="0">
                <a:latin typeface="TH SarabunPSK"/>
                <a:cs typeface="TH SarabunPSK"/>
              </a:rPr>
              <a:t>กก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5" dirty="0" smtClean="0">
                <a:latin typeface="TH SarabunPSK"/>
                <a:cs typeface="TH SarabunPSK"/>
              </a:rPr>
              <a:t>รจด</a:t>
            </a:r>
            <a:r>
              <a:rPr lang="th-TH" spc="20" dirty="0" smtClean="0">
                <a:latin typeface="TH SarabunPSK"/>
                <a:cs typeface="TH SarabunPSK"/>
              </a:rPr>
              <a:t>ทะเบียนเครื่องรับ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ิท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45" dirty="0" smtClean="0">
                <a:latin typeface="TH SarabunPSK"/>
                <a:cs typeface="TH SarabunPSK"/>
              </a:rPr>
              <a:t> </a:t>
            </a:r>
            <a:r>
              <a:rPr lang="th-TH" spc="25" dirty="0" smtClean="0">
                <a:latin typeface="TH SarabunPSK"/>
                <a:cs typeface="TH SarabunPSK"/>
              </a:rPr>
              <a:t>ปร</a:t>
            </a:r>
            <a:r>
              <a:rPr lang="th-TH" spc="20" dirty="0" smtClean="0">
                <a:latin typeface="TH SarabunPSK"/>
                <a:cs typeface="TH SarabunPSK"/>
              </a:rPr>
              <a:t>ะ</a:t>
            </a:r>
            <a:r>
              <a:rPr lang="th-TH" spc="30" dirty="0" smtClean="0">
                <a:latin typeface="TH SarabunPSK"/>
                <a:cs typeface="TH SarabunPSK"/>
              </a:rPr>
              <a:t>ช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30" dirty="0" smtClean="0">
                <a:latin typeface="TH SarabunPSK"/>
                <a:cs typeface="TH SarabunPSK"/>
              </a:rPr>
              <a:t>ช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30" dirty="0" smtClean="0">
                <a:latin typeface="TH SarabunPSK"/>
                <a:cs typeface="TH SarabunPSK"/>
              </a:rPr>
              <a:t>ีเครื่อง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ั</a:t>
            </a:r>
            <a:r>
              <a:rPr lang="th-TH" spc="25" dirty="0" smtClean="0">
                <a:latin typeface="TH SarabunPSK"/>
                <a:cs typeface="TH SarabunPSK"/>
              </a:rPr>
              <a:t>บไ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35" dirty="0" smtClean="0">
                <a:latin typeface="TH SarabunPSK"/>
                <a:cs typeface="TH SarabunPSK"/>
              </a:rPr>
              <a:t>โ</a:t>
            </a:r>
            <a:r>
              <a:rPr lang="th-TH" spc="25" dirty="0" smtClean="0">
                <a:latin typeface="TH SarabunPSK"/>
                <a:cs typeface="TH SarabunPSK"/>
              </a:rPr>
              <a:t>ดย</a:t>
            </a:r>
            <a:r>
              <a:rPr lang="th-TH" spc="10" dirty="0" smtClean="0">
                <a:latin typeface="TH SarabunPSK"/>
                <a:cs typeface="TH SarabunPSK"/>
              </a:rPr>
              <a:t>ไ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35" dirty="0" smtClean="0">
                <a:latin typeface="TH SarabunPSK"/>
                <a:cs typeface="TH SarabunPSK"/>
              </a:rPr>
              <a:t>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20" dirty="0" smtClean="0">
                <a:latin typeface="TH SarabunPSK"/>
                <a:cs typeface="TH SarabunPSK"/>
              </a:rPr>
              <a:t>อ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20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30" dirty="0" smtClean="0">
                <a:latin typeface="TH SarabunPSK"/>
                <a:cs typeface="TH SarabunPSK"/>
              </a:rPr>
              <a:t>ุญ</a:t>
            </a:r>
            <a:r>
              <a:rPr lang="th-TH" spc="25" dirty="0" smtClean="0">
                <a:latin typeface="TH SarabunPSK"/>
                <a:cs typeface="TH SarabunPSK"/>
              </a:rPr>
              <a:t>าต</a:t>
            </a:r>
            <a:r>
              <a:rPr lang="th-TH" spc="20" dirty="0" smtClean="0">
                <a:latin typeface="TH SarabunPSK"/>
                <a:cs typeface="TH SarabunPSK"/>
              </a:rPr>
              <a:t>แ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ะ</a:t>
            </a:r>
            <a:r>
              <a:rPr lang="th-TH" spc="25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30" dirty="0" smtClean="0">
                <a:latin typeface="TH SarabunPSK"/>
                <a:cs typeface="TH SarabunPSK"/>
              </a:rPr>
              <a:t>ว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30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าร 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จา</a:t>
            </a:r>
            <a:r>
              <a:rPr lang="th-TH" spc="-15" dirty="0" smtClean="0">
                <a:latin typeface="TH SarabunPSK"/>
                <a:cs typeface="TH SarabunPSK"/>
              </a:rPr>
              <a:t>กก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ฆษณ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มไ</a:t>
            </a:r>
            <a:r>
              <a:rPr lang="th-TH" spc="-10" dirty="0" smtClean="0">
                <a:latin typeface="TH SarabunPSK"/>
                <a:cs typeface="TH SarabunPSK"/>
              </a:rPr>
              <a:t>ปร</a:t>
            </a:r>
            <a:r>
              <a:rPr lang="th-TH" spc="-15" dirty="0" smtClean="0">
                <a:latin typeface="TH SarabunPSK"/>
                <a:cs typeface="TH SarabunPSK"/>
              </a:rPr>
              <a:t>ษณ</a:t>
            </a:r>
            <a:r>
              <a:rPr lang="th-TH" spc="-5" dirty="0" smtClean="0">
                <a:latin typeface="TH SarabunPSK"/>
                <a:cs typeface="TH SarabunPSK"/>
              </a:rPr>
              <a:t>ีย</a:t>
            </a:r>
            <a:r>
              <a:rPr lang="th-TH" spc="-1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ส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จายเสีย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ด สื่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จึงมีการขยาย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10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าง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เนื่อจาก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ุปส</a:t>
            </a:r>
            <a:r>
              <a:rPr lang="th-TH" spc="0" dirty="0" smtClean="0">
                <a:latin typeface="TH SarabunPSK"/>
                <a:cs typeface="TH SarabunPSK"/>
              </a:rPr>
              <a:t>รร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-15" dirty="0" smtClean="0">
                <a:latin typeface="TH SarabunPSK"/>
                <a:cs typeface="TH SarabunPSK"/>
              </a:rPr>
              <a:t>ที่ข</a:t>
            </a:r>
            <a:r>
              <a:rPr lang="th-TH" spc="-5" dirty="0" smtClean="0">
                <a:latin typeface="TH SarabunPSK"/>
                <a:cs typeface="TH SarabunPSK"/>
              </a:rPr>
              <a:t>ัด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วา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ยายตัว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ั้</a:t>
            </a:r>
            <a:r>
              <a:rPr lang="th-TH" spc="-10" dirty="0" smtClean="0">
                <a:latin typeface="TH SarabunPSK"/>
                <a:cs typeface="TH SarabunPSK"/>
              </a:rPr>
              <a:t>งใ</a:t>
            </a:r>
            <a:r>
              <a:rPr lang="th-TH" spc="-5" dirty="0" smtClean="0">
                <a:latin typeface="TH SarabunPSK"/>
                <a:cs typeface="TH SarabunPSK"/>
              </a:rPr>
              <a:t>นสวนผูส</a:t>
            </a:r>
            <a:r>
              <a:rPr lang="th-TH" spc="-10" dirty="0" smtClean="0">
                <a:latin typeface="TH SarabunPSK"/>
                <a:cs typeface="TH SarabunPSK"/>
              </a:rPr>
              <a:t>งสาร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ผูรับสาร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0" dirty="0" smtClean="0">
                <a:latin typeface="TH SarabunPSK"/>
                <a:cs typeface="TH SarabunPSK"/>
              </a:rPr>
              <a:t>ู</a:t>
            </a:r>
            <a:r>
              <a:rPr lang="th-TH" spc="-15" dirty="0" smtClean="0">
                <a:latin typeface="TH SarabunPSK"/>
                <a:cs typeface="TH SarabunPSK"/>
              </a:rPr>
              <a:t>กท</a:t>
            </a:r>
            <a:r>
              <a:rPr lang="th-TH" spc="-5" dirty="0" smtClean="0">
                <a:latin typeface="TH SarabunPSK"/>
                <a:cs typeface="TH SarabunPSK"/>
              </a:rPr>
              <a:t>ําลาย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27831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h-TH" b="1" spc="-10" dirty="0" smtClean="0">
                <a:latin typeface="TH SarabunPSK"/>
                <a:cs typeface="TH SarabunPSK"/>
              </a:rPr>
              <a:t>ประวัติ พัฒนาการของวทิทยุกระจายเสียงในประเทศไทย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thaiDist">
              <a:buNone/>
            </a:pPr>
            <a:r>
              <a:rPr lang="th-TH" b="1" spc="-15" dirty="0" smtClean="0">
                <a:latin typeface="TH SarabunPSK"/>
                <a:cs typeface="TH SarabunPSK"/>
              </a:rPr>
              <a:t>2</a:t>
            </a:r>
            <a:r>
              <a:rPr lang="th-TH" b="1" spc="-5" dirty="0" smtClean="0">
                <a:latin typeface="TH SarabunPSK"/>
                <a:cs typeface="TH SarabunPSK"/>
              </a:rPr>
              <a:t>.2</a:t>
            </a:r>
            <a:r>
              <a:rPr lang="th-TH" b="1" spc="5" dirty="0" smtClean="0">
                <a:latin typeface="TH SarabunPSK"/>
                <a:cs typeface="TH SarabunPSK"/>
              </a:rPr>
              <a:t> </a:t>
            </a: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15" dirty="0" smtClean="0">
                <a:latin typeface="TH SarabunPSK"/>
                <a:cs typeface="TH SarabunPSK"/>
              </a:rPr>
              <a:t>ทย</a:t>
            </a:r>
            <a:r>
              <a:rPr lang="th-TH" b="1" spc="-5" dirty="0" smtClean="0">
                <a:latin typeface="TH SarabunPSK"/>
                <a:cs typeface="TH SarabunPSK"/>
              </a:rPr>
              <a:t>ุกั</a:t>
            </a:r>
            <a:r>
              <a:rPr lang="th-TH" b="1" spc="-15" dirty="0" smtClean="0">
                <a:latin typeface="TH SarabunPSK"/>
                <a:cs typeface="TH SarabunPSK"/>
              </a:rPr>
              <a:t>บ</a:t>
            </a:r>
            <a:r>
              <a:rPr lang="th-TH" b="1" spc="-5" dirty="0" smtClean="0">
                <a:latin typeface="TH SarabunPSK"/>
                <a:cs typeface="TH SarabunPSK"/>
              </a:rPr>
              <a:t>ตั</a:t>
            </a: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-5" dirty="0" smtClean="0">
                <a:latin typeface="TH SarabunPSK"/>
                <a:cs typeface="TH SarabunPSK"/>
              </a:rPr>
              <a:t>แ</a:t>
            </a:r>
            <a:r>
              <a:rPr lang="th-TH" b="1" spc="-15" dirty="0" smtClean="0">
                <a:latin typeface="TH SarabunPSK"/>
                <a:cs typeface="TH SarabunPSK"/>
              </a:rPr>
              <a:t>ป</a:t>
            </a:r>
            <a:r>
              <a:rPr lang="th-TH" b="1" spc="-5" dirty="0" smtClean="0">
                <a:latin typeface="TH SarabunPSK"/>
                <a:cs typeface="TH SarabunPSK"/>
              </a:rPr>
              <a:t>รดานการเ</a:t>
            </a:r>
            <a:r>
              <a:rPr lang="th-TH" b="1" spc="-20" dirty="0" smtClean="0">
                <a:latin typeface="TH SarabunPSK"/>
                <a:cs typeface="TH SarabunPSK"/>
              </a:rPr>
              <a:t>ม</a:t>
            </a:r>
            <a:r>
              <a:rPr lang="th-TH" b="1" spc="0" dirty="0" smtClean="0">
                <a:latin typeface="TH SarabunPSK"/>
                <a:cs typeface="TH SarabunPSK"/>
              </a:rPr>
              <a:t>ื</a:t>
            </a:r>
            <a:r>
              <a:rPr lang="th-TH" b="1" spc="-15" dirty="0" smtClean="0">
                <a:latin typeface="TH SarabunPSK"/>
                <a:cs typeface="TH SarabunPSK"/>
              </a:rPr>
              <a:t>อ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5" dirty="0" smtClean="0">
                <a:latin typeface="TH SarabunPSK"/>
                <a:cs typeface="TH SarabunPSK"/>
              </a:rPr>
              <a:t>ก</a:t>
            </a:r>
            <a:r>
              <a:rPr lang="th-TH" b="1" spc="-15" dirty="0" smtClean="0">
                <a:latin typeface="TH SarabunPSK"/>
                <a:cs typeface="TH SarabunPSK"/>
              </a:rPr>
              <a:t>อ</a:t>
            </a:r>
            <a:r>
              <a:rPr lang="th-TH" b="1" spc="-5" dirty="0" smtClean="0">
                <a:latin typeface="TH SarabunPSK"/>
                <a:cs typeface="TH SarabunPSK"/>
              </a:rPr>
              <a:t>นการเกิด</a:t>
            </a:r>
            <a:r>
              <a:rPr lang="th-TH" b="1" spc="-15" dirty="0" smtClean="0">
                <a:latin typeface="TH SarabunPSK"/>
                <a:cs typeface="TH SarabunPSK"/>
              </a:rPr>
              <a:t>ข</a:t>
            </a:r>
            <a:r>
              <a:rPr lang="th-TH" b="1" spc="0" dirty="0" smtClean="0">
                <a:latin typeface="TH SarabunPSK"/>
                <a:cs typeface="TH SarabunPSK"/>
              </a:rPr>
              <a:t>ึ้</a:t>
            </a:r>
            <a:r>
              <a:rPr lang="th-TH" b="1" spc="-5" dirty="0" smtClean="0">
                <a:latin typeface="TH SarabunPSK"/>
                <a:cs typeface="TH SarabunPSK"/>
              </a:rPr>
              <a:t>น</a:t>
            </a:r>
            <a:r>
              <a:rPr lang="th-TH" b="1" spc="-15" dirty="0" smtClean="0">
                <a:latin typeface="TH SarabunPSK"/>
                <a:cs typeface="TH SarabunPSK"/>
              </a:rPr>
              <a:t>ขอ</a:t>
            </a:r>
            <a:r>
              <a:rPr lang="th-TH" b="1" spc="-5" dirty="0" smtClean="0">
                <a:latin typeface="TH SarabunPSK"/>
                <a:cs typeface="TH SarabunPSK"/>
              </a:rPr>
              <a:t>ง</a:t>
            </a:r>
            <a:r>
              <a:rPr lang="th-TH" b="1" spc="40" dirty="0" smtClean="0">
                <a:latin typeface="TH SarabunPSK"/>
                <a:cs typeface="TH SarabunPSK"/>
              </a:rPr>
              <a:t> </a:t>
            </a:r>
            <a:r>
              <a:rPr lang="th-TH" b="1" spc="-10" dirty="0" smtClean="0">
                <a:latin typeface="TH SarabunPSK"/>
                <a:cs typeface="TH SarabunPSK"/>
              </a:rPr>
              <a:t>ก</a:t>
            </a:r>
            <a:r>
              <a:rPr lang="th-TH" b="1" spc="-15" dirty="0" smtClean="0">
                <a:latin typeface="TH SarabunPSK"/>
                <a:cs typeface="TH SarabunPSK"/>
              </a:rPr>
              <a:t>สทช</a:t>
            </a:r>
            <a:r>
              <a:rPr lang="th-TH" b="1" spc="-5" dirty="0" smtClean="0">
                <a:latin typeface="TH SarabunPSK"/>
                <a:cs typeface="TH SarabunPSK"/>
              </a:rPr>
              <a:t>.</a:t>
            </a:r>
            <a:endParaRPr lang="th-TH" dirty="0" smtClean="0">
              <a:latin typeface="TH SarabunPSK"/>
              <a:cs typeface="TH SarabunPSK"/>
            </a:endParaRPr>
          </a:p>
          <a:p>
            <a:pPr marL="13335" marR="13335" indent="0" algn="thaiDist">
              <a:lnSpc>
                <a:spcPct val="108300"/>
              </a:lnSpc>
              <a:buNone/>
            </a:pPr>
            <a:r>
              <a:rPr lang="en-US" spc="15" dirty="0" smtClean="0">
                <a:latin typeface="TH SarabunPSK"/>
                <a:cs typeface="TH SarabunPSK"/>
              </a:rPr>
              <a:t>	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กา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20" dirty="0" smtClean="0">
                <a:latin typeface="TH SarabunPSK"/>
                <a:cs typeface="TH SarabunPSK"/>
              </a:rPr>
              <a:t>ึก</a:t>
            </a:r>
            <a:r>
              <a:rPr lang="th-TH" spc="10" dirty="0" smtClean="0">
                <a:latin typeface="TH SarabunPSK"/>
                <a:cs typeface="TH SarabunPSK"/>
              </a:rPr>
              <a:t>ษา</a:t>
            </a:r>
            <a:r>
              <a:rPr lang="th-TH" spc="25" dirty="0" smtClean="0">
                <a:latin typeface="TH SarabunPSK"/>
                <a:cs typeface="TH SarabunPSK"/>
              </a:rPr>
              <a:t>ป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ฒน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0" dirty="0" smtClean="0">
                <a:latin typeface="TH SarabunPSK"/>
                <a:cs typeface="TH SarabunPSK"/>
              </a:rPr>
              <a:t>ข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ุ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25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25" dirty="0" smtClean="0">
                <a:latin typeface="TH SarabunPSK"/>
                <a:cs typeface="TH SarabunPSK"/>
              </a:rPr>
              <a:t>ย</a:t>
            </a:r>
            <a:r>
              <a:rPr lang="th-TH" spc="15" dirty="0" smtClean="0">
                <a:latin typeface="TH SarabunPSK"/>
                <a:cs typeface="TH SarabunPSK"/>
              </a:rPr>
              <a:t>งใ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ป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20" dirty="0" smtClean="0">
                <a:latin typeface="TH SarabunPSK"/>
                <a:cs typeface="TH SarabunPSK"/>
              </a:rPr>
              <a:t>ท</a:t>
            </a:r>
            <a:r>
              <a:rPr lang="th-TH" spc="10" dirty="0" smtClean="0">
                <a:latin typeface="TH SarabunPSK"/>
                <a:cs typeface="TH SarabunPSK"/>
              </a:rPr>
              <a:t>ศไ</a:t>
            </a:r>
            <a:r>
              <a:rPr lang="th-TH" spc="20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ยใ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ภ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พ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30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ม            </a:t>
            </a:r>
            <a:r>
              <a:rPr lang="th-TH" spc="20" dirty="0" smtClean="0">
                <a:latin typeface="TH SarabunPSK"/>
                <a:cs typeface="TH SarabunPSK"/>
              </a:rPr>
              <a:t>พ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6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20" dirty="0" smtClean="0">
                <a:latin typeface="TH SarabunPSK"/>
                <a:cs typeface="TH SarabunPSK"/>
              </a:rPr>
              <a:t>ู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15" dirty="0" smtClean="0">
                <a:latin typeface="TH SarabunPSK"/>
                <a:cs typeface="TH SarabunPSK"/>
              </a:rPr>
              <a:t>เ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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ื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ใน</a:t>
            </a:r>
            <a:r>
              <a:rPr lang="th-TH" spc="10" dirty="0" smtClean="0">
                <a:latin typeface="TH SarabunPSK"/>
                <a:cs typeface="TH SarabunPSK"/>
              </a:rPr>
              <a:t>กา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ัก</a:t>
            </a:r>
            <a:r>
              <a:rPr lang="th-TH" spc="10" dirty="0" smtClean="0">
                <a:latin typeface="TH SarabunPSK"/>
                <a:cs typeface="TH SarabunPSK"/>
              </a:rPr>
              <a:t>ษาเ</a:t>
            </a:r>
            <a:r>
              <a:rPr lang="th-TH" spc="15" dirty="0" smtClean="0">
                <a:latin typeface="TH SarabunPSK"/>
                <a:cs typeface="TH SarabunPSK"/>
              </a:rPr>
              <a:t>ส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ยรภ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พ</a:t>
            </a:r>
            <a:r>
              <a:rPr lang="th-TH" spc="10" dirty="0" smtClean="0">
                <a:latin typeface="TH SarabunPSK"/>
                <a:cs typeface="TH SarabunPSK"/>
              </a:rPr>
              <a:t>ทางกา</a:t>
            </a:r>
            <a:r>
              <a:rPr lang="th-TH" spc="15" dirty="0" smtClean="0">
                <a:latin typeface="TH SarabunPSK"/>
                <a:cs typeface="TH SarabunPSK"/>
              </a:rPr>
              <a:t>รเ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ื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ํา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5" dirty="0" smtClean="0">
                <a:latin typeface="TH SarabunPSK"/>
                <a:cs typeface="TH SarabunPSK"/>
              </a:rPr>
              <a:t>ะ                  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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ทางกา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ขา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15" dirty="0" smtClean="0">
                <a:latin typeface="TH SarabunPSK"/>
                <a:cs typeface="TH SarabunPSK"/>
              </a:rPr>
              <a:t>าแล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15" dirty="0" smtClean="0">
                <a:latin typeface="TH SarabunPSK"/>
                <a:cs typeface="TH SarabunPSK"/>
              </a:rPr>
              <a:t>สวงห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ํา</a:t>
            </a:r>
            <a:r>
              <a:rPr lang="th-TH" spc="10" dirty="0" smtClean="0">
                <a:latin typeface="TH SarabunPSK"/>
                <a:cs typeface="TH SarabunPSK"/>
              </a:rPr>
              <a:t>ไ</a:t>
            </a:r>
            <a:r>
              <a:rPr lang="th-TH" spc="15" dirty="0" smtClean="0">
                <a:latin typeface="TH SarabunPSK"/>
                <a:cs typeface="TH SarabunPSK"/>
              </a:rPr>
              <a:t>รใ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 ภ</a:t>
            </a:r>
            <a:r>
              <a:rPr lang="th-TH" spc="-1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-20" dirty="0" smtClean="0">
                <a:latin typeface="TH SarabunPSK"/>
                <a:cs typeface="TH SarabunPSK"/>
              </a:rPr>
              <a:t>ุ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2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จ ในล</a:t>
            </a:r>
            <a:r>
              <a:rPr lang="th-TH" spc="-20" dirty="0" smtClean="0">
                <a:latin typeface="TH SarabunPSK"/>
                <a:cs typeface="TH SarabunPSK"/>
              </a:rPr>
              <a:t>ํ</a:t>
            </a:r>
            <a:r>
              <a:rPr lang="th-TH" spc="-10" dirty="0" smtClean="0">
                <a:latin typeface="TH SarabunPSK"/>
                <a:cs typeface="TH SarabunPSK"/>
              </a:rPr>
              <a:t>าด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รก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ู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-10" dirty="0" smtClean="0">
                <a:latin typeface="TH SarabunPSK"/>
                <a:cs typeface="TH SarabunPSK"/>
              </a:rPr>
              <a:t>ยนจ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5" dirty="0" smtClean="0">
                <a:latin typeface="TH SarabunPSK"/>
                <a:cs typeface="TH SarabunPSK"/>
              </a:rPr>
              <a:t>ึง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5" dirty="0" smtClean="0">
                <a:latin typeface="TH SarabunPSK"/>
                <a:cs typeface="TH SarabunPSK"/>
              </a:rPr>
              <a:t>ัฒ</a:t>
            </a:r>
            <a:r>
              <a:rPr lang="th-TH" spc="0" dirty="0" smtClean="0">
                <a:latin typeface="TH SarabunPSK"/>
                <a:cs typeface="TH SarabunPSK"/>
              </a:rPr>
              <a:t>นา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5" dirty="0" smtClean="0">
                <a:latin typeface="TH SarabunPSK"/>
                <a:cs typeface="TH SarabunPSK"/>
              </a:rPr>
              <a:t>ขอ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วิท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ุ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แปร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าน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1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ศ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ษ</a:t>
            </a:r>
            <a:r>
              <a:rPr lang="th-TH" spc="5" dirty="0" smtClean="0">
                <a:latin typeface="TH SarabunPSK"/>
                <a:cs typeface="TH SarabunPSK"/>
              </a:rPr>
              <a:t>ฐ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จใน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ุ</a:t>
            </a:r>
            <a:r>
              <a:rPr lang="th-TH" spc="-10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ี่จ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ิด</a:t>
            </a:r>
            <a:r>
              <a:rPr lang="th-TH" spc="-15" dirty="0" smtClean="0">
                <a:latin typeface="TH SarabunPSK"/>
                <a:cs typeface="TH SarabunPSK"/>
              </a:rPr>
              <a:t>คณ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รร</a:t>
            </a:r>
            <a:r>
              <a:rPr lang="th-TH" spc="-15" dirty="0" smtClean="0">
                <a:latin typeface="TH SarabunPSK"/>
                <a:cs typeface="TH SarabunPSK"/>
              </a:rPr>
              <a:t>มก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ิจ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จายเสียง</a:t>
            </a:r>
            <a:r>
              <a:rPr lang="th-TH" spc="6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ิจ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ั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น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ิจ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คม</a:t>
            </a:r>
            <a:r>
              <a:rPr lang="th-TH" spc="-10" dirty="0" smtClean="0">
                <a:latin typeface="TH SarabunPSK"/>
                <a:cs typeface="TH SarabunPSK"/>
              </a:rPr>
              <a:t>นา</a:t>
            </a:r>
            <a:r>
              <a:rPr lang="th-TH" spc="-15" dirty="0" smtClean="0">
                <a:latin typeface="TH SarabunPSK"/>
                <a:cs typeface="TH SarabunPSK"/>
              </a:rPr>
              <a:t>คมแ</a:t>
            </a:r>
            <a:r>
              <a:rPr lang="th-TH" spc="-5" dirty="0" smtClean="0">
                <a:latin typeface="TH SarabunPSK"/>
                <a:cs typeface="TH SarabunPSK"/>
              </a:rPr>
              <a:t>ห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ชาติ</a:t>
            </a:r>
            <a:r>
              <a:rPr lang="th-TH" spc="6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หรือ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ช. ดว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วา</a:t>
            </a:r>
            <a:r>
              <a:rPr lang="th-TH" spc="-15" dirty="0" smtClean="0">
                <a:latin typeface="TH SarabunPSK"/>
                <a:cs typeface="TH SarabunPSK"/>
              </a:rPr>
              <a:t>มท</a:t>
            </a:r>
            <a:r>
              <a:rPr lang="th-TH" spc="0" dirty="0" smtClean="0">
                <a:latin typeface="TH SarabunPSK"/>
                <a:cs typeface="TH SarabunPSK"/>
              </a:rPr>
              <a:t>ี่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ยุเปนสื่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เสีย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5" dirty="0" smtClean="0">
                <a:latin typeface="TH SarabunPSK"/>
                <a:cs typeface="TH SarabunPSK"/>
              </a:rPr>
              <a:t>ึ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ผูค</a:t>
            </a:r>
            <a:r>
              <a:rPr lang="th-TH" spc="0" dirty="0" smtClean="0">
                <a:latin typeface="TH SarabunPSK"/>
                <a:cs typeface="TH SarabunPSK"/>
              </a:rPr>
              <a:t>นไ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10" dirty="0" smtClean="0">
                <a:latin typeface="TH SarabunPSK"/>
                <a:cs typeface="TH SarabunPSK"/>
              </a:rPr>
              <a:t>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10" dirty="0" smtClean="0">
                <a:latin typeface="TH SarabunPSK"/>
                <a:cs typeface="TH SarabunPSK"/>
              </a:rPr>
              <a:t>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าน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อ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ดห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0" dirty="0" smtClean="0">
                <a:latin typeface="TH SarabunPSK"/>
                <a:cs typeface="TH SarabunPSK"/>
              </a:rPr>
              <a:t>าย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1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0" dirty="0" smtClean="0">
                <a:latin typeface="TH SarabunPSK"/>
                <a:cs typeface="TH SarabunPSK"/>
              </a:rPr>
              <a:t>าย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ง </a:t>
            </a:r>
            <a:r>
              <a:rPr lang="th-TH" spc="15" dirty="0" smtClean="0">
                <a:latin typeface="TH SarabunPSK"/>
                <a:cs typeface="TH SarabunPSK"/>
              </a:rPr>
              <a:t>ใน</a:t>
            </a:r>
            <a:r>
              <a:rPr lang="th-TH" spc="10" dirty="0" smtClean="0">
                <a:latin typeface="TH SarabunPSK"/>
                <a:cs typeface="TH SarabunPSK"/>
              </a:rPr>
              <a:t>กา</a:t>
            </a:r>
            <a:r>
              <a:rPr lang="th-TH" spc="15" dirty="0" smtClean="0">
                <a:latin typeface="TH SarabunPSK"/>
                <a:cs typeface="TH SarabunPSK"/>
              </a:rPr>
              <a:t>รเ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15" dirty="0" smtClean="0">
                <a:latin typeface="TH SarabunPSK"/>
                <a:cs typeface="TH SarabunPSK"/>
              </a:rPr>
              <a:t>ด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ับ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-10" dirty="0" smtClean="0">
                <a:latin typeface="TH SarabunPSK"/>
                <a:cs typeface="TH SarabunPSK"/>
              </a:rPr>
              <a:t>อ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6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กา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งเ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20" dirty="0" smtClean="0">
                <a:latin typeface="TH SarabunPSK"/>
                <a:cs typeface="TH SarabunPSK"/>
              </a:rPr>
              <a:t>็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5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กา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ออก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ยน</a:t>
            </a:r>
            <a:r>
              <a:rPr lang="th-TH" spc="10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ด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ําใ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10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ับเ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ื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ก                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</a:t>
            </a:r>
            <a:r>
              <a:rPr lang="th-TH" spc="15" dirty="0" smtClean="0">
                <a:latin typeface="TH SarabunPSK"/>
                <a:cs typeface="TH SarabunPSK"/>
              </a:rPr>
              <a:t>นเ</a:t>
            </a:r>
            <a:r>
              <a:rPr lang="th-TH" spc="20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ื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ใน</a:t>
            </a:r>
            <a:r>
              <a:rPr lang="th-TH" spc="10" dirty="0" smtClean="0">
                <a:latin typeface="TH SarabunPSK"/>
                <a:cs typeface="TH SarabunPSK"/>
              </a:rPr>
              <a:t>กา</a:t>
            </a:r>
            <a:r>
              <a:rPr lang="th-TH" spc="15" dirty="0" smtClean="0">
                <a:latin typeface="TH SarabunPSK"/>
                <a:cs typeface="TH SarabunPSK"/>
              </a:rPr>
              <a:t>รเผย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ร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0" dirty="0" smtClean="0">
                <a:latin typeface="TH SarabunPSK"/>
                <a:cs typeface="TH SarabunPSK"/>
              </a:rPr>
              <a:t>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ูล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าว</a:t>
            </a:r>
            <a:r>
              <a:rPr lang="th-TH" spc="-10" dirty="0" smtClean="0">
                <a:latin typeface="TH SarabunPSK"/>
                <a:cs typeface="TH SarabunPSK"/>
              </a:rPr>
              <a:t>สาร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ะอ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15" dirty="0" smtClean="0">
                <a:latin typeface="TH SarabunPSK"/>
                <a:cs typeface="TH SarabunPSK"/>
              </a:rPr>
              <a:t>มก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0" dirty="0" smtClean="0">
                <a:latin typeface="TH SarabunPSK"/>
                <a:cs typeface="TH SarabunPSK"/>
              </a:rPr>
              <a:t>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ารเ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20456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h-TH" b="1" spc="-10" dirty="0" smtClean="0">
                <a:latin typeface="TH SarabunPSK"/>
                <a:cs typeface="TH SarabunPSK"/>
              </a:rPr>
              <a:t>ประวัติ พัฒนาการของวทิทยุกระจายเสียงในประเทศไทย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335" marR="15240" indent="0" algn="thaiDist">
              <a:lnSpc>
                <a:spcPct val="108100"/>
              </a:lnSpc>
              <a:buNone/>
            </a:pPr>
            <a:r>
              <a:rPr lang="th-TH" spc="15" dirty="0" smtClean="0">
                <a:latin typeface="TH SarabunPSK"/>
                <a:cs typeface="TH SarabunPSK"/>
              </a:rPr>
              <a:t>ใน</a:t>
            </a:r>
            <a:r>
              <a:rPr lang="th-TH" spc="-5" dirty="0" smtClean="0">
                <a:latin typeface="TH SarabunPSK"/>
                <a:cs typeface="TH SarabunPSK"/>
              </a:rPr>
              <a:t>ป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247</a:t>
            </a:r>
            <a:r>
              <a:rPr lang="th-TH" spc="-10" dirty="0" smtClean="0">
                <a:latin typeface="TH SarabunPSK"/>
                <a:cs typeface="TH SarabunPSK"/>
              </a:rPr>
              <a:t>5</a:t>
            </a:r>
            <a:r>
              <a:rPr lang="th-TH" spc="6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15" dirty="0" smtClean="0">
                <a:latin typeface="TH SarabunPSK"/>
                <a:cs typeface="TH SarabunPSK"/>
              </a:rPr>
              <a:t>ูกใ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15" dirty="0" smtClean="0">
                <a:latin typeface="TH SarabunPSK"/>
                <a:cs typeface="TH SarabunPSK"/>
              </a:rPr>
              <a:t>เ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</a:t>
            </a:r>
            <a:r>
              <a:rPr lang="th-TH" spc="15" dirty="0" smtClean="0">
                <a:latin typeface="TH SarabunPSK"/>
                <a:cs typeface="TH SarabunPSK"/>
              </a:rPr>
              <a:t>นเค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ื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20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าง</a:t>
            </a:r>
            <a:r>
              <a:rPr lang="th-TH" spc="10" dirty="0" smtClean="0">
                <a:latin typeface="TH SarabunPSK"/>
                <a:cs typeface="TH SarabunPSK"/>
              </a:rPr>
              <a:t>กา</a:t>
            </a:r>
            <a:r>
              <a:rPr lang="th-TH" spc="15" dirty="0" smtClean="0">
                <a:latin typeface="TH SarabunPSK"/>
                <a:cs typeface="TH SarabunPSK"/>
              </a:rPr>
              <a:t>รเ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ื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6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คณ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าษ</a:t>
            </a:r>
            <a:r>
              <a:rPr lang="th-TH" spc="15" dirty="0" smtClean="0">
                <a:latin typeface="TH SarabunPSK"/>
                <a:cs typeface="TH SarabunPSK"/>
              </a:rPr>
              <a:t>ฎ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15" dirty="0" smtClean="0">
                <a:latin typeface="TH SarabunPSK"/>
                <a:cs typeface="TH SarabunPSK"/>
              </a:rPr>
              <a:t>ุกร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25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ยงเผ</a:t>
            </a:r>
            <a:r>
              <a:rPr lang="th-TH" spc="25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15" dirty="0" smtClean="0">
                <a:latin typeface="TH SarabunPSK"/>
                <a:cs typeface="TH SarabunPSK"/>
              </a:rPr>
              <a:t>าว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รเปลี่ยน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ปลง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ารป</a:t>
            </a:r>
            <a:r>
              <a:rPr lang="th-TH" spc="-15" dirty="0" smtClean="0">
                <a:latin typeface="TH SarabunPSK"/>
                <a:cs typeface="TH SarabunPSK"/>
              </a:rPr>
              <a:t>กค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หลั</a:t>
            </a:r>
            <a:r>
              <a:rPr lang="th-TH" spc="-10" dirty="0" smtClean="0">
                <a:latin typeface="TH SarabunPSK"/>
                <a:cs typeface="TH SarabunPSK"/>
              </a:rPr>
              <a:t>งจา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นั้นว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็ยั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0" dirty="0" smtClean="0">
                <a:latin typeface="TH SarabunPSK"/>
                <a:cs typeface="TH SarabunPSK"/>
              </a:rPr>
              <a:t>ู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ชเป็นเ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รื่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ือ</a:t>
            </a:r>
            <a:r>
              <a:rPr lang="th-TH" spc="5" dirty="0" smtClean="0">
                <a:latin typeface="TH SarabunPSK"/>
                <a:cs typeface="TH SarabunPSK"/>
              </a:rPr>
              <a:t>งเ</a:t>
            </a:r>
            <a:r>
              <a:rPr lang="th-TH" spc="-5" dirty="0" smtClean="0">
                <a:latin typeface="TH SarabunPSK"/>
                <a:cs typeface="TH SarabunPSK"/>
              </a:rPr>
              <a:t>รื่อ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มา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0" dirty="0" smtClean="0">
                <a:latin typeface="TH SarabunPSK"/>
                <a:cs typeface="TH SarabunPSK"/>
              </a:rPr>
              <a:t>ดยใน</a:t>
            </a:r>
            <a:r>
              <a:rPr lang="th-TH" spc="-5" dirty="0" smtClean="0">
                <a:latin typeface="TH SarabunPSK"/>
                <a:cs typeface="TH SarabunPSK"/>
              </a:rPr>
              <a:t>ป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248</a:t>
            </a:r>
            <a:r>
              <a:rPr lang="th-TH" spc="-10" dirty="0" smtClean="0">
                <a:latin typeface="TH SarabunPSK"/>
                <a:cs typeface="TH SarabunPSK"/>
              </a:rPr>
              <a:t>1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0" dirty="0" smtClean="0">
                <a:latin typeface="TH SarabunPSK"/>
                <a:cs typeface="TH SarabunPSK"/>
              </a:rPr>
              <a:t>ึ</a:t>
            </a:r>
            <a:r>
              <a:rPr lang="th-TH" spc="-5" dirty="0" smtClean="0">
                <a:latin typeface="TH SarabunPSK"/>
                <a:cs typeface="TH SarabunPSK"/>
              </a:rPr>
              <a:t>่ง 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-10" dirty="0" smtClean="0">
                <a:latin typeface="TH SarabunPSK"/>
                <a:cs typeface="TH SarabunPSK"/>
              </a:rPr>
              <a:t>หลวง</a:t>
            </a:r>
            <a:r>
              <a:rPr lang="th-TH" spc="-20" dirty="0" smtClean="0">
                <a:latin typeface="TH SarabunPSK"/>
                <a:cs typeface="TH SarabunPSK"/>
              </a:rPr>
              <a:t>พิ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-10" dirty="0" smtClean="0">
                <a:latin typeface="TH SarabunPSK"/>
                <a:cs typeface="TH SarabunPSK"/>
              </a:rPr>
              <a:t>ลสง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เป</a:t>
            </a:r>
            <a:r>
              <a:rPr lang="th-TH" spc="-20" dirty="0" smtClean="0">
                <a:latin typeface="TH SarabunPSK"/>
                <a:cs typeface="TH SarabunPSK"/>
              </a:rPr>
              <a:t></a:t>
            </a:r>
            <a:r>
              <a:rPr lang="th-TH" spc="-10" dirty="0" smtClean="0">
                <a:latin typeface="TH SarabunPSK"/>
                <a:cs typeface="TH SarabunPSK"/>
              </a:rPr>
              <a:t>น   น</a:t>
            </a:r>
            <a:r>
              <a:rPr lang="th-TH" spc="0" dirty="0" smtClean="0">
                <a:latin typeface="TH SarabunPSK"/>
                <a:cs typeface="TH SarabunPSK"/>
              </a:rPr>
              <a:t>าย</a:t>
            </a:r>
            <a:r>
              <a:rPr lang="th-TH" spc="-5" dirty="0" smtClean="0">
                <a:latin typeface="TH SarabunPSK"/>
                <a:cs typeface="TH SarabunPSK"/>
              </a:rPr>
              <a:t>กรั</a:t>
            </a:r>
            <a:r>
              <a:rPr lang="th-TH" spc="5" dirty="0" smtClean="0">
                <a:latin typeface="TH SarabunPSK"/>
                <a:cs typeface="TH SarabunPSK"/>
              </a:rPr>
              <a:t>ฐ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นต</a:t>
            </a:r>
            <a:r>
              <a:rPr lang="th-TH" spc="-5" dirty="0" smtClean="0">
                <a:latin typeface="TH SarabunPSK"/>
                <a:cs typeface="TH SarabunPSK"/>
              </a:rPr>
              <a:t>รี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ีก</a:t>
            </a:r>
            <a:r>
              <a:rPr lang="th-TH" spc="0" dirty="0" smtClean="0">
                <a:latin typeface="TH SarabunPSK"/>
                <a:cs typeface="TH SarabunPSK"/>
              </a:rPr>
              <a:t>ารใ</a:t>
            </a:r>
            <a:r>
              <a:rPr lang="th-TH" spc="-5" dirty="0" smtClean="0">
                <a:latin typeface="TH SarabunPSK"/>
                <a:cs typeface="TH SarabunPSK"/>
              </a:rPr>
              <a:t>ชวิท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ุก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5" dirty="0" smtClean="0">
                <a:latin typeface="TH SarabunPSK"/>
                <a:cs typeface="TH SarabunPSK"/>
              </a:rPr>
              <a:t>ายเ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ยง</a:t>
            </a:r>
            <a:r>
              <a:rPr lang="th-TH" spc="5" dirty="0" smtClean="0">
                <a:latin typeface="TH SarabunPSK"/>
                <a:cs typeface="TH SarabunPSK"/>
              </a:rPr>
              <a:t>เผ</a:t>
            </a:r>
            <a:r>
              <a:rPr lang="th-TH" spc="0" dirty="0" smtClean="0">
                <a:latin typeface="TH SarabunPSK"/>
                <a:cs typeface="TH SarabunPSK"/>
              </a:rPr>
              <a:t>ยแ</a:t>
            </a:r>
            <a:r>
              <a:rPr lang="th-TH" spc="-5" dirty="0" smtClean="0">
                <a:latin typeface="TH SarabunPSK"/>
                <a:cs typeface="TH SarabunPSK"/>
              </a:rPr>
              <a:t>พร</a:t>
            </a:r>
            <a:r>
              <a:rPr lang="th-TH" spc="5" dirty="0" smtClean="0">
                <a:latin typeface="TH SarabunPSK"/>
                <a:cs typeface="TH SarabunPSK"/>
              </a:rPr>
              <a:t>น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0" dirty="0" smtClean="0">
                <a:latin typeface="TH SarabunPSK"/>
                <a:cs typeface="TH SarabunPSK"/>
              </a:rPr>
              <a:t>ยบา</a:t>
            </a:r>
            <a:r>
              <a:rPr lang="th-TH" spc="5" dirty="0" smtClean="0">
                <a:latin typeface="TH SarabunPSK"/>
                <a:cs typeface="TH SarabunPSK"/>
              </a:rPr>
              <a:t>ลช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10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รั</a:t>
            </a:r>
            <a:r>
              <a:rPr lang="th-TH" spc="5" dirty="0" smtClean="0">
                <a:latin typeface="TH SarabunPSK"/>
                <a:cs typeface="TH SarabunPSK"/>
              </a:rPr>
              <a:t>ฐ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10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0" dirty="0" smtClean="0">
                <a:latin typeface="TH SarabunPSK"/>
                <a:cs typeface="TH SarabunPSK"/>
              </a:rPr>
              <a:t>ะ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2700" indent="0" algn="thaiDist">
              <a:lnSpc>
                <a:spcPct val="108100"/>
              </a:lnSpc>
              <a:spcBef>
                <a:spcPts val="10"/>
              </a:spcBef>
              <a:buNone/>
            </a:pP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30" dirty="0" smtClean="0">
                <a:latin typeface="TH SarabunPSK"/>
                <a:cs typeface="TH SarabunPSK"/>
              </a:rPr>
              <a:t>ารเ</a:t>
            </a:r>
            <a:r>
              <a:rPr lang="th-TH" spc="25" dirty="0" smtClean="0">
                <a:latin typeface="TH SarabunPSK"/>
                <a:cs typeface="TH SarabunPSK"/>
              </a:rPr>
              <a:t>ป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25" dirty="0" smtClean="0">
                <a:latin typeface="TH SarabunPSK"/>
                <a:cs typeface="TH SarabunPSK"/>
              </a:rPr>
              <a:t>ยน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25" dirty="0" smtClean="0">
                <a:latin typeface="TH SarabunPSK"/>
                <a:cs typeface="TH SarabunPSK"/>
              </a:rPr>
              <a:t>ฒน</a:t>
            </a:r>
            <a:r>
              <a:rPr lang="th-TH" spc="30" dirty="0" smtClean="0">
                <a:latin typeface="TH SarabunPSK"/>
                <a:cs typeface="TH SarabunPSK"/>
              </a:rPr>
              <a:t>ธ</a:t>
            </a:r>
            <a:r>
              <a:rPr lang="th-TH" spc="25" dirty="0" smtClean="0">
                <a:latin typeface="TH SarabunPSK"/>
                <a:cs typeface="TH SarabunPSK"/>
              </a:rPr>
              <a:t>รร</a:t>
            </a:r>
            <a:r>
              <a:rPr lang="th-TH" spc="20" dirty="0" smtClean="0">
                <a:latin typeface="TH SarabunPSK"/>
                <a:cs typeface="TH SarabunPSK"/>
              </a:rPr>
              <a:t>ม</a:t>
            </a:r>
            <a:r>
              <a:rPr lang="th-TH" spc="25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</a:t>
            </a:r>
            <a:r>
              <a:rPr lang="th-TH" spc="25" dirty="0" smtClean="0">
                <a:latin typeface="TH SarabunPSK"/>
                <a:cs typeface="TH SarabunPSK"/>
              </a:rPr>
              <a:t>นสา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75" dirty="0" smtClean="0">
                <a:latin typeface="TH SarabunPSK"/>
                <a:cs typeface="TH SarabunPSK"/>
              </a:rPr>
              <a:t> 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75" dirty="0" smtClean="0">
                <a:latin typeface="TH SarabunPSK"/>
                <a:cs typeface="TH SarabunPSK"/>
              </a:rPr>
              <a:t> 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ณ</a:t>
            </a:r>
            <a:r>
              <a:rPr lang="th-TH" spc="25" dirty="0" smtClean="0">
                <a:latin typeface="TH SarabunPSK"/>
                <a:cs typeface="TH SarabunPSK"/>
              </a:rPr>
              <a:t>รง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20" dirty="0" smtClean="0">
                <a:latin typeface="TH SarabunPSK"/>
                <a:cs typeface="TH SarabunPSK"/>
              </a:rPr>
              <a:t></a:t>
            </a:r>
            <a:r>
              <a:rPr lang="th-TH" spc="25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30" dirty="0" smtClean="0">
                <a:latin typeface="TH SarabunPSK"/>
                <a:cs typeface="TH SarabunPSK"/>
              </a:rPr>
              <a:t>ส</a:t>
            </a:r>
            <a:r>
              <a:rPr lang="th-TH" spc="40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ม</a:t>
            </a:r>
            <a:r>
              <a:rPr lang="th-TH" spc="25" dirty="0" smtClean="0">
                <a:latin typeface="TH SarabunPSK"/>
                <a:cs typeface="TH SarabunPSK"/>
              </a:rPr>
              <a:t>ห</a:t>
            </a:r>
            <a:r>
              <a:rPr lang="th-TH" spc="20" dirty="0" smtClean="0">
                <a:latin typeface="TH SarabunPSK"/>
                <a:cs typeface="TH SarabunPSK"/>
              </a:rPr>
              <a:t>ม</a:t>
            </a:r>
            <a:r>
              <a:rPr lang="th-TH" spc="30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ก</a:t>
            </a:r>
            <a:r>
              <a:rPr lang="th-TH" spc="7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อ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20" dirty="0" smtClean="0">
                <a:latin typeface="TH SarabunPSK"/>
                <a:cs typeface="TH SarabunPSK"/>
              </a:rPr>
              <a:t>พ</a:t>
            </a:r>
            <a:r>
              <a:rPr lang="th-TH" spc="25" dirty="0" smtClean="0">
                <a:latin typeface="TH SarabunPSK"/>
                <a:cs typeface="TH SarabunPSK"/>
              </a:rPr>
              <a:t>ลง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ํ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30" dirty="0" smtClean="0">
                <a:latin typeface="TH SarabunPSK"/>
                <a:cs typeface="TH SarabunPSK"/>
              </a:rPr>
              <a:t>ว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20" dirty="0" smtClean="0">
                <a:latin typeface="TH SarabunPSK"/>
                <a:cs typeface="TH SarabunPSK"/>
              </a:rPr>
              <a:t>ม</a:t>
            </a:r>
            <a:r>
              <a:rPr lang="th-TH" spc="25" dirty="0" smtClean="0">
                <a:latin typeface="TH SarabunPSK"/>
                <a:cs typeface="TH SarabunPSK"/>
              </a:rPr>
              <a:t>าตร</a:t>
            </a:r>
            <a:r>
              <a:rPr lang="th-TH" spc="30" dirty="0" smtClean="0">
                <a:latin typeface="TH SarabunPSK"/>
                <a:cs typeface="TH SarabunPSK"/>
              </a:rPr>
              <a:t>ฐ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75" dirty="0" smtClean="0">
                <a:latin typeface="TH SarabunPSK"/>
                <a:cs typeface="TH SarabunPSK"/>
              </a:rPr>
              <a:t> </a:t>
            </a:r>
            <a:r>
              <a:rPr lang="th-TH" spc="25" dirty="0" smtClean="0">
                <a:latin typeface="TH SarabunPSK"/>
                <a:cs typeface="TH SarabunPSK"/>
              </a:rPr>
              <a:t>จน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25" dirty="0" smtClean="0">
                <a:latin typeface="TH SarabunPSK"/>
                <a:cs typeface="TH SarabunPSK"/>
              </a:rPr>
              <a:t>งใน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30" dirty="0" smtClean="0">
                <a:latin typeface="TH SarabunPSK"/>
                <a:cs typeface="TH SarabunPSK"/>
              </a:rPr>
              <a:t>ว</a:t>
            </a:r>
            <a:r>
              <a:rPr lang="th-TH" spc="4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ป </a:t>
            </a:r>
            <a:r>
              <a:rPr lang="th-TH" spc="45" dirty="0" smtClean="0">
                <a:latin typeface="TH SarabunPSK"/>
                <a:cs typeface="TH SarabunPSK"/>
              </a:rPr>
              <a:t>24</a:t>
            </a:r>
            <a:r>
              <a:rPr lang="th-TH" spc="60" dirty="0" smtClean="0">
                <a:latin typeface="TH SarabunPSK"/>
                <a:cs typeface="TH SarabunPSK"/>
              </a:rPr>
              <a:t>8</a:t>
            </a:r>
            <a:r>
              <a:rPr lang="th-TH" spc="45" dirty="0" smtClean="0">
                <a:latin typeface="TH SarabunPSK"/>
                <a:cs typeface="TH SarabunPSK"/>
              </a:rPr>
              <a:t>3</a:t>
            </a:r>
            <a:r>
              <a:rPr lang="th-TH" spc="-5" dirty="0" smtClean="0">
                <a:latin typeface="TH SarabunPSK"/>
                <a:cs typeface="TH SarabunPSK"/>
              </a:rPr>
              <a:t>-</a:t>
            </a:r>
            <a:r>
              <a:rPr lang="th-TH" spc="60" dirty="0" smtClean="0">
                <a:latin typeface="TH SarabunPSK"/>
                <a:cs typeface="TH SarabunPSK"/>
              </a:rPr>
              <a:t>2</a:t>
            </a:r>
            <a:r>
              <a:rPr lang="th-TH" spc="45" dirty="0" smtClean="0">
                <a:latin typeface="TH SarabunPSK"/>
                <a:cs typeface="TH SarabunPSK"/>
              </a:rPr>
              <a:t>4</a:t>
            </a:r>
            <a:r>
              <a:rPr lang="th-TH" spc="60" dirty="0" smtClean="0">
                <a:latin typeface="TH SarabunPSK"/>
                <a:cs typeface="TH SarabunPSK"/>
              </a:rPr>
              <a:t>8</a:t>
            </a:r>
            <a:r>
              <a:rPr lang="th-TH" spc="-10" dirty="0" smtClean="0">
                <a:latin typeface="TH SarabunPSK"/>
                <a:cs typeface="TH SarabunPSK"/>
              </a:rPr>
              <a:t>5</a:t>
            </a:r>
            <a:r>
              <a:rPr lang="th-TH" spc="130" dirty="0" smtClean="0">
                <a:latin typeface="TH SarabunPSK"/>
                <a:cs typeface="TH SarabunPSK"/>
              </a:rPr>
              <a:t> </a:t>
            </a:r>
            <a:r>
              <a:rPr lang="th-TH" spc="5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55" dirty="0" smtClean="0">
                <a:latin typeface="TH SarabunPSK"/>
                <a:cs typeface="TH SarabunPSK"/>
              </a:rPr>
              <a:t>ิ</a:t>
            </a:r>
            <a:r>
              <a:rPr lang="th-TH" spc="50" dirty="0" smtClean="0">
                <a:latin typeface="TH SarabunPSK"/>
                <a:cs typeface="TH SarabunPSK"/>
              </a:rPr>
              <a:t>ด</a:t>
            </a:r>
            <a:r>
              <a:rPr lang="th-TH" spc="55" dirty="0" smtClean="0">
                <a:latin typeface="TH SarabunPSK"/>
                <a:cs typeface="TH SarabunPSK"/>
              </a:rPr>
              <a:t>ก</a:t>
            </a:r>
            <a:r>
              <a:rPr lang="th-TH" spc="5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55" dirty="0" smtClean="0">
                <a:latin typeface="TH SarabunPSK"/>
                <a:cs typeface="TH SarabunPSK"/>
              </a:rPr>
              <a:t>ีเ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55" dirty="0" smtClean="0">
                <a:latin typeface="TH SarabunPSK"/>
                <a:cs typeface="TH SarabunPSK"/>
              </a:rPr>
              <a:t>ี</a:t>
            </a:r>
            <a:r>
              <a:rPr lang="th-TH" spc="50" dirty="0" smtClean="0">
                <a:latin typeface="TH SarabunPSK"/>
                <a:cs typeface="TH SarabunPSK"/>
              </a:rPr>
              <a:t>ย</a:t>
            </a:r>
            <a:r>
              <a:rPr lang="th-TH" spc="5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60" dirty="0" smtClean="0">
                <a:latin typeface="TH SarabunPSK"/>
                <a:cs typeface="TH SarabunPSK"/>
              </a:rPr>
              <a:t></a:t>
            </a:r>
            <a:r>
              <a:rPr lang="th-TH" spc="55" dirty="0" smtClean="0">
                <a:latin typeface="TH SarabunPSK"/>
                <a:cs typeface="TH SarabunPSK"/>
              </a:rPr>
              <a:t>อ</a:t>
            </a:r>
            <a:r>
              <a:rPr lang="th-TH" spc="50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55" dirty="0" smtClean="0">
                <a:latin typeface="TH SarabunPSK"/>
                <a:cs typeface="TH SarabunPSK"/>
              </a:rPr>
              <a:t>ิ</a:t>
            </a:r>
            <a:r>
              <a:rPr lang="th-TH" spc="50" dirty="0" smtClean="0">
                <a:latin typeface="TH SarabunPSK"/>
                <a:cs typeface="TH SarabunPSK"/>
              </a:rPr>
              <a:t>น</a:t>
            </a:r>
            <a:r>
              <a:rPr lang="th-TH" spc="60" dirty="0" smtClean="0">
                <a:latin typeface="TH SarabunPSK"/>
                <a:cs typeface="TH SarabunPSK"/>
              </a:rPr>
              <a:t>แ</a:t>
            </a:r>
            <a:r>
              <a:rPr lang="th-TH" spc="50" dirty="0" smtClean="0">
                <a:latin typeface="TH SarabunPSK"/>
                <a:cs typeface="TH SarabunPSK"/>
              </a:rPr>
              <a:t>ด</a:t>
            </a:r>
            <a:r>
              <a:rPr lang="th-TH" spc="60" dirty="0" smtClean="0">
                <a:latin typeface="TH SarabunPSK"/>
                <a:cs typeface="TH SarabunPSK"/>
              </a:rPr>
              <a:t>น</a:t>
            </a:r>
            <a:r>
              <a:rPr lang="th-TH" spc="50" dirty="0" smtClean="0">
                <a:latin typeface="TH SarabunPSK"/>
                <a:cs typeface="TH SarabunPSK"/>
              </a:rPr>
              <a:t>จ</a:t>
            </a:r>
            <a:r>
              <a:rPr lang="th-TH" spc="60" dirty="0" smtClean="0">
                <a:latin typeface="TH SarabunPSK"/>
                <a:cs typeface="TH SarabunPSK"/>
              </a:rPr>
              <a:t>า</a:t>
            </a:r>
            <a:r>
              <a:rPr lang="th-TH" spc="45" dirty="0" smtClean="0">
                <a:latin typeface="TH SarabunPSK"/>
                <a:cs typeface="TH SarabunPSK"/>
              </a:rPr>
              <a:t>ก</a:t>
            </a:r>
            <a:r>
              <a:rPr lang="th-TH" spc="65" dirty="0" smtClean="0">
                <a:latin typeface="TH SarabunPSK"/>
                <a:cs typeface="TH SarabunPSK"/>
              </a:rPr>
              <a:t>ฝ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60" dirty="0" smtClean="0">
                <a:latin typeface="TH SarabunPSK"/>
                <a:cs typeface="TH SarabunPSK"/>
              </a:rPr>
              <a:t>่</a:t>
            </a:r>
            <a:r>
              <a:rPr lang="th-TH" spc="65" dirty="0" smtClean="0">
                <a:latin typeface="TH SarabunPSK"/>
                <a:cs typeface="TH SarabunPSK"/>
              </a:rPr>
              <a:t>ง</a:t>
            </a:r>
            <a:r>
              <a:rPr lang="th-TH" spc="55" dirty="0" smtClean="0">
                <a:latin typeface="TH SarabunPSK"/>
                <a:cs typeface="TH SarabunPSK"/>
              </a:rPr>
              <a:t>เศ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13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60" dirty="0" smtClean="0">
                <a:latin typeface="TH SarabunPSK"/>
                <a:cs typeface="TH SarabunPSK"/>
              </a:rPr>
              <a:t>ั</a:t>
            </a:r>
            <a:r>
              <a:rPr lang="th-TH" spc="65" dirty="0" smtClean="0">
                <a:latin typeface="TH SarabunPSK"/>
                <a:cs typeface="TH SarabunPSK"/>
              </a:rPr>
              <a:t>ฐ</a:t>
            </a:r>
            <a:r>
              <a:rPr lang="th-TH" spc="50" dirty="0" smtClean="0">
                <a:latin typeface="TH SarabunPSK"/>
                <a:cs typeface="TH SarabunPSK"/>
              </a:rPr>
              <a:t>บ</a:t>
            </a:r>
            <a:r>
              <a:rPr lang="th-TH" spc="60" dirty="0" smtClean="0">
                <a:latin typeface="TH SarabunPSK"/>
                <a:cs typeface="TH SarabunPSK"/>
              </a:rPr>
              <a:t>า</a:t>
            </a:r>
            <a:r>
              <a:rPr lang="th-TH" spc="50" dirty="0" smtClean="0">
                <a:latin typeface="TH SarabunPSK"/>
                <a:cs typeface="TH SarabunPSK"/>
              </a:rPr>
              <a:t>ล</a:t>
            </a:r>
            <a:r>
              <a:rPr lang="th-TH" spc="55" dirty="0" smtClean="0">
                <a:latin typeface="TH SarabunPSK"/>
                <a:cs typeface="TH SarabunPSK"/>
              </a:rPr>
              <a:t>ข</a:t>
            </a:r>
            <a:r>
              <a:rPr lang="th-TH" spc="40" dirty="0" smtClean="0">
                <a:latin typeface="TH SarabunPSK"/>
                <a:cs typeface="TH SarabunPSK"/>
              </a:rPr>
              <a:t>อ</a:t>
            </a:r>
            <a:r>
              <a:rPr lang="th-TH" spc="65" dirty="0" smtClean="0">
                <a:latin typeface="TH SarabunPSK"/>
                <a:cs typeface="TH SarabunPSK"/>
              </a:rPr>
              <a:t>ง</a:t>
            </a:r>
            <a:r>
              <a:rPr lang="th-TH" spc="50" dirty="0" smtClean="0">
                <a:latin typeface="TH SarabunPSK"/>
                <a:cs typeface="TH SarabunPSK"/>
              </a:rPr>
              <a:t>จ</a:t>
            </a:r>
            <a:r>
              <a:rPr lang="th-TH" spc="55" dirty="0" smtClean="0">
                <a:latin typeface="TH SarabunPSK"/>
                <a:cs typeface="TH SarabunPSK"/>
              </a:rPr>
              <a:t>อ</a:t>
            </a:r>
            <a:r>
              <a:rPr lang="th-TH" spc="45" dirty="0" smtClean="0">
                <a:latin typeface="TH SarabunPSK"/>
                <a:cs typeface="TH SarabunPSK"/>
              </a:rPr>
              <a:t>ม</a:t>
            </a:r>
            <a:r>
              <a:rPr lang="th-TH" spc="55" dirty="0" smtClean="0">
                <a:latin typeface="TH SarabunPSK"/>
                <a:cs typeface="TH SarabunPSK"/>
              </a:rPr>
              <a:t>พ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135" dirty="0" smtClean="0">
                <a:latin typeface="TH SarabunPSK"/>
                <a:cs typeface="TH SarabunPSK"/>
              </a:rPr>
              <a:t> </a:t>
            </a:r>
            <a:r>
              <a:rPr lang="th-TH" spc="5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.</a:t>
            </a:r>
            <a:r>
              <a:rPr lang="th-TH" spc="140" dirty="0" smtClean="0">
                <a:latin typeface="TH SarabunPSK"/>
                <a:cs typeface="TH SarabunPSK"/>
              </a:rPr>
              <a:t> 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55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60" dirty="0" smtClean="0">
                <a:latin typeface="TH SarabunPSK"/>
                <a:cs typeface="TH SarabunPSK"/>
              </a:rPr>
              <a:t>ู</a:t>
            </a:r>
            <a:r>
              <a:rPr lang="th-TH" spc="65" dirty="0" smtClean="0">
                <a:latin typeface="TH SarabunPSK"/>
                <a:cs typeface="TH SarabunPSK"/>
              </a:rPr>
              <a:t>ล</a:t>
            </a:r>
            <a:r>
              <a:rPr lang="th-TH" spc="50" dirty="0" smtClean="0">
                <a:latin typeface="TH SarabunPSK"/>
                <a:cs typeface="TH SarabunPSK"/>
              </a:rPr>
              <a:t>ส</a:t>
            </a:r>
            <a:r>
              <a:rPr lang="th-TH" spc="65" dirty="0" smtClean="0">
                <a:latin typeface="TH SarabunPSK"/>
                <a:cs typeface="TH SarabunPSK"/>
              </a:rPr>
              <a:t>ง</a:t>
            </a:r>
            <a:r>
              <a:rPr lang="th-TH" spc="45" dirty="0" smtClean="0">
                <a:latin typeface="TH SarabunPSK"/>
                <a:cs typeface="TH SarabunPSK"/>
              </a:rPr>
              <a:t>ค</a:t>
            </a:r>
            <a:r>
              <a:rPr lang="th-TH" spc="60" dirty="0" smtClean="0">
                <a:latin typeface="TH SarabunPSK"/>
                <a:cs typeface="TH SarabunPSK"/>
              </a:rPr>
              <a:t>ร</a:t>
            </a:r>
            <a:r>
              <a:rPr lang="th-TH" spc="5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ม</a:t>
            </a:r>
            <a:r>
              <a:rPr lang="th-TH" spc="130" dirty="0" smtClean="0">
                <a:latin typeface="TH SarabunPSK"/>
                <a:cs typeface="TH SarabunPSK"/>
              </a:rPr>
              <a:t> </a:t>
            </a:r>
            <a:r>
              <a:rPr lang="th-TH" spc="60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60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55" dirty="0" smtClean="0">
                <a:latin typeface="TH SarabunPSK"/>
                <a:cs typeface="TH SarabunPSK"/>
              </a:rPr>
              <a:t>้</a:t>
            </a:r>
            <a:r>
              <a:rPr lang="th-TH" spc="50" dirty="0" smtClean="0">
                <a:latin typeface="TH SarabunPSK"/>
                <a:cs typeface="TH SarabunPSK"/>
              </a:rPr>
              <a:t>ง</a:t>
            </a:r>
            <a:r>
              <a:rPr lang="th-TH" spc="65" dirty="0" smtClean="0">
                <a:latin typeface="TH SarabunPSK"/>
                <a:cs typeface="TH SarabunPSK"/>
              </a:rPr>
              <a:t>ส</a:t>
            </a:r>
            <a:r>
              <a:rPr lang="th-TH" spc="45" dirty="0" smtClean="0">
                <a:latin typeface="TH SarabunPSK"/>
                <a:cs typeface="TH SarabunPSK"/>
              </a:rPr>
              <a:t>ถ</a:t>
            </a:r>
            <a:r>
              <a:rPr lang="th-TH" spc="6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นี ว</a:t>
            </a:r>
            <a:r>
              <a:rPr lang="th-TH" spc="10" dirty="0" smtClean="0">
                <a:latin typeface="TH SarabunPSK"/>
                <a:cs typeface="TH SarabunPSK"/>
              </a:rPr>
              <a:t>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ุ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่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1</a:t>
            </a:r>
            <a:r>
              <a:rPr lang="th-TH" spc="-10" dirty="0" smtClean="0">
                <a:latin typeface="TH SarabunPSK"/>
                <a:cs typeface="TH SarabunPSK"/>
              </a:rPr>
              <a:t>2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ถ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ต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5" dirty="0" smtClean="0">
                <a:latin typeface="TH SarabunPSK"/>
                <a:cs typeface="TH SarabunPSK"/>
              </a:rPr>
              <a:t>ช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ละ</a:t>
            </a:r>
            <a:r>
              <a:rPr lang="th-TH" spc="0" dirty="0" smtClean="0">
                <a:latin typeface="TH SarabunPSK"/>
                <a:cs typeface="TH SarabunPSK"/>
              </a:rPr>
              <a:t>ใ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ช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ป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24</a:t>
            </a:r>
            <a:r>
              <a:rPr lang="th-TH" spc="0" dirty="0" smtClean="0">
                <a:latin typeface="TH SarabunPSK"/>
                <a:cs typeface="TH SarabunPSK"/>
              </a:rPr>
              <a:t>8</a:t>
            </a:r>
            <a:r>
              <a:rPr lang="th-TH" spc="10" dirty="0" smtClean="0">
                <a:latin typeface="TH SarabunPSK"/>
                <a:cs typeface="TH SarabunPSK"/>
              </a:rPr>
              <a:t>4</a:t>
            </a:r>
            <a:r>
              <a:rPr lang="th-TH" spc="-5" dirty="0" smtClean="0">
                <a:latin typeface="TH SarabunPSK"/>
                <a:cs typeface="TH SarabunPSK"/>
              </a:rPr>
              <a:t>-</a:t>
            </a:r>
            <a:r>
              <a:rPr lang="th-TH" spc="0" dirty="0" smtClean="0">
                <a:latin typeface="TH SarabunPSK"/>
                <a:cs typeface="TH SarabunPSK"/>
              </a:rPr>
              <a:t>2</a:t>
            </a:r>
            <a:r>
              <a:rPr lang="th-TH" spc="10" dirty="0" smtClean="0">
                <a:latin typeface="TH SarabunPSK"/>
                <a:cs typeface="TH SarabunPSK"/>
              </a:rPr>
              <a:t>4</a:t>
            </a:r>
            <a:r>
              <a:rPr lang="th-TH" spc="0" dirty="0" smtClean="0">
                <a:latin typeface="TH SarabunPSK"/>
                <a:cs typeface="TH SarabunPSK"/>
              </a:rPr>
              <a:t>8</a:t>
            </a:r>
            <a:r>
              <a:rPr lang="th-TH" spc="-10" dirty="0" smtClean="0">
                <a:latin typeface="TH SarabunPSK"/>
                <a:cs typeface="TH SarabunPSK"/>
              </a:rPr>
              <a:t>8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15" dirty="0" smtClean="0">
                <a:latin typeface="TH SarabunPSK"/>
                <a:cs typeface="TH SarabunPSK"/>
              </a:rPr>
              <a:t>ส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คร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20" dirty="0" smtClean="0">
                <a:latin typeface="TH SarabunPSK"/>
                <a:cs typeface="TH SarabunPSK"/>
              </a:rPr>
              <a:t>้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่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2</a:t>
            </a:r>
            <a:r>
              <a:rPr lang="th-TH" spc="-5" dirty="0" smtClean="0">
                <a:latin typeface="TH SarabunPSK"/>
                <a:cs typeface="TH SarabunPSK"/>
              </a:rPr>
              <a:t> 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จายเสีย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ีบ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บา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ใน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ฆษณ</a:t>
            </a:r>
            <a:r>
              <a:rPr lang="th-TH" spc="-5" dirty="0" smtClean="0">
                <a:latin typeface="TH SarabunPSK"/>
                <a:cs typeface="TH SarabunPSK"/>
              </a:rPr>
              <a:t>าชวนเช</a:t>
            </a:r>
            <a:r>
              <a:rPr lang="th-TH" spc="0" dirty="0" smtClean="0">
                <a:latin typeface="TH SarabunPSK"/>
                <a:cs typeface="TH SarabunPSK"/>
              </a:rPr>
              <a:t>ื่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ลั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ารเ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89454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h-TH" b="1" spc="-10" dirty="0" smtClean="0">
                <a:latin typeface="TH SarabunPSK"/>
                <a:cs typeface="TH SarabunPSK"/>
              </a:rPr>
              <a:t>ประวัติ พัฒนาการของวทิทยุกระจายเสียงในประเทศไทย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13335" indent="457200" algn="thaiDist">
              <a:lnSpc>
                <a:spcPct val="108100"/>
              </a:lnSpc>
              <a:spcBef>
                <a:spcPts val="10"/>
              </a:spcBef>
            </a:pPr>
            <a:r>
              <a:rPr lang="th-TH" spc="60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65" dirty="0" smtClean="0">
                <a:latin typeface="TH SarabunPSK"/>
                <a:cs typeface="TH SarabunPSK"/>
              </a:rPr>
              <a:t>ั</a:t>
            </a:r>
            <a:r>
              <a:rPr lang="th-TH" spc="55" dirty="0" smtClean="0">
                <a:latin typeface="TH SarabunPSK"/>
                <a:cs typeface="TH SarabunPSK"/>
              </a:rPr>
              <a:t>ก</a:t>
            </a:r>
            <a:r>
              <a:rPr lang="th-TH" spc="75" dirty="0" smtClean="0">
                <a:latin typeface="TH SarabunPSK"/>
                <a:cs typeface="TH SarabunPSK"/>
              </a:rPr>
              <a:t>จ</a:t>
            </a:r>
            <a:r>
              <a:rPr lang="th-TH" spc="60" dirty="0" smtClean="0">
                <a:latin typeface="TH SarabunPSK"/>
                <a:cs typeface="TH SarabunPSK"/>
              </a:rPr>
              <a:t>า</a:t>
            </a:r>
            <a:r>
              <a:rPr lang="th-TH" spc="70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70" dirty="0" smtClean="0">
                <a:latin typeface="TH SarabunPSK"/>
                <a:cs typeface="TH SarabunPSK"/>
              </a:rPr>
              <a:t>้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160" dirty="0" smtClean="0">
                <a:latin typeface="TH SarabunPSK"/>
                <a:cs typeface="TH SarabunPSK"/>
              </a:rPr>
              <a:t> </a:t>
            </a:r>
            <a:r>
              <a:rPr lang="th-TH" spc="75" dirty="0" smtClean="0">
                <a:latin typeface="TH SarabunPSK"/>
                <a:cs typeface="TH SarabunPSK"/>
              </a:rPr>
              <a:t>ใ</a:t>
            </a:r>
            <a:r>
              <a:rPr lang="th-TH" spc="6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65" dirty="0" smtClean="0">
                <a:latin typeface="TH SarabunPSK"/>
                <a:cs typeface="TH SarabunPSK"/>
              </a:rPr>
              <a:t>ว</a:t>
            </a:r>
            <a:r>
              <a:rPr lang="th-TH" spc="75" dirty="0" smtClean="0">
                <a:latin typeface="TH SarabunPSK"/>
                <a:cs typeface="TH SarabunPSK"/>
              </a:rPr>
              <a:t>ง</a:t>
            </a:r>
            <a:r>
              <a:rPr lang="th-TH" spc="65" dirty="0" smtClean="0">
                <a:latin typeface="TH SarabunPSK"/>
                <a:cs typeface="TH SarabunPSK"/>
              </a:rPr>
              <a:t>เ</a:t>
            </a:r>
            <a:r>
              <a:rPr lang="th-TH" spc="75" dirty="0" smtClean="0">
                <a:latin typeface="TH SarabunPSK"/>
                <a:cs typeface="TH SarabunPSK"/>
              </a:rPr>
              <a:t>ห</a:t>
            </a:r>
            <a:r>
              <a:rPr lang="th-TH" spc="-15" dirty="0" smtClean="0">
                <a:latin typeface="TH SarabunPSK"/>
                <a:cs typeface="TH SarabunPSK"/>
              </a:rPr>
              <a:t>ต</a:t>
            </a:r>
            <a:r>
              <a:rPr lang="th-TH" spc="65" dirty="0" smtClean="0">
                <a:latin typeface="TH SarabunPSK"/>
                <a:cs typeface="TH SarabunPSK"/>
              </a:rPr>
              <a:t>ุ</a:t>
            </a:r>
            <a:r>
              <a:rPr lang="th-TH" spc="55" dirty="0" smtClean="0">
                <a:latin typeface="TH SarabunPSK"/>
                <a:cs typeface="TH SarabunPSK"/>
              </a:rPr>
              <a:t>ก</a:t>
            </a:r>
            <a:r>
              <a:rPr lang="th-TH" spc="75" dirty="0" smtClean="0">
                <a:latin typeface="TH SarabunPSK"/>
                <a:cs typeface="TH SarabunPSK"/>
              </a:rPr>
              <a:t>า</a:t>
            </a:r>
            <a:r>
              <a:rPr lang="th-TH" spc="6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0" dirty="0" smtClean="0">
                <a:latin typeface="TH SarabunPSK"/>
                <a:cs typeface="TH SarabunPSK"/>
              </a:rPr>
              <a:t></a:t>
            </a:r>
            <a:r>
              <a:rPr lang="th-TH" spc="140" dirty="0" smtClean="0">
                <a:latin typeface="TH SarabunPSK"/>
                <a:cs typeface="TH SarabunPSK"/>
              </a:rPr>
              <a:t> </a:t>
            </a:r>
            <a:r>
              <a:rPr lang="th-TH" spc="70" dirty="0" smtClean="0">
                <a:latin typeface="TH SarabunPSK"/>
                <a:cs typeface="TH SarabunPSK"/>
              </a:rPr>
              <a:t>1</a:t>
            </a:r>
            <a:r>
              <a:rPr lang="th-TH" spc="-10" dirty="0" smtClean="0">
                <a:latin typeface="TH SarabunPSK"/>
                <a:cs typeface="TH SarabunPSK"/>
              </a:rPr>
              <a:t>4</a:t>
            </a:r>
            <a:r>
              <a:rPr lang="th-TH" spc="15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70" dirty="0" smtClean="0">
                <a:latin typeface="TH SarabunPSK"/>
                <a:cs typeface="TH SarabunPSK"/>
              </a:rPr>
              <a:t>ุ</a:t>
            </a:r>
            <a:r>
              <a:rPr lang="th-TH" spc="75" dirty="0" smtClean="0">
                <a:latin typeface="TH SarabunPSK"/>
                <a:cs typeface="TH SarabunPSK"/>
              </a:rPr>
              <a:t>ล</a:t>
            </a:r>
            <a:r>
              <a:rPr lang="th-TH" spc="60" dirty="0" smtClean="0">
                <a:latin typeface="TH SarabunPSK"/>
                <a:cs typeface="TH SarabunPSK"/>
              </a:rPr>
              <a:t>า</a:t>
            </a:r>
            <a:r>
              <a:rPr lang="th-TH" spc="70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ม</a:t>
            </a:r>
            <a:r>
              <a:rPr lang="th-TH" spc="155" dirty="0" smtClean="0">
                <a:latin typeface="TH SarabunPSK"/>
                <a:cs typeface="TH SarabunPSK"/>
              </a:rPr>
              <a:t> </a:t>
            </a:r>
            <a:r>
              <a:rPr lang="th-TH" spc="70" dirty="0" smtClean="0">
                <a:latin typeface="TH SarabunPSK"/>
                <a:cs typeface="TH SarabunPSK"/>
              </a:rPr>
              <a:t>2</a:t>
            </a:r>
            <a:r>
              <a:rPr lang="th-TH" spc="60" dirty="0" smtClean="0">
                <a:latin typeface="TH SarabunPSK"/>
                <a:cs typeface="TH SarabunPSK"/>
              </a:rPr>
              <a:t>5</a:t>
            </a:r>
            <a:r>
              <a:rPr lang="th-TH" spc="70" dirty="0" smtClean="0">
                <a:latin typeface="TH SarabunPSK"/>
                <a:cs typeface="TH SarabunPSK"/>
              </a:rPr>
              <a:t>1</a:t>
            </a:r>
            <a:r>
              <a:rPr lang="th-TH" spc="-10" dirty="0" smtClean="0">
                <a:latin typeface="TH SarabunPSK"/>
                <a:cs typeface="TH SarabunPSK"/>
              </a:rPr>
              <a:t>6</a:t>
            </a:r>
            <a:r>
              <a:rPr lang="th-TH" spc="15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7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65" dirty="0" smtClean="0">
                <a:latin typeface="TH SarabunPSK"/>
                <a:cs typeface="TH SarabunPSK"/>
              </a:rPr>
              <a:t>ิ</a:t>
            </a:r>
            <a:r>
              <a:rPr lang="th-TH" spc="60" dirty="0" smtClean="0">
                <a:latin typeface="TH SarabunPSK"/>
                <a:cs typeface="TH SarabunPSK"/>
              </a:rPr>
              <a:t>ต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65" dirty="0" smtClean="0">
                <a:latin typeface="TH SarabunPSK"/>
                <a:cs typeface="TH SarabunPSK"/>
              </a:rPr>
              <a:t>ั</a:t>
            </a:r>
            <a:r>
              <a:rPr lang="th-TH" spc="55" dirty="0" smtClean="0">
                <a:latin typeface="TH SarabunPSK"/>
                <a:cs typeface="TH SarabunPSK"/>
              </a:rPr>
              <a:t>ก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65" dirty="0" smtClean="0">
                <a:latin typeface="TH SarabunPSK"/>
                <a:cs typeface="TH SarabunPSK"/>
              </a:rPr>
              <a:t>ึ</a:t>
            </a:r>
            <a:r>
              <a:rPr lang="th-TH" spc="55" dirty="0" smtClean="0">
                <a:latin typeface="TH SarabunPSK"/>
                <a:cs typeface="TH SarabunPSK"/>
              </a:rPr>
              <a:t>ก</a:t>
            </a:r>
            <a:r>
              <a:rPr lang="th-TH" spc="70" dirty="0" smtClean="0">
                <a:latin typeface="TH SarabunPSK"/>
                <a:cs typeface="TH SarabunPSK"/>
              </a:rPr>
              <a:t>ษ</a:t>
            </a:r>
            <a:r>
              <a:rPr lang="th-TH" spc="60" dirty="0" smtClean="0">
                <a:latin typeface="TH SarabunPSK"/>
                <a:cs typeface="TH SarabunPSK"/>
              </a:rPr>
              <a:t>า</a:t>
            </a:r>
            <a:r>
              <a:rPr lang="th-TH" spc="7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70" dirty="0" smtClean="0">
                <a:latin typeface="TH SarabunPSK"/>
                <a:cs typeface="TH SarabunPSK"/>
              </a:rPr>
              <a:t>ี</a:t>
            </a:r>
            <a:r>
              <a:rPr lang="th-TH" spc="75" dirty="0" smtClean="0">
                <a:latin typeface="TH SarabunPSK"/>
                <a:cs typeface="TH SarabunPSK"/>
              </a:rPr>
              <a:t>ย</a:t>
            </a:r>
            <a:r>
              <a:rPr lang="th-TH" spc="70" dirty="0" smtClean="0">
                <a:latin typeface="TH SarabunPSK"/>
                <a:cs typeface="TH SarabunPSK"/>
              </a:rPr>
              <a:t>ก  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70" dirty="0" smtClean="0">
                <a:latin typeface="TH SarabunPSK"/>
                <a:cs typeface="TH SarabunPSK"/>
              </a:rPr>
              <a:t></a:t>
            </a:r>
            <a:r>
              <a:rPr lang="th-TH" spc="65" dirty="0" smtClean="0">
                <a:latin typeface="TH SarabunPSK"/>
                <a:cs typeface="TH SarabunPSK"/>
              </a:rPr>
              <a:t>อง</a:t>
            </a:r>
            <a:r>
              <a:rPr lang="th-TH" spc="75" dirty="0" smtClean="0">
                <a:latin typeface="TH SarabunPSK"/>
                <a:cs typeface="TH SarabunPSK"/>
              </a:rPr>
              <a:t>ป</a:t>
            </a:r>
            <a:r>
              <a:rPr lang="th-TH" spc="60" dirty="0" smtClean="0">
                <a:latin typeface="TH SarabunPSK"/>
                <a:cs typeface="TH SarabunPSK"/>
              </a:rPr>
              <a:t>ร</a:t>
            </a:r>
            <a:r>
              <a:rPr lang="th-TH" spc="65" dirty="0" smtClean="0">
                <a:latin typeface="TH SarabunPSK"/>
                <a:cs typeface="TH SarabunPSK"/>
              </a:rPr>
              <a:t>ะช</a:t>
            </a:r>
            <a:r>
              <a:rPr lang="th-TH" spc="75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70" dirty="0" smtClean="0">
                <a:latin typeface="TH SarabunPSK"/>
                <a:cs typeface="TH SarabunPSK"/>
              </a:rPr>
              <a:t>ิ</a:t>
            </a:r>
            <a:r>
              <a:rPr lang="th-TH" spc="75" dirty="0" smtClean="0">
                <a:latin typeface="TH SarabunPSK"/>
                <a:cs typeface="TH SarabunPSK"/>
              </a:rPr>
              <a:t>ป</a:t>
            </a:r>
            <a:r>
              <a:rPr lang="th-TH" spc="60" dirty="0" smtClean="0">
                <a:latin typeface="TH SarabunPSK"/>
                <a:cs typeface="TH SarabunPSK"/>
              </a:rPr>
              <a:t>ไ</a:t>
            </a:r>
            <a:r>
              <a:rPr lang="th-TH" spc="70" dirty="0" smtClean="0">
                <a:latin typeface="TH SarabunPSK"/>
                <a:cs typeface="TH SarabunPSK"/>
              </a:rPr>
              <a:t>ต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160" dirty="0" smtClean="0">
                <a:latin typeface="TH SarabunPSK"/>
                <a:cs typeface="TH SarabunPSK"/>
              </a:rPr>
              <a:t> </a:t>
            </a:r>
            <a:r>
              <a:rPr lang="th-TH" spc="70" dirty="0" smtClean="0">
                <a:latin typeface="TH SarabunPSK"/>
                <a:cs typeface="TH SarabunPSK"/>
              </a:rPr>
              <a:t>แ</a:t>
            </a:r>
            <a:r>
              <a:rPr lang="th-TH" spc="-5" dirty="0" smtClean="0">
                <a:latin typeface="TH SarabunPSK"/>
                <a:cs typeface="TH SarabunPSK"/>
              </a:rPr>
              <a:t>ต ว</a:t>
            </a:r>
            <a:r>
              <a:rPr lang="th-TH" spc="15" dirty="0" smtClean="0">
                <a:latin typeface="TH SarabunPSK"/>
                <a:cs typeface="TH SarabunPSK"/>
              </a:rPr>
              <a:t>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15" dirty="0" smtClean="0">
                <a:latin typeface="TH SarabunPSK"/>
                <a:cs typeface="TH SarabunPSK"/>
              </a:rPr>
              <a:t>ุกร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ยง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่เ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15" dirty="0" smtClean="0">
                <a:latin typeface="TH SarabunPSK"/>
                <a:cs typeface="TH SarabunPSK"/>
              </a:rPr>
              <a:t>ิบ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10" dirty="0" smtClean="0">
                <a:latin typeface="TH SarabunPSK"/>
                <a:cs typeface="TH SarabunPSK"/>
              </a:rPr>
              <a:t>ตมา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ฐ</a:t>
            </a:r>
            <a:r>
              <a:rPr lang="th-TH" spc="10" dirty="0" smtClean="0">
                <a:latin typeface="TH SarabunPSK"/>
                <a:cs typeface="TH SarabunPSK"/>
              </a:rPr>
              <a:t>บา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ห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15" dirty="0" smtClean="0">
                <a:latin typeface="TH SarabunPSK"/>
                <a:cs typeface="TH SarabunPSK"/>
              </a:rPr>
              <a:t>ผ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20" dirty="0" smtClean="0">
                <a:latin typeface="TH SarabunPSK"/>
                <a:cs typeface="TH SarabunPSK"/>
              </a:rPr>
              <a:t>็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กา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นเ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ิง</a:t>
            </a:r>
            <a:r>
              <a:rPr lang="th-TH" spc="10" dirty="0" smtClean="0">
                <a:latin typeface="TH SarabunPSK"/>
                <a:cs typeface="TH SarabunPSK"/>
              </a:rPr>
              <a:t>ไ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15" dirty="0" smtClean="0">
                <a:latin typeface="TH SarabunPSK"/>
                <a:cs typeface="TH SarabunPSK"/>
              </a:rPr>
              <a:t>ป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ว</a:t>
            </a:r>
            <a:r>
              <a:rPr lang="th-TH" spc="55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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ื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ใน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 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ฆษณ</a:t>
            </a:r>
            <a:r>
              <a:rPr lang="th-TH" spc="-5" dirty="0" smtClean="0">
                <a:latin typeface="TH SarabunPSK"/>
                <a:cs typeface="TH SarabunPSK"/>
              </a:rPr>
              <a:t>าชวนเช</a:t>
            </a:r>
            <a:r>
              <a:rPr lang="th-TH" spc="0" dirty="0" smtClean="0">
                <a:latin typeface="TH SarabunPSK"/>
                <a:cs typeface="TH SarabunPSK"/>
              </a:rPr>
              <a:t>ื่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หาร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3970" indent="457200" algn="thaiDist">
              <a:lnSpc>
                <a:spcPct val="108100"/>
              </a:lnSpc>
              <a:spcBef>
                <a:spcPts val="10"/>
              </a:spcBef>
            </a:pP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60" dirty="0" smtClean="0">
                <a:latin typeface="TH SarabunPSK"/>
                <a:cs typeface="TH SarabunPSK"/>
              </a:rPr>
              <a:t></a:t>
            </a:r>
            <a:r>
              <a:rPr lang="th-TH" spc="40" dirty="0" smtClean="0">
                <a:latin typeface="TH SarabunPSK"/>
                <a:cs typeface="TH SarabunPSK"/>
              </a:rPr>
              <a:t>อ</a:t>
            </a:r>
            <a:r>
              <a:rPr lang="th-TH" spc="45" dirty="0" smtClean="0">
                <a:latin typeface="TH SarabunPSK"/>
                <a:cs typeface="TH SarabunPSK"/>
              </a:rPr>
              <a:t>ม</a:t>
            </a:r>
            <a:r>
              <a:rPr lang="th-TH" spc="50" dirty="0" smtClean="0">
                <a:latin typeface="TH SarabunPSK"/>
                <a:cs typeface="TH SarabunPSK"/>
              </a:rPr>
              <a:t>า</a:t>
            </a:r>
            <a:r>
              <a:rPr lang="th-TH" spc="60" dirty="0" smtClean="0">
                <a:latin typeface="TH SarabunPSK"/>
                <a:cs typeface="TH SarabunPSK"/>
              </a:rPr>
              <a:t>ใ</a:t>
            </a:r>
            <a:r>
              <a:rPr lang="th-TH" spc="5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ป</a:t>
            </a:r>
            <a:r>
              <a:rPr lang="th-TH" spc="105" dirty="0" smtClean="0">
                <a:latin typeface="TH SarabunPSK"/>
                <a:cs typeface="TH SarabunPSK"/>
              </a:rPr>
              <a:t> </a:t>
            </a:r>
            <a:r>
              <a:rPr lang="th-TH" spc="60" dirty="0" smtClean="0">
                <a:latin typeface="TH SarabunPSK"/>
                <a:cs typeface="TH SarabunPSK"/>
              </a:rPr>
              <a:t>2</a:t>
            </a:r>
            <a:r>
              <a:rPr lang="th-TH" spc="45" dirty="0" smtClean="0">
                <a:latin typeface="TH SarabunPSK"/>
                <a:cs typeface="TH SarabunPSK"/>
              </a:rPr>
              <a:t>51</a:t>
            </a:r>
            <a:r>
              <a:rPr lang="th-TH" spc="-10" dirty="0" smtClean="0">
                <a:latin typeface="TH SarabunPSK"/>
                <a:cs typeface="TH SarabunPSK"/>
              </a:rPr>
              <a:t>8</a:t>
            </a:r>
            <a:r>
              <a:rPr lang="th-TH" spc="13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55" dirty="0" smtClean="0">
                <a:latin typeface="TH SarabunPSK"/>
                <a:cs typeface="TH SarabunPSK"/>
              </a:rPr>
              <a:t>ีปร</a:t>
            </a:r>
            <a:r>
              <a:rPr lang="th-TH" spc="40" dirty="0" smtClean="0">
                <a:latin typeface="TH SarabunPSK"/>
                <a:cs typeface="TH SarabunPSK"/>
              </a:rPr>
              <a:t>ะ</a:t>
            </a:r>
            <a:r>
              <a:rPr lang="th-TH" spc="55" dirty="0" smtClean="0">
                <a:latin typeface="TH SarabunPSK"/>
                <a:cs typeface="TH SarabunPSK"/>
              </a:rPr>
              <a:t>ก</a:t>
            </a:r>
            <a:r>
              <a:rPr lang="th-TH" spc="50" dirty="0" smtClean="0">
                <a:latin typeface="TH SarabunPSK"/>
                <a:cs typeface="TH SarabunPSK"/>
              </a:rPr>
              <a:t>า</a:t>
            </a:r>
            <a:r>
              <a:rPr lang="th-TH" spc="45" dirty="0" smtClean="0">
                <a:latin typeface="TH SarabunPSK"/>
                <a:cs typeface="TH SarabunPSK"/>
              </a:rPr>
              <a:t>ศ</a:t>
            </a:r>
            <a:r>
              <a:rPr lang="th-TH" spc="5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55" dirty="0" smtClean="0">
                <a:latin typeface="TH SarabunPSK"/>
                <a:cs typeface="TH SarabunPSK"/>
              </a:rPr>
              <a:t></a:t>
            </a:r>
            <a:r>
              <a:rPr lang="th-TH" spc="50" dirty="0" smtClean="0">
                <a:latin typeface="TH SarabunPSK"/>
                <a:cs typeface="TH SarabunPSK"/>
              </a:rPr>
              <a:t>ร</a:t>
            </a:r>
            <a:r>
              <a:rPr lang="th-TH" spc="40" dirty="0" smtClean="0">
                <a:latin typeface="TH SarabunPSK"/>
                <a:cs typeface="TH SarabunPSK"/>
              </a:rPr>
              <a:t>ะ</a:t>
            </a:r>
            <a:r>
              <a:rPr lang="th-TH" spc="5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55" dirty="0" smtClean="0">
                <a:latin typeface="TH SarabunPSK"/>
                <a:cs typeface="TH SarabunPSK"/>
              </a:rPr>
              <a:t>ี</a:t>
            </a:r>
            <a:r>
              <a:rPr lang="th-TH" spc="50" dirty="0" smtClean="0">
                <a:latin typeface="TH SarabunPSK"/>
                <a:cs typeface="TH SarabunPSK"/>
              </a:rPr>
              <a:t>ยบ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60" dirty="0" smtClean="0">
                <a:latin typeface="TH SarabunPSK"/>
                <a:cs typeface="TH SarabunPSK"/>
              </a:rPr>
              <a:t></a:t>
            </a:r>
            <a:r>
              <a:rPr lang="th-TH" spc="5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55" dirty="0" smtClean="0">
                <a:latin typeface="TH SarabunPSK"/>
                <a:cs typeface="TH SarabunPSK"/>
              </a:rPr>
              <a:t>ว</a:t>
            </a:r>
            <a:r>
              <a:rPr lang="th-TH" spc="5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60" dirty="0" smtClean="0">
                <a:latin typeface="TH SarabunPSK"/>
                <a:cs typeface="TH SarabunPSK"/>
              </a:rPr>
              <a:t>ิ</a:t>
            </a:r>
            <a:r>
              <a:rPr lang="th-TH" spc="5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60" dirty="0" smtClean="0">
                <a:latin typeface="TH SarabunPSK"/>
                <a:cs typeface="TH SarabunPSK"/>
              </a:rPr>
              <a:t>ุ</a:t>
            </a:r>
            <a:r>
              <a:rPr lang="th-TH" spc="45" dirty="0" smtClean="0">
                <a:latin typeface="TH SarabunPSK"/>
                <a:cs typeface="TH SarabunPSK"/>
              </a:rPr>
              <a:t>ก</a:t>
            </a:r>
            <a:r>
              <a:rPr lang="th-TH" spc="50" dirty="0" smtClean="0">
                <a:latin typeface="TH SarabunPSK"/>
                <a:cs typeface="TH SarabunPSK"/>
              </a:rPr>
              <a:t>ร</a:t>
            </a:r>
            <a:r>
              <a:rPr lang="th-TH" spc="55" dirty="0" smtClean="0">
                <a:latin typeface="TH SarabunPSK"/>
                <a:cs typeface="TH SarabunPSK"/>
              </a:rPr>
              <a:t>ะ</a:t>
            </a:r>
            <a:r>
              <a:rPr lang="th-TH" spc="50" dirty="0" smtClean="0">
                <a:latin typeface="TH SarabunPSK"/>
                <a:cs typeface="TH SarabunPSK"/>
              </a:rPr>
              <a:t>จา</a:t>
            </a:r>
            <a:r>
              <a:rPr lang="th-TH" spc="55" dirty="0" smtClean="0">
                <a:latin typeface="TH SarabunPSK"/>
                <a:cs typeface="TH SarabunPSK"/>
              </a:rPr>
              <a:t>ยเ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55" dirty="0" smtClean="0">
                <a:latin typeface="TH SarabunPSK"/>
                <a:cs typeface="TH SarabunPSK"/>
              </a:rPr>
              <a:t>ี</a:t>
            </a:r>
            <a:r>
              <a:rPr lang="th-TH" spc="50" dirty="0" smtClean="0">
                <a:latin typeface="TH SarabunPSK"/>
                <a:cs typeface="TH SarabunPSK"/>
              </a:rPr>
              <a:t>ยง</a:t>
            </a:r>
            <a:r>
              <a:rPr lang="th-TH" spc="45" dirty="0" smtClean="0">
                <a:latin typeface="TH SarabunPSK"/>
                <a:cs typeface="TH SarabunPSK"/>
              </a:rPr>
              <a:t>แ</a:t>
            </a:r>
            <a:r>
              <a:rPr lang="th-TH" spc="65" dirty="0" smtClean="0">
                <a:latin typeface="TH SarabunPSK"/>
                <a:cs typeface="TH SarabunPSK"/>
              </a:rPr>
              <a:t>ล</a:t>
            </a:r>
            <a:r>
              <a:rPr lang="th-TH" spc="4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40" dirty="0" smtClean="0">
                <a:latin typeface="TH SarabunPSK"/>
                <a:cs typeface="TH SarabunPSK"/>
              </a:rPr>
              <a:t>ิ</a:t>
            </a:r>
            <a:r>
              <a:rPr lang="th-TH" spc="4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55" dirty="0" smtClean="0">
                <a:latin typeface="TH SarabunPSK"/>
                <a:cs typeface="TH SarabunPSK"/>
              </a:rPr>
              <a:t>ุ</a:t>
            </a:r>
            <a:r>
              <a:rPr lang="th-TH" spc="60" dirty="0" smtClean="0">
                <a:latin typeface="TH SarabunPSK"/>
                <a:cs typeface="TH SarabunPSK"/>
              </a:rPr>
              <a:t>โ</a:t>
            </a:r>
            <a:r>
              <a:rPr lang="th-TH" spc="45" dirty="0" smtClean="0">
                <a:latin typeface="TH SarabunPSK"/>
                <a:cs typeface="TH SarabunPSK"/>
              </a:rPr>
              <a:t>ท</a:t>
            </a:r>
            <a:r>
              <a:rPr lang="th-TH" spc="5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60" dirty="0" smtClean="0">
                <a:latin typeface="TH SarabunPSK"/>
                <a:cs typeface="TH SarabunPSK"/>
              </a:rPr>
              <a:t>ั</a:t>
            </a:r>
            <a:r>
              <a:rPr lang="th-TH" spc="5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น</a:t>
            </a:r>
            <a:r>
              <a:rPr lang="th-TH" spc="105" dirty="0" smtClean="0">
                <a:latin typeface="TH SarabunPSK"/>
                <a:cs typeface="TH SarabunPSK"/>
              </a:rPr>
              <a:t> </a:t>
            </a:r>
            <a:r>
              <a:rPr lang="th-TH" spc="60" dirty="0" smtClean="0">
                <a:latin typeface="TH SarabunPSK"/>
                <a:cs typeface="TH SarabunPSK"/>
              </a:rPr>
              <a:t>โด</a:t>
            </a:r>
            <a:r>
              <a:rPr lang="th-TH" spc="50" dirty="0" smtClean="0">
                <a:latin typeface="TH SarabunPSK"/>
                <a:cs typeface="TH SarabunPSK"/>
              </a:rPr>
              <a:t>ย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60" dirty="0" smtClean="0">
                <a:latin typeface="TH SarabunPSK"/>
                <a:cs typeface="TH SarabunPSK"/>
              </a:rPr>
              <a:t>ี</a:t>
            </a:r>
            <a:r>
              <a:rPr lang="th-TH" spc="45" dirty="0" smtClean="0">
                <a:latin typeface="TH SarabunPSK"/>
                <a:cs typeface="TH SarabunPSK"/>
              </a:rPr>
              <a:t>ค</a:t>
            </a:r>
            <a:r>
              <a:rPr lang="th-TH" spc="55" dirty="0" smtClean="0">
                <a:latin typeface="TH SarabunPSK"/>
                <a:cs typeface="TH SarabunPSK"/>
              </a:rPr>
              <a:t>ณ</a:t>
            </a:r>
            <a:r>
              <a:rPr lang="th-TH" spc="-1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 ก</a:t>
            </a:r>
            <a:r>
              <a:rPr lang="th-TH" spc="0" dirty="0" smtClean="0">
                <a:latin typeface="TH SarabunPSK"/>
                <a:cs typeface="TH SarabunPSK"/>
              </a:rPr>
              <a:t>รร</a:t>
            </a:r>
            <a:r>
              <a:rPr lang="th-TH" spc="-5" dirty="0" smtClean="0">
                <a:latin typeface="TH SarabunPSK"/>
                <a:cs typeface="TH SarabunPSK"/>
              </a:rPr>
              <a:t>มก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รบ</a:t>
            </a:r>
            <a:r>
              <a:rPr lang="th-TH" spc="-5" dirty="0" smtClean="0">
                <a:latin typeface="TH SarabunPSK"/>
                <a:cs typeface="TH SarabunPSK"/>
              </a:rPr>
              <a:t>ริ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วิท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ุ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จา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ยง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                 วิท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ุ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10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น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(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.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10" dirty="0" smtClean="0">
                <a:latin typeface="TH SarabunPSK"/>
                <a:cs typeface="TH SarabunPSK"/>
              </a:rPr>
              <a:t>่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10" dirty="0" smtClean="0">
                <a:latin typeface="TH SarabunPSK"/>
                <a:cs typeface="TH SarabunPSK"/>
              </a:rPr>
              <a:t>ูแ</a:t>
            </a:r>
            <a:r>
              <a:rPr lang="th-TH" spc="5" dirty="0" smtClean="0">
                <a:latin typeface="TH SarabunPSK"/>
                <a:cs typeface="TH SarabunPSK"/>
              </a:rPr>
              <a:t>ลส</a:t>
            </a:r>
            <a:r>
              <a:rPr lang="th-TH" spc="-5" dirty="0" smtClean="0">
                <a:latin typeface="TH SarabunPSK"/>
                <a:cs typeface="TH SarabunPSK"/>
              </a:rPr>
              <a:t>ถ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ุแ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ศน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ารตร</a:t>
            </a:r>
            <a:r>
              <a:rPr lang="th-TH" spc="-5" dirty="0" smtClean="0">
                <a:latin typeface="TH SarabunPSK"/>
                <a:cs typeface="TH SarabunPSK"/>
              </a:rPr>
              <a:t>วจเ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-5" dirty="0" smtClean="0">
                <a:latin typeface="TH SarabunPSK"/>
                <a:cs typeface="TH SarabunPSK"/>
              </a:rPr>
              <a:t>นเ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รเนื้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หาราย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98197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h-TH" b="1" spc="-10" dirty="0" smtClean="0">
                <a:latin typeface="TH SarabunPSK"/>
                <a:cs typeface="TH SarabunPSK"/>
              </a:rPr>
              <a:t>ประวัติ พัฒนาการของวทิทยุกระจายเสียงในประเทศไทย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marR="14604" indent="457200" algn="thaiDist">
              <a:spcBef>
                <a:spcPts val="85"/>
              </a:spcBef>
            </a:pP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่ง</a:t>
            </a:r>
            <a:r>
              <a:rPr lang="th-TH" spc="0" dirty="0" smtClean="0">
                <a:latin typeface="TH SarabunPSK"/>
                <a:cs typeface="TH SarabunPSK"/>
              </a:rPr>
              <a:t>ใน</a:t>
            </a:r>
            <a:r>
              <a:rPr lang="th-TH" spc="-5" dirty="0" smtClean="0">
                <a:latin typeface="TH SarabunPSK"/>
                <a:cs typeface="TH SarabunPSK"/>
              </a:rPr>
              <a:t>ป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25</a:t>
            </a:r>
            <a:r>
              <a:rPr lang="th-TH" spc="10" dirty="0" smtClean="0">
                <a:latin typeface="TH SarabunPSK"/>
                <a:cs typeface="TH SarabunPSK"/>
              </a:rPr>
              <a:t>1</a:t>
            </a:r>
            <a:r>
              <a:rPr lang="th-TH" spc="-10" dirty="0" smtClean="0">
                <a:latin typeface="TH SarabunPSK"/>
                <a:cs typeface="TH SarabunPSK"/>
              </a:rPr>
              <a:t>9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วิก</a:t>
            </a:r>
            <a:r>
              <a:rPr lang="th-TH" spc="10" dirty="0" smtClean="0">
                <a:latin typeface="TH SarabunPSK"/>
                <a:cs typeface="TH SarabunPSK"/>
              </a:rPr>
              <a:t>ฤ</a:t>
            </a:r>
            <a:r>
              <a:rPr lang="th-TH" spc="-15" dirty="0" smtClean="0">
                <a:latin typeface="TH SarabunPSK"/>
                <a:cs typeface="TH SarabunPSK"/>
              </a:rPr>
              <a:t>ต</a:t>
            </a:r>
            <a:r>
              <a:rPr lang="th-TH" spc="1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-5" dirty="0" smtClean="0">
                <a:latin typeface="TH SarabunPSK"/>
                <a:cs typeface="TH SarabunPSK"/>
              </a:rPr>
              <a:t>ก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ือ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ึ</a:t>
            </a:r>
            <a:r>
              <a:rPr lang="th-TH" spc="-5" dirty="0" smtClean="0">
                <a:latin typeface="TH SarabunPSK"/>
                <a:cs typeface="TH SarabunPSK"/>
              </a:rPr>
              <a:t>้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คร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้ง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่น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ื</a:t>
            </a:r>
            <a:r>
              <a:rPr lang="th-TH" spc="-10" dirty="0" smtClean="0">
                <a:latin typeface="TH SarabunPSK"/>
                <a:cs typeface="TH SarabunPSK"/>
              </a:rPr>
              <a:t>อ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5" dirty="0" smtClean="0">
                <a:latin typeface="TH SarabunPSK"/>
                <a:cs typeface="TH SarabunPSK"/>
              </a:rPr>
              <a:t>ุ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0" dirty="0" smtClean="0">
                <a:latin typeface="TH SarabunPSK"/>
                <a:cs typeface="TH SarabunPSK"/>
              </a:rPr>
              <a:t>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6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5" dirty="0" smtClean="0">
                <a:latin typeface="TH SarabunPSK"/>
                <a:cs typeface="TH SarabunPSK"/>
              </a:rPr>
              <a:t>ุล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ม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25</a:t>
            </a:r>
            <a:r>
              <a:rPr lang="th-TH" spc="10" dirty="0" smtClean="0">
                <a:latin typeface="TH SarabunPSK"/>
                <a:cs typeface="TH SarabunPSK"/>
              </a:rPr>
              <a:t>1</a:t>
            </a:r>
            <a:r>
              <a:rPr lang="th-TH" spc="-10" dirty="0" smtClean="0">
                <a:latin typeface="TH SarabunPSK"/>
                <a:cs typeface="TH SarabunPSK"/>
              </a:rPr>
              <a:t>9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วิ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ุ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ัง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ง 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5" dirty="0" smtClean="0">
                <a:latin typeface="TH SarabunPSK"/>
                <a:cs typeface="TH SarabunPSK"/>
              </a:rPr>
              <a:t>ู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คร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ื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โด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คณ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1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ฏิร</a:t>
            </a:r>
            <a:r>
              <a:rPr lang="th-TH" spc="20" dirty="0" smtClean="0">
                <a:latin typeface="TH SarabunPSK"/>
                <a:cs typeface="TH SarabunPSK"/>
              </a:rPr>
              <a:t>ู</a:t>
            </a:r>
            <a:r>
              <a:rPr lang="th-TH" spc="0" dirty="0" smtClean="0">
                <a:latin typeface="TH SarabunPSK"/>
                <a:cs typeface="TH SarabunPSK"/>
              </a:rPr>
              <a:t>ป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ึ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0" dirty="0" smtClean="0">
                <a:latin typeface="TH SarabunPSK"/>
                <a:cs typeface="TH SarabunPSK"/>
              </a:rPr>
              <a:t>ป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15" dirty="0" smtClean="0">
                <a:latin typeface="TH SarabunPSK"/>
                <a:cs typeface="TH SarabunPSK"/>
              </a:rPr>
              <a:t>สน</a:t>
            </a:r>
            <a:r>
              <a:rPr lang="th-TH" spc="-10" dirty="0" smtClean="0">
                <a:latin typeface="TH SarabunPSK"/>
                <a:cs typeface="TH SarabunPSK"/>
              </a:rPr>
              <a:t>อ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4604" algn="thaiDist">
              <a:spcBef>
                <a:spcPts val="55"/>
              </a:spcBef>
            </a:pP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ทา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ิท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15" dirty="0" smtClean="0">
                <a:latin typeface="TH SarabunPSK"/>
                <a:cs typeface="TH SarabunPSK"/>
              </a:rPr>
              <a:t>ับใ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ส</a:t>
            </a:r>
            <a:r>
              <a:rPr lang="th-TH" spc="10" dirty="0" smtClean="0">
                <a:latin typeface="TH SarabunPSK"/>
                <a:cs typeface="TH SarabunPSK"/>
              </a:rPr>
              <a:t>ถา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ด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วจ</a:t>
            </a:r>
            <a:r>
              <a:rPr lang="th-TH" spc="10" dirty="0" smtClean="0">
                <a:latin typeface="TH SarabunPSK"/>
                <a:cs typeface="TH SarabunPSK"/>
              </a:rPr>
              <a:t>าก</a:t>
            </a:r>
            <a:r>
              <a:rPr lang="th-TH" spc="1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ถ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ุ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ยง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ป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10" dirty="0" smtClean="0">
                <a:latin typeface="TH SarabunPSK"/>
                <a:cs typeface="TH SarabunPSK"/>
              </a:rPr>
              <a:t>ศไท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-10" dirty="0" smtClean="0">
                <a:latin typeface="TH SarabunPSK"/>
                <a:cs typeface="TH SarabunPSK"/>
              </a:rPr>
              <a:t>ะ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4</a:t>
            </a:r>
            <a:r>
              <a:rPr lang="th-TH" spc="4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คร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20" dirty="0" smtClean="0">
                <a:latin typeface="TH SarabunPSK"/>
                <a:cs typeface="TH SarabunPSK"/>
              </a:rPr>
              <a:t>้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45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-10" dirty="0" smtClean="0">
                <a:latin typeface="TH SarabunPSK"/>
                <a:cs typeface="TH SarabunPSK"/>
              </a:rPr>
              <a:t>ะ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5240" indent="0" algn="thaiDist"/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40" dirty="0" smtClean="0">
                <a:latin typeface="TH SarabunPSK"/>
                <a:cs typeface="TH SarabunPSK"/>
              </a:rPr>
              <a:t>าย</a:t>
            </a:r>
            <a:r>
              <a:rPr lang="th-TH" spc="35" dirty="0" smtClean="0">
                <a:latin typeface="TH SarabunPSK"/>
                <a:cs typeface="TH SarabunPSK"/>
              </a:rPr>
              <a:t>ท</a:t>
            </a:r>
            <a:r>
              <a:rPr lang="th-TH" spc="30" dirty="0" smtClean="0">
                <a:latin typeface="TH SarabunPSK"/>
                <a:cs typeface="TH SarabunPSK"/>
              </a:rPr>
              <a:t>อ</a:t>
            </a:r>
            <a:r>
              <a:rPr lang="th-TH" spc="35" dirty="0" smtClean="0">
                <a:latin typeface="TH SarabunPSK"/>
                <a:cs typeface="TH SarabunPSK"/>
              </a:rPr>
              <a:t>ด</a:t>
            </a:r>
            <a:r>
              <a:rPr lang="th-TH" spc="40" dirty="0" smtClean="0">
                <a:latin typeface="TH SarabunPSK"/>
                <a:cs typeface="TH SarabunPSK"/>
              </a:rPr>
              <a:t>ร</a:t>
            </a:r>
            <a:r>
              <a:rPr lang="th-TH" spc="35" dirty="0" smtClean="0">
                <a:latin typeface="TH SarabunPSK"/>
                <a:cs typeface="TH SarabunPSK"/>
              </a:rPr>
              <a:t>าย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95" dirty="0" smtClean="0">
                <a:latin typeface="TH SarabunPSK"/>
                <a:cs typeface="TH SarabunPSK"/>
              </a:rPr>
              <a:t> </a:t>
            </a:r>
            <a:r>
              <a:rPr lang="th-TH" i="1" spc="40" dirty="0" smtClean="0">
                <a:latin typeface="TH SarabunPSK"/>
                <a:cs typeface="TH SarabunPSK"/>
              </a:rPr>
              <a:t>เ</a:t>
            </a:r>
            <a:r>
              <a:rPr lang="th-TH" i="1" spc="-20" dirty="0" smtClean="0">
                <a:latin typeface="TH SarabunPSK"/>
                <a:cs typeface="TH SarabunPSK"/>
              </a:rPr>
              <a:t>พื</a:t>
            </a:r>
            <a:r>
              <a:rPr lang="th-TH" i="1" spc="45" dirty="0" smtClean="0">
                <a:latin typeface="TH SarabunPSK"/>
                <a:cs typeface="TH SarabunPSK"/>
              </a:rPr>
              <a:t>่</a:t>
            </a:r>
            <a:r>
              <a:rPr lang="th-TH" i="1" spc="30" dirty="0" smtClean="0">
                <a:latin typeface="TH SarabunPSK"/>
                <a:cs typeface="TH SarabunPSK"/>
              </a:rPr>
              <a:t>อ</a:t>
            </a:r>
            <a:r>
              <a:rPr lang="th-TH" i="1" spc="35" dirty="0" smtClean="0">
                <a:latin typeface="TH SarabunPSK"/>
                <a:cs typeface="TH SarabunPSK"/>
              </a:rPr>
              <a:t>แ</a:t>
            </a:r>
            <a:r>
              <a:rPr lang="th-TH" i="1" spc="-10" dirty="0" smtClean="0">
                <a:latin typeface="TH SarabunPSK"/>
                <a:cs typeface="TH SarabunPSK"/>
              </a:rPr>
              <a:t>ผ</a:t>
            </a:r>
            <a:r>
              <a:rPr lang="th-TH" i="1" spc="40" dirty="0" smtClean="0">
                <a:latin typeface="TH SarabunPSK"/>
                <a:cs typeface="TH SarabunPSK"/>
              </a:rPr>
              <a:t>น</a:t>
            </a:r>
            <a:r>
              <a:rPr lang="th-TH" i="1" spc="-10" dirty="0" smtClean="0">
                <a:latin typeface="TH SarabunPSK"/>
                <a:cs typeface="TH SarabunPSK"/>
              </a:rPr>
              <a:t>ด</a:t>
            </a:r>
            <a:r>
              <a:rPr lang="th-TH" i="1" spc="40" dirty="0" smtClean="0">
                <a:latin typeface="TH SarabunPSK"/>
                <a:cs typeface="TH SarabunPSK"/>
              </a:rPr>
              <a:t>ิน</a:t>
            </a:r>
            <a:r>
              <a:rPr lang="th-TH" i="1" spc="35" dirty="0" smtClean="0">
                <a:latin typeface="TH SarabunPSK"/>
                <a:cs typeface="TH SarabunPSK"/>
              </a:rPr>
              <a:t>ไท</a:t>
            </a:r>
            <a:r>
              <a:rPr lang="th-TH" i="1" spc="-10" dirty="0" smtClean="0">
                <a:latin typeface="TH SarabunPSK"/>
                <a:cs typeface="TH SarabunPSK"/>
              </a:rPr>
              <a:t>ย</a:t>
            </a:r>
            <a:r>
              <a:rPr lang="th-TH" i="1" spc="95" dirty="0" smtClean="0">
                <a:latin typeface="TH SarabunPSK"/>
                <a:cs typeface="TH SarabunPSK"/>
              </a:rPr>
              <a:t> </a:t>
            </a:r>
            <a:r>
              <a:rPr lang="th-TH" spc="40" dirty="0" smtClean="0">
                <a:latin typeface="TH SarabunPSK"/>
                <a:cs typeface="TH SarabunPSK"/>
              </a:rPr>
              <a:t>จ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30" dirty="0" smtClean="0">
                <a:latin typeface="TH SarabunPSK"/>
                <a:cs typeface="TH SarabunPSK"/>
              </a:rPr>
              <a:t>กกอ</a:t>
            </a:r>
            <a:r>
              <a:rPr lang="th-TH" spc="40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40" dirty="0" smtClean="0">
                <a:latin typeface="TH SarabunPSK"/>
                <a:cs typeface="TH SarabunPSK"/>
              </a:rPr>
              <a:t>ัญช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40" dirty="0" smtClean="0">
                <a:latin typeface="TH SarabunPSK"/>
                <a:cs typeface="TH SarabunPSK"/>
              </a:rPr>
              <a:t>ร</a:t>
            </a:r>
            <a:r>
              <a:rPr lang="th-TH" spc="35" dirty="0" smtClean="0">
                <a:latin typeface="TH SarabunPSK"/>
                <a:cs typeface="TH SarabunPSK"/>
              </a:rPr>
              <a:t>ท</a:t>
            </a:r>
            <a:r>
              <a:rPr lang="th-TH" spc="40" dirty="0" smtClean="0">
                <a:latin typeface="TH SarabunPSK"/>
                <a:cs typeface="TH SarabunPSK"/>
              </a:rPr>
              <a:t>ห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40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40" dirty="0" smtClean="0">
                <a:latin typeface="TH SarabunPSK"/>
                <a:cs typeface="TH SarabunPSK"/>
              </a:rPr>
              <a:t>ูง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45" dirty="0" smtClean="0">
                <a:latin typeface="TH SarabunPSK"/>
                <a:cs typeface="TH SarabunPSK"/>
              </a:rPr>
              <a:t>ุ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95" dirty="0" smtClean="0">
                <a:latin typeface="TH SarabunPSK"/>
                <a:cs typeface="TH SarabunPSK"/>
              </a:rPr>
              <a:t> </a:t>
            </a:r>
            <a:r>
              <a:rPr lang="th-TH" spc="40" dirty="0" smtClean="0">
                <a:latin typeface="TH SarabunPSK"/>
                <a:cs typeface="TH SarabunPSK"/>
              </a:rPr>
              <a:t>ใ</a:t>
            </a:r>
            <a:r>
              <a:rPr lang="th-TH" spc="35" dirty="0" smtClean="0">
                <a:latin typeface="TH SarabunPSK"/>
                <a:cs typeface="TH SarabunPSK"/>
              </a:rPr>
              <a:t>น</a:t>
            </a:r>
            <a:r>
              <a:rPr lang="th-TH" spc="30" dirty="0" smtClean="0">
                <a:latin typeface="TH SarabunPSK"/>
                <a:cs typeface="TH SarabunPSK"/>
              </a:rPr>
              <a:t>ข</a:t>
            </a:r>
            <a:r>
              <a:rPr lang="th-TH" spc="35" dirty="0" smtClean="0">
                <a:latin typeface="TH SarabunPSK"/>
                <a:cs typeface="TH SarabunPSK"/>
              </a:rPr>
              <a:t>ณ</a:t>
            </a:r>
            <a:r>
              <a:rPr lang="th-TH" spc="3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45" dirty="0" smtClean="0">
                <a:latin typeface="TH SarabunPSK"/>
                <a:cs typeface="TH SarabunPSK"/>
              </a:rPr>
              <a:t>่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45" dirty="0" smtClean="0">
                <a:latin typeface="TH SarabunPSK"/>
                <a:cs typeface="TH SarabunPSK"/>
              </a:rPr>
              <a:t>ั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45" dirty="0" smtClean="0">
                <a:latin typeface="TH SarabunPSK"/>
                <a:cs typeface="TH SarabunPSK"/>
              </a:rPr>
              <a:t>ึ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35" dirty="0" smtClean="0">
                <a:latin typeface="TH SarabunPSK"/>
                <a:cs typeface="TH SarabunPSK"/>
              </a:rPr>
              <a:t>ษา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40" dirty="0" smtClean="0">
                <a:latin typeface="TH SarabunPSK"/>
                <a:cs typeface="TH SarabunPSK"/>
              </a:rPr>
              <a:t>่เ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40" dirty="0" smtClean="0">
                <a:latin typeface="TH SarabunPSK"/>
                <a:cs typeface="TH SarabunPSK"/>
              </a:rPr>
              <a:t>า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45" dirty="0" smtClean="0">
                <a:latin typeface="TH SarabunPSK"/>
                <a:cs typeface="TH SarabunPSK"/>
              </a:rPr>
              <a:t></a:t>
            </a:r>
            <a:r>
              <a:rPr lang="th-TH" spc="40" dirty="0" smtClean="0">
                <a:latin typeface="TH SarabunPSK"/>
                <a:cs typeface="TH SarabunPSK"/>
              </a:rPr>
              <a:t>ว</a:t>
            </a:r>
            <a:r>
              <a:rPr lang="th-TH" spc="35" dirty="0" smtClean="0">
                <a:latin typeface="TH SarabunPSK"/>
                <a:cs typeface="TH SarabunPSK"/>
              </a:rPr>
              <a:t>ม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40" dirty="0" smtClean="0">
                <a:latin typeface="TH SarabunPSK"/>
                <a:cs typeface="TH SarabunPSK"/>
              </a:rPr>
              <a:t>ับ</a:t>
            </a:r>
            <a:r>
              <a:rPr lang="th-TH" spc="30" dirty="0" smtClean="0">
                <a:latin typeface="TH SarabunPSK"/>
                <a:cs typeface="TH SarabunPSK"/>
              </a:rPr>
              <a:t>พ</a:t>
            </a:r>
            <a:r>
              <a:rPr lang="th-TH" spc="40" dirty="0" smtClean="0">
                <a:latin typeface="TH SarabunPSK"/>
                <a:cs typeface="TH SarabunPSK"/>
              </a:rPr>
              <a:t>รร</a:t>
            </a:r>
            <a:r>
              <a:rPr lang="th-TH" spc="-10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มม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วนิสต</a:t>
            </a: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ชสื่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ยุเสีย</a:t>
            </a:r>
            <a:r>
              <a:rPr lang="th-TH" spc="-10" dirty="0" smtClean="0">
                <a:latin typeface="TH SarabunPSK"/>
                <a:cs typeface="TH SarabunPSK"/>
              </a:rPr>
              <a:t>งปร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ชาช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5" dirty="0" smtClean="0">
                <a:latin typeface="TH SarabunPSK"/>
                <a:cs typeface="TH SarabunPSK"/>
              </a:rPr>
              <a:t>ห</a:t>
            </a:r>
            <a:r>
              <a:rPr lang="th-TH" spc="-10" dirty="0" smtClean="0">
                <a:latin typeface="TH SarabunPSK"/>
                <a:cs typeface="TH SarabunPSK"/>
              </a:rPr>
              <a:t>งปร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ทศไท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5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0" dirty="0" smtClean="0">
                <a:latin typeface="TH SarabunPSK"/>
                <a:cs typeface="TH SarabunPSK"/>
              </a:rPr>
              <a:t>ื่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ตรัฐบาล</a:t>
            </a:r>
            <a:endParaRPr lang="th-TH" dirty="0" smtClean="0">
              <a:latin typeface="TH SarabunPSK"/>
              <a:cs typeface="TH SarabunPSK"/>
            </a:endParaRPr>
          </a:p>
        </p:txBody>
      </p:sp>
    </p:spTree>
    <p:extLst>
      <p:ext uri="{BB962C8B-B14F-4D97-AF65-F5344CB8AC3E}">
        <p14:creationId xmlns:p14="http://schemas.microsoft.com/office/powerpoint/2010/main" val="1953964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h-TH" b="1" spc="-10" dirty="0" smtClean="0">
                <a:latin typeface="TH SarabunPSK"/>
                <a:cs typeface="TH SarabunPSK"/>
              </a:rPr>
              <a:t>ประวัติ พัฒนาการของวทิทยุกระจายเสียงในประเทศไทย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านไ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1</a:t>
            </a:r>
            <a:r>
              <a:rPr lang="th-TH" spc="-10" dirty="0" smtClean="0">
                <a:latin typeface="TH SarabunPSK"/>
                <a:cs typeface="TH SarabunPSK"/>
              </a:rPr>
              <a:t>6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</a:t>
            </a:r>
            <a:r>
              <a:rPr lang="th-TH" spc="0" dirty="0" smtClean="0">
                <a:latin typeface="TH SarabunPSK"/>
                <a:cs typeface="TH SarabunPSK"/>
              </a:rPr>
              <a:t>ปร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ศไ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15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อ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5" dirty="0" smtClean="0">
                <a:latin typeface="TH SarabunPSK"/>
                <a:cs typeface="TH SarabunPSK"/>
              </a:rPr>
              <a:t>เผ</a:t>
            </a:r>
            <a:r>
              <a:rPr lang="th-TH" spc="-5" dirty="0" smtClean="0">
                <a:latin typeface="TH SarabunPSK"/>
                <a:cs typeface="TH SarabunPSK"/>
              </a:rPr>
              <a:t>ชิ</a:t>
            </a:r>
            <a:r>
              <a:rPr lang="th-TH" spc="0" dirty="0" smtClean="0">
                <a:latin typeface="TH SarabunPSK"/>
                <a:cs typeface="TH SarabunPSK"/>
              </a:rPr>
              <a:t>ญ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5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กฤ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ือ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ีกคร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้ง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จา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ุ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0" dirty="0" smtClean="0">
                <a:latin typeface="TH SarabunPSK"/>
                <a:cs typeface="TH SarabunPSK"/>
              </a:rPr>
              <a:t>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“</a:t>
            </a:r>
            <a:r>
              <a:rPr lang="th-TH" spc="-5" dirty="0" smtClean="0">
                <a:latin typeface="TH SarabunPSK"/>
                <a:cs typeface="TH SarabunPSK"/>
              </a:rPr>
              <a:t>พฤษ</a:t>
            </a:r>
            <a:r>
              <a:rPr lang="th-TH" spc="15" dirty="0" smtClean="0">
                <a:latin typeface="TH SarabunPSK"/>
                <a:cs typeface="TH SarabunPSK"/>
              </a:rPr>
              <a:t>ภ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5" dirty="0" smtClean="0">
                <a:latin typeface="TH SarabunPSK"/>
                <a:cs typeface="TH SarabunPSK"/>
              </a:rPr>
              <a:t>ฬ</a:t>
            </a:r>
            <a:r>
              <a:rPr lang="th-TH" spc="-10" dirty="0" smtClean="0">
                <a:latin typeface="TH SarabunPSK"/>
                <a:cs typeface="TH SarabunPSK"/>
              </a:rPr>
              <a:t>”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25" dirty="0" smtClean="0">
                <a:latin typeface="TH SarabunPSK"/>
                <a:cs typeface="TH SarabunPSK"/>
              </a:rPr>
              <a:t>ใน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35" dirty="0" smtClean="0">
                <a:latin typeface="TH SarabunPSK"/>
                <a:cs typeface="TH SarabunPSK"/>
              </a:rPr>
              <a:t></a:t>
            </a:r>
            <a:r>
              <a:rPr lang="th-TH" spc="30" dirty="0" smtClean="0">
                <a:latin typeface="TH SarabunPSK"/>
                <a:cs typeface="TH SarabunPSK"/>
              </a:rPr>
              <a:t>ว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ป</a:t>
            </a:r>
            <a:r>
              <a:rPr lang="th-TH" spc="55" dirty="0" smtClean="0">
                <a:latin typeface="TH SarabunPSK"/>
                <a:cs typeface="TH SarabunPSK"/>
              </a:rPr>
              <a:t> </a:t>
            </a:r>
            <a:r>
              <a:rPr lang="th-TH" spc="20" dirty="0" smtClean="0">
                <a:latin typeface="TH SarabunPSK"/>
                <a:cs typeface="TH SarabunPSK"/>
              </a:rPr>
              <a:t>253</a:t>
            </a:r>
            <a:r>
              <a:rPr lang="th-TH" spc="-10" dirty="0" smtClean="0">
                <a:latin typeface="TH SarabunPSK"/>
                <a:cs typeface="TH SarabunPSK"/>
              </a:rPr>
              <a:t>5</a:t>
            </a:r>
            <a:r>
              <a:rPr lang="th-TH" spc="70" dirty="0" smtClean="0">
                <a:latin typeface="TH SarabunPSK"/>
                <a:cs typeface="TH SarabunPSK"/>
              </a:rPr>
              <a:t> 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4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30" dirty="0" smtClean="0">
                <a:latin typeface="TH SarabunPSK"/>
                <a:cs typeface="TH SarabunPSK"/>
              </a:rPr>
              <a:t>ํา</a:t>
            </a:r>
            <a:r>
              <a:rPr lang="th-TH" spc="25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30" dirty="0" smtClean="0">
                <a:latin typeface="TH SarabunPSK"/>
                <a:cs typeface="TH SarabunPSK"/>
              </a:rPr>
              <a:t>า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35" dirty="0" smtClean="0">
                <a:latin typeface="TH SarabunPSK"/>
                <a:cs typeface="TH SarabunPSK"/>
              </a:rPr>
              <a:t>่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20" dirty="0" smtClean="0">
                <a:latin typeface="TH SarabunPSK"/>
                <a:cs typeface="TH SarabunPSK"/>
              </a:rPr>
              <a:t>่อม</a:t>
            </a:r>
            <a:r>
              <a:rPr lang="th-TH" spc="30" dirty="0" smtClean="0">
                <a:latin typeface="TH SarabunPSK"/>
                <a:cs typeface="TH SarabunPSK"/>
              </a:rPr>
              <a:t>ว</a:t>
            </a:r>
            <a:r>
              <a:rPr lang="th-TH" spc="25" dirty="0" smtClean="0">
                <a:latin typeface="TH SarabunPSK"/>
                <a:cs typeface="TH SarabunPSK"/>
              </a:rPr>
              <a:t>ล</a:t>
            </a:r>
            <a:r>
              <a:rPr lang="th-TH" spc="30" dirty="0" smtClean="0">
                <a:latin typeface="TH SarabunPSK"/>
                <a:cs typeface="TH SarabunPSK"/>
              </a:rPr>
              <a:t>ช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ข</a:t>
            </a:r>
            <a:r>
              <a:rPr lang="th-TH" spc="30" dirty="0" smtClean="0">
                <a:latin typeface="TH SarabunPSK"/>
                <a:cs typeface="TH SarabunPSK"/>
              </a:rPr>
              <a:t>อ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35" dirty="0" smtClean="0">
                <a:latin typeface="TH SarabunPSK"/>
                <a:cs typeface="TH SarabunPSK"/>
              </a:rPr>
              <a:t>ิ</a:t>
            </a:r>
            <a:r>
              <a:rPr lang="th-TH" spc="20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ุก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ะ</a:t>
            </a:r>
            <a:r>
              <a:rPr lang="th-TH" spc="25" dirty="0" smtClean="0">
                <a:latin typeface="TH SarabunPSK"/>
                <a:cs typeface="TH SarabunPSK"/>
              </a:rPr>
              <a:t>จ</a:t>
            </a:r>
            <a:r>
              <a:rPr lang="th-TH" spc="30" dirty="0" smtClean="0">
                <a:latin typeface="TH SarabunPSK"/>
                <a:cs typeface="TH SarabunPSK"/>
              </a:rPr>
              <a:t>ายเ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25" dirty="0" smtClean="0">
                <a:latin typeface="TH SarabunPSK"/>
                <a:cs typeface="TH SarabunPSK"/>
              </a:rPr>
              <a:t>ยง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30" dirty="0" smtClean="0">
                <a:latin typeface="TH SarabunPSK"/>
                <a:cs typeface="TH SarabunPSK"/>
              </a:rPr>
              <a:t>ั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20" dirty="0" smtClean="0">
                <a:latin typeface="TH SarabunPSK"/>
                <a:cs typeface="TH SarabunPSK"/>
              </a:rPr>
              <a:t>ค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35" dirty="0" smtClean="0">
                <a:latin typeface="TH SarabunPSK"/>
                <a:cs typeface="TH SarabunPSK"/>
              </a:rPr>
              <a:t>ู</a:t>
            </a:r>
            <a:r>
              <a:rPr lang="th-TH" spc="20" dirty="0" smtClean="0">
                <a:latin typeface="TH SarabunPSK"/>
                <a:cs typeface="TH SarabunPSK"/>
              </a:rPr>
              <a:t>กก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30" dirty="0" smtClean="0">
                <a:latin typeface="TH SarabunPSK"/>
                <a:cs typeface="TH SarabunPSK"/>
              </a:rPr>
              <a:t>ว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35" dirty="0" smtClean="0">
                <a:latin typeface="TH SarabunPSK"/>
                <a:cs typeface="TH SarabunPSK"/>
              </a:rPr>
              <a:t>ึ</a:t>
            </a:r>
            <a:r>
              <a:rPr lang="th-TH" spc="25" dirty="0" smtClean="0">
                <a:latin typeface="TH SarabunPSK"/>
                <a:cs typeface="TH SarabunPSK"/>
              </a:rPr>
              <a:t>งใน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35" dirty="0" smtClean="0">
                <a:latin typeface="TH SarabunPSK"/>
                <a:cs typeface="TH SarabunPSK"/>
              </a:rPr>
              <a:t>า</a:t>
            </a:r>
            <a:r>
              <a:rPr lang="th-TH" spc="25" dirty="0" smtClean="0">
                <a:latin typeface="TH SarabunPSK"/>
                <a:cs typeface="TH SarabunPSK"/>
              </a:rPr>
              <a:t>นลบ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30" dirty="0" smtClean="0">
                <a:latin typeface="TH SarabunPSK"/>
                <a:cs typeface="TH SarabunPSK"/>
              </a:rPr>
              <a:t>า</a:t>
            </a:r>
            <a:r>
              <a:rPr lang="th-TH" spc="20" dirty="0" smtClean="0">
                <a:latin typeface="TH SarabunPSK"/>
                <a:cs typeface="TH SarabunPSK"/>
              </a:rPr>
              <a:t>ข</a:t>
            </a:r>
            <a:r>
              <a:rPr lang="th-TH" spc="25" dirty="0" smtClean="0">
                <a:latin typeface="TH SarabunPSK"/>
                <a:cs typeface="TH SarabunPSK"/>
              </a:rPr>
              <a:t>าด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25" dirty="0" smtClean="0">
                <a:latin typeface="TH SarabunPSK"/>
                <a:cs typeface="TH SarabunPSK"/>
              </a:rPr>
              <a:t>สร</a:t>
            </a:r>
            <a:r>
              <a:rPr lang="th-TH" spc="-10" dirty="0" smtClean="0">
                <a:latin typeface="TH SarabunPSK"/>
                <a:cs typeface="TH SarabunPSK"/>
              </a:rPr>
              <a:t>ะ</a:t>
            </a:r>
            <a:r>
              <a:rPr lang="th-TH" spc="6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30" dirty="0" smtClean="0">
                <a:latin typeface="TH SarabunPSK"/>
                <a:cs typeface="TH SarabunPSK"/>
              </a:rPr>
              <a:t>ู</a:t>
            </a:r>
            <a:r>
              <a:rPr lang="th-TH" spc="-10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บง</a:t>
            </a:r>
            <a:r>
              <a:rPr lang="th-TH" spc="-20" dirty="0" smtClean="0">
                <a:latin typeface="TH SarabunPSK"/>
                <a:cs typeface="TH SarabunPSK"/>
              </a:rPr>
              <a:t>ํ</a:t>
            </a:r>
            <a:r>
              <a:rPr lang="th-TH" spc="-5" dirty="0" smtClean="0">
                <a:latin typeface="TH SarabunPSK"/>
                <a:cs typeface="TH SarabunPSK"/>
              </a:rPr>
              <a:t>า 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เป</a:t>
            </a:r>
            <a:r>
              <a:rPr lang="th-TH" spc="-20" dirty="0" smtClean="0">
                <a:latin typeface="TH SarabunPSK"/>
                <a:cs typeface="TH SarabunPSK"/>
              </a:rPr>
              <a:t></a:t>
            </a:r>
            <a:r>
              <a:rPr lang="th-TH" spc="-5" dirty="0" smtClean="0">
                <a:latin typeface="TH SarabunPSK"/>
                <a:cs typeface="TH SarabunPSK"/>
              </a:rPr>
              <a:t>นเ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ื่อ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20" dirty="0" smtClean="0">
                <a:latin typeface="TH SarabunPSK"/>
                <a:cs typeface="TH SarabunPSK"/>
              </a:rPr>
              <a:t>ือ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บใ</a:t>
            </a:r>
            <a:r>
              <a:rPr lang="th-TH" spc="-5" dirty="0" smtClean="0">
                <a:latin typeface="TH SarabunPSK"/>
                <a:cs typeface="TH SarabunPSK"/>
              </a:rPr>
              <a:t>ชร</a:t>
            </a:r>
            <a:r>
              <a:rPr lang="th-TH" spc="10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ฐ</a:t>
            </a:r>
            <a:r>
              <a:rPr lang="th-TH" spc="0" dirty="0" smtClean="0">
                <a:latin typeface="TH SarabunPSK"/>
                <a:cs typeface="TH SarabunPSK"/>
              </a:rPr>
              <a:t>บา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จา</a:t>
            </a:r>
            <a:r>
              <a:rPr lang="th-TH" spc="-5" dirty="0" smtClean="0">
                <a:latin typeface="TH SarabunPSK"/>
                <a:cs typeface="TH SarabunPSK"/>
              </a:rPr>
              <a:t>กก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าห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าน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าใน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-20" dirty="0" smtClean="0">
                <a:latin typeface="TH SarabunPSK"/>
                <a:cs typeface="TH SarabunPSK"/>
              </a:rPr>
              <a:t>ึ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จา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าน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ุก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0" dirty="0" smtClean="0">
                <a:latin typeface="TH SarabunPSK"/>
                <a:cs typeface="TH SarabunPSK"/>
              </a:rPr>
              <a:t>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“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15" dirty="0" smtClean="0">
                <a:latin typeface="TH SarabunPSK"/>
                <a:cs typeface="TH SarabunPSK"/>
              </a:rPr>
              <a:t>ฤษ</a:t>
            </a:r>
            <a:r>
              <a:rPr lang="th-TH" spc="-5" dirty="0" smtClean="0">
                <a:latin typeface="TH SarabunPSK"/>
                <a:cs typeface="TH SarabunPSK"/>
              </a:rPr>
              <a:t>ภ</a:t>
            </a:r>
            <a:r>
              <a:rPr lang="th-TH" spc="-10" dirty="0" smtClean="0">
                <a:latin typeface="TH SarabunPSK"/>
                <a:cs typeface="TH SarabunPSK"/>
              </a:rPr>
              <a:t>าทมิ</a:t>
            </a:r>
            <a:r>
              <a:rPr lang="th-TH" spc="-15" dirty="0" smtClean="0">
                <a:latin typeface="TH SarabunPSK"/>
                <a:cs typeface="TH SarabunPSK"/>
              </a:rPr>
              <a:t>ฬ</a:t>
            </a:r>
            <a:r>
              <a:rPr lang="th-TH" spc="-10" dirty="0" smtClean="0">
                <a:latin typeface="TH SarabunPSK"/>
                <a:cs typeface="TH SarabunPSK"/>
              </a:rPr>
              <a:t>”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นาย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นัน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</a:t>
            </a:r>
            <a:r>
              <a:rPr lang="th-TH" spc="-1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20" dirty="0" smtClean="0">
                <a:latin typeface="TH SarabunPSK"/>
                <a:cs typeface="TH SarabunPSK"/>
              </a:rPr>
              <a:t></a:t>
            </a:r>
            <a:r>
              <a:rPr lang="th-TH" spc="-10" dirty="0" smtClean="0">
                <a:latin typeface="TH SarabunPSK"/>
                <a:cs typeface="TH SarabunPSK"/>
              </a:rPr>
              <a:t>นยา</a:t>
            </a:r>
            <a:r>
              <a:rPr lang="th-TH" spc="-5" dirty="0" smtClean="0">
                <a:latin typeface="TH SarabunPSK"/>
                <a:cs typeface="TH SarabunPSK"/>
              </a:rPr>
              <a:t>รช</a:t>
            </a:r>
            <a:r>
              <a:rPr lang="th-TH" spc="-20" dirty="0" smtClean="0">
                <a:latin typeface="TH SarabunPSK"/>
                <a:cs typeface="TH SarabunPSK"/>
              </a:rPr>
              <a:t>ุ</a:t>
            </a:r>
            <a:r>
              <a:rPr lang="th-TH" spc="-10" dirty="0" smtClean="0">
                <a:latin typeface="TH SarabunPSK"/>
                <a:cs typeface="TH SarabunPSK"/>
              </a:rPr>
              <a:t>น 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-10" dirty="0" smtClean="0">
                <a:latin typeface="TH SarabunPSK"/>
                <a:cs typeface="TH SarabunPSK"/>
              </a:rPr>
              <a:t>ตนาย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รัฐ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รี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0" dirty="0" smtClean="0">
                <a:latin typeface="TH SarabunPSK"/>
                <a:cs typeface="TH SarabunPSK"/>
              </a:rPr>
              <a:t>ยบาลให</a:t>
            </a:r>
            <a:r>
              <a:rPr lang="th-TH" spc="-20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เป</a:t>
            </a:r>
            <a:r>
              <a:rPr lang="th-TH" spc="-20" dirty="0" smtClean="0">
                <a:latin typeface="TH SarabunPSK"/>
                <a:cs typeface="TH SarabunPSK"/>
              </a:rPr>
              <a:t>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5" dirty="0" smtClean="0">
                <a:latin typeface="TH SarabunPSK"/>
                <a:cs typeface="TH SarabunPSK"/>
              </a:rPr>
              <a:t>เส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ี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่อขอ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ฐ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0" dirty="0" smtClean="0">
                <a:latin typeface="TH SarabunPSK"/>
                <a:cs typeface="TH SarabunPSK"/>
              </a:rPr>
              <a:t>ดย</a:t>
            </a:r>
            <a:r>
              <a:rPr lang="th-TH" spc="-5" dirty="0" smtClean="0">
                <a:latin typeface="TH SarabunPSK"/>
                <a:cs typeface="TH SarabunPSK"/>
              </a:rPr>
              <a:t>ออก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ยบ</a:t>
            </a:r>
            <a:r>
              <a:rPr lang="th-TH" spc="-5" dirty="0" smtClean="0">
                <a:latin typeface="TH SarabunPSK"/>
                <a:cs typeface="TH SarabunPSK"/>
              </a:rPr>
              <a:t>วา ดว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จายเสีย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ั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น</a:t>
            </a:r>
            <a:r>
              <a:rPr lang="th-TH" spc="-15" dirty="0" smtClean="0">
                <a:latin typeface="TH SarabunPSK"/>
                <a:cs typeface="TH SarabunPSK"/>
              </a:rPr>
              <a:t> 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0" dirty="0" smtClean="0">
                <a:latin typeface="TH SarabunPSK"/>
                <a:cs typeface="TH SarabunPSK"/>
              </a:rPr>
              <a:t>.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.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253</a:t>
            </a:r>
            <a:r>
              <a:rPr lang="th-TH" spc="-10" dirty="0" smtClean="0">
                <a:latin typeface="TH SarabunPSK"/>
                <a:cs typeface="TH SarabunPSK"/>
              </a:rPr>
              <a:t>5 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ิด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งงาน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ณะก</a:t>
            </a:r>
            <a:r>
              <a:rPr lang="th-TH" spc="0" dirty="0" smtClean="0">
                <a:latin typeface="TH SarabunPSK"/>
                <a:cs typeface="TH SarabunPSK"/>
              </a:rPr>
              <a:t>รร</a:t>
            </a:r>
            <a:r>
              <a:rPr lang="th-TH" spc="-5" dirty="0" smtClean="0">
                <a:latin typeface="TH SarabunPSK"/>
                <a:cs typeface="TH SarabunPSK"/>
              </a:rPr>
              <a:t>มก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5" dirty="0" smtClean="0">
                <a:latin typeface="TH SarabunPSK"/>
                <a:cs typeface="TH SarabunPSK"/>
              </a:rPr>
              <a:t>วิท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ุก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จาย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ัศน 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15" dirty="0" smtClean="0">
                <a:latin typeface="TH SarabunPSK"/>
                <a:cs typeface="TH SarabunPSK"/>
              </a:rPr>
              <a:t>งช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ต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(</a:t>
            </a:r>
            <a:r>
              <a:rPr lang="th-TH" spc="10" dirty="0" smtClean="0">
                <a:latin typeface="TH SarabunPSK"/>
                <a:cs typeface="TH SarabunPSK"/>
              </a:rPr>
              <a:t>กก</a:t>
            </a:r>
            <a:r>
              <a:rPr lang="th-TH" spc="1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.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4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ึ</a:t>
            </a:r>
            <a:r>
              <a:rPr lang="th-TH" spc="20" dirty="0" smtClean="0">
                <a:latin typeface="TH SarabunPSK"/>
                <a:cs typeface="TH SarabunPSK"/>
              </a:rPr>
              <a:t>้</a:t>
            </a:r>
            <a:r>
              <a:rPr lang="th-TH" spc="15" dirty="0" smtClean="0">
                <a:latin typeface="TH SarabunPSK"/>
                <a:cs typeface="TH SarabunPSK"/>
              </a:rPr>
              <a:t>นเ</a:t>
            </a:r>
            <a:r>
              <a:rPr lang="th-TH" spc="-20" dirty="0" smtClean="0">
                <a:latin typeface="TH SarabunPSK"/>
                <a:cs typeface="TH SarabunPSK"/>
              </a:rPr>
              <a:t>พื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ฏ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15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า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่แ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5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กบ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-5" dirty="0" smtClean="0">
                <a:latin typeface="TH SarabunPSK"/>
                <a:cs typeface="TH SarabunPSK"/>
              </a:rPr>
              <a:t>.</a:t>
            </a:r>
            <a:r>
              <a:rPr lang="th-TH" spc="55" dirty="0" smtClean="0">
                <a:latin typeface="TH SarabunPSK"/>
                <a:cs typeface="TH SarabunPSK"/>
              </a:rPr>
              <a:t> 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10" dirty="0" smtClean="0">
                <a:latin typeface="TH SarabunPSK"/>
                <a:cs typeface="TH SarabunPSK"/>
              </a:rPr>
              <a:t>ด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5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กก</a:t>
            </a:r>
            <a:r>
              <a:rPr lang="th-TH" spc="15" dirty="0" smtClean="0">
                <a:latin typeface="TH SarabunPSK"/>
                <a:cs typeface="TH SarabunPSK"/>
              </a:rPr>
              <a:t>ช</a:t>
            </a:r>
            <a:r>
              <a:rPr lang="th-TH" spc="-5" dirty="0" smtClean="0">
                <a:latin typeface="TH SarabunPSK"/>
                <a:cs typeface="TH SarabunPSK"/>
              </a:rPr>
              <a:t>.</a:t>
            </a:r>
            <a:r>
              <a:rPr lang="th-TH" spc="55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ําห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า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5" dirty="0" smtClean="0">
                <a:latin typeface="TH SarabunPSK"/>
                <a:cs typeface="TH SarabunPSK"/>
              </a:rPr>
              <a:t>่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ํา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ับ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15" dirty="0" smtClean="0">
                <a:latin typeface="TH SarabunPSK"/>
                <a:cs typeface="TH SarabunPSK"/>
              </a:rPr>
              <a:t>ูแล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กา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15" dirty="0" smtClean="0">
                <a:latin typeface="TH SarabunPSK"/>
                <a:cs typeface="TH SarabunPSK"/>
              </a:rPr>
              <a:t>ุแล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ัศ</a:t>
            </a:r>
            <a:r>
              <a:rPr lang="th-TH" spc="-5" dirty="0" smtClean="0">
                <a:latin typeface="TH SarabunPSK"/>
                <a:cs typeface="TH SarabunPSK"/>
              </a:rPr>
              <a:t>น 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0" dirty="0" smtClean="0">
                <a:latin typeface="TH SarabunPSK"/>
                <a:cs typeface="TH SarabunPSK"/>
              </a:rPr>
              <a:t>ุ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หรื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บง</a:t>
            </a:r>
            <a:r>
              <a:rPr lang="th-TH" spc="-5" dirty="0" smtClean="0">
                <a:latin typeface="TH SarabunPSK"/>
                <a:cs typeface="TH SarabunPSK"/>
              </a:rPr>
              <a:t>ํา</a:t>
            </a:r>
            <a:endParaRPr lang="th-TH" dirty="0" smtClean="0"/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23398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h-TH" b="1" spc="-10" dirty="0" smtClean="0">
                <a:latin typeface="TH SarabunPSK"/>
                <a:cs typeface="TH SarabunPSK"/>
              </a:rPr>
              <a:t>ประวัติ พัฒนาการของวทิทยุกระจายเสียงในประเทศไทย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pc="-10" dirty="0" smtClean="0">
                <a:latin typeface="TH SarabunPSK"/>
                <a:cs typeface="TH SarabunPSK"/>
              </a:rPr>
              <a:t>จา</a:t>
            </a:r>
            <a:r>
              <a:rPr lang="th-TH" spc="-15" dirty="0" smtClean="0">
                <a:latin typeface="TH SarabunPSK"/>
                <a:cs typeface="TH SarabunPSK"/>
              </a:rPr>
              <a:t>กค</a:t>
            </a:r>
            <a:r>
              <a:rPr lang="th-TH" spc="-5" dirty="0" smtClean="0">
                <a:latin typeface="TH SarabunPSK"/>
                <a:cs typeface="TH SarabunPSK"/>
              </a:rPr>
              <a:t>วา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10" dirty="0" smtClean="0">
                <a:latin typeface="TH SarabunPSK"/>
                <a:cs typeface="TH SarabunPSK"/>
              </a:rPr>
              <a:t>ยายา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ใน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ารสรา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เสรีภา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10" dirty="0" smtClean="0">
                <a:latin typeface="TH SarabunPSK"/>
                <a:cs typeface="TH SarabunPSK"/>
              </a:rPr>
              <a:t>ใน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ําหนา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ี่</a:t>
            </a: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ห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ับสื่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-1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เสรีภา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ดั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ลาวเริ่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บาน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ึ้น</a:t>
            </a:r>
            <a:r>
              <a:rPr lang="th-TH" spc="-10" dirty="0" smtClean="0">
                <a:latin typeface="TH SarabunPSK"/>
                <a:cs typeface="TH SarabunPSK"/>
              </a:rPr>
              <a:t>ใน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ป</a:t>
            </a:r>
            <a:r>
              <a:rPr lang="th-TH" spc="-15" dirty="0" smtClean="0">
                <a:latin typeface="TH SarabunPSK"/>
                <a:cs typeface="TH SarabunPSK"/>
              </a:rPr>
              <a:t> 254</a:t>
            </a:r>
            <a:r>
              <a:rPr lang="th-TH" spc="-10" dirty="0" smtClean="0">
                <a:latin typeface="TH SarabunPSK"/>
                <a:cs typeface="TH SarabunPSK"/>
              </a:rPr>
              <a:t>0 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รา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รัฐธรร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นูญป</a:t>
            </a:r>
            <a:r>
              <a:rPr lang="th-TH" spc="-15" dirty="0" smtClean="0">
                <a:latin typeface="TH SarabunPSK"/>
                <a:cs typeface="TH SarabunPSK"/>
              </a:rPr>
              <a:t> 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0" dirty="0" smtClean="0">
                <a:latin typeface="TH SarabunPSK"/>
                <a:cs typeface="TH SarabunPSK"/>
              </a:rPr>
              <a:t>.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.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254</a:t>
            </a:r>
            <a:r>
              <a:rPr lang="th-TH" spc="-10" dirty="0" smtClean="0">
                <a:latin typeface="TH SarabunPSK"/>
                <a:cs typeface="TH SarabunPSK"/>
              </a:rPr>
              <a:t>0 </a:t>
            </a:r>
            <a:r>
              <a:rPr lang="th-TH" spc="-5" dirty="0" smtClean="0">
                <a:latin typeface="TH SarabunPSK"/>
                <a:cs typeface="TH SarabunPSK"/>
              </a:rPr>
              <a:t>เปด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าสใ</a:t>
            </a:r>
            <a:r>
              <a:rPr lang="th-TH" spc="-5" dirty="0" smtClean="0">
                <a:latin typeface="TH SarabunPSK"/>
                <a:cs typeface="TH SarabunPSK"/>
              </a:rPr>
              <a:t>หปร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ชาช</a:t>
            </a:r>
            <a:r>
              <a:rPr lang="th-TH" spc="-10" dirty="0" smtClean="0">
                <a:latin typeface="TH SarabunPSK"/>
                <a:cs typeface="TH SarabunPSK"/>
              </a:rPr>
              <a:t>นสา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ารถ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5" dirty="0" smtClean="0">
                <a:latin typeface="TH SarabunPSK"/>
                <a:cs typeface="TH SarabunPSK"/>
              </a:rPr>
              <a:t>ึ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ช</a:t>
            </a:r>
            <a:r>
              <a:rPr lang="th-TH" spc="0" dirty="0" smtClean="0">
                <a:latin typeface="TH SarabunPSK"/>
                <a:cs typeface="TH SarabunPSK"/>
              </a:rPr>
              <a:t>ปร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ช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0" dirty="0" smtClean="0">
                <a:latin typeface="TH SarabunPSK"/>
                <a:cs typeface="TH SarabunPSK"/>
              </a:rPr>
              <a:t>จา</a:t>
            </a:r>
            <a:r>
              <a:rPr lang="th-TH" spc="-10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ลื่น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วา</a:t>
            </a:r>
            <a:r>
              <a:rPr lang="th-TH" spc="-15" dirty="0" smtClean="0">
                <a:latin typeface="TH SarabunPSK"/>
                <a:cs typeface="TH SarabunPSK"/>
              </a:rPr>
              <a:t>มถ</a:t>
            </a:r>
            <a:r>
              <a:rPr lang="th-TH" spc="0" dirty="0" smtClean="0">
                <a:latin typeface="TH SarabunPSK"/>
                <a:cs typeface="TH SarabunPSK"/>
              </a:rPr>
              <a:t>ี่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ด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กข</a:t>
            </a:r>
            <a:r>
              <a:rPr lang="th-TH" spc="-5" dirty="0" smtClean="0">
                <a:latin typeface="TH SarabunPSK"/>
                <a:cs typeface="TH SarabunPSK"/>
              </a:rPr>
              <a:t>ึ้น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จึ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ํา</a:t>
            </a: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หเ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ิดว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สรา</a:t>
            </a:r>
            <a:r>
              <a:rPr lang="th-TH" spc="-10" dirty="0" smtClean="0">
                <a:latin typeface="TH SarabunPSK"/>
                <a:cs typeface="TH SarabunPSK"/>
              </a:rPr>
              <a:t>งให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ี่เรีย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วา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ยุช</a:t>
            </a:r>
            <a:r>
              <a:rPr lang="th-TH" spc="0" dirty="0" smtClean="0">
                <a:latin typeface="TH SarabunPSK"/>
                <a:cs typeface="TH SarabunPSK"/>
              </a:rPr>
              <a:t>ุ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4591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517714"/>
              </p:ext>
            </p:extLst>
          </p:nvPr>
        </p:nvGraphicFramePr>
        <p:xfrm>
          <a:off x="1403648" y="2132856"/>
          <a:ext cx="5791200" cy="19629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5406"/>
                <a:gridCol w="5165794"/>
              </a:tblGrid>
              <a:tr h="1175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สัปดาห์ที่ </a:t>
                      </a:r>
                      <a:r>
                        <a:rPr lang="en-US" sz="1600">
                          <a:effectLst/>
                        </a:rPr>
                        <a:t>13-14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บทที่ </a:t>
                      </a:r>
                      <a:r>
                        <a:rPr lang="en-US" sz="1600" dirty="0">
                          <a:effectLst/>
                        </a:rPr>
                        <a:t>7</a:t>
                      </a:r>
                      <a:r>
                        <a:rPr lang="th-TH" sz="1600" dirty="0">
                          <a:effectLst/>
                        </a:rPr>
                        <a:t> - การจัดการธุรกิจวิทยุโทรทัศน์ </a:t>
                      </a:r>
                      <a:endParaRPr lang="en-US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- การจัดการธุรกิจ</a:t>
                      </a:r>
                      <a:endParaRPr lang="en-US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- ความสำคัญและพัฒนาการของธุรกิจ</a:t>
                      </a:r>
                      <a:endParaRPr lang="en-US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- ชนิดของธุรกิจ</a:t>
                      </a:r>
                      <a:endParaRPr lang="en-US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- โครงสร้างและบุคลากรในธุรกิจ</a:t>
                      </a:r>
                      <a:endParaRPr lang="en-US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- การดำเนินงาน/ ลักษณะการประกอบธุรกิจ</a:t>
                      </a:r>
                      <a:endParaRPr lang="en-US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- อุปสรรคและปัญหาในการประกอบธุรกิจ 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422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15" dirty="0" smtClean="0">
                <a:latin typeface="TH SarabunPSK"/>
                <a:cs typeface="TH SarabunPSK"/>
              </a:rPr>
              <a:t>ทย</a:t>
            </a:r>
            <a:r>
              <a:rPr lang="th-TH" b="1" spc="-5" dirty="0" smtClean="0">
                <a:latin typeface="TH SarabunPSK"/>
                <a:cs typeface="TH SarabunPSK"/>
              </a:rPr>
              <a:t>ุกร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ป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เภ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5" dirty="0" smtClean="0">
                <a:latin typeface="TH SarabunPSK"/>
                <a:cs typeface="TH SarabunPSK"/>
              </a:rPr>
              <a:t>ธุรกิจ</a:t>
            </a: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0" indent="0" algn="thaiDist">
              <a:lnSpc>
                <a:spcPct val="100000"/>
              </a:lnSpc>
              <a:spcBef>
                <a:spcPts val="155"/>
              </a:spcBef>
              <a:buNone/>
            </a:pPr>
            <a:r>
              <a:rPr lang="th-TH" b="1" spc="-15" dirty="0" smtClean="0">
                <a:latin typeface="TH SarabunPSK"/>
                <a:cs typeface="TH SarabunPSK"/>
              </a:rPr>
              <a:t>3</a:t>
            </a:r>
            <a:r>
              <a:rPr lang="th-TH" b="1" spc="-5" dirty="0" smtClean="0">
                <a:latin typeface="TH SarabunPSK"/>
                <a:cs typeface="TH SarabunPSK"/>
              </a:rPr>
              <a:t>.1</a:t>
            </a:r>
            <a:r>
              <a:rPr lang="th-TH" b="1" spc="5" dirty="0" smtClean="0">
                <a:latin typeface="TH SarabunPSK"/>
                <a:cs typeface="TH SarabunPSK"/>
              </a:rPr>
              <a:t> </a:t>
            </a:r>
            <a:r>
              <a:rPr lang="th-TH" b="1" spc="-10" dirty="0" smtClean="0">
                <a:latin typeface="TH SarabunPSK"/>
                <a:cs typeface="TH SarabunPSK"/>
              </a:rPr>
              <a:t>การ</a:t>
            </a:r>
            <a:r>
              <a:rPr lang="th-TH" b="1" spc="-15" dirty="0" smtClean="0">
                <a:latin typeface="TH SarabunPSK"/>
                <a:cs typeface="TH SarabunPSK"/>
              </a:rPr>
              <a:t>ผล</a:t>
            </a:r>
            <a:r>
              <a:rPr lang="th-TH" b="1" spc="-5" dirty="0" smtClean="0">
                <a:latin typeface="TH SarabunPSK"/>
                <a:cs typeface="TH SarabunPSK"/>
              </a:rPr>
              <a:t>ิต </a:t>
            </a:r>
            <a:r>
              <a:rPr lang="th-TH" b="1" spc="-15" dirty="0" smtClean="0">
                <a:latin typeface="TH SarabunPSK"/>
                <a:cs typeface="TH SarabunPSK"/>
              </a:rPr>
              <a:t>(</a:t>
            </a:r>
            <a:r>
              <a:rPr lang="en-US" b="1" spc="-15" dirty="0" smtClean="0">
                <a:latin typeface="TH SarabunPSK"/>
                <a:cs typeface="TH SarabunPSK"/>
              </a:rPr>
              <a:t>p</a:t>
            </a:r>
            <a:r>
              <a:rPr lang="en-US" b="1" spc="-10" dirty="0" smtClean="0">
                <a:latin typeface="TH SarabunPSK"/>
                <a:cs typeface="TH SarabunPSK"/>
              </a:rPr>
              <a:t>rod</a:t>
            </a:r>
            <a:r>
              <a:rPr lang="en-US" b="1" spc="-5" dirty="0" smtClean="0">
                <a:latin typeface="TH SarabunPSK"/>
                <a:cs typeface="TH SarabunPSK"/>
              </a:rPr>
              <a:t>u</a:t>
            </a:r>
            <a:r>
              <a:rPr lang="en-US" b="1" spc="-15" dirty="0" smtClean="0">
                <a:latin typeface="TH SarabunPSK"/>
                <a:cs typeface="TH SarabunPSK"/>
              </a:rPr>
              <a:t>c</a:t>
            </a:r>
            <a:r>
              <a:rPr lang="en-US" b="1" spc="-10" dirty="0" smtClean="0">
                <a:latin typeface="TH SarabunPSK"/>
                <a:cs typeface="TH SarabunPSK"/>
              </a:rPr>
              <a:t>t</a:t>
            </a:r>
            <a:r>
              <a:rPr lang="en-US" b="1" spc="-5" dirty="0" smtClean="0">
                <a:latin typeface="TH SarabunPSK"/>
                <a:cs typeface="TH SarabunPSK"/>
              </a:rPr>
              <a:t>io</a:t>
            </a:r>
            <a:r>
              <a:rPr lang="en-US" b="1" spc="-15" dirty="0" smtClean="0">
                <a:latin typeface="TH SarabunPSK"/>
                <a:cs typeface="TH SarabunPSK"/>
              </a:rPr>
              <a:t>n</a:t>
            </a:r>
            <a:r>
              <a:rPr lang="en-US" b="1" spc="-5" dirty="0" smtClean="0">
                <a:latin typeface="TH SarabunPSK"/>
                <a:cs typeface="TH SarabunPSK"/>
              </a:rPr>
              <a:t>)</a:t>
            </a:r>
            <a:endParaRPr lang="en-US" dirty="0" smtClean="0">
              <a:latin typeface="TH SarabunPSK"/>
              <a:cs typeface="TH SarabunPSK"/>
            </a:endParaRPr>
          </a:p>
          <a:p>
            <a:pPr marL="12700" marR="13335" indent="0" algn="thaiDist">
              <a:lnSpc>
                <a:spcPct val="108100"/>
              </a:lnSpc>
              <a:spcBef>
                <a:spcPts val="10"/>
              </a:spcBef>
              <a:buNone/>
            </a:pPr>
            <a:r>
              <a:rPr lang="en-US" b="1" spc="-5" dirty="0" smtClean="0">
                <a:latin typeface="TH SarabunPSK"/>
                <a:cs typeface="TH SarabunPSK"/>
              </a:rPr>
              <a:t>-</a:t>
            </a:r>
            <a:r>
              <a:rPr lang="en-US" b="1" spc="10" dirty="0" smtClean="0">
                <a:latin typeface="TH SarabunPSK"/>
                <a:cs typeface="TH SarabunPSK"/>
              </a:rPr>
              <a:t> </a:t>
            </a:r>
            <a:r>
              <a:rPr lang="th-TH" b="1" spc="-15" dirty="0" smtClean="0">
                <a:latin typeface="TH SarabunPSK"/>
                <a:cs typeface="TH SarabunPSK"/>
              </a:rPr>
              <a:t>ขั้น</a:t>
            </a:r>
            <a:r>
              <a:rPr lang="th-TH" b="1" spc="-10" dirty="0" smtClean="0">
                <a:latin typeface="TH SarabunPSK"/>
                <a:cs typeface="TH SarabunPSK"/>
              </a:rPr>
              <a:t>ก</a:t>
            </a:r>
            <a:r>
              <a:rPr lang="th-TH" b="1" spc="20" dirty="0" smtClean="0">
                <a:latin typeface="TH SarabunPSK"/>
                <a:cs typeface="TH SarabunPSK"/>
              </a:rPr>
              <a:t></a:t>
            </a:r>
            <a:r>
              <a:rPr lang="th-TH" b="1" spc="5" dirty="0" smtClean="0">
                <a:latin typeface="TH SarabunPSK"/>
                <a:cs typeface="TH SarabunPSK"/>
              </a:rPr>
              <a:t>อ</a:t>
            </a:r>
            <a:r>
              <a:rPr lang="th-TH" b="1" spc="15" dirty="0" smtClean="0">
                <a:latin typeface="TH SarabunPSK"/>
                <a:cs typeface="TH SarabunPSK"/>
              </a:rPr>
              <a:t>น</a:t>
            </a:r>
            <a:r>
              <a:rPr lang="th-TH" b="1" spc="0" dirty="0" smtClean="0">
                <a:latin typeface="TH SarabunPSK"/>
                <a:cs typeface="TH SarabunPSK"/>
              </a:rPr>
              <a:t>ก</a:t>
            </a:r>
            <a:r>
              <a:rPr lang="th-TH" b="1" spc="15" dirty="0" smtClean="0">
                <a:latin typeface="TH SarabunPSK"/>
                <a:cs typeface="TH SarabunPSK"/>
              </a:rPr>
              <a:t>าร</a:t>
            </a:r>
            <a:r>
              <a:rPr lang="th-TH" b="1" spc="10" dirty="0" smtClean="0">
                <a:latin typeface="TH SarabunPSK"/>
                <a:cs typeface="TH SarabunPSK"/>
              </a:rPr>
              <a:t>ผ</a:t>
            </a:r>
            <a:r>
              <a:rPr lang="th-TH" b="1" spc="-15" dirty="0" smtClean="0">
                <a:latin typeface="TH SarabunPSK"/>
                <a:cs typeface="TH SarabunPSK"/>
              </a:rPr>
              <a:t>ล</a:t>
            </a:r>
            <a:r>
              <a:rPr lang="th-TH" b="1" spc="20" dirty="0" smtClean="0">
                <a:latin typeface="TH SarabunPSK"/>
                <a:cs typeface="TH SarabunPSK"/>
              </a:rPr>
              <a:t>ิ</a:t>
            </a:r>
            <a:r>
              <a:rPr lang="th-TH" b="1" spc="15" dirty="0" smtClean="0">
                <a:latin typeface="TH SarabunPSK"/>
                <a:cs typeface="TH SarabunPSK"/>
              </a:rPr>
              <a:t>ตร</a:t>
            </a:r>
            <a:r>
              <a:rPr lang="th-TH" b="1" spc="5" dirty="0" smtClean="0">
                <a:latin typeface="TH SarabunPSK"/>
                <a:cs typeface="TH SarabunPSK"/>
              </a:rPr>
              <a:t>า</a:t>
            </a:r>
            <a:r>
              <a:rPr lang="th-TH" b="1" spc="10" dirty="0" smtClean="0">
                <a:latin typeface="TH SarabunPSK"/>
                <a:cs typeface="TH SarabunPSK"/>
              </a:rPr>
              <a:t>ยก</a:t>
            </a:r>
            <a:r>
              <a:rPr lang="th-TH" b="1" spc="15" dirty="0" smtClean="0">
                <a:latin typeface="TH SarabunPSK"/>
                <a:cs typeface="TH SarabunPSK"/>
              </a:rPr>
              <a:t>า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35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เป็น</a:t>
            </a:r>
            <a:r>
              <a:rPr lang="th-TH" spc="10" dirty="0" smtClean="0">
                <a:latin typeface="TH SarabunPSK"/>
                <a:cs typeface="TH SarabunPSK"/>
              </a:rPr>
              <a:t>กา</a:t>
            </a:r>
            <a:r>
              <a:rPr lang="th-TH" spc="15" dirty="0" smtClean="0">
                <a:latin typeface="TH SarabunPSK"/>
                <a:cs typeface="TH SarabunPSK"/>
              </a:rPr>
              <a:t>รว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15" dirty="0" smtClean="0">
                <a:latin typeface="TH SarabunPSK"/>
                <a:cs typeface="TH SarabunPSK"/>
              </a:rPr>
              <a:t>ผ</a:t>
            </a:r>
            <a:r>
              <a:rPr lang="th-TH" spc="-10" dirty="0" smtClean="0">
                <a:latin typeface="TH SarabunPSK"/>
                <a:cs typeface="TH SarabunPSK"/>
              </a:rPr>
              <a:t>นจ</a:t>
            </a:r>
            <a:r>
              <a:rPr lang="th-TH" spc="15" dirty="0" smtClean="0">
                <a:latin typeface="TH SarabunPSK"/>
                <a:cs typeface="TH SarabunPSK"/>
              </a:rPr>
              <a:t>ัด</a:t>
            </a:r>
            <a:r>
              <a:rPr lang="th-TH" spc="0" dirty="0" smtClean="0">
                <a:latin typeface="TH SarabunPSK"/>
                <a:cs typeface="TH SarabunPSK"/>
              </a:rPr>
              <a:t>รูป</a:t>
            </a:r>
            <a:r>
              <a:rPr lang="th-TH" spc="10" dirty="0" smtClean="0">
                <a:latin typeface="TH SarabunPSK"/>
                <a:cs typeface="TH SarabunPSK"/>
              </a:rPr>
              <a:t>แบบ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15" dirty="0" smtClean="0">
                <a:latin typeface="TH SarabunPSK"/>
                <a:cs typeface="TH SarabunPSK"/>
              </a:rPr>
              <a:t>ห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ีมงา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ยน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ัดห</a:t>
            </a:r>
            <a:r>
              <a:rPr lang="th-TH" spc="10" dirty="0" smtClean="0">
                <a:latin typeface="TH SarabunPSK"/>
                <a:cs typeface="TH SarabunPSK"/>
              </a:rPr>
              <a:t>มา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ู</a:t>
            </a:r>
            <a:r>
              <a:rPr lang="th-TH" spc="-5" dirty="0" smtClean="0">
                <a:latin typeface="TH SarabunPSK"/>
                <a:cs typeface="TH SarabunPSK"/>
              </a:rPr>
              <a:t>รว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 </a:t>
            </a:r>
            <a:r>
              <a:rPr lang="th-TH" spc="-10" dirty="0" smtClean="0">
                <a:latin typeface="TH SarabunPSK"/>
                <a:cs typeface="TH SarabunPSK"/>
              </a:rPr>
              <a:t>ฯลฯ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4604" indent="0" algn="thaiDist">
              <a:lnSpc>
                <a:spcPct val="108100"/>
              </a:lnSpc>
              <a:buNone/>
            </a:pPr>
            <a:r>
              <a:rPr lang="th-TH" b="1" spc="-5" dirty="0" smtClean="0">
                <a:latin typeface="TH SarabunPSK"/>
                <a:cs typeface="TH SarabunPSK"/>
              </a:rPr>
              <a:t>- </a:t>
            </a:r>
            <a:r>
              <a:rPr lang="th-TH" b="1" spc="-15" dirty="0" smtClean="0">
                <a:latin typeface="TH SarabunPSK"/>
                <a:cs typeface="TH SarabunPSK"/>
              </a:rPr>
              <a:t>ข</a:t>
            </a:r>
            <a:r>
              <a:rPr lang="th-TH" b="1" spc="0" dirty="0" smtClean="0">
                <a:latin typeface="TH SarabunPSK"/>
                <a:cs typeface="TH SarabunPSK"/>
              </a:rPr>
              <a:t>ั้</a:t>
            </a:r>
            <a:r>
              <a:rPr lang="th-TH" b="1" spc="-5" dirty="0" smtClean="0">
                <a:latin typeface="TH SarabunPSK"/>
                <a:cs typeface="TH SarabunPSK"/>
              </a:rPr>
              <a:t>น</a:t>
            </a:r>
            <a:r>
              <a:rPr lang="th-TH" b="1" spc="-10" dirty="0" smtClean="0">
                <a:latin typeface="TH SarabunPSK"/>
                <a:cs typeface="TH SarabunPSK"/>
              </a:rPr>
              <a:t>ผ</a:t>
            </a:r>
            <a:r>
              <a:rPr lang="th-TH" b="1" spc="-15" dirty="0" smtClean="0">
                <a:latin typeface="TH SarabunPSK"/>
                <a:cs typeface="TH SarabunPSK"/>
              </a:rPr>
              <a:t>ล</a:t>
            </a:r>
            <a:r>
              <a:rPr lang="th-TH" b="1" spc="-5" dirty="0" smtClean="0">
                <a:latin typeface="TH SarabunPSK"/>
                <a:cs typeface="TH SarabunPSK"/>
              </a:rPr>
              <a:t>ิตรา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การ</a:t>
            </a:r>
            <a:r>
              <a:rPr lang="th-TH" b="1" spc="-1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เปน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20" dirty="0" smtClean="0">
                <a:latin typeface="TH SarabunPSK"/>
                <a:cs typeface="TH SarabunPSK"/>
              </a:rPr>
              <a:t>ออ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สดหรื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ารบัน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ึ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้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ในแ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อก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ถ</a:t>
            </a:r>
            <a:r>
              <a:rPr lang="th-TH" spc="0" dirty="0" smtClean="0">
                <a:latin typeface="TH SarabunPSK"/>
                <a:cs typeface="TH SarabunPSK"/>
              </a:rPr>
              <a:t>าน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ี่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้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ัม</a:t>
            </a:r>
            <a:r>
              <a:rPr lang="th-TH" spc="5" dirty="0" smtClean="0">
                <a:latin typeface="TH SarabunPSK"/>
                <a:cs typeface="TH SarabunPSK"/>
              </a:rPr>
              <a:t>ภ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ษ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0" dirty="0" smtClean="0">
                <a:latin typeface="TH SarabunPSK"/>
                <a:cs typeface="TH SarabunPSK"/>
              </a:rPr>
              <a:t>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ูด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ุย</a:t>
            </a:r>
            <a:r>
              <a:rPr lang="th-TH" spc="1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ดําเนินราย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ารเ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10" dirty="0" smtClean="0">
                <a:latin typeface="TH SarabunPSK"/>
                <a:cs typeface="TH SarabunPSK"/>
              </a:rPr>
              <a:t>ลง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หเสีย</a:t>
            </a:r>
            <a:r>
              <a:rPr lang="th-TH" spc="-10" dirty="0" smtClean="0">
                <a:latin typeface="TH SarabunPSK"/>
                <a:cs typeface="TH SarabunPSK"/>
              </a:rPr>
              <a:t>งในล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ยุหรื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ารปร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เภ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ใด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็ตาม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6510" indent="0" algn="thaiDist">
              <a:lnSpc>
                <a:spcPct val="108100"/>
              </a:lnSpc>
              <a:spcBef>
                <a:spcPts val="10"/>
              </a:spcBef>
              <a:buNone/>
            </a:pPr>
            <a:r>
              <a:rPr lang="th-TH" b="1" spc="-5" dirty="0" smtClean="0">
                <a:latin typeface="TH SarabunPSK"/>
                <a:cs typeface="TH SarabunPSK"/>
              </a:rPr>
              <a:t>- </a:t>
            </a:r>
            <a:r>
              <a:rPr lang="th-TH" b="1" spc="-15" dirty="0" smtClean="0">
                <a:latin typeface="TH SarabunPSK"/>
                <a:cs typeface="TH SarabunPSK"/>
              </a:rPr>
              <a:t>ข</a:t>
            </a:r>
            <a:r>
              <a:rPr lang="th-TH" b="1" spc="0" dirty="0" smtClean="0">
                <a:latin typeface="TH SarabunPSK"/>
                <a:cs typeface="TH SarabunPSK"/>
              </a:rPr>
              <a:t>ั้</a:t>
            </a:r>
            <a:r>
              <a:rPr lang="th-TH" b="1" spc="-5" dirty="0" smtClean="0">
                <a:latin typeface="TH SarabunPSK"/>
                <a:cs typeface="TH SarabunPSK"/>
              </a:rPr>
              <a:t>น</a:t>
            </a:r>
            <a:r>
              <a:rPr lang="th-TH" b="1" spc="-15" dirty="0" smtClean="0">
                <a:latin typeface="TH SarabunPSK"/>
                <a:cs typeface="TH SarabunPSK"/>
              </a:rPr>
              <a:t>หล</a:t>
            </a:r>
            <a:r>
              <a:rPr lang="th-TH" b="1" spc="0" dirty="0" smtClean="0">
                <a:latin typeface="TH SarabunPSK"/>
                <a:cs typeface="TH SarabunPSK"/>
              </a:rPr>
              <a:t>ั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ผล</a:t>
            </a:r>
            <a:r>
              <a:rPr lang="th-TH" b="1" spc="-5" dirty="0" smtClean="0">
                <a:latin typeface="TH SarabunPSK"/>
                <a:cs typeface="TH SarabunPSK"/>
              </a:rPr>
              <a:t>ิตรา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การ</a:t>
            </a:r>
            <a:r>
              <a:rPr lang="th-TH" b="1" spc="-1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เปน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ารตัดต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เสียง สําเนาเ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ปหร</a:t>
            </a:r>
            <a:r>
              <a:rPr lang="th-TH" spc="-5" dirty="0" smtClean="0">
                <a:latin typeface="TH SarabunPSK"/>
                <a:cs typeface="TH SarabunPSK"/>
              </a:rPr>
              <a:t>ือ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ึก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อ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ู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ว</a:t>
            </a:r>
            <a:r>
              <a:rPr lang="th-TH" spc="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ช</a:t>
            </a:r>
            <a:r>
              <a:rPr lang="th-TH" spc="0" dirty="0" smtClean="0">
                <a:latin typeface="TH SarabunPSK"/>
                <a:cs typeface="TH SarabunPSK"/>
              </a:rPr>
              <a:t>ใน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อก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1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ไป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5" dirty="0" smtClean="0">
                <a:latin typeface="TH SarabunPSK"/>
                <a:cs typeface="TH SarabunPSK"/>
              </a:rPr>
              <a:t>ึง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ารปร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ินผล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ารผลิตราย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61499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15" dirty="0" smtClean="0">
                <a:latin typeface="TH SarabunPSK"/>
                <a:cs typeface="TH SarabunPSK"/>
              </a:rPr>
              <a:t>ทย</a:t>
            </a:r>
            <a:r>
              <a:rPr lang="th-TH" b="1" spc="-5" dirty="0" smtClean="0">
                <a:latin typeface="TH SarabunPSK"/>
                <a:cs typeface="TH SarabunPSK"/>
              </a:rPr>
              <a:t>ุกร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ป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เภ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5" dirty="0" smtClean="0">
                <a:latin typeface="TH SarabunPSK"/>
                <a:cs typeface="TH SarabunPSK"/>
              </a:rPr>
              <a:t>ธุรกิจ</a:t>
            </a: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27000" indent="0" algn="thaiDist">
              <a:spcBef>
                <a:spcPts val="155"/>
              </a:spcBef>
              <a:buNone/>
              <a:tabLst>
                <a:tab pos="1713230" algn="l"/>
              </a:tabLst>
            </a:pPr>
            <a:r>
              <a:rPr lang="th-TH" b="1" spc="-15" dirty="0" smtClean="0">
                <a:latin typeface="TH SarabunPSK"/>
                <a:cs typeface="TH SarabunPSK"/>
              </a:rPr>
              <a:t>3</a:t>
            </a:r>
            <a:r>
              <a:rPr lang="th-TH" b="1" spc="-5" dirty="0" smtClean="0">
                <a:latin typeface="TH SarabunPSK"/>
                <a:cs typeface="TH SarabunPSK"/>
              </a:rPr>
              <a:t>.2</a:t>
            </a:r>
            <a:r>
              <a:rPr lang="th-TH" b="1" spc="5" dirty="0" smtClean="0">
                <a:latin typeface="TH SarabunPSK"/>
                <a:cs typeface="TH SarabunPSK"/>
              </a:rPr>
              <a:t> </a:t>
            </a:r>
            <a:r>
              <a:rPr lang="th-TH" b="1" spc="-5" dirty="0" smtClean="0">
                <a:latin typeface="TH SarabunPSK"/>
                <a:cs typeface="TH SarabunPSK"/>
              </a:rPr>
              <a:t>การเตรี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20" dirty="0" smtClean="0">
                <a:latin typeface="TH SarabunPSK"/>
                <a:cs typeface="TH SarabunPSK"/>
              </a:rPr>
              <a:t>ม</a:t>
            </a:r>
            <a:r>
              <a:rPr lang="th-TH" b="1" spc="-15" dirty="0" smtClean="0">
                <a:latin typeface="TH SarabunPSK"/>
                <a:cs typeface="TH SarabunPSK"/>
              </a:rPr>
              <a:t>ผังรายการ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5240" indent="0" algn="thaiDist">
              <a:spcBef>
                <a:spcPts val="85"/>
              </a:spcBef>
              <a:buNone/>
              <a:tabLst>
                <a:tab pos="1710689" algn="l"/>
              </a:tabLst>
            </a:pPr>
            <a:r>
              <a:rPr lang="th-TH" spc="15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15" dirty="0" smtClean="0">
                <a:latin typeface="TH SarabunPSK"/>
                <a:cs typeface="TH SarabunPSK"/>
              </a:rPr>
              <a:t>ัก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พ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15" dirty="0" smtClean="0">
                <a:latin typeface="TH SarabunPSK"/>
                <a:cs typeface="TH SarabunPSK"/>
              </a:rPr>
              <a:t>เข</a:t>
            </a:r>
            <a:r>
              <a:rPr lang="th-TH" spc="25" dirty="0" smtClean="0">
                <a:latin typeface="TH SarabunPSK"/>
                <a:cs typeface="TH SarabunPSK"/>
              </a:rPr>
              <a:t>ป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ี่ส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0" dirty="0" smtClean="0">
                <a:latin typeface="TH SarabunPSK"/>
                <a:cs typeface="TH SarabunPSK"/>
              </a:rPr>
              <a:t>มา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ถ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ํ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0" dirty="0" smtClean="0">
                <a:latin typeface="TH SarabunPSK"/>
                <a:cs typeface="TH SarabunPSK"/>
              </a:rPr>
              <a:t>ไ</a:t>
            </a:r>
            <a:r>
              <a:rPr lang="th-TH" spc="15" dirty="0" smtClean="0">
                <a:latin typeface="TH SarabunPSK"/>
                <a:cs typeface="TH SarabunPSK"/>
              </a:rPr>
              <a:t>ป</a:t>
            </a:r>
            <a:r>
              <a:rPr lang="th-TH" spc="25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ับ</a:t>
            </a:r>
            <a:r>
              <a:rPr lang="th-TH" spc="25" dirty="0" smtClean="0">
                <a:latin typeface="TH SarabunPSK"/>
                <a:cs typeface="TH SarabunPSK"/>
              </a:rPr>
              <a:t>ป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20" dirty="0" smtClean="0">
                <a:latin typeface="TH SarabunPSK"/>
                <a:cs typeface="TH SarabunPSK"/>
              </a:rPr>
              <a:t></a:t>
            </a:r>
            <a:r>
              <a:rPr lang="th-TH" spc="25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15" dirty="0" smtClean="0">
                <a:latin typeface="TH SarabunPSK"/>
                <a:cs typeface="TH SarabunPSK"/>
              </a:rPr>
              <a:t>ใ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15" dirty="0" smtClean="0">
                <a:latin typeface="TH SarabunPSK"/>
                <a:cs typeface="TH SarabunPSK"/>
              </a:rPr>
              <a:t>เห</a:t>
            </a:r>
            <a:r>
              <a:rPr lang="th-TH" spc="20" dirty="0" smtClean="0">
                <a:latin typeface="TH SarabunPSK"/>
                <a:cs typeface="TH SarabunPSK"/>
              </a:rPr>
              <a:t>ม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25" dirty="0" smtClean="0">
                <a:latin typeface="TH SarabunPSK"/>
                <a:cs typeface="TH SarabunPSK"/>
              </a:rPr>
              <a:t>ส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25" dirty="0" smtClean="0">
                <a:latin typeface="TH SarabunPSK"/>
                <a:cs typeface="TH SarabunPSK"/>
              </a:rPr>
              <a:t>บ</a:t>
            </a:r>
            <a:r>
              <a:rPr lang="th-TH" spc="15" dirty="0" smtClean="0">
                <a:latin typeface="TH SarabunPSK"/>
                <a:cs typeface="TH SarabunPSK"/>
              </a:rPr>
              <a:t>ส</a:t>
            </a:r>
            <a:r>
              <a:rPr lang="th-TH" spc="10" dirty="0" smtClean="0">
                <a:latin typeface="TH SarabunPSK"/>
                <a:cs typeface="TH SarabunPSK"/>
              </a:rPr>
              <a:t>ถ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20" dirty="0" smtClean="0">
                <a:latin typeface="TH SarabunPSK"/>
                <a:cs typeface="TH SarabunPSK"/>
              </a:rPr>
              <a:t>ข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30" dirty="0" smtClean="0">
                <a:latin typeface="TH SarabunPSK"/>
                <a:cs typeface="TH SarabunPSK"/>
              </a:rPr>
              <a:t>ส</a:t>
            </a:r>
            <a:r>
              <a:rPr lang="th-TH" spc="10" dirty="0" smtClean="0">
                <a:latin typeface="TH SarabunPSK"/>
                <a:cs typeface="TH SarabunPSK"/>
              </a:rPr>
              <a:t>ถา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15" dirty="0" smtClean="0">
                <a:latin typeface="TH SarabunPSK"/>
                <a:cs typeface="TH SarabunPSK"/>
              </a:rPr>
              <a:t>า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ๆ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(สา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าว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ชานิเ</a:t>
            </a:r>
            <a:r>
              <a:rPr lang="th-TH" spc="-15" dirty="0" smtClean="0">
                <a:latin typeface="TH SarabunPSK"/>
                <a:cs typeface="TH SarabunPSK"/>
              </a:rPr>
              <a:t>ทศศ</a:t>
            </a:r>
            <a:r>
              <a:rPr lang="th-TH" spc="-5" dirty="0" smtClean="0">
                <a:latin typeface="TH SarabunPSK"/>
                <a:cs typeface="TH SarabunPSK"/>
              </a:rPr>
              <a:t>าสตร 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หา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5" dirty="0" smtClean="0">
                <a:latin typeface="TH SarabunPSK"/>
                <a:cs typeface="TH SarabunPSK"/>
              </a:rPr>
              <a:t>ิทย</a:t>
            </a:r>
            <a:r>
              <a:rPr lang="th-TH" spc="-5" dirty="0" smtClean="0">
                <a:latin typeface="TH SarabunPSK"/>
                <a:cs typeface="TH SarabunPSK"/>
              </a:rPr>
              <a:t>าลัยสุ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ขท</a:t>
            </a:r>
            <a:r>
              <a:rPr lang="th-TH" spc="-5" dirty="0" smtClean="0">
                <a:latin typeface="TH SarabunPSK"/>
                <a:cs typeface="TH SarabunPSK"/>
              </a:rPr>
              <a:t>ัยธรร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าธิราช,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255</a:t>
            </a:r>
            <a:r>
              <a:rPr lang="th-TH" spc="-10" dirty="0" smtClean="0">
                <a:latin typeface="TH SarabunPSK"/>
                <a:cs typeface="TH SarabunPSK"/>
              </a:rPr>
              <a:t>2 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า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0" dirty="0" smtClean="0">
                <a:latin typeface="TH SarabunPSK"/>
                <a:cs typeface="TH SarabunPSK"/>
              </a:rPr>
              <a:t>ึ</a:t>
            </a:r>
            <a:r>
              <a:rPr lang="th-TH" spc="-10" dirty="0" smtClean="0">
                <a:latin typeface="TH SarabunPSK"/>
                <a:cs typeface="TH SarabunPSK"/>
              </a:rPr>
              <a:t>งใน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ุลนารี</a:t>
            </a:r>
            <a:r>
              <a:rPr lang="th-TH" spc="-1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เสื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รจน,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0" dirty="0" smtClean="0">
                <a:latin typeface="TH SarabunPSK"/>
                <a:cs typeface="TH SarabunPSK"/>
              </a:rPr>
              <a:t>.</a:t>
            </a:r>
            <a:r>
              <a:rPr lang="th-TH" spc="-15" dirty="0" smtClean="0">
                <a:latin typeface="TH SarabunPSK"/>
                <a:cs typeface="TH SarabunPSK"/>
              </a:rPr>
              <a:t>329</a:t>
            </a:r>
            <a:r>
              <a:rPr lang="th-TH" spc="-5" dirty="0" smtClean="0">
                <a:latin typeface="TH SarabunPSK"/>
                <a:cs typeface="TH SarabunPSK"/>
              </a:rPr>
              <a:t>) ดั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นี้</a:t>
            </a:r>
            <a:endParaRPr lang="th-TH" dirty="0" smtClean="0">
              <a:latin typeface="TH SarabunPSK"/>
              <a:cs typeface="TH SarabunPSK"/>
            </a:endParaRPr>
          </a:p>
          <a:p>
            <a:pPr marL="469900" algn="thaiDist">
              <a:spcBef>
                <a:spcPts val="55"/>
              </a:spcBef>
            </a:pPr>
            <a:r>
              <a:rPr lang="th-TH" i="1" spc="-15" dirty="0" smtClean="0">
                <a:latin typeface="TH SarabunPSK"/>
                <a:cs typeface="TH SarabunPSK"/>
              </a:rPr>
              <a:t>1</a:t>
            </a:r>
            <a:r>
              <a:rPr lang="th-TH" i="1" spc="-5" dirty="0" smtClean="0">
                <a:latin typeface="TH SarabunPSK"/>
                <a:cs typeface="TH SarabunPSK"/>
              </a:rPr>
              <a:t>.</a:t>
            </a:r>
            <a:r>
              <a:rPr lang="th-TH" i="1" spc="5" dirty="0" smtClean="0">
                <a:latin typeface="TH SarabunPSK"/>
                <a:cs typeface="TH SarabunPSK"/>
              </a:rPr>
              <a:t> </a:t>
            </a:r>
            <a:r>
              <a:rPr lang="th-TH" i="1" spc="-15" dirty="0" smtClean="0">
                <a:latin typeface="TH SarabunPSK"/>
                <a:cs typeface="TH SarabunPSK"/>
              </a:rPr>
              <a:t>ค</a:t>
            </a:r>
            <a:r>
              <a:rPr lang="th-TH" i="1" spc="-5" dirty="0" smtClean="0">
                <a:latin typeface="TH SarabunPSK"/>
                <a:cs typeface="TH SarabunPSK"/>
              </a:rPr>
              <a:t>วา</a:t>
            </a:r>
            <a:r>
              <a:rPr lang="th-TH" i="1" spc="-15" dirty="0" smtClean="0">
                <a:latin typeface="TH SarabunPSK"/>
                <a:cs typeface="TH SarabunPSK"/>
              </a:rPr>
              <a:t>ม</a:t>
            </a:r>
            <a:r>
              <a:rPr lang="th-TH" i="1" spc="-10" dirty="0" smtClean="0">
                <a:latin typeface="TH SarabunPSK"/>
                <a:cs typeface="TH SarabunPSK"/>
              </a:rPr>
              <a:t>ส</a:t>
            </a:r>
            <a:r>
              <a:rPr lang="th-TH" i="1" spc="-20" dirty="0" smtClean="0">
                <a:latin typeface="TH SarabunPSK"/>
                <a:cs typeface="TH SarabunPSK"/>
              </a:rPr>
              <a:t>อ</a:t>
            </a:r>
            <a:r>
              <a:rPr lang="th-TH" i="1" spc="-10" dirty="0" smtClean="0">
                <a:latin typeface="TH SarabunPSK"/>
                <a:cs typeface="TH SarabunPSK"/>
              </a:rPr>
              <a:t>ด</a:t>
            </a:r>
            <a:r>
              <a:rPr lang="th-TH" i="1" spc="-15" dirty="0" smtClean="0">
                <a:latin typeface="TH SarabunPSK"/>
                <a:cs typeface="TH SarabunPSK"/>
              </a:rPr>
              <a:t>ค</a:t>
            </a:r>
            <a:r>
              <a:rPr lang="th-TH" i="1" spc="-5" dirty="0" smtClean="0">
                <a:latin typeface="TH SarabunPSK"/>
                <a:cs typeface="TH SarabunPSK"/>
              </a:rPr>
              <a:t>ล</a:t>
            </a:r>
            <a:r>
              <a:rPr lang="th-TH" i="1" spc="-20" dirty="0" smtClean="0">
                <a:latin typeface="TH SarabunPSK"/>
                <a:cs typeface="TH SarabunPSK"/>
              </a:rPr>
              <a:t>อ</a:t>
            </a:r>
            <a:r>
              <a:rPr lang="th-TH" i="1" spc="-10" dirty="0" smtClean="0">
                <a:latin typeface="TH SarabunPSK"/>
                <a:cs typeface="TH SarabunPSK"/>
              </a:rPr>
              <a:t>ง</a:t>
            </a:r>
            <a:r>
              <a:rPr lang="th-TH" i="1" spc="-5" dirty="0" smtClean="0">
                <a:latin typeface="TH SarabunPSK"/>
                <a:cs typeface="TH SarabunPSK"/>
              </a:rPr>
              <a:t>เห</a:t>
            </a:r>
            <a:r>
              <a:rPr lang="th-TH" i="1" spc="-15" dirty="0" smtClean="0">
                <a:latin typeface="TH SarabunPSK"/>
                <a:cs typeface="TH SarabunPSK"/>
              </a:rPr>
              <a:t>ม</a:t>
            </a:r>
            <a:r>
              <a:rPr lang="th-TH" i="1" spc="-5" dirty="0" smtClean="0">
                <a:latin typeface="TH SarabunPSK"/>
                <a:cs typeface="TH SarabunPSK"/>
              </a:rPr>
              <a:t>า</a:t>
            </a:r>
            <a:r>
              <a:rPr lang="th-TH" i="1" spc="-20" dirty="0" smtClean="0">
                <a:latin typeface="TH SarabunPSK"/>
                <a:cs typeface="TH SarabunPSK"/>
              </a:rPr>
              <a:t>ะ</a:t>
            </a:r>
            <a:r>
              <a:rPr lang="th-TH" i="1" spc="-10" dirty="0" smtClean="0">
                <a:latin typeface="TH SarabunPSK"/>
                <a:cs typeface="TH SarabunPSK"/>
              </a:rPr>
              <a:t>ส</a:t>
            </a:r>
            <a:r>
              <a:rPr lang="th-TH" i="1" spc="-15" dirty="0" smtClean="0">
                <a:latin typeface="TH SarabunPSK"/>
                <a:cs typeface="TH SarabunPSK"/>
              </a:rPr>
              <a:t>มก</a:t>
            </a:r>
            <a:r>
              <a:rPr lang="th-TH" i="1" spc="-5" dirty="0" smtClean="0">
                <a:latin typeface="TH SarabunPSK"/>
                <a:cs typeface="TH SarabunPSK"/>
              </a:rPr>
              <a:t>ับ</a:t>
            </a:r>
            <a:r>
              <a:rPr lang="th-TH" i="1" spc="-15" dirty="0" smtClean="0">
                <a:latin typeface="TH SarabunPSK"/>
                <a:cs typeface="TH SarabunPSK"/>
              </a:rPr>
              <a:t>ก</a:t>
            </a:r>
            <a:r>
              <a:rPr lang="th-TH" i="1" spc="-5" dirty="0" smtClean="0">
                <a:latin typeface="TH SarabunPSK"/>
                <a:cs typeface="TH SarabunPSK"/>
              </a:rPr>
              <a:t>ลุ</a:t>
            </a:r>
            <a:r>
              <a:rPr lang="th-TH" i="1" spc="-15" dirty="0" smtClean="0">
                <a:latin typeface="TH SarabunPSK"/>
                <a:cs typeface="TH SarabunPSK"/>
              </a:rPr>
              <a:t>ม</a:t>
            </a:r>
            <a:r>
              <a:rPr lang="th-TH" i="1" spc="-5" dirty="0" smtClean="0">
                <a:latin typeface="TH SarabunPSK"/>
                <a:cs typeface="TH SarabunPSK"/>
              </a:rPr>
              <a:t>เปาห</a:t>
            </a:r>
            <a:r>
              <a:rPr lang="th-TH" i="1" spc="-15" dirty="0" smtClean="0">
                <a:latin typeface="TH SarabunPSK"/>
                <a:cs typeface="TH SarabunPSK"/>
              </a:rPr>
              <a:t>ม</a:t>
            </a:r>
            <a:r>
              <a:rPr lang="th-TH" i="1" spc="-10" dirty="0" smtClean="0">
                <a:latin typeface="TH SarabunPSK"/>
                <a:cs typeface="TH SarabunPSK"/>
              </a:rPr>
              <a:t>าย</a:t>
            </a:r>
            <a:r>
              <a:rPr lang="th-TH" i="1" spc="-5" dirty="0" smtClean="0">
                <a:latin typeface="TH SarabunPSK"/>
                <a:cs typeface="TH SarabunPSK"/>
              </a:rPr>
              <a:t>:</a:t>
            </a:r>
            <a:r>
              <a:rPr lang="th-TH" i="1" spc="1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ารจัดวา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เนื้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หาราย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0" dirty="0" smtClean="0">
                <a:latin typeface="TH SarabunPSK"/>
                <a:cs typeface="TH SarabunPSK"/>
              </a:rPr>
              <a:t>ใน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5" dirty="0" smtClean="0">
                <a:latin typeface="TH SarabunPSK"/>
                <a:cs typeface="TH SarabunPSK"/>
              </a:rPr>
              <a:t>ตล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5" dirty="0" smtClean="0">
                <a:latin typeface="TH SarabunPSK"/>
                <a:cs typeface="TH SarabunPSK"/>
              </a:rPr>
              <a:t>งเวล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ขอ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วั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10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อง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ํานึ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0" dirty="0" smtClean="0">
                <a:latin typeface="TH SarabunPSK"/>
                <a:cs typeface="TH SarabunPSK"/>
              </a:rPr>
              <a:t>ึ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วา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ต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ลุ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เปา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าย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2700" indent="457200" algn="thaiDist">
              <a:spcBef>
                <a:spcPts val="10"/>
              </a:spcBef>
            </a:pPr>
            <a:r>
              <a:rPr lang="th-TH" i="1" spc="0" dirty="0" smtClean="0">
                <a:latin typeface="TH SarabunPSK"/>
                <a:cs typeface="TH SarabunPSK"/>
              </a:rPr>
              <a:t>2</a:t>
            </a:r>
            <a:r>
              <a:rPr lang="th-TH" i="1" spc="-5" dirty="0" smtClean="0">
                <a:latin typeface="TH SarabunPSK"/>
                <a:cs typeface="TH SarabunPSK"/>
              </a:rPr>
              <a:t>.</a:t>
            </a:r>
            <a:r>
              <a:rPr lang="th-TH" i="1" spc="55" dirty="0" smtClean="0">
                <a:latin typeface="TH SarabunPSK"/>
                <a:cs typeface="TH SarabunPSK"/>
              </a:rPr>
              <a:t> </a:t>
            </a:r>
            <a:r>
              <a:rPr lang="th-TH" i="1" spc="10" dirty="0" smtClean="0">
                <a:latin typeface="TH SarabunPSK"/>
                <a:cs typeface="TH SarabunPSK"/>
              </a:rPr>
              <a:t>แบบแ</a:t>
            </a:r>
            <a:r>
              <a:rPr lang="th-TH" i="1" spc="5" dirty="0" smtClean="0">
                <a:latin typeface="TH SarabunPSK"/>
                <a:cs typeface="TH SarabunPSK"/>
              </a:rPr>
              <a:t>ผ</a:t>
            </a:r>
            <a:r>
              <a:rPr lang="th-TH" i="1" spc="15" dirty="0" smtClean="0">
                <a:latin typeface="TH SarabunPSK"/>
                <a:cs typeface="TH SarabunPSK"/>
              </a:rPr>
              <a:t>น</a:t>
            </a:r>
            <a:r>
              <a:rPr lang="th-TH" i="1" spc="10" dirty="0" smtClean="0">
                <a:latin typeface="TH SarabunPSK"/>
                <a:cs typeface="TH SarabunPSK"/>
              </a:rPr>
              <a:t>ทาง</a:t>
            </a:r>
            <a:r>
              <a:rPr lang="th-TH" i="1" spc="5" dirty="0" smtClean="0">
                <a:latin typeface="TH SarabunPSK"/>
                <a:cs typeface="TH SarabunPSK"/>
              </a:rPr>
              <a:t>พ</a:t>
            </a:r>
            <a:r>
              <a:rPr lang="th-TH" i="1" spc="10" dirty="0" smtClean="0">
                <a:latin typeface="TH SarabunPSK"/>
                <a:cs typeface="TH SarabunPSK"/>
              </a:rPr>
              <a:t>ฤ</a:t>
            </a:r>
            <a:r>
              <a:rPr lang="th-TH" i="1" spc="-10" dirty="0" smtClean="0">
                <a:latin typeface="TH SarabunPSK"/>
                <a:cs typeface="TH SarabunPSK"/>
              </a:rPr>
              <a:t>ต</a:t>
            </a:r>
            <a:r>
              <a:rPr lang="th-TH" i="1" spc="5" dirty="0" smtClean="0">
                <a:latin typeface="TH SarabunPSK"/>
                <a:cs typeface="TH SarabunPSK"/>
              </a:rPr>
              <a:t>ิ</a:t>
            </a:r>
            <a:r>
              <a:rPr lang="th-TH" i="1" spc="-5" dirty="0" smtClean="0">
                <a:latin typeface="TH SarabunPSK"/>
                <a:cs typeface="TH SarabunPSK"/>
              </a:rPr>
              <a:t>ก</a:t>
            </a:r>
            <a:r>
              <a:rPr lang="th-TH" i="1" spc="15" dirty="0" smtClean="0">
                <a:latin typeface="TH SarabunPSK"/>
                <a:cs typeface="TH SarabunPSK"/>
              </a:rPr>
              <a:t>รร</a:t>
            </a:r>
            <a:r>
              <a:rPr lang="th-TH" i="1" spc="10" dirty="0" smtClean="0">
                <a:latin typeface="TH SarabunPSK"/>
                <a:cs typeface="TH SarabunPSK"/>
              </a:rPr>
              <a:t>มใ</a:t>
            </a:r>
            <a:r>
              <a:rPr lang="th-TH" i="1" spc="15" dirty="0" smtClean="0">
                <a:latin typeface="TH SarabunPSK"/>
                <a:cs typeface="TH SarabunPSK"/>
              </a:rPr>
              <a:t>น</a:t>
            </a:r>
            <a:r>
              <a:rPr lang="th-TH" i="1" spc="10" dirty="0" smtClean="0">
                <a:latin typeface="TH SarabunPSK"/>
                <a:cs typeface="TH SarabunPSK"/>
              </a:rPr>
              <a:t>ก</a:t>
            </a:r>
            <a:r>
              <a:rPr lang="th-TH" i="1" spc="0" dirty="0" smtClean="0">
                <a:latin typeface="TH SarabunPSK"/>
                <a:cs typeface="TH SarabunPSK"/>
              </a:rPr>
              <a:t>า</a:t>
            </a:r>
            <a:r>
              <a:rPr lang="th-TH" i="1" spc="15" dirty="0" smtClean="0">
                <a:latin typeface="TH SarabunPSK"/>
                <a:cs typeface="TH SarabunPSK"/>
              </a:rPr>
              <a:t>ร</a:t>
            </a:r>
            <a:r>
              <a:rPr lang="th-TH" i="1" spc="-5" dirty="0" smtClean="0">
                <a:latin typeface="TH SarabunPSK"/>
                <a:cs typeface="TH SarabunPSK"/>
              </a:rPr>
              <a:t>ร</a:t>
            </a:r>
            <a:r>
              <a:rPr lang="th-TH" i="1" spc="5" dirty="0" smtClean="0">
                <a:latin typeface="TH SarabunPSK"/>
                <a:cs typeface="TH SarabunPSK"/>
              </a:rPr>
              <a:t>ั</a:t>
            </a:r>
            <a:r>
              <a:rPr lang="th-TH" i="1" spc="10" dirty="0" smtClean="0">
                <a:latin typeface="TH SarabunPSK"/>
                <a:cs typeface="TH SarabunPSK"/>
              </a:rPr>
              <a:t>บ</a:t>
            </a:r>
            <a:r>
              <a:rPr lang="th-TH" i="1" spc="-20" dirty="0" smtClean="0">
                <a:latin typeface="TH SarabunPSK"/>
                <a:cs typeface="TH SarabunPSK"/>
              </a:rPr>
              <a:t>ฟ</a:t>
            </a:r>
            <a:r>
              <a:rPr lang="th-TH" i="1" spc="5" dirty="0" smtClean="0">
                <a:latin typeface="TH SarabunPSK"/>
                <a:cs typeface="TH SarabunPSK"/>
              </a:rPr>
              <a:t></a:t>
            </a:r>
            <a:r>
              <a:rPr lang="th-TH" i="1" spc="15" dirty="0" smtClean="0">
                <a:latin typeface="TH SarabunPSK"/>
                <a:cs typeface="TH SarabunPSK"/>
              </a:rPr>
              <a:t>งร</a:t>
            </a:r>
            <a:r>
              <a:rPr lang="th-TH" i="1" spc="10" dirty="0" smtClean="0">
                <a:latin typeface="TH SarabunPSK"/>
                <a:cs typeface="TH SarabunPSK"/>
              </a:rPr>
              <a:t>า</a:t>
            </a:r>
            <a:r>
              <a:rPr lang="th-TH" i="1" spc="0" dirty="0" smtClean="0">
                <a:latin typeface="TH SarabunPSK"/>
                <a:cs typeface="TH SarabunPSK"/>
              </a:rPr>
              <a:t>ย</a:t>
            </a:r>
            <a:r>
              <a:rPr lang="th-TH" i="1" spc="10" dirty="0" smtClean="0">
                <a:latin typeface="TH SarabunPSK"/>
                <a:cs typeface="TH SarabunPSK"/>
              </a:rPr>
              <a:t>กา</a:t>
            </a:r>
            <a:r>
              <a:rPr lang="th-TH" i="1" spc="15" dirty="0" smtClean="0">
                <a:latin typeface="TH SarabunPSK"/>
                <a:cs typeface="TH SarabunPSK"/>
              </a:rPr>
              <a:t>ร</a:t>
            </a:r>
            <a:r>
              <a:rPr lang="th-TH" i="1" spc="10" dirty="0" smtClean="0">
                <a:latin typeface="TH SarabunPSK"/>
                <a:cs typeface="TH SarabunPSK"/>
              </a:rPr>
              <a:t>ข</a:t>
            </a:r>
            <a:r>
              <a:rPr lang="th-TH" i="1" spc="5" dirty="0" smtClean="0">
                <a:latin typeface="TH SarabunPSK"/>
                <a:cs typeface="TH SarabunPSK"/>
              </a:rPr>
              <a:t>อ</a:t>
            </a:r>
            <a:r>
              <a:rPr lang="th-TH" i="1" spc="15" dirty="0" smtClean="0">
                <a:latin typeface="TH SarabunPSK"/>
                <a:cs typeface="TH SarabunPSK"/>
              </a:rPr>
              <a:t>ง</a:t>
            </a:r>
            <a:r>
              <a:rPr lang="th-TH" i="1" spc="-5" dirty="0" smtClean="0">
                <a:latin typeface="TH SarabunPSK"/>
                <a:cs typeface="TH SarabunPSK"/>
              </a:rPr>
              <a:t>ก</a:t>
            </a:r>
            <a:r>
              <a:rPr lang="th-TH" i="1" spc="-10" dirty="0" smtClean="0">
                <a:latin typeface="TH SarabunPSK"/>
                <a:cs typeface="TH SarabunPSK"/>
              </a:rPr>
              <a:t>ล</a:t>
            </a:r>
            <a:r>
              <a:rPr lang="th-TH" i="1" spc="-20" dirty="0" smtClean="0">
                <a:latin typeface="TH SarabunPSK"/>
                <a:cs typeface="TH SarabunPSK"/>
              </a:rPr>
              <a:t></a:t>
            </a:r>
            <a:r>
              <a:rPr lang="th-TH" i="1" spc="5" dirty="0" smtClean="0">
                <a:latin typeface="TH SarabunPSK"/>
                <a:cs typeface="TH SarabunPSK"/>
              </a:rPr>
              <a:t>ุ</a:t>
            </a:r>
            <a:r>
              <a:rPr lang="th-TH" i="1" spc="10" dirty="0" smtClean="0">
                <a:latin typeface="TH SarabunPSK"/>
                <a:cs typeface="TH SarabunPSK"/>
              </a:rPr>
              <a:t>ม</a:t>
            </a:r>
            <a:r>
              <a:rPr lang="th-TH" i="1" spc="15" dirty="0" smtClean="0">
                <a:latin typeface="TH SarabunPSK"/>
                <a:cs typeface="TH SarabunPSK"/>
              </a:rPr>
              <a:t>เ</a:t>
            </a:r>
            <a:r>
              <a:rPr lang="th-TH" i="1" spc="-10" dirty="0" smtClean="0">
                <a:latin typeface="TH SarabunPSK"/>
                <a:cs typeface="TH SarabunPSK"/>
              </a:rPr>
              <a:t>ป</a:t>
            </a:r>
            <a:r>
              <a:rPr lang="th-TH" i="1" spc="5" dirty="0" smtClean="0">
                <a:latin typeface="TH SarabunPSK"/>
                <a:cs typeface="TH SarabunPSK"/>
              </a:rPr>
              <a:t></a:t>
            </a:r>
            <a:r>
              <a:rPr lang="th-TH" i="1" spc="10" dirty="0" smtClean="0">
                <a:latin typeface="TH SarabunPSK"/>
                <a:cs typeface="TH SarabunPSK"/>
              </a:rPr>
              <a:t>า</a:t>
            </a:r>
            <a:r>
              <a:rPr lang="th-TH" i="1" spc="15" dirty="0" smtClean="0">
                <a:latin typeface="TH SarabunPSK"/>
                <a:cs typeface="TH SarabunPSK"/>
              </a:rPr>
              <a:t>ห</a:t>
            </a:r>
            <a:r>
              <a:rPr lang="th-TH" i="1" spc="10" dirty="0" smtClean="0">
                <a:latin typeface="TH SarabunPSK"/>
                <a:cs typeface="TH SarabunPSK"/>
              </a:rPr>
              <a:t>ม</a:t>
            </a:r>
            <a:r>
              <a:rPr lang="th-TH" i="1" spc="0" dirty="0" smtClean="0">
                <a:latin typeface="TH SarabunPSK"/>
                <a:cs typeface="TH SarabunPSK"/>
              </a:rPr>
              <a:t>า</a:t>
            </a:r>
            <a:r>
              <a:rPr lang="th-TH" i="1" spc="15" dirty="0" smtClean="0">
                <a:latin typeface="TH SarabunPSK"/>
                <a:cs typeface="TH SarabunPSK"/>
              </a:rPr>
              <a:t>ย</a:t>
            </a:r>
            <a:r>
              <a:rPr lang="th-TH" i="1" spc="-5" dirty="0" smtClean="0">
                <a:latin typeface="TH SarabunPSK"/>
                <a:cs typeface="TH SarabunPSK"/>
              </a:rPr>
              <a:t>: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15" dirty="0" smtClean="0">
                <a:latin typeface="TH SarabunPSK"/>
                <a:cs typeface="TH SarabunPSK"/>
              </a:rPr>
              <a:t>ึก</a:t>
            </a:r>
            <a:r>
              <a:rPr lang="th-TH" spc="10" dirty="0" smtClean="0">
                <a:latin typeface="TH SarabunPSK"/>
                <a:cs typeface="TH SarabunPSK"/>
              </a:rPr>
              <a:t>ษา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ษณ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10" dirty="0" smtClean="0">
                <a:latin typeface="TH SarabunPSK"/>
                <a:cs typeface="TH SarabunPSK"/>
              </a:rPr>
              <a:t>กา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20" dirty="0" smtClean="0">
                <a:latin typeface="TH SarabunPSK"/>
                <a:cs typeface="TH SarabunPSK"/>
              </a:rPr>
              <a:t>ฟ</a:t>
            </a:r>
            <a:r>
              <a:rPr lang="th-TH" spc="15" dirty="0" smtClean="0">
                <a:latin typeface="TH SarabunPSK"/>
                <a:cs typeface="TH SarabunPSK"/>
              </a:rPr>
              <a:t>งร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การ</a:t>
            </a:r>
            <a:r>
              <a:rPr lang="th-TH" spc="1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ลุ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เปาห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าย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เชน ช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เว</a:t>
            </a:r>
            <a:r>
              <a:rPr lang="th-TH" spc="-10" dirty="0" smtClean="0">
                <a:latin typeface="TH SarabunPSK"/>
                <a:cs typeface="TH SarabunPSK"/>
              </a:rPr>
              <a:t>ลา 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วา</a:t>
            </a:r>
            <a:r>
              <a:rPr lang="th-TH" spc="-15" dirty="0" smtClean="0">
                <a:latin typeface="TH SarabunPSK"/>
                <a:cs typeface="TH SarabunPSK"/>
              </a:rPr>
              <a:t>มถ</a:t>
            </a:r>
            <a:r>
              <a:rPr lang="th-TH" spc="0" dirty="0" smtClean="0">
                <a:latin typeface="TH SarabunPSK"/>
                <a:cs typeface="TH SarabunPSK"/>
              </a:rPr>
              <a:t>ี่</a:t>
            </a:r>
            <a:r>
              <a:rPr lang="th-TH" spc="-1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หรื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10" dirty="0" smtClean="0">
                <a:latin typeface="TH SarabunPSK"/>
                <a:cs typeface="TH SarabunPSK"/>
              </a:rPr>
              <a:t>าน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ี่</a:t>
            </a:r>
            <a:r>
              <a:rPr lang="th-TH" spc="-10" dirty="0" smtClean="0">
                <a:latin typeface="TH SarabunPSK"/>
                <a:cs typeface="TH SarabunPSK"/>
              </a:rPr>
              <a:t>ใน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ารเปดรับ</a:t>
            </a:r>
            <a:r>
              <a:rPr lang="th-TH" spc="-20" dirty="0" smtClean="0">
                <a:latin typeface="TH SarabunPSK"/>
                <a:cs typeface="TH SarabunPSK"/>
              </a:rPr>
              <a:t>ฟ</a:t>
            </a:r>
            <a:r>
              <a:rPr lang="th-TH" spc="-5" dirty="0" smtClean="0">
                <a:latin typeface="TH SarabunPSK"/>
                <a:cs typeface="TH SarabunPSK"/>
              </a:rPr>
              <a:t>ง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3273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15" dirty="0" smtClean="0">
                <a:latin typeface="TH SarabunPSK"/>
                <a:cs typeface="TH SarabunPSK"/>
              </a:rPr>
              <a:t>ทย</a:t>
            </a:r>
            <a:r>
              <a:rPr lang="th-TH" b="1" spc="-5" dirty="0" smtClean="0">
                <a:latin typeface="TH SarabunPSK"/>
                <a:cs typeface="TH SarabunPSK"/>
              </a:rPr>
              <a:t>ุกร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ป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เภ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5" dirty="0" smtClean="0">
                <a:latin typeface="TH SarabunPSK"/>
                <a:cs typeface="TH SarabunPSK"/>
              </a:rPr>
              <a:t>ธุรกิจ</a:t>
            </a: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9900">
              <a:lnSpc>
                <a:spcPct val="100000"/>
              </a:lnSpc>
              <a:spcBef>
                <a:spcPts val="155"/>
              </a:spcBef>
            </a:pPr>
            <a:r>
              <a:rPr lang="th-TH" i="1" spc="-15" dirty="0" smtClean="0">
                <a:latin typeface="TH SarabunPSK"/>
                <a:cs typeface="TH SarabunPSK"/>
              </a:rPr>
              <a:t>3</a:t>
            </a:r>
            <a:r>
              <a:rPr lang="th-TH" i="1" spc="-5" dirty="0" smtClean="0">
                <a:latin typeface="TH SarabunPSK"/>
                <a:cs typeface="TH SarabunPSK"/>
              </a:rPr>
              <a:t>.</a:t>
            </a:r>
            <a:r>
              <a:rPr lang="th-TH" i="1" spc="5" dirty="0" smtClean="0">
                <a:latin typeface="TH SarabunPSK"/>
                <a:cs typeface="TH SarabunPSK"/>
              </a:rPr>
              <a:t> </a:t>
            </a:r>
            <a:r>
              <a:rPr lang="th-TH" i="1" spc="-15" dirty="0" smtClean="0">
                <a:latin typeface="TH SarabunPSK"/>
                <a:cs typeface="TH SarabunPSK"/>
              </a:rPr>
              <a:t>ก</a:t>
            </a:r>
            <a:r>
              <a:rPr lang="th-TH" i="1" spc="-5" dirty="0" smtClean="0">
                <a:latin typeface="TH SarabunPSK"/>
                <a:cs typeface="TH SarabunPSK"/>
              </a:rPr>
              <a:t>าร</a:t>
            </a:r>
            <a:r>
              <a:rPr lang="th-TH" i="1" spc="-15" dirty="0" smtClean="0">
                <a:latin typeface="TH SarabunPSK"/>
                <a:cs typeface="TH SarabunPSK"/>
              </a:rPr>
              <a:t>ค</a:t>
            </a:r>
            <a:r>
              <a:rPr lang="th-TH" i="1" spc="-5" dirty="0" smtClean="0">
                <a:latin typeface="TH SarabunPSK"/>
                <a:cs typeface="TH SarabunPSK"/>
              </a:rPr>
              <a:t>ว</a:t>
            </a:r>
            <a:r>
              <a:rPr lang="th-TH" i="1" spc="-10" dirty="0" smtClean="0">
                <a:latin typeface="TH SarabunPSK"/>
                <a:cs typeface="TH SarabunPSK"/>
              </a:rPr>
              <a:t>บ</a:t>
            </a:r>
            <a:r>
              <a:rPr lang="th-TH" i="1" spc="-15" dirty="0" smtClean="0">
                <a:latin typeface="TH SarabunPSK"/>
                <a:cs typeface="TH SarabunPSK"/>
              </a:rPr>
              <a:t>ค</a:t>
            </a:r>
            <a:r>
              <a:rPr lang="th-TH" i="1" spc="0" dirty="0" smtClean="0">
                <a:latin typeface="TH SarabunPSK"/>
                <a:cs typeface="TH SarabunPSK"/>
              </a:rPr>
              <a:t>ุ</a:t>
            </a:r>
            <a:r>
              <a:rPr lang="th-TH" i="1" spc="-15" dirty="0" smtClean="0">
                <a:latin typeface="TH SarabunPSK"/>
                <a:cs typeface="TH SarabunPSK"/>
              </a:rPr>
              <a:t>มก</a:t>
            </a:r>
            <a:r>
              <a:rPr lang="th-TH" i="1" spc="-5" dirty="0" smtClean="0">
                <a:latin typeface="TH SarabunPSK"/>
                <a:cs typeface="TH SarabunPSK"/>
              </a:rPr>
              <a:t>าร</a:t>
            </a:r>
            <a:r>
              <a:rPr lang="th-TH" i="1" spc="-15" dirty="0" smtClean="0">
                <a:latin typeface="TH SarabunPSK"/>
                <a:cs typeface="TH SarabunPSK"/>
              </a:rPr>
              <a:t>ไ</a:t>
            </a:r>
            <a:r>
              <a:rPr lang="th-TH" i="1" spc="-10" dirty="0" smtClean="0">
                <a:latin typeface="TH SarabunPSK"/>
                <a:cs typeface="TH SarabunPSK"/>
              </a:rPr>
              <a:t>หลเ</a:t>
            </a:r>
            <a:r>
              <a:rPr lang="th-TH" i="1" spc="-5" dirty="0" smtClean="0">
                <a:latin typeface="TH SarabunPSK"/>
                <a:cs typeface="TH SarabunPSK"/>
              </a:rPr>
              <a:t>วียน</a:t>
            </a:r>
            <a:r>
              <a:rPr lang="th-TH" i="1" spc="-15" dirty="0" smtClean="0">
                <a:latin typeface="TH SarabunPSK"/>
                <a:cs typeface="TH SarabunPSK"/>
              </a:rPr>
              <a:t>ข</a:t>
            </a:r>
            <a:r>
              <a:rPr lang="th-TH" i="1" spc="-20" dirty="0" smtClean="0">
                <a:latin typeface="TH SarabunPSK"/>
                <a:cs typeface="TH SarabunPSK"/>
              </a:rPr>
              <a:t>อ</a:t>
            </a:r>
            <a:r>
              <a:rPr lang="th-TH" i="1" spc="-10" dirty="0" smtClean="0">
                <a:latin typeface="TH SarabunPSK"/>
                <a:cs typeface="TH SarabunPSK"/>
              </a:rPr>
              <a:t>ง</a:t>
            </a:r>
            <a:r>
              <a:rPr lang="th-TH" i="1" spc="-5" dirty="0" smtClean="0">
                <a:latin typeface="TH SarabunPSK"/>
                <a:cs typeface="TH SarabunPSK"/>
              </a:rPr>
              <a:t>ผู</a:t>
            </a:r>
            <a:r>
              <a:rPr lang="th-TH" i="1" spc="-20" dirty="0" smtClean="0">
                <a:latin typeface="TH SarabunPSK"/>
                <a:cs typeface="TH SarabunPSK"/>
              </a:rPr>
              <a:t>ฟ</a:t>
            </a:r>
            <a:r>
              <a:rPr lang="th-TH" i="1" spc="0" dirty="0" smtClean="0">
                <a:latin typeface="TH SarabunPSK"/>
                <a:cs typeface="TH SarabunPSK"/>
              </a:rPr>
              <a:t></a:t>
            </a:r>
            <a:r>
              <a:rPr lang="th-TH" i="1" spc="-10" dirty="0" smtClean="0">
                <a:latin typeface="TH SarabunPSK"/>
                <a:cs typeface="TH SarabunPSK"/>
              </a:rPr>
              <a:t>งราย</a:t>
            </a:r>
            <a:r>
              <a:rPr lang="th-TH" i="1" spc="-15" dirty="0" smtClean="0">
                <a:latin typeface="TH SarabunPSK"/>
                <a:cs typeface="TH SarabunPSK"/>
              </a:rPr>
              <a:t>ก</a:t>
            </a:r>
            <a:r>
              <a:rPr lang="th-TH" i="1" spc="-5" dirty="0" smtClean="0">
                <a:latin typeface="TH SarabunPSK"/>
                <a:cs typeface="TH SarabunPSK"/>
              </a:rPr>
              <a:t>าร:</a:t>
            </a:r>
            <a:r>
              <a:rPr lang="th-TH" i="1" spc="4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ื่อ</a:t>
            </a:r>
            <a:endParaRPr lang="th-TH" dirty="0" smtClean="0">
              <a:latin typeface="TH SarabunPSK"/>
              <a:cs typeface="TH SarabunPSK"/>
            </a:endParaRPr>
          </a:p>
          <a:p>
            <a:pPr marL="584200" indent="0">
              <a:lnSpc>
                <a:spcPct val="100000"/>
              </a:lnSpc>
              <a:spcBef>
                <a:spcPts val="155"/>
              </a:spcBef>
              <a:buNone/>
            </a:pPr>
            <a:r>
              <a:rPr lang="th-TH" spc="-10" dirty="0" smtClean="0">
                <a:latin typeface="TH SarabunPSK"/>
                <a:cs typeface="TH SarabunPSK"/>
              </a:rPr>
              <a:t>(</a:t>
            </a:r>
            <a:r>
              <a:rPr lang="th-TH" spc="-15" dirty="0" smtClean="0">
                <a:latin typeface="TH SarabunPSK"/>
                <a:cs typeface="TH SarabunPSK"/>
              </a:rPr>
              <a:t>3</a:t>
            </a:r>
            <a:r>
              <a:rPr lang="th-TH" spc="0" dirty="0" smtClean="0">
                <a:latin typeface="TH SarabunPSK"/>
                <a:cs typeface="TH SarabunPSK"/>
              </a:rPr>
              <a:t>.</a:t>
            </a:r>
            <a:r>
              <a:rPr lang="th-TH" spc="-15" dirty="0" smtClean="0">
                <a:latin typeface="TH SarabunPSK"/>
                <a:cs typeface="TH SarabunPSK"/>
              </a:rPr>
              <a:t>1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ดึ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หรื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ลา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ผู</a:t>
            </a:r>
            <a:r>
              <a:rPr lang="th-TH" spc="-20" dirty="0" smtClean="0">
                <a:latin typeface="TH SarabunPSK"/>
                <a:cs typeface="TH SarabunPSK"/>
              </a:rPr>
              <a:t>ฟ</a:t>
            </a:r>
            <a:r>
              <a:rPr lang="th-TH" spc="0" dirty="0" smtClean="0">
                <a:latin typeface="TH SarabunPSK"/>
                <a:cs typeface="TH SarabunPSK"/>
              </a:rPr>
              <a:t>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ดวยเนื้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หา</a:t>
            </a:r>
            <a:endParaRPr lang="th-TH" dirty="0" smtClean="0">
              <a:latin typeface="TH SarabunPSK"/>
              <a:cs typeface="TH SarabunPSK"/>
            </a:endParaRPr>
          </a:p>
          <a:p>
            <a:pPr marL="584200" indent="0">
              <a:lnSpc>
                <a:spcPct val="100000"/>
              </a:lnSpc>
              <a:spcBef>
                <a:spcPts val="165"/>
              </a:spcBef>
              <a:buNone/>
            </a:pPr>
            <a:r>
              <a:rPr lang="th-TH" spc="-10" dirty="0" smtClean="0">
                <a:latin typeface="TH SarabunPSK"/>
                <a:cs typeface="TH SarabunPSK"/>
              </a:rPr>
              <a:t>(</a:t>
            </a:r>
            <a:r>
              <a:rPr lang="th-TH" spc="-15" dirty="0" smtClean="0">
                <a:latin typeface="TH SarabunPSK"/>
                <a:cs typeface="TH SarabunPSK"/>
              </a:rPr>
              <a:t>3</a:t>
            </a:r>
            <a:r>
              <a:rPr lang="th-TH" spc="0" dirty="0" smtClean="0">
                <a:latin typeface="TH SarabunPSK"/>
                <a:cs typeface="TH SarabunPSK"/>
              </a:rPr>
              <a:t>.</a:t>
            </a:r>
            <a:r>
              <a:rPr lang="th-TH" spc="-15" dirty="0" smtClean="0">
                <a:latin typeface="TH SarabunPSK"/>
                <a:cs typeface="TH SarabunPSK"/>
              </a:rPr>
              <a:t>2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ย้ํา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ารจดจํา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เปด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en-US" spc="-5" dirty="0" smtClean="0">
                <a:latin typeface="TH SarabunPSK"/>
                <a:cs typeface="TH SarabunPSK"/>
              </a:rPr>
              <a:t>j</a:t>
            </a:r>
            <a:r>
              <a:rPr lang="en-US" spc="-10" dirty="0" smtClean="0">
                <a:latin typeface="TH SarabunPSK"/>
                <a:cs typeface="TH SarabunPSK"/>
              </a:rPr>
              <a:t>ing</a:t>
            </a:r>
            <a:r>
              <a:rPr lang="en-US" spc="-5" dirty="0" smtClean="0">
                <a:latin typeface="TH SarabunPSK"/>
                <a:cs typeface="TH SarabunPSK"/>
              </a:rPr>
              <a:t>le</a:t>
            </a:r>
            <a:r>
              <a:rPr lang="en-US" spc="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นํา</a:t>
            </a:r>
            <a:endParaRPr lang="th-TH" dirty="0" smtClean="0">
              <a:latin typeface="TH SarabunPSK"/>
              <a:cs typeface="TH SarabunPSK"/>
            </a:endParaRPr>
          </a:p>
          <a:p>
            <a:pPr marL="584200" indent="0">
              <a:lnSpc>
                <a:spcPct val="100000"/>
              </a:lnSpc>
              <a:spcBef>
                <a:spcPts val="155"/>
              </a:spcBef>
              <a:buNone/>
            </a:pPr>
            <a:r>
              <a:rPr lang="th-TH" spc="-10" dirty="0" smtClean="0">
                <a:latin typeface="TH SarabunPSK"/>
                <a:cs typeface="TH SarabunPSK"/>
              </a:rPr>
              <a:t>(</a:t>
            </a:r>
            <a:r>
              <a:rPr lang="th-TH" spc="-15" dirty="0" smtClean="0">
                <a:latin typeface="TH SarabunPSK"/>
                <a:cs typeface="TH SarabunPSK"/>
              </a:rPr>
              <a:t>3</a:t>
            </a:r>
            <a:r>
              <a:rPr lang="th-TH" spc="0" dirty="0" smtClean="0">
                <a:latin typeface="TH SarabunPSK"/>
                <a:cs typeface="TH SarabunPSK"/>
              </a:rPr>
              <a:t>.</a:t>
            </a:r>
            <a:r>
              <a:rPr lang="th-TH" spc="-15" dirty="0" smtClean="0">
                <a:latin typeface="TH SarabunPSK"/>
                <a:cs typeface="TH SarabunPSK"/>
              </a:rPr>
              <a:t>3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หนั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จัดราย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นหนาช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นํา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หรื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ชัดจูง</a:t>
            </a:r>
            <a:endParaRPr lang="th-TH" dirty="0" smtClean="0">
              <a:latin typeface="TH SarabunPSK"/>
              <a:cs typeface="TH SarabunPSK"/>
            </a:endParaRPr>
          </a:p>
          <a:p>
            <a:pPr marL="584835" indent="0">
              <a:lnSpc>
                <a:spcPct val="100000"/>
              </a:lnSpc>
              <a:spcBef>
                <a:spcPts val="155"/>
              </a:spcBef>
              <a:buNone/>
            </a:pPr>
            <a:r>
              <a:rPr lang="th-TH" spc="-10" dirty="0" smtClean="0">
                <a:latin typeface="TH SarabunPSK"/>
                <a:cs typeface="TH SarabunPSK"/>
              </a:rPr>
              <a:t>(</a:t>
            </a:r>
            <a:r>
              <a:rPr lang="th-TH" spc="-15" dirty="0" smtClean="0">
                <a:latin typeface="TH SarabunPSK"/>
                <a:cs typeface="TH SarabunPSK"/>
              </a:rPr>
              <a:t>3</a:t>
            </a:r>
            <a:r>
              <a:rPr lang="th-TH" spc="0" dirty="0" smtClean="0">
                <a:latin typeface="TH SarabunPSK"/>
                <a:cs typeface="TH SarabunPSK"/>
              </a:rPr>
              <a:t>.</a:t>
            </a:r>
            <a:r>
              <a:rPr lang="th-TH" spc="-15" dirty="0" smtClean="0">
                <a:latin typeface="TH SarabunPSK"/>
                <a:cs typeface="TH SarabunPSK"/>
              </a:rPr>
              <a:t>4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สรา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ลู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เลน </a:t>
            </a:r>
            <a:r>
              <a:rPr lang="th-TH" spc="-10" dirty="0" smtClean="0">
                <a:latin typeface="TH SarabunPSK"/>
                <a:cs typeface="TH SarabunPSK"/>
              </a:rPr>
              <a:t>(</a:t>
            </a:r>
            <a:r>
              <a:rPr lang="en-US" spc="-10" dirty="0" smtClean="0">
                <a:latin typeface="TH SarabunPSK"/>
                <a:cs typeface="TH SarabunPSK"/>
              </a:rPr>
              <a:t>gimmick)</a:t>
            </a:r>
            <a:r>
              <a:rPr lang="th-TH" spc="-5" dirty="0" smtClean="0">
                <a:latin typeface="TH SarabunPSK"/>
                <a:cs typeface="TH SarabunPSK"/>
              </a:rPr>
              <a:t>หรื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จุดเดน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5" dirty="0" smtClean="0">
                <a:latin typeface="TH SarabunPSK"/>
                <a:cs typeface="TH SarabunPSK"/>
              </a:rPr>
              <a:t>ตล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วง</a:t>
            </a:r>
            <a:endParaRPr lang="th-TH" dirty="0" smtClean="0">
              <a:latin typeface="TH SarabunPSK"/>
              <a:cs typeface="TH SarabunPSK"/>
            </a:endParaRPr>
          </a:p>
          <a:p>
            <a:pPr marL="470534">
              <a:lnSpc>
                <a:spcPct val="100000"/>
              </a:lnSpc>
              <a:spcBef>
                <a:spcPts val="155"/>
              </a:spcBef>
            </a:pPr>
            <a:r>
              <a:rPr lang="th-TH" i="1" spc="-15" dirty="0" smtClean="0">
                <a:latin typeface="TH SarabunPSK"/>
                <a:cs typeface="TH SarabunPSK"/>
              </a:rPr>
              <a:t>4</a:t>
            </a:r>
            <a:r>
              <a:rPr lang="th-TH" i="1" spc="-5" dirty="0" smtClean="0">
                <a:latin typeface="TH SarabunPSK"/>
                <a:cs typeface="TH SarabunPSK"/>
              </a:rPr>
              <a:t>.</a:t>
            </a:r>
            <a:r>
              <a:rPr lang="th-TH" i="1" spc="5" dirty="0" smtClean="0">
                <a:latin typeface="TH SarabunPSK"/>
                <a:cs typeface="TH SarabunPSK"/>
              </a:rPr>
              <a:t> </a:t>
            </a:r>
            <a:r>
              <a:rPr lang="th-TH" i="1" spc="-15" dirty="0" smtClean="0">
                <a:latin typeface="TH SarabunPSK"/>
                <a:cs typeface="TH SarabunPSK"/>
              </a:rPr>
              <a:t>ก</a:t>
            </a:r>
            <a:r>
              <a:rPr lang="th-TH" i="1" spc="-5" dirty="0" smtClean="0">
                <a:latin typeface="TH SarabunPSK"/>
                <a:cs typeface="TH SarabunPSK"/>
              </a:rPr>
              <a:t>ารรั</a:t>
            </a:r>
            <a:r>
              <a:rPr lang="th-TH" i="1" spc="-15" dirty="0" smtClean="0">
                <a:latin typeface="TH SarabunPSK"/>
                <a:cs typeface="TH SarabunPSK"/>
              </a:rPr>
              <a:t>กษ</a:t>
            </a:r>
            <a:r>
              <a:rPr lang="th-TH" i="1" spc="-10" dirty="0" smtClean="0">
                <a:latin typeface="TH SarabunPSK"/>
                <a:cs typeface="TH SarabunPSK"/>
              </a:rPr>
              <a:t>าราย</a:t>
            </a:r>
            <a:r>
              <a:rPr lang="th-TH" i="1" spc="-15" dirty="0" smtClean="0">
                <a:latin typeface="TH SarabunPSK"/>
                <a:cs typeface="TH SarabunPSK"/>
              </a:rPr>
              <a:t>ก</a:t>
            </a:r>
            <a:r>
              <a:rPr lang="th-TH" i="1" spc="-5" dirty="0" smtClean="0">
                <a:latin typeface="TH SarabunPSK"/>
                <a:cs typeface="TH SarabunPSK"/>
              </a:rPr>
              <a:t>าร</a:t>
            </a:r>
            <a:r>
              <a:rPr lang="th-TH" i="1" spc="25" dirty="0" smtClean="0">
                <a:latin typeface="TH SarabunPSK"/>
                <a:cs typeface="TH SarabunPSK"/>
              </a:rPr>
              <a:t> </a:t>
            </a:r>
            <a:r>
              <a:rPr lang="th-TH" i="1" spc="-10" dirty="0" smtClean="0">
                <a:latin typeface="TH SarabunPSK"/>
                <a:cs typeface="TH SarabunPSK"/>
              </a:rPr>
              <a:t>(</a:t>
            </a:r>
            <a:r>
              <a:rPr lang="th-TH" i="1" spc="-5" dirty="0" smtClean="0">
                <a:latin typeface="TH SarabunPSK"/>
                <a:cs typeface="TH SarabunPSK"/>
              </a:rPr>
              <a:t>รั</a:t>
            </a:r>
            <a:r>
              <a:rPr lang="th-TH" i="1" spc="-15" dirty="0" smtClean="0">
                <a:latin typeface="TH SarabunPSK"/>
                <a:cs typeface="TH SarabunPSK"/>
              </a:rPr>
              <a:t>กษ</a:t>
            </a:r>
            <a:r>
              <a:rPr lang="th-TH" i="1" spc="-5" dirty="0" smtClean="0">
                <a:latin typeface="TH SarabunPSK"/>
                <a:cs typeface="TH SarabunPSK"/>
              </a:rPr>
              <a:t>า</a:t>
            </a:r>
            <a:r>
              <a:rPr lang="th-TH" i="1" spc="-15" dirty="0" smtClean="0">
                <a:latin typeface="TH SarabunPSK"/>
                <a:cs typeface="TH SarabunPSK"/>
              </a:rPr>
              <a:t>ก</a:t>
            </a:r>
            <a:r>
              <a:rPr lang="th-TH" i="1" spc="-5" dirty="0" smtClean="0">
                <a:latin typeface="TH SarabunPSK"/>
                <a:cs typeface="TH SarabunPSK"/>
              </a:rPr>
              <a:t>ลุ</a:t>
            </a:r>
            <a:r>
              <a:rPr lang="th-TH" i="1" spc="-15" dirty="0" smtClean="0">
                <a:latin typeface="TH SarabunPSK"/>
                <a:cs typeface="TH SarabunPSK"/>
              </a:rPr>
              <a:t>ม</a:t>
            </a:r>
            <a:r>
              <a:rPr lang="th-TH" i="1" spc="-5" dirty="0" smtClean="0">
                <a:latin typeface="TH SarabunPSK"/>
                <a:cs typeface="TH SarabunPSK"/>
              </a:rPr>
              <a:t>เปาห</a:t>
            </a:r>
            <a:r>
              <a:rPr lang="th-TH" i="1" spc="-15" dirty="0" smtClean="0">
                <a:latin typeface="TH SarabunPSK"/>
                <a:cs typeface="TH SarabunPSK"/>
              </a:rPr>
              <a:t>ม</a:t>
            </a:r>
            <a:r>
              <a:rPr lang="th-TH" i="1" spc="-5" dirty="0" smtClean="0">
                <a:latin typeface="TH SarabunPSK"/>
                <a:cs typeface="TH SarabunPSK"/>
              </a:rPr>
              <a:t>ายเดิ</a:t>
            </a:r>
            <a:r>
              <a:rPr lang="th-TH" i="1" spc="-15" dirty="0" smtClean="0">
                <a:latin typeface="TH SarabunPSK"/>
                <a:cs typeface="TH SarabunPSK"/>
              </a:rPr>
              <a:t>ม)</a:t>
            </a:r>
            <a:r>
              <a:rPr lang="th-TH" i="1" spc="-5" dirty="0" smtClean="0">
                <a:latin typeface="TH SarabunPSK"/>
                <a:cs typeface="TH SarabunPSK"/>
              </a:rPr>
              <a:t>:</a:t>
            </a:r>
            <a:endParaRPr lang="th-TH" dirty="0" smtClean="0">
              <a:latin typeface="TH SarabunPSK"/>
              <a:cs typeface="TH SarabunPSK"/>
            </a:endParaRPr>
          </a:p>
          <a:p>
            <a:pPr marL="470534">
              <a:lnSpc>
                <a:spcPct val="100000"/>
              </a:lnSpc>
              <a:spcBef>
                <a:spcPts val="165"/>
              </a:spcBef>
            </a:pPr>
            <a:r>
              <a:rPr lang="th-TH" i="1" spc="-15" dirty="0" smtClean="0">
                <a:latin typeface="TH SarabunPSK"/>
                <a:cs typeface="TH SarabunPSK"/>
              </a:rPr>
              <a:t>5</a:t>
            </a:r>
            <a:r>
              <a:rPr lang="th-TH" i="1" spc="-5" dirty="0" smtClean="0">
                <a:latin typeface="TH SarabunPSK"/>
                <a:cs typeface="TH SarabunPSK"/>
              </a:rPr>
              <a:t>.</a:t>
            </a:r>
            <a:r>
              <a:rPr lang="th-TH" i="1" spc="5" dirty="0" smtClean="0">
                <a:latin typeface="TH SarabunPSK"/>
                <a:cs typeface="TH SarabunPSK"/>
              </a:rPr>
              <a:t> </a:t>
            </a:r>
            <a:r>
              <a:rPr lang="th-TH" i="1" spc="-15" dirty="0" smtClean="0">
                <a:latin typeface="TH SarabunPSK"/>
                <a:cs typeface="TH SarabunPSK"/>
              </a:rPr>
              <a:t>ก</a:t>
            </a:r>
            <a:r>
              <a:rPr lang="th-TH" i="1" spc="-5" dirty="0" smtClean="0">
                <a:latin typeface="TH SarabunPSK"/>
                <a:cs typeface="TH SarabunPSK"/>
              </a:rPr>
              <a:t>ารเ</a:t>
            </a:r>
            <a:r>
              <a:rPr lang="th-TH" i="1" spc="-20" dirty="0" smtClean="0">
                <a:latin typeface="TH SarabunPSK"/>
                <a:cs typeface="TH SarabunPSK"/>
              </a:rPr>
              <a:t>พ</a:t>
            </a:r>
            <a:r>
              <a:rPr lang="th-TH" i="1" spc="0" dirty="0" smtClean="0">
                <a:latin typeface="TH SarabunPSK"/>
                <a:cs typeface="TH SarabunPSK"/>
              </a:rPr>
              <a:t>ิ่</a:t>
            </a:r>
            <a:r>
              <a:rPr lang="th-TH" i="1" spc="-15" dirty="0" smtClean="0">
                <a:latin typeface="TH SarabunPSK"/>
                <a:cs typeface="TH SarabunPSK"/>
              </a:rPr>
              <a:t>มค</a:t>
            </a:r>
            <a:r>
              <a:rPr lang="th-TH" i="1" spc="-5" dirty="0" smtClean="0">
                <a:latin typeface="TH SarabunPSK"/>
                <a:cs typeface="TH SarabunPSK"/>
              </a:rPr>
              <a:t>วา</a:t>
            </a:r>
            <a:r>
              <a:rPr lang="th-TH" i="1" spc="-15" dirty="0" smtClean="0">
                <a:latin typeface="TH SarabunPSK"/>
                <a:cs typeface="TH SarabunPSK"/>
              </a:rPr>
              <a:t>ม</a:t>
            </a:r>
            <a:r>
              <a:rPr lang="th-TH" i="1" spc="-5" dirty="0" smtClean="0">
                <a:latin typeface="TH SarabunPSK"/>
                <a:cs typeface="TH SarabunPSK"/>
              </a:rPr>
              <a:t>นาสน</a:t>
            </a:r>
            <a:r>
              <a:rPr lang="th-TH" i="1" spc="-10" dirty="0" smtClean="0">
                <a:latin typeface="TH SarabunPSK"/>
                <a:cs typeface="TH SarabunPSK"/>
              </a:rPr>
              <a:t>ใจ</a:t>
            </a:r>
            <a:r>
              <a:rPr lang="th-TH" i="1" spc="25" dirty="0" smtClean="0">
                <a:latin typeface="TH SarabunPSK"/>
                <a:cs typeface="TH SarabunPSK"/>
              </a:rPr>
              <a:t> </a:t>
            </a:r>
            <a:r>
              <a:rPr lang="th-TH" i="1" spc="-10" dirty="0" smtClean="0">
                <a:latin typeface="TH SarabunPSK"/>
                <a:cs typeface="TH SarabunPSK"/>
              </a:rPr>
              <a:t>(</a:t>
            </a:r>
            <a:r>
              <a:rPr lang="th-TH" i="1" spc="-15" dirty="0" smtClean="0">
                <a:latin typeface="TH SarabunPSK"/>
                <a:cs typeface="TH SarabunPSK"/>
              </a:rPr>
              <a:t>ข</a:t>
            </a:r>
            <a:r>
              <a:rPr lang="th-TH" i="1" spc="-10" dirty="0" smtClean="0">
                <a:latin typeface="TH SarabunPSK"/>
                <a:cs typeface="TH SarabunPSK"/>
              </a:rPr>
              <a:t>ยาย</a:t>
            </a:r>
            <a:r>
              <a:rPr lang="th-TH" i="1" spc="-15" dirty="0" smtClean="0">
                <a:latin typeface="TH SarabunPSK"/>
                <a:cs typeface="TH SarabunPSK"/>
              </a:rPr>
              <a:t>ก</a:t>
            </a:r>
            <a:r>
              <a:rPr lang="th-TH" i="1" spc="-5" dirty="0" smtClean="0">
                <a:latin typeface="TH SarabunPSK"/>
                <a:cs typeface="TH SarabunPSK"/>
              </a:rPr>
              <a:t>ลุ</a:t>
            </a:r>
            <a:r>
              <a:rPr lang="th-TH" i="1" spc="-15" dirty="0" smtClean="0">
                <a:latin typeface="TH SarabunPSK"/>
                <a:cs typeface="TH SarabunPSK"/>
              </a:rPr>
              <a:t>ม</a:t>
            </a:r>
            <a:r>
              <a:rPr lang="th-TH" i="1" spc="-5" dirty="0" smtClean="0">
                <a:latin typeface="TH SarabunPSK"/>
                <a:cs typeface="TH SarabunPSK"/>
              </a:rPr>
              <a:t>เปาห</a:t>
            </a:r>
            <a:r>
              <a:rPr lang="th-TH" i="1" spc="-15" dirty="0" smtClean="0">
                <a:latin typeface="TH SarabunPSK"/>
                <a:cs typeface="TH SarabunPSK"/>
              </a:rPr>
              <a:t>ม</a:t>
            </a:r>
            <a:r>
              <a:rPr lang="th-TH" i="1" spc="-10" dirty="0" smtClean="0">
                <a:latin typeface="TH SarabunPSK"/>
                <a:cs typeface="TH SarabunPSK"/>
              </a:rPr>
              <a:t>ายให</a:t>
            </a:r>
            <a:r>
              <a:rPr lang="th-TH" i="1" spc="-15" dirty="0" smtClean="0">
                <a:latin typeface="TH SarabunPSK"/>
                <a:cs typeface="TH SarabunPSK"/>
              </a:rPr>
              <a:t>ม</a:t>
            </a:r>
            <a:r>
              <a:rPr lang="th-TH" i="1" spc="0" dirty="0" smtClean="0">
                <a:latin typeface="TH SarabunPSK"/>
                <a:cs typeface="TH SarabunPSK"/>
              </a:rPr>
              <a:t></a:t>
            </a:r>
            <a:r>
              <a:rPr lang="th-TH" i="1" spc="-10" dirty="0" smtClean="0">
                <a:latin typeface="TH SarabunPSK"/>
                <a:cs typeface="TH SarabunPSK"/>
              </a:rPr>
              <a:t>)</a:t>
            </a:r>
            <a:r>
              <a:rPr lang="th-TH" i="1" spc="-5" dirty="0" smtClean="0">
                <a:latin typeface="TH SarabunPSK"/>
                <a:cs typeface="TH SarabunPSK"/>
              </a:rPr>
              <a:t>: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99966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15" dirty="0" smtClean="0">
                <a:latin typeface="TH SarabunPSK"/>
                <a:cs typeface="TH SarabunPSK"/>
              </a:rPr>
              <a:t>ทย</a:t>
            </a:r>
            <a:r>
              <a:rPr lang="th-TH" b="1" spc="-5" dirty="0" smtClean="0">
                <a:latin typeface="TH SarabunPSK"/>
                <a:cs typeface="TH SarabunPSK"/>
              </a:rPr>
              <a:t>ุกร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ป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เภ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5" dirty="0" smtClean="0">
                <a:latin typeface="TH SarabunPSK"/>
                <a:cs typeface="TH SarabunPSK"/>
              </a:rPr>
              <a:t>ธุรกิจ</a:t>
            </a: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634" indent="0" algn="thaiDist">
              <a:spcBef>
                <a:spcPts val="155"/>
              </a:spcBef>
              <a:buNone/>
            </a:pP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จา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นี้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ารจัดผั</a:t>
            </a:r>
            <a:r>
              <a:rPr lang="th-TH" spc="-10" dirty="0" smtClean="0">
                <a:latin typeface="TH SarabunPSK"/>
                <a:cs typeface="TH SarabunPSK"/>
              </a:rPr>
              <a:t>งราย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ยุยั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ต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ํานึ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0" dirty="0" smtClean="0">
                <a:latin typeface="TH SarabunPSK"/>
                <a:cs typeface="TH SarabunPSK"/>
              </a:rPr>
              <a:t>ึ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วา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เห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สม</a:t>
            </a:r>
            <a:r>
              <a:rPr lang="th-TH" spc="6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ดั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นี้</a:t>
            </a:r>
            <a:endParaRPr lang="th-TH" dirty="0" smtClean="0">
              <a:latin typeface="TH SarabunPSK"/>
              <a:cs typeface="TH SarabunPSK"/>
            </a:endParaRPr>
          </a:p>
          <a:p>
            <a:pPr marL="127634" indent="0" algn="thaiDist">
              <a:spcBef>
                <a:spcPts val="155"/>
              </a:spcBef>
              <a:buNone/>
            </a:pPr>
            <a:r>
              <a:rPr lang="th-TH" spc="-15" dirty="0" smtClean="0">
                <a:latin typeface="TH SarabunPSK"/>
                <a:cs typeface="TH SarabunPSK"/>
              </a:rPr>
              <a:t>1</a:t>
            </a:r>
            <a:r>
              <a:rPr lang="th-TH" spc="-5" dirty="0" smtClean="0">
                <a:latin typeface="TH SarabunPSK"/>
                <a:cs typeface="TH SarabunPSK"/>
              </a:rPr>
              <a:t>.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A</a:t>
            </a:r>
            <a:r>
              <a:rPr lang="en-US" spc="-10" dirty="0" smtClean="0">
                <a:latin typeface="TH SarabunPSK"/>
                <a:cs typeface="TH SarabunPSK"/>
              </a:rPr>
              <a:t>A 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เว</a:t>
            </a:r>
            <a:r>
              <a:rPr lang="th-TH" spc="-10" dirty="0" smtClean="0">
                <a:latin typeface="TH SarabunPSK"/>
                <a:cs typeface="TH SarabunPSK"/>
              </a:rPr>
              <a:t>ลาร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วาง </a:t>
            </a:r>
            <a:r>
              <a:rPr lang="th-TH" spc="-15" dirty="0" smtClean="0">
                <a:latin typeface="TH SarabunPSK"/>
                <a:cs typeface="TH SarabunPSK"/>
              </a:rPr>
              <a:t>06</a:t>
            </a:r>
            <a:r>
              <a:rPr lang="th-TH" spc="-5" dirty="0" smtClean="0">
                <a:latin typeface="TH SarabunPSK"/>
                <a:cs typeface="TH SarabunPSK"/>
              </a:rPr>
              <a:t>:</a:t>
            </a:r>
            <a:r>
              <a:rPr lang="th-TH" spc="-15" dirty="0" smtClean="0">
                <a:latin typeface="TH SarabunPSK"/>
                <a:cs typeface="TH SarabunPSK"/>
              </a:rPr>
              <a:t>00</a:t>
            </a:r>
            <a:r>
              <a:rPr lang="th-TH" spc="-5" dirty="0" smtClean="0">
                <a:latin typeface="TH SarabunPSK"/>
                <a:cs typeface="TH SarabunPSK"/>
              </a:rPr>
              <a:t>-</a:t>
            </a:r>
            <a:r>
              <a:rPr lang="th-TH" spc="-15" dirty="0" smtClean="0">
                <a:latin typeface="TH SarabunPSK"/>
                <a:cs typeface="TH SarabunPSK"/>
              </a:rPr>
              <a:t>09</a:t>
            </a:r>
            <a:r>
              <a:rPr lang="th-TH" spc="-5" dirty="0" smtClean="0">
                <a:latin typeface="TH SarabunPSK"/>
                <a:cs typeface="TH SarabunPSK"/>
              </a:rPr>
              <a:t>:</a:t>
            </a:r>
            <a:r>
              <a:rPr lang="th-TH" spc="-15" dirty="0" smtClean="0">
                <a:latin typeface="TH SarabunPSK"/>
                <a:cs typeface="TH SarabunPSK"/>
              </a:rPr>
              <a:t>0</a:t>
            </a:r>
            <a:r>
              <a:rPr lang="th-TH" spc="-10" dirty="0" smtClean="0">
                <a:latin typeface="TH SarabunPSK"/>
                <a:cs typeface="TH SarabunPSK"/>
              </a:rPr>
              <a:t>0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น.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เรีย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วา </a:t>
            </a:r>
            <a:r>
              <a:rPr lang="th-TH" spc="-15" dirty="0" smtClean="0">
                <a:latin typeface="TH SarabunPSK"/>
                <a:cs typeface="TH SarabunPSK"/>
              </a:rPr>
              <a:t>“</a:t>
            </a:r>
            <a:r>
              <a:rPr lang="en-US" spc="-15" dirty="0" smtClean="0">
                <a:latin typeface="TH SarabunPSK"/>
                <a:cs typeface="TH SarabunPSK"/>
              </a:rPr>
              <a:t>d</a:t>
            </a:r>
            <a:r>
              <a:rPr lang="en-US" spc="-5" dirty="0" smtClean="0">
                <a:latin typeface="TH SarabunPSK"/>
                <a:cs typeface="TH SarabunPSK"/>
              </a:rPr>
              <a:t>ri</a:t>
            </a:r>
            <a:r>
              <a:rPr lang="en-US" spc="-15" dirty="0" smtClean="0">
                <a:latin typeface="TH SarabunPSK"/>
                <a:cs typeface="TH SarabunPSK"/>
              </a:rPr>
              <a:t>v</a:t>
            </a:r>
            <a:r>
              <a:rPr lang="en-US" spc="-10" dirty="0" smtClean="0">
                <a:latin typeface="TH SarabunPSK"/>
                <a:cs typeface="TH SarabunPSK"/>
              </a:rPr>
              <a:t>e</a:t>
            </a:r>
            <a:r>
              <a:rPr lang="en-US" spc="5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time</a:t>
            </a:r>
            <a:r>
              <a:rPr lang="en-US" spc="-15" dirty="0" smtClean="0">
                <a:latin typeface="TH SarabunPSK"/>
                <a:cs typeface="TH SarabunPSK"/>
              </a:rPr>
              <a:t>”</a:t>
            </a:r>
            <a:r>
              <a:rPr lang="th-TH" spc="-5" dirty="0" smtClean="0">
                <a:latin typeface="TH SarabunPSK"/>
                <a:cs typeface="TH SarabunPSK"/>
              </a:rPr>
              <a:t>เปนช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ี่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ีผู</a:t>
            </a:r>
            <a:r>
              <a:rPr lang="th-TH" spc="-20" dirty="0" smtClean="0">
                <a:latin typeface="TH SarabunPSK"/>
                <a:cs typeface="TH SarabunPSK"/>
              </a:rPr>
              <a:t>ฟ</a:t>
            </a:r>
            <a:r>
              <a:rPr lang="th-TH" spc="0" dirty="0" smtClean="0">
                <a:latin typeface="TH SarabunPSK"/>
                <a:cs typeface="TH SarabunPSK"/>
              </a:rPr>
              <a:t>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กท</a:t>
            </a:r>
            <a:r>
              <a:rPr lang="th-TH" spc="-5" dirty="0" smtClean="0">
                <a:latin typeface="TH SarabunPSK"/>
                <a:cs typeface="TH SarabunPSK"/>
              </a:rPr>
              <a:t>ี่สุด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5240" indent="0" algn="thaiDist">
              <a:spcBef>
                <a:spcPts val="85"/>
              </a:spcBef>
              <a:buNone/>
            </a:pPr>
            <a:r>
              <a:rPr lang="th-TH" spc="-5" dirty="0" smtClean="0">
                <a:latin typeface="TH SarabunPSK"/>
                <a:cs typeface="TH SarabunPSK"/>
              </a:rPr>
              <a:t>2.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A</a:t>
            </a:r>
            <a:r>
              <a:rPr lang="en-US" spc="1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10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วงเวล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5" dirty="0" smtClean="0">
                <a:latin typeface="TH SarabunPSK"/>
                <a:cs typeface="TH SarabunPSK"/>
              </a:rPr>
              <a:t>า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15</a:t>
            </a:r>
            <a:r>
              <a:rPr lang="th-TH" spc="-5" dirty="0" smtClean="0">
                <a:latin typeface="TH SarabunPSK"/>
                <a:cs typeface="TH SarabunPSK"/>
              </a:rPr>
              <a:t>:00-19</a:t>
            </a:r>
            <a:r>
              <a:rPr lang="th-TH" spc="0" dirty="0" smtClean="0">
                <a:latin typeface="TH SarabunPSK"/>
                <a:cs typeface="TH SarabunPSK"/>
              </a:rPr>
              <a:t>:0</a:t>
            </a:r>
            <a:r>
              <a:rPr lang="th-TH" spc="-10" dirty="0" smtClean="0">
                <a:latin typeface="TH SarabunPSK"/>
                <a:cs typeface="TH SarabunPSK"/>
              </a:rPr>
              <a:t>0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.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รี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กวา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“</a:t>
            </a:r>
            <a:r>
              <a:rPr lang="en-US" spc="-10" dirty="0" smtClean="0">
                <a:latin typeface="TH SarabunPSK"/>
                <a:cs typeface="TH SarabunPSK"/>
              </a:rPr>
              <a:t>afternoon</a:t>
            </a:r>
            <a:r>
              <a:rPr lang="en-US" spc="170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d</a:t>
            </a:r>
            <a:r>
              <a:rPr lang="en-US" spc="-5" dirty="0" smtClean="0">
                <a:latin typeface="TH SarabunPSK"/>
                <a:cs typeface="TH SarabunPSK"/>
              </a:rPr>
              <a:t>r</a:t>
            </a:r>
            <a:r>
              <a:rPr lang="en-US" spc="-10" dirty="0" smtClean="0">
                <a:latin typeface="TH SarabunPSK"/>
                <a:cs typeface="TH SarabunPSK"/>
              </a:rPr>
              <a:t>i</a:t>
            </a:r>
            <a:r>
              <a:rPr lang="en-US" spc="-15" dirty="0" smtClean="0">
                <a:latin typeface="TH SarabunPSK"/>
                <a:cs typeface="TH SarabunPSK"/>
              </a:rPr>
              <a:t>v</a:t>
            </a:r>
            <a:r>
              <a:rPr lang="en-US" spc="-10" dirty="0" smtClean="0">
                <a:latin typeface="TH SarabunPSK"/>
                <a:cs typeface="TH SarabunPSK"/>
              </a:rPr>
              <a:t>e </a:t>
            </a:r>
            <a:r>
              <a:rPr lang="en-US" spc="-175" dirty="0" smtClean="0">
                <a:latin typeface="TH SarabunPSK"/>
                <a:cs typeface="TH SarabunPSK"/>
              </a:rPr>
              <a:t> </a:t>
            </a:r>
            <a:r>
              <a:rPr lang="en-US" spc="-5" dirty="0" smtClean="0">
                <a:latin typeface="TH SarabunPSK"/>
                <a:cs typeface="TH SarabunPSK"/>
              </a:rPr>
              <a:t>t</a:t>
            </a:r>
            <a:r>
              <a:rPr lang="en-US" spc="-10" dirty="0" smtClean="0">
                <a:latin typeface="TH SarabunPSK"/>
                <a:cs typeface="TH SarabunPSK"/>
              </a:rPr>
              <a:t>im</a:t>
            </a:r>
            <a:r>
              <a:rPr lang="en-US" spc="-5" dirty="0" smtClean="0">
                <a:latin typeface="TH SarabunPSK"/>
                <a:cs typeface="TH SarabunPSK"/>
              </a:rPr>
              <a:t>e”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ช</a:t>
            </a:r>
            <a:r>
              <a:rPr lang="th-TH" spc="5" dirty="0" smtClean="0">
                <a:latin typeface="TH SarabunPSK"/>
                <a:cs typeface="TH SarabunPSK"/>
              </a:rPr>
              <a:t>วง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บร</a:t>
            </a:r>
            <a:r>
              <a:rPr lang="th-TH" spc="-5" dirty="0" smtClean="0">
                <a:latin typeface="TH SarabunPSK"/>
                <a:cs typeface="TH SarabunPSK"/>
              </a:rPr>
              <a:t>ถก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5" dirty="0" smtClean="0">
                <a:latin typeface="TH SarabunPSK"/>
                <a:cs typeface="TH SarabunPSK"/>
              </a:rPr>
              <a:t>ับ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5" dirty="0" smtClean="0">
                <a:latin typeface="TH SarabunPSK"/>
                <a:cs typeface="TH SarabunPSK"/>
              </a:rPr>
              <a:t>า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 ต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นเย็นหลั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เลิ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งาน</a:t>
            </a:r>
            <a:endParaRPr lang="th-TH" dirty="0" smtClean="0">
              <a:latin typeface="TH SarabunPSK"/>
              <a:cs typeface="TH SarabunPSK"/>
            </a:endParaRPr>
          </a:p>
          <a:p>
            <a:pPr marL="127634" indent="0" algn="thaiDist">
              <a:spcBef>
                <a:spcPts val="55"/>
              </a:spcBef>
              <a:buNone/>
            </a:pPr>
            <a:r>
              <a:rPr lang="th-TH" spc="-15" dirty="0" smtClean="0">
                <a:latin typeface="TH SarabunPSK"/>
                <a:cs typeface="TH SarabunPSK"/>
              </a:rPr>
              <a:t>3</a:t>
            </a:r>
            <a:r>
              <a:rPr lang="th-TH" spc="-5" dirty="0" smtClean="0">
                <a:latin typeface="TH SarabunPSK"/>
                <a:cs typeface="TH SarabunPSK"/>
              </a:rPr>
              <a:t>.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B</a:t>
            </a:r>
            <a:r>
              <a:rPr lang="en-US" spc="-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เว</a:t>
            </a:r>
            <a:r>
              <a:rPr lang="th-TH" spc="-10" dirty="0" smtClean="0">
                <a:latin typeface="TH SarabunPSK"/>
                <a:cs typeface="TH SarabunPSK"/>
              </a:rPr>
              <a:t>ลาร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วาง </a:t>
            </a:r>
            <a:r>
              <a:rPr lang="th-TH" spc="-15" dirty="0" smtClean="0">
                <a:latin typeface="TH SarabunPSK"/>
                <a:cs typeface="TH SarabunPSK"/>
              </a:rPr>
              <a:t>09</a:t>
            </a:r>
            <a:r>
              <a:rPr lang="th-TH" spc="-5" dirty="0" smtClean="0">
                <a:latin typeface="TH SarabunPSK"/>
                <a:cs typeface="TH SarabunPSK"/>
              </a:rPr>
              <a:t>:</a:t>
            </a:r>
            <a:r>
              <a:rPr lang="th-TH" spc="-15" dirty="0" smtClean="0">
                <a:latin typeface="TH SarabunPSK"/>
                <a:cs typeface="TH SarabunPSK"/>
              </a:rPr>
              <a:t>00</a:t>
            </a:r>
            <a:r>
              <a:rPr lang="th-TH" spc="-5" dirty="0" smtClean="0">
                <a:latin typeface="TH SarabunPSK"/>
                <a:cs typeface="TH SarabunPSK"/>
              </a:rPr>
              <a:t>-</a:t>
            </a:r>
            <a:r>
              <a:rPr lang="th-TH" spc="-15" dirty="0" smtClean="0">
                <a:latin typeface="TH SarabunPSK"/>
                <a:cs typeface="TH SarabunPSK"/>
              </a:rPr>
              <a:t>15</a:t>
            </a:r>
            <a:r>
              <a:rPr lang="th-TH" spc="-5" dirty="0" smtClean="0">
                <a:latin typeface="TH SarabunPSK"/>
                <a:cs typeface="TH SarabunPSK"/>
              </a:rPr>
              <a:t>:</a:t>
            </a:r>
            <a:r>
              <a:rPr lang="th-TH" spc="-15" dirty="0" smtClean="0">
                <a:latin typeface="TH SarabunPSK"/>
                <a:cs typeface="TH SarabunPSK"/>
              </a:rPr>
              <a:t>0</a:t>
            </a:r>
            <a:r>
              <a:rPr lang="th-TH" spc="-10" dirty="0" smtClean="0">
                <a:latin typeface="TH SarabunPSK"/>
                <a:cs typeface="TH SarabunPSK"/>
              </a:rPr>
              <a:t>0 </a:t>
            </a:r>
            <a:r>
              <a:rPr lang="th-TH" spc="-5" dirty="0" smtClean="0">
                <a:latin typeface="TH SarabunPSK"/>
                <a:cs typeface="TH SarabunPSK"/>
              </a:rPr>
              <a:t>น.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เรีย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วา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“</a:t>
            </a:r>
            <a:r>
              <a:rPr lang="en-US" spc="-10" dirty="0" smtClean="0">
                <a:latin typeface="TH SarabunPSK"/>
                <a:cs typeface="TH SarabunPSK"/>
              </a:rPr>
              <a:t>run </a:t>
            </a:r>
            <a:r>
              <a:rPr lang="en-US" spc="-5" dirty="0" smtClean="0">
                <a:latin typeface="TH SarabunPSK"/>
                <a:cs typeface="TH SarabunPSK"/>
              </a:rPr>
              <a:t>of</a:t>
            </a:r>
            <a:r>
              <a:rPr lang="en-US" spc="5" dirty="0" smtClean="0">
                <a:latin typeface="TH SarabunPSK"/>
                <a:cs typeface="TH SarabunPSK"/>
              </a:rPr>
              <a:t> </a:t>
            </a:r>
            <a:r>
              <a:rPr lang="en-US" spc="0" dirty="0" smtClean="0">
                <a:latin typeface="TH SarabunPSK"/>
                <a:cs typeface="TH SarabunPSK"/>
              </a:rPr>
              <a:t>s</a:t>
            </a:r>
            <a:r>
              <a:rPr lang="en-US" spc="-5" dirty="0" smtClean="0">
                <a:latin typeface="TH SarabunPSK"/>
                <a:cs typeface="TH SarabunPSK"/>
              </a:rPr>
              <a:t>tat</a:t>
            </a:r>
            <a:r>
              <a:rPr lang="en-US" spc="-10" dirty="0" smtClean="0">
                <a:latin typeface="TH SarabunPSK"/>
                <a:cs typeface="TH SarabunPSK"/>
              </a:rPr>
              <a:t>ion</a:t>
            </a:r>
            <a:r>
              <a:rPr lang="en-US" spc="0" dirty="0" smtClean="0">
                <a:latin typeface="TH SarabunPSK"/>
                <a:cs typeface="TH SarabunPSK"/>
              </a:rPr>
              <a:t>”(</a:t>
            </a:r>
            <a:r>
              <a:rPr lang="en-US" spc="-15" dirty="0" smtClean="0">
                <a:latin typeface="TH SarabunPSK"/>
                <a:cs typeface="TH SarabunPSK"/>
              </a:rPr>
              <a:t>R</a:t>
            </a:r>
            <a:r>
              <a:rPr lang="en-US" spc="-10" dirty="0" smtClean="0">
                <a:latin typeface="TH SarabunPSK"/>
                <a:cs typeface="TH SarabunPSK"/>
              </a:rPr>
              <a:t>OS</a:t>
            </a:r>
            <a:r>
              <a:rPr lang="en-US" spc="0" dirty="0" smtClean="0">
                <a:latin typeface="TH SarabunPSK"/>
                <a:cs typeface="TH SarabunPSK"/>
              </a:rPr>
              <a:t>)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เวล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วั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ุ่มแม่บานรว</a:t>
            </a:r>
            <a:r>
              <a:rPr lang="th-TH" spc="-15" dirty="0" smtClean="0">
                <a:latin typeface="TH SarabunPSK"/>
                <a:cs typeface="TH SarabunPSK"/>
              </a:rPr>
              <a:t>มไ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0" dirty="0" smtClean="0">
                <a:latin typeface="TH SarabunPSK"/>
                <a:cs typeface="TH SarabunPSK"/>
              </a:rPr>
              <a:t>ึ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ลุ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วัยรุน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ํา</a:t>
            </a:r>
            <a:r>
              <a:rPr lang="th-TH" spc="-10" dirty="0" smtClean="0">
                <a:latin typeface="TH SarabunPSK"/>
                <a:cs typeface="TH SarabunPSK"/>
              </a:rPr>
              <a:t>งาน</a:t>
            </a:r>
            <a:r>
              <a:rPr lang="th-TH" spc="-20" dirty="0" smtClean="0">
                <a:latin typeface="TH SarabunPSK"/>
                <a:cs typeface="TH SarabunPSK"/>
              </a:rPr>
              <a:t>ออฟฟ</a:t>
            </a:r>
            <a:r>
              <a:rPr lang="th-TH" spc="-5" dirty="0" smtClean="0">
                <a:latin typeface="TH SarabunPSK"/>
                <a:cs typeface="TH SarabunPSK"/>
              </a:rPr>
              <a:t>ต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00520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15" dirty="0" smtClean="0">
                <a:latin typeface="TH SarabunPSK"/>
                <a:cs typeface="TH SarabunPSK"/>
              </a:rPr>
              <a:t>ทย</a:t>
            </a:r>
            <a:r>
              <a:rPr lang="th-TH" b="1" spc="-5" dirty="0" smtClean="0">
                <a:latin typeface="TH SarabunPSK"/>
                <a:cs typeface="TH SarabunPSK"/>
              </a:rPr>
              <a:t>ุกร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ป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เภ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5" dirty="0" smtClean="0">
                <a:latin typeface="TH SarabunPSK"/>
                <a:cs typeface="TH SarabunPSK"/>
              </a:rPr>
              <a:t>ธุรกิจ</a:t>
            </a: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marR="16510" indent="457200" algn="thaiDist">
              <a:lnSpc>
                <a:spcPct val="108100"/>
              </a:lnSpc>
              <a:tabLst>
                <a:tab pos="845819" algn="l"/>
              </a:tabLst>
            </a:pPr>
            <a:r>
              <a:rPr lang="en-US" spc="10" dirty="0" smtClean="0">
                <a:latin typeface="TH SarabunPSK"/>
                <a:cs typeface="TH SarabunPSK"/>
              </a:rPr>
              <a:t>4</a:t>
            </a:r>
            <a:r>
              <a:rPr lang="en-US" spc="-5" dirty="0" smtClean="0">
                <a:latin typeface="TH SarabunPSK"/>
                <a:cs typeface="TH SarabunPSK"/>
              </a:rPr>
              <a:t>.</a:t>
            </a:r>
            <a:r>
              <a:rPr lang="en-US" spc="55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C</a:t>
            </a:r>
            <a:r>
              <a:rPr lang="th-TH" spc="-1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15" dirty="0" smtClean="0">
                <a:latin typeface="TH SarabunPSK"/>
                <a:cs typeface="TH SarabunPSK"/>
              </a:rPr>
              <a:t>วงเวล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า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45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19</a:t>
            </a:r>
            <a:r>
              <a:rPr lang="th-TH" spc="-5" dirty="0" smtClean="0">
                <a:latin typeface="TH SarabunPSK"/>
                <a:cs typeface="TH SarabunPSK"/>
              </a:rPr>
              <a:t>:</a:t>
            </a:r>
            <a:r>
              <a:rPr lang="th-TH" spc="20" dirty="0" smtClean="0">
                <a:latin typeface="TH SarabunPSK"/>
                <a:cs typeface="TH SarabunPSK"/>
              </a:rPr>
              <a:t>0</a:t>
            </a:r>
            <a:r>
              <a:rPr lang="th-TH" spc="-10" dirty="0" smtClean="0">
                <a:latin typeface="TH SarabunPSK"/>
                <a:cs typeface="TH SarabunPSK"/>
              </a:rPr>
              <a:t>0</a:t>
            </a:r>
            <a:r>
              <a:rPr lang="th-TH" spc="45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.</a:t>
            </a:r>
            <a:r>
              <a:rPr lang="th-TH" spc="55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ไป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15" dirty="0" smtClean="0">
                <a:latin typeface="TH SarabunPSK"/>
                <a:cs typeface="TH SarabunPSK"/>
              </a:rPr>
              <a:t>ึง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15" dirty="0" smtClean="0">
                <a:latin typeface="TH SarabunPSK"/>
                <a:cs typeface="TH SarabunPSK"/>
              </a:rPr>
              <a:t>ดส</a:t>
            </a:r>
            <a:r>
              <a:rPr lang="th-TH" spc="10" dirty="0" smtClean="0">
                <a:latin typeface="TH SarabunPSK"/>
                <a:cs typeface="TH SarabunPSK"/>
              </a:rPr>
              <a:t>ถา</a:t>
            </a:r>
            <a:r>
              <a:rPr lang="th-TH" spc="-5" dirty="0" smtClean="0">
                <a:latin typeface="TH SarabunPSK"/>
                <a:cs typeface="TH SarabunPSK"/>
              </a:rPr>
              <a:t>นี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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15" dirty="0" smtClean="0">
                <a:latin typeface="TH SarabunPSK"/>
                <a:cs typeface="TH SarabunPSK"/>
              </a:rPr>
              <a:t>วงเว</a:t>
            </a:r>
            <a:r>
              <a:rPr lang="th-TH" spc="25" dirty="0" smtClean="0">
                <a:latin typeface="TH SarabunPSK"/>
                <a:cs typeface="TH SarabunPSK"/>
              </a:rPr>
              <a:t>ล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15" dirty="0" smtClean="0">
                <a:latin typeface="TH SarabunPSK"/>
                <a:cs typeface="TH SarabunPSK"/>
              </a:rPr>
              <a:t>คนจ</a:t>
            </a:r>
            <a:r>
              <a:rPr lang="th-TH" spc="5" dirty="0" smtClean="0">
                <a:latin typeface="TH SarabunPSK"/>
                <a:cs typeface="TH SarabunPSK"/>
              </a:rPr>
              <a:t>ะอ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15" dirty="0" smtClean="0">
                <a:latin typeface="TH SarabunPSK"/>
                <a:cs typeface="TH SarabunPSK"/>
              </a:rPr>
              <a:t>า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5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15" dirty="0" smtClean="0">
                <a:latin typeface="TH SarabunPSK"/>
                <a:cs typeface="TH SarabunPSK"/>
              </a:rPr>
              <a:t>วง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5" dirty="0" smtClean="0">
                <a:latin typeface="TH SarabunPSK"/>
                <a:cs typeface="TH SarabunPSK"/>
              </a:rPr>
              <a:t>ึ</a:t>
            </a:r>
            <a:r>
              <a:rPr lang="th-TH" spc="10" dirty="0" smtClean="0">
                <a:latin typeface="TH SarabunPSK"/>
                <a:cs typeface="TH SarabunPSK"/>
              </a:rPr>
              <a:t>กไ</a:t>
            </a:r>
            <a:r>
              <a:rPr lang="th-TH" spc="15" dirty="0" smtClean="0">
                <a:latin typeface="TH SarabunPSK"/>
                <a:cs typeface="TH SarabunPSK"/>
              </a:rPr>
              <a:t>ป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ว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(</a:t>
            </a:r>
            <a:r>
              <a:rPr lang="th-TH" spc="-5" dirty="0" smtClean="0">
                <a:latin typeface="TH SarabunPSK"/>
                <a:cs typeface="TH SarabunPSK"/>
              </a:rPr>
              <a:t>หลัง </a:t>
            </a:r>
            <a:r>
              <a:rPr lang="th-TH" spc="-10" dirty="0" smtClean="0">
                <a:latin typeface="TH SarabunPSK"/>
                <a:cs typeface="TH SarabunPSK"/>
              </a:rPr>
              <a:t>4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ุ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ีผู</a:t>
            </a:r>
            <a:r>
              <a:rPr lang="th-TH" spc="-20" dirty="0" smtClean="0">
                <a:latin typeface="TH SarabunPSK"/>
                <a:cs typeface="TH SarabunPSK"/>
              </a:rPr>
              <a:t>ฟ</a:t>
            </a:r>
            <a:r>
              <a:rPr lang="th-TH" spc="0" dirty="0" smtClean="0">
                <a:latin typeface="TH SarabunPSK"/>
                <a:cs typeface="TH SarabunPSK"/>
              </a:rPr>
              <a:t>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กข</a:t>
            </a:r>
            <a:r>
              <a:rPr lang="th-TH" spc="-5" dirty="0" smtClean="0">
                <a:latin typeface="TH SarabunPSK"/>
                <a:cs typeface="TH SarabunPSK"/>
              </a:rPr>
              <a:t>ึ้น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ด</a:t>
            </a:r>
            <a:r>
              <a:rPr lang="th-TH" spc="-15" dirty="0" smtClean="0">
                <a:latin typeface="TH SarabunPSK"/>
                <a:cs typeface="TH SarabunPSK"/>
              </a:rPr>
              <a:t>แก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ลุ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วัยรุน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ลุ</a:t>
            </a:r>
            <a:r>
              <a:rPr lang="th-TH" spc="-15" dirty="0" smtClean="0">
                <a:latin typeface="TH SarabunPSK"/>
                <a:cs typeface="TH SarabunPSK"/>
              </a:rPr>
              <a:t>มค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ํา</a:t>
            </a:r>
            <a:r>
              <a:rPr lang="th-TH" spc="-10" dirty="0" smtClean="0">
                <a:latin typeface="TH SarabunPSK"/>
                <a:cs typeface="TH SarabunPSK"/>
              </a:rPr>
              <a:t>งานต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ลาง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ืน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รว</a:t>
            </a:r>
            <a:r>
              <a:rPr lang="th-TH" spc="-15" dirty="0" smtClean="0">
                <a:latin typeface="TH SarabunPSK"/>
                <a:cs typeface="TH SarabunPSK"/>
              </a:rPr>
              <a:t>มถ</a:t>
            </a:r>
            <a:r>
              <a:rPr lang="th-TH" spc="0" dirty="0" smtClean="0">
                <a:latin typeface="TH SarabunPSK"/>
                <a:cs typeface="TH SarabunPSK"/>
              </a:rPr>
              <a:t>ึ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ลุ</a:t>
            </a:r>
            <a:r>
              <a:rPr lang="th-TH" spc="-15" dirty="0" smtClean="0">
                <a:latin typeface="TH SarabunPSK"/>
                <a:cs typeface="TH SarabunPSK"/>
              </a:rPr>
              <a:t>มค</a:t>
            </a:r>
            <a:r>
              <a:rPr lang="th-TH" spc="-10" dirty="0" smtClean="0">
                <a:latin typeface="TH SarabunPSK"/>
                <a:cs typeface="TH SarabunPSK"/>
              </a:rPr>
              <a:t>นน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นดึก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98432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15" dirty="0" smtClean="0">
                <a:latin typeface="TH SarabunPSK"/>
                <a:cs typeface="TH SarabunPSK"/>
              </a:rPr>
              <a:t>ทย</a:t>
            </a:r>
            <a:r>
              <a:rPr lang="th-TH" b="1" spc="-5" dirty="0" smtClean="0">
                <a:latin typeface="TH SarabunPSK"/>
                <a:cs typeface="TH SarabunPSK"/>
              </a:rPr>
              <a:t>ุกร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ป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เภ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5" dirty="0" smtClean="0">
                <a:latin typeface="TH SarabunPSK"/>
                <a:cs typeface="TH SarabunPSK"/>
              </a:rPr>
              <a:t>ธุรกิจ</a:t>
            </a: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97865" lvl="1" indent="-228600" algn="thaiDist">
              <a:lnSpc>
                <a:spcPct val="100000"/>
              </a:lnSpc>
              <a:spcBef>
                <a:spcPts val="165"/>
              </a:spcBef>
              <a:buFont typeface="TH SarabunPSK"/>
              <a:buAutoNum type="arabicPeriod" startAt="3"/>
              <a:tabLst>
                <a:tab pos="697865" algn="l"/>
              </a:tabLst>
            </a:pPr>
            <a:r>
              <a:rPr lang="th-TH" sz="3200" b="1" spc="-10" dirty="0" smtClean="0">
                <a:latin typeface="TH SarabunPSK"/>
                <a:cs typeface="TH SarabunPSK"/>
              </a:rPr>
              <a:t>การ</a:t>
            </a:r>
            <a:r>
              <a:rPr lang="th-TH" sz="3200" b="1" spc="-5" dirty="0" smtClean="0">
                <a:latin typeface="TH SarabunPSK"/>
                <a:cs typeface="TH SarabunPSK"/>
              </a:rPr>
              <a:t>แ</a:t>
            </a:r>
            <a:r>
              <a:rPr lang="th-TH" sz="3200" b="1" spc="-15" dirty="0" smtClean="0">
                <a:latin typeface="TH SarabunPSK"/>
                <a:cs typeface="TH SarabunPSK"/>
              </a:rPr>
              <a:t>พ</a:t>
            </a:r>
            <a:r>
              <a:rPr lang="th-TH" sz="3200" b="1" spc="-5" dirty="0" smtClean="0">
                <a:latin typeface="TH SarabunPSK"/>
                <a:cs typeface="TH SarabunPSK"/>
              </a:rPr>
              <a:t>รกร</a:t>
            </a:r>
            <a:r>
              <a:rPr lang="th-TH" sz="3200" b="1" spc="-15" dirty="0" smtClean="0">
                <a:latin typeface="TH SarabunPSK"/>
                <a:cs typeface="TH SarabunPSK"/>
              </a:rPr>
              <a:t>ะ</a:t>
            </a:r>
            <a:r>
              <a:rPr lang="th-TH" sz="3200" b="1" spc="-10" dirty="0" smtClean="0">
                <a:latin typeface="TH SarabunPSK"/>
                <a:cs typeface="TH SarabunPSK"/>
              </a:rPr>
              <a:t>จาย (</a:t>
            </a:r>
            <a:r>
              <a:rPr lang="en-US" sz="3200" b="1" spc="-5" dirty="0" smtClean="0">
                <a:latin typeface="TH SarabunPSK"/>
                <a:cs typeface="TH SarabunPSK"/>
              </a:rPr>
              <a:t>di</a:t>
            </a:r>
            <a:r>
              <a:rPr lang="en-US" sz="3200" b="1" spc="-10" dirty="0" smtClean="0">
                <a:latin typeface="TH SarabunPSK"/>
                <a:cs typeface="TH SarabunPSK"/>
              </a:rPr>
              <a:t>st</a:t>
            </a:r>
            <a:r>
              <a:rPr lang="en-US" sz="3200" b="1" spc="-5" dirty="0" smtClean="0">
                <a:latin typeface="TH SarabunPSK"/>
                <a:cs typeface="TH SarabunPSK"/>
              </a:rPr>
              <a:t>ribu</a:t>
            </a:r>
            <a:r>
              <a:rPr lang="en-US" sz="3200" b="1" spc="-10" dirty="0" smtClean="0">
                <a:latin typeface="TH SarabunPSK"/>
                <a:cs typeface="TH SarabunPSK"/>
              </a:rPr>
              <a:t>t</a:t>
            </a:r>
            <a:r>
              <a:rPr lang="en-US" sz="3200" b="1" spc="-5" dirty="0" smtClean="0">
                <a:latin typeface="TH SarabunPSK"/>
                <a:cs typeface="TH SarabunPSK"/>
              </a:rPr>
              <a:t>io</a:t>
            </a:r>
            <a:r>
              <a:rPr lang="en-US" sz="3200" b="1" spc="-15" dirty="0" smtClean="0">
                <a:latin typeface="TH SarabunPSK"/>
                <a:cs typeface="TH SarabunPSK"/>
              </a:rPr>
              <a:t>n</a:t>
            </a:r>
            <a:r>
              <a:rPr lang="en-US" sz="3200" b="1" spc="-5" dirty="0" smtClean="0">
                <a:latin typeface="TH SarabunPSK"/>
                <a:cs typeface="TH SarabunPSK"/>
              </a:rPr>
              <a:t>)</a:t>
            </a:r>
            <a:endParaRPr lang="en-US" sz="3200" dirty="0" smtClean="0">
              <a:latin typeface="TH SarabunPSK"/>
              <a:cs typeface="TH SarabunPSK"/>
            </a:endParaRPr>
          </a:p>
          <a:p>
            <a:pPr marL="12700" marR="12700" indent="0" algn="thaiDist">
              <a:lnSpc>
                <a:spcPct val="108100"/>
              </a:lnSpc>
              <a:buNone/>
            </a:pPr>
            <a:r>
              <a:rPr lang="th-TH" spc="5" dirty="0" smtClean="0">
                <a:latin typeface="TH SarabunPSK"/>
                <a:cs typeface="TH SarabunPSK"/>
              </a:rPr>
              <a:t>	เ</a:t>
            </a:r>
            <a:r>
              <a:rPr lang="th-TH" spc="10" dirty="0" smtClean="0">
                <a:latin typeface="TH SarabunPSK"/>
                <a:cs typeface="TH SarabunPSK"/>
              </a:rPr>
              <a:t>ทค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าวห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15" dirty="0" smtClean="0">
                <a:latin typeface="TH SarabunPSK"/>
                <a:cs typeface="TH SarabunPSK"/>
              </a:rPr>
              <a:t>าใน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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15" dirty="0" smtClean="0">
                <a:latin typeface="TH SarabunPSK"/>
                <a:cs typeface="TH SarabunPSK"/>
              </a:rPr>
              <a:t>งผลใ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ร</a:t>
            </a:r>
            <a:r>
              <a:rPr lang="th-TH" spc="15" dirty="0" smtClean="0">
                <a:latin typeface="TH SarabunPSK"/>
                <a:cs typeface="TH SarabunPSK"/>
              </a:rPr>
              <a:t>ูป</a:t>
            </a:r>
            <a:r>
              <a:rPr lang="th-TH" spc="10" dirty="0" smtClean="0">
                <a:latin typeface="TH SarabunPSK"/>
                <a:cs typeface="TH SarabunPSK"/>
              </a:rPr>
              <a:t>แบบกา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15" dirty="0" smtClean="0">
                <a:latin typeface="TH SarabunPSK"/>
                <a:cs typeface="TH SarabunPSK"/>
              </a:rPr>
              <a:t>ง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ยง</a:t>
            </a:r>
            <a:r>
              <a:rPr lang="th-TH" spc="10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15" dirty="0" smtClean="0">
                <a:latin typeface="TH SarabunPSK"/>
                <a:cs typeface="TH SarabunPSK"/>
              </a:rPr>
              <a:t>หล</a:t>
            </a:r>
            <a:r>
              <a:rPr lang="th-TH" spc="10" dirty="0" smtClean="0">
                <a:latin typeface="TH SarabunPSK"/>
                <a:cs typeface="TH SarabunPSK"/>
              </a:rPr>
              <a:t>าก</a:t>
            </a:r>
            <a:r>
              <a:rPr lang="th-TH" spc="15" dirty="0" smtClean="0">
                <a:latin typeface="TH SarabunPSK"/>
                <a:cs typeface="TH SarabunPSK"/>
              </a:rPr>
              <a:t>หล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มาก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ึ</a:t>
            </a:r>
            <a:r>
              <a:rPr lang="th-TH" spc="15" dirty="0" smtClean="0">
                <a:latin typeface="TH SarabunPSK"/>
                <a:cs typeface="TH SarabunPSK"/>
              </a:rPr>
              <a:t>้น 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กท</a:t>
            </a:r>
            <a:r>
              <a:rPr lang="th-TH" spc="0" dirty="0" smtClean="0">
                <a:latin typeface="TH SarabunPSK"/>
                <a:cs typeface="TH SarabunPSK"/>
              </a:rPr>
              <a:t>ั้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เนื่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หาสารยั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10" dirty="0" smtClean="0">
                <a:latin typeface="TH SarabunPSK"/>
                <a:cs typeface="TH SarabunPSK"/>
              </a:rPr>
              <a:t>ยาย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บเ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10" dirty="0" smtClean="0">
                <a:latin typeface="TH SarabunPSK"/>
                <a:cs typeface="TH SarabunPSK"/>
              </a:rPr>
              <a:t>ตจา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สื่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เสีย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ปสูสื่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ภ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เสีย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ดว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5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(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า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งใน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ุลนารี</a:t>
            </a:r>
            <a:r>
              <a:rPr lang="th-TH" spc="-1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เสื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รจน,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0" dirty="0" smtClean="0">
                <a:latin typeface="TH SarabunPSK"/>
                <a:cs typeface="TH SarabunPSK"/>
              </a:rPr>
              <a:t>.</a:t>
            </a:r>
            <a:r>
              <a:rPr lang="th-TH" spc="-15" dirty="0" smtClean="0">
                <a:latin typeface="TH SarabunPSK"/>
                <a:cs typeface="TH SarabunPSK"/>
              </a:rPr>
              <a:t>341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97811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15" dirty="0" smtClean="0">
                <a:latin typeface="TH SarabunPSK"/>
                <a:cs typeface="TH SarabunPSK"/>
              </a:rPr>
              <a:t>ทย</a:t>
            </a:r>
            <a:r>
              <a:rPr lang="th-TH" b="1" spc="-5" dirty="0" smtClean="0">
                <a:latin typeface="TH SarabunPSK"/>
                <a:cs typeface="TH SarabunPSK"/>
              </a:rPr>
              <a:t>ุกร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ป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เภ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5" dirty="0" smtClean="0">
                <a:latin typeface="TH SarabunPSK"/>
                <a:cs typeface="TH SarabunPSK"/>
              </a:rPr>
              <a:t>ธุรกิจ</a:t>
            </a: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0" indent="0">
              <a:lnSpc>
                <a:spcPct val="100000"/>
              </a:lnSpc>
              <a:spcBef>
                <a:spcPts val="155"/>
              </a:spcBef>
              <a:buNone/>
            </a:pPr>
            <a:r>
              <a:rPr lang="th-TH" sz="3600" spc="-5" dirty="0" smtClean="0">
                <a:latin typeface="TH SarabunPSK"/>
                <a:cs typeface="TH SarabunPSK"/>
              </a:rPr>
              <a:t>- </a:t>
            </a:r>
            <a:r>
              <a:rPr lang="th-TH" sz="3600" spc="5" dirty="0" smtClean="0">
                <a:latin typeface="TH SarabunPSK"/>
                <a:cs typeface="TH SarabunPSK"/>
              </a:rPr>
              <a:t> </a:t>
            </a:r>
            <a:r>
              <a:rPr lang="th-TH" sz="3600" spc="-5" dirty="0" smtClean="0">
                <a:latin typeface="TH SarabunPSK"/>
                <a:cs typeface="TH SarabunPSK"/>
              </a:rPr>
              <a:t>รูป</a:t>
            </a:r>
            <a:r>
              <a:rPr lang="th-TH" sz="3600" spc="-15" dirty="0" smtClean="0">
                <a:latin typeface="TH SarabunPSK"/>
                <a:cs typeface="TH SarabunPSK"/>
              </a:rPr>
              <a:t>แ</a:t>
            </a:r>
            <a:r>
              <a:rPr lang="th-TH" sz="3600" spc="-10" dirty="0" smtClean="0">
                <a:latin typeface="TH SarabunPSK"/>
                <a:cs typeface="TH SarabunPSK"/>
              </a:rPr>
              <a:t>บบ</a:t>
            </a:r>
            <a:r>
              <a:rPr lang="th-TH" sz="3600" spc="-15" dirty="0" smtClean="0">
                <a:latin typeface="TH SarabunPSK"/>
                <a:cs typeface="TH SarabunPSK"/>
              </a:rPr>
              <a:t>ก</a:t>
            </a:r>
            <a:r>
              <a:rPr lang="th-TH" sz="3600" spc="-10" dirty="0" smtClean="0">
                <a:latin typeface="TH SarabunPSK"/>
                <a:cs typeface="TH SarabunPSK"/>
              </a:rPr>
              <a:t>ารส</a:t>
            </a:r>
            <a:r>
              <a:rPr lang="th-TH" sz="3600" spc="-20" dirty="0" smtClean="0">
                <a:latin typeface="TH SarabunPSK"/>
                <a:cs typeface="TH SarabunPSK"/>
              </a:rPr>
              <a:t></a:t>
            </a:r>
            <a:r>
              <a:rPr lang="th-TH" sz="3600" spc="-10" dirty="0" smtClean="0">
                <a:latin typeface="TH SarabunPSK"/>
                <a:cs typeface="TH SarabunPSK"/>
              </a:rPr>
              <a:t>ง</a:t>
            </a:r>
            <a:r>
              <a:rPr lang="th-TH" sz="3600" spc="-15" dirty="0" smtClean="0">
                <a:latin typeface="TH SarabunPSK"/>
                <a:cs typeface="TH SarabunPSK"/>
              </a:rPr>
              <a:t>ก</a:t>
            </a:r>
            <a:r>
              <a:rPr lang="th-TH" sz="3600" spc="-5" dirty="0" smtClean="0">
                <a:latin typeface="TH SarabunPSK"/>
                <a:cs typeface="TH SarabunPSK"/>
              </a:rPr>
              <a:t>ร</a:t>
            </a:r>
            <a:r>
              <a:rPr lang="th-TH" sz="3600" spc="-20" dirty="0" smtClean="0">
                <a:latin typeface="TH SarabunPSK"/>
                <a:cs typeface="TH SarabunPSK"/>
              </a:rPr>
              <a:t>ะ</a:t>
            </a:r>
            <a:r>
              <a:rPr lang="th-TH" sz="3600" spc="-10" dirty="0" smtClean="0">
                <a:latin typeface="TH SarabunPSK"/>
                <a:cs typeface="TH SarabunPSK"/>
              </a:rPr>
              <a:t>จา</a:t>
            </a:r>
            <a:r>
              <a:rPr lang="th-TH" sz="3600" spc="-5" dirty="0" smtClean="0">
                <a:latin typeface="TH SarabunPSK"/>
                <a:cs typeface="TH SarabunPSK"/>
              </a:rPr>
              <a:t>ยเส</a:t>
            </a:r>
            <a:r>
              <a:rPr lang="th-TH" sz="3600" spc="-20" dirty="0" smtClean="0">
                <a:latin typeface="TH SarabunPSK"/>
                <a:cs typeface="TH SarabunPSK"/>
              </a:rPr>
              <a:t>ี</a:t>
            </a:r>
            <a:r>
              <a:rPr lang="th-TH" sz="3600" spc="-10" dirty="0" smtClean="0">
                <a:latin typeface="TH SarabunPSK"/>
                <a:cs typeface="TH SarabunPSK"/>
              </a:rPr>
              <a:t>ยง</a:t>
            </a:r>
            <a:endParaRPr lang="th-TH" sz="3600" dirty="0" smtClean="0">
              <a:latin typeface="TH SarabunPSK"/>
              <a:cs typeface="TH SarabunPSK"/>
            </a:endParaRPr>
          </a:p>
          <a:p>
            <a:pPr marL="927100" lvl="2" indent="-224790">
              <a:spcBef>
                <a:spcPts val="360"/>
              </a:spcBef>
              <a:buFont typeface="Arial"/>
              <a:buChar char="•"/>
              <a:tabLst>
                <a:tab pos="927100" algn="l"/>
              </a:tabLst>
            </a:pPr>
            <a:r>
              <a:rPr lang="en-US" sz="3600" spc="-10" dirty="0" smtClean="0">
                <a:latin typeface="TH SarabunPSK"/>
                <a:cs typeface="TH SarabunPSK"/>
              </a:rPr>
              <a:t>f</a:t>
            </a:r>
            <a:r>
              <a:rPr lang="en-US" sz="3600" spc="-5" dirty="0" smtClean="0">
                <a:latin typeface="TH SarabunPSK"/>
                <a:cs typeface="TH SarabunPSK"/>
              </a:rPr>
              <a:t>re</a:t>
            </a:r>
            <a:r>
              <a:rPr lang="en-US" sz="3600" spc="-15" dirty="0" smtClean="0">
                <a:latin typeface="TH SarabunPSK"/>
                <a:cs typeface="TH SarabunPSK"/>
              </a:rPr>
              <a:t>q</a:t>
            </a:r>
            <a:r>
              <a:rPr lang="en-US" sz="3600" spc="-10" dirty="0" smtClean="0">
                <a:latin typeface="TH SarabunPSK"/>
                <a:cs typeface="TH SarabunPSK"/>
              </a:rPr>
              <a:t>uen</a:t>
            </a:r>
            <a:r>
              <a:rPr lang="en-US" sz="3600" spc="-15" dirty="0" smtClean="0">
                <a:latin typeface="TH SarabunPSK"/>
                <a:cs typeface="TH SarabunPSK"/>
              </a:rPr>
              <a:t>c</a:t>
            </a:r>
            <a:r>
              <a:rPr lang="en-US" sz="3600" spc="-10" dirty="0" smtClean="0">
                <a:latin typeface="TH SarabunPSK"/>
                <a:cs typeface="TH SarabunPSK"/>
              </a:rPr>
              <a:t>y mo</a:t>
            </a:r>
            <a:r>
              <a:rPr lang="en-US" sz="3600" spc="-15" dirty="0" smtClean="0">
                <a:latin typeface="TH SarabunPSK"/>
                <a:cs typeface="TH SarabunPSK"/>
              </a:rPr>
              <a:t>d</a:t>
            </a:r>
            <a:r>
              <a:rPr lang="en-US" sz="3600" spc="-5" dirty="0" smtClean="0">
                <a:latin typeface="TH SarabunPSK"/>
                <a:cs typeface="TH SarabunPSK"/>
              </a:rPr>
              <a:t>ulat</a:t>
            </a:r>
            <a:r>
              <a:rPr lang="en-US" sz="3600" spc="-10" dirty="0" smtClean="0">
                <a:latin typeface="TH SarabunPSK"/>
                <a:cs typeface="TH SarabunPSK"/>
              </a:rPr>
              <a:t>ion (FM)/am</a:t>
            </a:r>
            <a:r>
              <a:rPr lang="en-US" sz="3600" spc="-15" dirty="0" smtClean="0">
                <a:latin typeface="TH SarabunPSK"/>
                <a:cs typeface="TH SarabunPSK"/>
              </a:rPr>
              <a:t>p</a:t>
            </a:r>
            <a:r>
              <a:rPr lang="en-US" sz="3600" spc="-5" dirty="0" smtClean="0">
                <a:latin typeface="TH SarabunPSK"/>
                <a:cs typeface="TH SarabunPSK"/>
              </a:rPr>
              <a:t>l</a:t>
            </a:r>
            <a:r>
              <a:rPr lang="en-US" sz="3600" spc="-10" dirty="0" smtClean="0">
                <a:latin typeface="TH SarabunPSK"/>
                <a:cs typeface="TH SarabunPSK"/>
              </a:rPr>
              <a:t>i</a:t>
            </a:r>
            <a:r>
              <a:rPr lang="en-US" sz="3600" spc="-5" dirty="0" smtClean="0">
                <a:latin typeface="TH SarabunPSK"/>
                <a:cs typeface="TH SarabunPSK"/>
              </a:rPr>
              <a:t>tu</a:t>
            </a:r>
            <a:r>
              <a:rPr lang="en-US" sz="3600" spc="-15" dirty="0" smtClean="0">
                <a:latin typeface="TH SarabunPSK"/>
                <a:cs typeface="TH SarabunPSK"/>
              </a:rPr>
              <a:t>d</a:t>
            </a:r>
            <a:r>
              <a:rPr lang="en-US" sz="3600" spc="-10" dirty="0" smtClean="0">
                <a:latin typeface="TH SarabunPSK"/>
                <a:cs typeface="TH SarabunPSK"/>
              </a:rPr>
              <a:t>e</a:t>
            </a:r>
            <a:r>
              <a:rPr lang="en-US" sz="3600" spc="15" dirty="0" smtClean="0">
                <a:latin typeface="TH SarabunPSK"/>
                <a:cs typeface="TH SarabunPSK"/>
              </a:rPr>
              <a:t> </a:t>
            </a:r>
            <a:r>
              <a:rPr lang="en-US" sz="3600" spc="-10" dirty="0" smtClean="0">
                <a:latin typeface="TH SarabunPSK"/>
                <a:cs typeface="TH SarabunPSK"/>
              </a:rPr>
              <a:t>mo</a:t>
            </a:r>
            <a:r>
              <a:rPr lang="en-US" sz="3600" spc="-15" dirty="0" smtClean="0">
                <a:latin typeface="TH SarabunPSK"/>
                <a:cs typeface="TH SarabunPSK"/>
              </a:rPr>
              <a:t>d</a:t>
            </a:r>
            <a:r>
              <a:rPr lang="en-US" sz="3600" spc="-5" dirty="0" smtClean="0">
                <a:latin typeface="TH SarabunPSK"/>
                <a:cs typeface="TH SarabunPSK"/>
              </a:rPr>
              <a:t>ulat</a:t>
            </a:r>
            <a:r>
              <a:rPr lang="en-US" sz="3600" spc="-10" dirty="0" smtClean="0">
                <a:latin typeface="TH SarabunPSK"/>
                <a:cs typeface="TH SarabunPSK"/>
              </a:rPr>
              <a:t>ion (</a:t>
            </a:r>
            <a:r>
              <a:rPr lang="en-US" sz="3600" spc="-15" dirty="0" smtClean="0">
                <a:latin typeface="TH SarabunPSK"/>
                <a:cs typeface="TH SarabunPSK"/>
              </a:rPr>
              <a:t>A</a:t>
            </a:r>
            <a:r>
              <a:rPr lang="en-US" sz="3600" spc="-10" dirty="0" smtClean="0">
                <a:latin typeface="TH SarabunPSK"/>
                <a:cs typeface="TH SarabunPSK"/>
              </a:rPr>
              <a:t>M)</a:t>
            </a:r>
            <a:endParaRPr lang="en-US" sz="3600" dirty="0" smtClean="0">
              <a:latin typeface="TH SarabunPSK"/>
              <a:cs typeface="TH SarabunPSK"/>
            </a:endParaRPr>
          </a:p>
          <a:p>
            <a:pPr marL="927100" lvl="2" indent="-224790">
              <a:spcBef>
                <a:spcPts val="360"/>
              </a:spcBef>
              <a:buFont typeface="Arial"/>
              <a:buChar char="•"/>
              <a:tabLst>
                <a:tab pos="927100" algn="l"/>
              </a:tabLst>
            </a:pPr>
            <a:r>
              <a:rPr lang="en-US" sz="3600" spc="0" dirty="0" smtClean="0">
                <a:latin typeface="TH SarabunPSK"/>
                <a:cs typeface="TH SarabunPSK"/>
              </a:rPr>
              <a:t>s</a:t>
            </a:r>
            <a:r>
              <a:rPr lang="en-US" sz="3600" spc="-5" dirty="0" smtClean="0">
                <a:latin typeface="TH SarabunPSK"/>
                <a:cs typeface="TH SarabunPSK"/>
              </a:rPr>
              <a:t>atell</a:t>
            </a:r>
            <a:r>
              <a:rPr lang="en-US" sz="3600" spc="-10" dirty="0" smtClean="0">
                <a:latin typeface="TH SarabunPSK"/>
                <a:cs typeface="TH SarabunPSK"/>
              </a:rPr>
              <a:t>i</a:t>
            </a:r>
            <a:r>
              <a:rPr lang="en-US" sz="3600" spc="-5" dirty="0" smtClean="0">
                <a:latin typeface="TH SarabunPSK"/>
                <a:cs typeface="TH SarabunPSK"/>
              </a:rPr>
              <a:t>te</a:t>
            </a:r>
            <a:r>
              <a:rPr lang="en-US" sz="3600" spc="5" dirty="0" smtClean="0">
                <a:latin typeface="TH SarabunPSK"/>
                <a:cs typeface="TH SarabunPSK"/>
              </a:rPr>
              <a:t> </a:t>
            </a:r>
            <a:r>
              <a:rPr lang="en-US" sz="3600" spc="-10" dirty="0" smtClean="0">
                <a:latin typeface="TH SarabunPSK"/>
                <a:cs typeface="TH SarabunPSK"/>
              </a:rPr>
              <a:t>C </a:t>
            </a:r>
            <a:r>
              <a:rPr lang="en-US" sz="3600" spc="-15" dirty="0" smtClean="0">
                <a:latin typeface="TH SarabunPSK"/>
                <a:cs typeface="TH SarabunPSK"/>
              </a:rPr>
              <a:t>b</a:t>
            </a:r>
            <a:r>
              <a:rPr lang="en-US" sz="3600" spc="-10" dirty="0" smtClean="0">
                <a:latin typeface="TH SarabunPSK"/>
                <a:cs typeface="TH SarabunPSK"/>
              </a:rPr>
              <a:t>an</a:t>
            </a:r>
            <a:r>
              <a:rPr lang="en-US" sz="3600" spc="-15" dirty="0" smtClean="0">
                <a:latin typeface="TH SarabunPSK"/>
                <a:cs typeface="TH SarabunPSK"/>
              </a:rPr>
              <a:t>d</a:t>
            </a:r>
            <a:r>
              <a:rPr lang="en-US" sz="3600" spc="-5" dirty="0" smtClean="0">
                <a:latin typeface="TH SarabunPSK"/>
                <a:cs typeface="TH SarabunPSK"/>
              </a:rPr>
              <a:t>/</a:t>
            </a:r>
            <a:r>
              <a:rPr lang="en-US" sz="3600" spc="0" dirty="0" smtClean="0">
                <a:latin typeface="TH SarabunPSK"/>
                <a:cs typeface="TH SarabunPSK"/>
              </a:rPr>
              <a:t>s</a:t>
            </a:r>
            <a:r>
              <a:rPr lang="en-US" sz="3600" spc="-5" dirty="0" smtClean="0">
                <a:latin typeface="TH SarabunPSK"/>
                <a:cs typeface="TH SarabunPSK"/>
              </a:rPr>
              <a:t>atell</a:t>
            </a:r>
            <a:r>
              <a:rPr lang="en-US" sz="3600" spc="-10" dirty="0" smtClean="0">
                <a:latin typeface="TH SarabunPSK"/>
                <a:cs typeface="TH SarabunPSK"/>
              </a:rPr>
              <a:t>i</a:t>
            </a:r>
            <a:r>
              <a:rPr lang="en-US" sz="3600" spc="-5" dirty="0" smtClean="0">
                <a:latin typeface="TH SarabunPSK"/>
                <a:cs typeface="TH SarabunPSK"/>
              </a:rPr>
              <a:t>te</a:t>
            </a:r>
            <a:r>
              <a:rPr lang="en-US" sz="3600" spc="5" dirty="0" smtClean="0">
                <a:latin typeface="TH SarabunPSK"/>
                <a:cs typeface="TH SarabunPSK"/>
              </a:rPr>
              <a:t> </a:t>
            </a:r>
            <a:r>
              <a:rPr lang="en-US" sz="3600" spc="-15" dirty="0" smtClean="0">
                <a:latin typeface="TH SarabunPSK"/>
                <a:cs typeface="TH SarabunPSK"/>
              </a:rPr>
              <a:t>K</a:t>
            </a:r>
            <a:r>
              <a:rPr lang="en-US" sz="3600" spc="-10" dirty="0" smtClean="0">
                <a:latin typeface="TH SarabunPSK"/>
                <a:cs typeface="TH SarabunPSK"/>
              </a:rPr>
              <a:t>u </a:t>
            </a:r>
            <a:r>
              <a:rPr lang="en-US" sz="3600" spc="-15" dirty="0" smtClean="0">
                <a:latin typeface="TH SarabunPSK"/>
                <a:cs typeface="TH SarabunPSK"/>
              </a:rPr>
              <a:t>b</a:t>
            </a:r>
            <a:r>
              <a:rPr lang="en-US" sz="3600" spc="-10" dirty="0" smtClean="0">
                <a:latin typeface="TH SarabunPSK"/>
                <a:cs typeface="TH SarabunPSK"/>
              </a:rPr>
              <a:t>and</a:t>
            </a:r>
            <a:endParaRPr lang="en-US" sz="3600" dirty="0" smtClean="0">
              <a:latin typeface="TH SarabunPSK"/>
              <a:cs typeface="TH SarabunPSK"/>
            </a:endParaRPr>
          </a:p>
          <a:p>
            <a:pPr marL="927100" lvl="2" indent="-224790">
              <a:spcBef>
                <a:spcPts val="360"/>
              </a:spcBef>
              <a:buFont typeface="Arial"/>
              <a:buChar char="•"/>
              <a:tabLst>
                <a:tab pos="927100" algn="l"/>
              </a:tabLst>
            </a:pPr>
            <a:r>
              <a:rPr lang="en-US" sz="3600" spc="-5" dirty="0" smtClean="0">
                <a:latin typeface="TH SarabunPSK"/>
                <a:cs typeface="TH SarabunPSK"/>
              </a:rPr>
              <a:t>lo</a:t>
            </a:r>
            <a:r>
              <a:rPr lang="en-US" sz="3600" spc="-15" dirty="0" smtClean="0">
                <a:latin typeface="TH SarabunPSK"/>
                <a:cs typeface="TH SarabunPSK"/>
              </a:rPr>
              <a:t>c</a:t>
            </a:r>
            <a:r>
              <a:rPr lang="en-US" sz="3600" spc="-5" dirty="0" smtClean="0">
                <a:latin typeface="TH SarabunPSK"/>
                <a:cs typeface="TH SarabunPSK"/>
              </a:rPr>
              <a:t>al</a:t>
            </a:r>
            <a:r>
              <a:rPr lang="en-US" sz="3600" spc="5" dirty="0" smtClean="0">
                <a:latin typeface="TH SarabunPSK"/>
                <a:cs typeface="TH SarabunPSK"/>
              </a:rPr>
              <a:t> </a:t>
            </a:r>
            <a:r>
              <a:rPr lang="en-US" sz="3600" spc="-15" dirty="0" smtClean="0">
                <a:latin typeface="TH SarabunPSK"/>
                <a:cs typeface="TH SarabunPSK"/>
              </a:rPr>
              <a:t>c</a:t>
            </a:r>
            <a:r>
              <a:rPr lang="en-US" sz="3600" spc="-10" dirty="0" smtClean="0">
                <a:latin typeface="TH SarabunPSK"/>
                <a:cs typeface="TH SarabunPSK"/>
              </a:rPr>
              <a:t>a</a:t>
            </a:r>
            <a:r>
              <a:rPr lang="en-US" sz="3600" spc="-15" dirty="0" smtClean="0">
                <a:latin typeface="TH SarabunPSK"/>
                <a:cs typeface="TH SarabunPSK"/>
              </a:rPr>
              <a:t>b</a:t>
            </a:r>
            <a:r>
              <a:rPr lang="en-US" sz="3600" spc="0" dirty="0" smtClean="0">
                <a:latin typeface="TH SarabunPSK"/>
                <a:cs typeface="TH SarabunPSK"/>
              </a:rPr>
              <a:t>l</a:t>
            </a:r>
            <a:r>
              <a:rPr lang="en-US" sz="3600" spc="-10" dirty="0" smtClean="0">
                <a:latin typeface="TH SarabunPSK"/>
                <a:cs typeface="TH SarabunPSK"/>
              </a:rPr>
              <a:t>e</a:t>
            </a:r>
            <a:r>
              <a:rPr lang="en-US" sz="3600" spc="5" dirty="0" smtClean="0">
                <a:latin typeface="TH SarabunPSK"/>
                <a:cs typeface="TH SarabunPSK"/>
              </a:rPr>
              <a:t> </a:t>
            </a:r>
            <a:r>
              <a:rPr lang="en-US" sz="3600" spc="-15" dirty="0" smtClean="0">
                <a:latin typeface="TH SarabunPSK"/>
                <a:cs typeface="TH SarabunPSK"/>
              </a:rPr>
              <a:t>T</a:t>
            </a:r>
            <a:r>
              <a:rPr lang="en-US" sz="3600" spc="-10" dirty="0" smtClean="0">
                <a:latin typeface="TH SarabunPSK"/>
                <a:cs typeface="TH SarabunPSK"/>
              </a:rPr>
              <a:t>V</a:t>
            </a:r>
            <a:endParaRPr lang="en-US" sz="3600" dirty="0" smtClean="0">
              <a:latin typeface="TH SarabunPSK"/>
              <a:cs typeface="TH SarabunPSK"/>
            </a:endParaRPr>
          </a:p>
          <a:p>
            <a:pPr marL="927100" lvl="2" indent="-224790">
              <a:spcBef>
                <a:spcPts val="360"/>
              </a:spcBef>
              <a:buFont typeface="Arial"/>
              <a:buChar char="•"/>
              <a:tabLst>
                <a:tab pos="927100" algn="l"/>
              </a:tabLst>
            </a:pPr>
            <a:r>
              <a:rPr lang="en-US" sz="3600" spc="-10" dirty="0" smtClean="0">
                <a:latin typeface="TH SarabunPSK"/>
                <a:cs typeface="TH SarabunPSK"/>
              </a:rPr>
              <a:t>i</a:t>
            </a:r>
            <a:r>
              <a:rPr lang="en-US" sz="3600" spc="-5" dirty="0" smtClean="0">
                <a:latin typeface="TH SarabunPSK"/>
                <a:cs typeface="TH SarabunPSK"/>
              </a:rPr>
              <a:t>nternet</a:t>
            </a:r>
            <a:r>
              <a:rPr lang="en-US" sz="3600" spc="5" dirty="0" smtClean="0">
                <a:latin typeface="TH SarabunPSK"/>
                <a:cs typeface="TH SarabunPSK"/>
              </a:rPr>
              <a:t> </a:t>
            </a:r>
            <a:r>
              <a:rPr lang="en-US" sz="3600" spc="-5" dirty="0" smtClean="0">
                <a:latin typeface="TH SarabunPSK"/>
                <a:cs typeface="TH SarabunPSK"/>
              </a:rPr>
              <a:t>ra</a:t>
            </a:r>
            <a:r>
              <a:rPr lang="en-US" sz="3600" spc="-15" dirty="0" smtClean="0">
                <a:latin typeface="TH SarabunPSK"/>
                <a:cs typeface="TH SarabunPSK"/>
              </a:rPr>
              <a:t>d</a:t>
            </a:r>
            <a:r>
              <a:rPr lang="en-US" sz="3600" spc="-10" dirty="0" smtClean="0">
                <a:latin typeface="TH SarabunPSK"/>
                <a:cs typeface="TH SarabunPSK"/>
              </a:rPr>
              <a:t>io </a:t>
            </a:r>
            <a:r>
              <a:rPr lang="en-US" sz="3600" spc="0" dirty="0" smtClean="0">
                <a:latin typeface="TH SarabunPSK"/>
                <a:cs typeface="TH SarabunPSK"/>
              </a:rPr>
              <a:t>s</a:t>
            </a:r>
            <a:r>
              <a:rPr lang="en-US" sz="3600" spc="-5" dirty="0" smtClean="0">
                <a:latin typeface="TH SarabunPSK"/>
                <a:cs typeface="TH SarabunPSK"/>
              </a:rPr>
              <a:t>tat</a:t>
            </a:r>
            <a:r>
              <a:rPr lang="en-US" sz="3600" spc="-10" dirty="0" smtClean="0">
                <a:latin typeface="TH SarabunPSK"/>
                <a:cs typeface="TH SarabunPSK"/>
              </a:rPr>
              <a:t>ion (</a:t>
            </a:r>
            <a:r>
              <a:rPr lang="en-US" sz="3600" spc="-5" dirty="0" smtClean="0">
                <a:latin typeface="TH SarabunPSK"/>
                <a:cs typeface="TH SarabunPSK"/>
              </a:rPr>
              <a:t>ra</a:t>
            </a:r>
            <a:r>
              <a:rPr lang="en-US" sz="3600" spc="-15" dirty="0" smtClean="0">
                <a:latin typeface="TH SarabunPSK"/>
                <a:cs typeface="TH SarabunPSK"/>
              </a:rPr>
              <a:t>d</a:t>
            </a:r>
            <a:r>
              <a:rPr lang="en-US" sz="3600" spc="-10" dirty="0" smtClean="0">
                <a:latin typeface="TH SarabunPSK"/>
                <a:cs typeface="TH SarabunPSK"/>
              </a:rPr>
              <a:t>io on </a:t>
            </a:r>
            <a:r>
              <a:rPr lang="en-US" sz="3600" spc="-15" dirty="0" smtClean="0">
                <a:latin typeface="TH SarabunPSK"/>
                <a:cs typeface="TH SarabunPSK"/>
              </a:rPr>
              <a:t>d</a:t>
            </a:r>
            <a:r>
              <a:rPr lang="en-US" sz="3600" spc="-10" dirty="0" smtClean="0">
                <a:latin typeface="TH SarabunPSK"/>
                <a:cs typeface="TH SarabunPSK"/>
              </a:rPr>
              <a:t>eman</a:t>
            </a:r>
            <a:r>
              <a:rPr lang="en-US" sz="3600" spc="-15" dirty="0" smtClean="0">
                <a:latin typeface="TH SarabunPSK"/>
                <a:cs typeface="TH SarabunPSK"/>
              </a:rPr>
              <a:t>d</a:t>
            </a:r>
            <a:r>
              <a:rPr lang="en-US" sz="3600" spc="-5" dirty="0" smtClean="0">
                <a:latin typeface="TH SarabunPSK"/>
                <a:cs typeface="TH SarabunPSK"/>
              </a:rPr>
              <a:t>/l</a:t>
            </a:r>
            <a:r>
              <a:rPr lang="en-US" sz="3600" spc="-10" dirty="0" smtClean="0">
                <a:latin typeface="TH SarabunPSK"/>
                <a:cs typeface="TH SarabunPSK"/>
              </a:rPr>
              <a:t>i</a:t>
            </a:r>
            <a:r>
              <a:rPr lang="en-US" sz="3600" spc="-15" dirty="0" smtClean="0">
                <a:latin typeface="TH SarabunPSK"/>
                <a:cs typeface="TH SarabunPSK"/>
              </a:rPr>
              <a:t>v</a:t>
            </a:r>
            <a:r>
              <a:rPr lang="en-US" sz="3600" spc="-5" dirty="0" smtClean="0">
                <a:latin typeface="TH SarabunPSK"/>
                <a:cs typeface="TH SarabunPSK"/>
              </a:rPr>
              <a:t>e)</a:t>
            </a:r>
            <a:endParaRPr lang="en-US" sz="3600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173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15" dirty="0" smtClean="0">
                <a:latin typeface="TH SarabunPSK"/>
                <a:cs typeface="TH SarabunPSK"/>
              </a:rPr>
              <a:t>ทย</a:t>
            </a:r>
            <a:r>
              <a:rPr lang="th-TH" b="1" spc="-5" dirty="0" smtClean="0">
                <a:latin typeface="TH SarabunPSK"/>
                <a:cs typeface="TH SarabunPSK"/>
              </a:rPr>
              <a:t>ุกร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ป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เภ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5" dirty="0" smtClean="0">
                <a:latin typeface="TH SarabunPSK"/>
                <a:cs typeface="TH SarabunPSK"/>
              </a:rPr>
              <a:t>ธุรกิจ</a:t>
            </a: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0" indent="0">
              <a:lnSpc>
                <a:spcPct val="100000"/>
              </a:lnSpc>
              <a:spcBef>
                <a:spcPts val="165"/>
              </a:spcBef>
              <a:buNone/>
            </a:pPr>
            <a:r>
              <a:rPr lang="th-TH" sz="4000" spc="-5" dirty="0" smtClean="0">
                <a:latin typeface="TH SarabunPSK"/>
                <a:cs typeface="TH SarabunPSK"/>
              </a:rPr>
              <a:t>-</a:t>
            </a:r>
            <a:r>
              <a:rPr lang="th-TH" sz="4000" spc="5" dirty="0" smtClean="0">
                <a:latin typeface="TH SarabunPSK"/>
                <a:cs typeface="TH SarabunPSK"/>
              </a:rPr>
              <a:t> </a:t>
            </a:r>
            <a:r>
              <a:rPr lang="th-TH" sz="4000" spc="-5" dirty="0" smtClean="0">
                <a:latin typeface="TH SarabunPSK"/>
                <a:cs typeface="TH SarabunPSK"/>
              </a:rPr>
              <a:t>รูป</a:t>
            </a:r>
            <a:r>
              <a:rPr lang="th-TH" sz="4000" spc="-15" dirty="0" smtClean="0">
                <a:latin typeface="TH SarabunPSK"/>
                <a:cs typeface="TH SarabunPSK"/>
              </a:rPr>
              <a:t>แ</a:t>
            </a:r>
            <a:r>
              <a:rPr lang="th-TH" sz="4000" spc="-10" dirty="0" smtClean="0">
                <a:latin typeface="TH SarabunPSK"/>
                <a:cs typeface="TH SarabunPSK"/>
              </a:rPr>
              <a:t>บบ</a:t>
            </a:r>
            <a:r>
              <a:rPr lang="th-TH" sz="4000" spc="-15" dirty="0" smtClean="0">
                <a:latin typeface="TH SarabunPSK"/>
                <a:cs typeface="TH SarabunPSK"/>
              </a:rPr>
              <a:t>ก</a:t>
            </a:r>
            <a:r>
              <a:rPr lang="th-TH" sz="4000" spc="-5" dirty="0" smtClean="0">
                <a:latin typeface="TH SarabunPSK"/>
                <a:cs typeface="TH SarabunPSK"/>
              </a:rPr>
              <a:t>ารรับสาร </a:t>
            </a:r>
            <a:r>
              <a:rPr lang="th-TH" sz="4000" spc="-15" dirty="0" smtClean="0">
                <a:latin typeface="TH SarabunPSK"/>
                <a:cs typeface="TH SarabunPSK"/>
              </a:rPr>
              <a:t>ไม</a:t>
            </a:r>
            <a:r>
              <a:rPr lang="th-TH" sz="4000" spc="0" dirty="0" smtClean="0">
                <a:latin typeface="TH SarabunPSK"/>
                <a:cs typeface="TH SarabunPSK"/>
              </a:rPr>
              <a:t></a:t>
            </a:r>
            <a:r>
              <a:rPr lang="th-TH" sz="4000" spc="-10" dirty="0" smtClean="0">
                <a:latin typeface="TH SarabunPSK"/>
                <a:cs typeface="TH SarabunPSK"/>
              </a:rPr>
              <a:t>ใ</a:t>
            </a:r>
            <a:r>
              <a:rPr lang="th-TH" sz="4000" spc="-5" dirty="0" smtClean="0">
                <a:latin typeface="TH SarabunPSK"/>
                <a:cs typeface="TH SarabunPSK"/>
              </a:rPr>
              <a:t>ช</a:t>
            </a:r>
            <a:r>
              <a:rPr lang="th-TH" sz="4000" spc="0" dirty="0" smtClean="0">
                <a:latin typeface="TH SarabunPSK"/>
                <a:cs typeface="TH SarabunPSK"/>
              </a:rPr>
              <a:t></a:t>
            </a:r>
            <a:r>
              <a:rPr lang="th-TH" sz="4000" spc="-15" dirty="0" smtClean="0">
                <a:latin typeface="TH SarabunPSK"/>
                <a:cs typeface="TH SarabunPSK"/>
              </a:rPr>
              <a:t>แค</a:t>
            </a:r>
            <a:r>
              <a:rPr lang="th-TH" sz="4000" spc="-5" dirty="0" smtClean="0">
                <a:latin typeface="TH SarabunPSK"/>
                <a:cs typeface="TH SarabunPSK"/>
              </a:rPr>
              <a:t>เสียง</a:t>
            </a:r>
            <a:r>
              <a:rPr lang="th-TH" sz="4000" spc="25" dirty="0" smtClean="0">
                <a:latin typeface="TH SarabunPSK"/>
                <a:cs typeface="TH SarabunPSK"/>
              </a:rPr>
              <a:t> </a:t>
            </a:r>
            <a:r>
              <a:rPr lang="th-TH" sz="4000" spc="-15" dirty="0" smtClean="0">
                <a:latin typeface="TH SarabunPSK"/>
                <a:cs typeface="TH SarabunPSK"/>
              </a:rPr>
              <a:t>แ</a:t>
            </a:r>
            <a:r>
              <a:rPr lang="th-TH" sz="4000" spc="-5" dirty="0" smtClean="0">
                <a:latin typeface="TH SarabunPSK"/>
                <a:cs typeface="TH SarabunPSK"/>
              </a:rPr>
              <a:t>ต</a:t>
            </a:r>
            <a:r>
              <a:rPr lang="th-TH" sz="4000" spc="-15" dirty="0" smtClean="0">
                <a:latin typeface="TH SarabunPSK"/>
                <a:cs typeface="TH SarabunPSK"/>
              </a:rPr>
              <a:t>ม</a:t>
            </a:r>
            <a:r>
              <a:rPr lang="th-TH" sz="4000" spc="0" dirty="0" smtClean="0">
                <a:latin typeface="TH SarabunPSK"/>
                <a:cs typeface="TH SarabunPSK"/>
              </a:rPr>
              <a:t>ี</a:t>
            </a:r>
            <a:r>
              <a:rPr lang="th-TH" sz="4000" spc="-5" dirty="0" smtClean="0">
                <a:latin typeface="TH SarabunPSK"/>
                <a:cs typeface="TH SarabunPSK"/>
              </a:rPr>
              <a:t>ภา</a:t>
            </a:r>
            <a:r>
              <a:rPr lang="th-TH" sz="4000" spc="-20" dirty="0" smtClean="0">
                <a:latin typeface="TH SarabunPSK"/>
                <a:cs typeface="TH SarabunPSK"/>
              </a:rPr>
              <a:t>พ</a:t>
            </a:r>
            <a:r>
              <a:rPr lang="th-TH" sz="4000" spc="-5" dirty="0" smtClean="0">
                <a:latin typeface="TH SarabunPSK"/>
                <a:cs typeface="TH SarabunPSK"/>
              </a:rPr>
              <a:t>ดว</a:t>
            </a:r>
            <a:r>
              <a:rPr lang="th-TH" sz="4000" spc="-10" dirty="0" smtClean="0">
                <a:latin typeface="TH SarabunPSK"/>
                <a:cs typeface="TH SarabunPSK"/>
              </a:rPr>
              <a:t>ย</a:t>
            </a:r>
            <a:endParaRPr lang="th-TH" sz="4000" dirty="0" smtClean="0">
              <a:latin typeface="TH SarabunPSK"/>
              <a:cs typeface="TH SarabunPSK"/>
            </a:endParaRPr>
          </a:p>
          <a:p>
            <a:pPr marL="927100" lvl="2" indent="-229235">
              <a:spcBef>
                <a:spcPts val="345"/>
              </a:spcBef>
              <a:buFont typeface="Arial"/>
              <a:buChar char="•"/>
              <a:tabLst>
                <a:tab pos="927100" algn="l"/>
              </a:tabLst>
            </a:pPr>
            <a:r>
              <a:rPr lang="en-US" sz="4000" spc="-20" dirty="0" smtClean="0">
                <a:latin typeface="TH SarabunPSK"/>
                <a:cs typeface="TH SarabunPSK"/>
              </a:rPr>
              <a:t>w</a:t>
            </a:r>
            <a:r>
              <a:rPr lang="en-US" sz="4000" spc="-10" dirty="0" smtClean="0">
                <a:latin typeface="TH SarabunPSK"/>
                <a:cs typeface="TH SarabunPSK"/>
              </a:rPr>
              <a:t>eb</a:t>
            </a:r>
            <a:r>
              <a:rPr lang="en-US" sz="4000" spc="10" dirty="0" smtClean="0">
                <a:latin typeface="TH SarabunPSK"/>
                <a:cs typeface="TH SarabunPSK"/>
              </a:rPr>
              <a:t> </a:t>
            </a:r>
            <a:r>
              <a:rPr lang="en-US" sz="4000" spc="-15" dirty="0" smtClean="0">
                <a:latin typeface="TH SarabunPSK"/>
                <a:cs typeface="TH SarabunPSK"/>
              </a:rPr>
              <a:t>c</a:t>
            </a:r>
            <a:r>
              <a:rPr lang="en-US" sz="4000" spc="-10" dirty="0" smtClean="0">
                <a:latin typeface="TH SarabunPSK"/>
                <a:cs typeface="TH SarabunPSK"/>
              </a:rPr>
              <a:t>am</a:t>
            </a:r>
            <a:endParaRPr lang="en-US" sz="4000" dirty="0" smtClean="0">
              <a:latin typeface="TH SarabunPSK"/>
              <a:cs typeface="TH SarabunPSK"/>
            </a:endParaRPr>
          </a:p>
          <a:p>
            <a:pPr marL="927100" lvl="2" indent="-229235">
              <a:spcBef>
                <a:spcPts val="360"/>
              </a:spcBef>
              <a:buFont typeface="Arial"/>
              <a:buChar char="•"/>
              <a:tabLst>
                <a:tab pos="927100" algn="l"/>
              </a:tabLst>
            </a:pPr>
            <a:r>
              <a:rPr lang="en-US" sz="4000" spc="-5" dirty="0" smtClean="0">
                <a:latin typeface="TH SarabunPSK"/>
                <a:cs typeface="TH SarabunPSK"/>
              </a:rPr>
              <a:t>ra</a:t>
            </a:r>
            <a:r>
              <a:rPr lang="en-US" sz="4000" spc="-15" dirty="0" smtClean="0">
                <a:latin typeface="TH SarabunPSK"/>
                <a:cs typeface="TH SarabunPSK"/>
              </a:rPr>
              <a:t>d</a:t>
            </a:r>
            <a:r>
              <a:rPr lang="en-US" sz="4000" spc="-10" dirty="0" smtClean="0">
                <a:latin typeface="TH SarabunPSK"/>
                <a:cs typeface="TH SarabunPSK"/>
              </a:rPr>
              <a:t>io on </a:t>
            </a:r>
            <a:r>
              <a:rPr lang="en-US" sz="4000" spc="-15" dirty="0" smtClean="0">
                <a:latin typeface="TH SarabunPSK"/>
                <a:cs typeface="TH SarabunPSK"/>
              </a:rPr>
              <a:t>T</a:t>
            </a:r>
            <a:r>
              <a:rPr lang="en-US" sz="4000" spc="-10" dirty="0" smtClean="0">
                <a:latin typeface="TH SarabunPSK"/>
                <a:cs typeface="TH SarabunPSK"/>
              </a:rPr>
              <a:t>V</a:t>
            </a:r>
            <a:endParaRPr lang="en-US" sz="4000" dirty="0" smtClean="0">
              <a:latin typeface="TH SarabunPSK"/>
              <a:cs typeface="TH SarabunPSK"/>
            </a:endParaRPr>
          </a:p>
          <a:p>
            <a:pPr marL="927100" lvl="2" indent="-229235">
              <a:spcBef>
                <a:spcPts val="360"/>
              </a:spcBef>
              <a:buFont typeface="Arial"/>
              <a:buChar char="•"/>
              <a:tabLst>
                <a:tab pos="927100" algn="l"/>
              </a:tabLst>
            </a:pPr>
            <a:r>
              <a:rPr lang="en-US" sz="4000" spc="-10" dirty="0" smtClean="0">
                <a:latin typeface="TH SarabunPSK"/>
                <a:cs typeface="TH SarabunPSK"/>
              </a:rPr>
              <a:t>You</a:t>
            </a:r>
            <a:r>
              <a:rPr lang="en-US" sz="4000" spc="-15" dirty="0" smtClean="0">
                <a:latin typeface="TH SarabunPSK"/>
                <a:cs typeface="TH SarabunPSK"/>
              </a:rPr>
              <a:t>T</a:t>
            </a:r>
            <a:r>
              <a:rPr lang="en-US" sz="4000" spc="-10" dirty="0" smtClean="0">
                <a:latin typeface="TH SarabunPSK"/>
                <a:cs typeface="TH SarabunPSK"/>
              </a:rPr>
              <a:t>u</a:t>
            </a:r>
            <a:r>
              <a:rPr lang="en-US" sz="4000" spc="-15" dirty="0" smtClean="0">
                <a:latin typeface="TH SarabunPSK"/>
                <a:cs typeface="TH SarabunPSK"/>
              </a:rPr>
              <a:t>b</a:t>
            </a:r>
            <a:r>
              <a:rPr lang="en-US" sz="4000" spc="-10" dirty="0" smtClean="0">
                <a:latin typeface="TH SarabunPSK"/>
                <a:cs typeface="TH SarabunPSK"/>
              </a:rPr>
              <a:t>e</a:t>
            </a:r>
            <a:endParaRPr lang="en-US" sz="4000" dirty="0" smtClean="0">
              <a:latin typeface="TH SarabunPSK"/>
              <a:cs typeface="TH SarabunPSK"/>
            </a:endParaRPr>
          </a:p>
          <a:p>
            <a:pPr marL="927100" lvl="2" indent="-229235">
              <a:spcBef>
                <a:spcPts val="360"/>
              </a:spcBef>
              <a:buFont typeface="Arial"/>
              <a:buChar char="•"/>
              <a:tabLst>
                <a:tab pos="927100" algn="l"/>
              </a:tabLst>
            </a:pPr>
            <a:r>
              <a:rPr lang="en-US" sz="4000" spc="-10" dirty="0" err="1" smtClean="0">
                <a:latin typeface="TH SarabunPSK"/>
                <a:cs typeface="TH SarabunPSK"/>
              </a:rPr>
              <a:t>fa</a:t>
            </a:r>
            <a:r>
              <a:rPr lang="en-US" sz="4000" spc="-15" dirty="0" err="1" smtClean="0">
                <a:latin typeface="TH SarabunPSK"/>
                <a:cs typeface="TH SarabunPSK"/>
              </a:rPr>
              <a:t>c</a:t>
            </a:r>
            <a:r>
              <a:rPr lang="en-US" sz="4000" spc="-10" dirty="0" err="1" smtClean="0">
                <a:latin typeface="TH SarabunPSK"/>
                <a:cs typeface="TH SarabunPSK"/>
              </a:rPr>
              <a:t>e</a:t>
            </a:r>
            <a:r>
              <a:rPr lang="en-US" sz="4000" spc="-15" dirty="0" err="1" smtClean="0">
                <a:latin typeface="TH SarabunPSK"/>
                <a:cs typeface="TH SarabunPSK"/>
              </a:rPr>
              <a:t>b</a:t>
            </a:r>
            <a:r>
              <a:rPr lang="en-US" sz="4000" spc="-10" dirty="0" err="1" smtClean="0">
                <a:latin typeface="TH SarabunPSK"/>
                <a:cs typeface="TH SarabunPSK"/>
              </a:rPr>
              <a:t>ook</a:t>
            </a:r>
            <a:endParaRPr lang="en-US" sz="4000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062212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15" dirty="0" smtClean="0">
                <a:latin typeface="TH SarabunPSK"/>
                <a:cs typeface="TH SarabunPSK"/>
              </a:rPr>
              <a:t>ทย</a:t>
            </a:r>
            <a:r>
              <a:rPr lang="th-TH" b="1" spc="-5" dirty="0" smtClean="0">
                <a:latin typeface="TH SarabunPSK"/>
                <a:cs typeface="TH SarabunPSK"/>
              </a:rPr>
              <a:t>ุกร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ป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เภ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5" dirty="0" smtClean="0">
                <a:latin typeface="TH SarabunPSK"/>
                <a:cs typeface="TH SarabunPSK"/>
              </a:rPr>
              <a:t>ธุรกิจ</a:t>
            </a: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2700" marR="14604" indent="0" algn="thaiDist">
              <a:lnSpc>
                <a:spcPct val="108100"/>
              </a:lnSpc>
              <a:spcBef>
                <a:spcPts val="10"/>
              </a:spcBef>
              <a:buNone/>
            </a:pPr>
            <a:r>
              <a:rPr lang="th-TH" spc="-5" dirty="0" smtClean="0">
                <a:latin typeface="TH SarabunPSK"/>
                <a:cs typeface="TH SarabunPSK"/>
              </a:rPr>
              <a:t>	ช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หลั</a:t>
            </a:r>
            <a:r>
              <a:rPr lang="th-TH" spc="-15" dirty="0" smtClean="0">
                <a:latin typeface="TH SarabunPSK"/>
                <a:cs typeface="TH SarabunPSK"/>
              </a:rPr>
              <a:t>กก</a:t>
            </a:r>
            <a:r>
              <a:rPr lang="th-TH" spc="-5" dirty="0" smtClean="0">
                <a:latin typeface="TH SarabunPSK"/>
                <a:cs typeface="TH SarabunPSK"/>
              </a:rPr>
              <a:t>็ยั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บเปน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จายเสีย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ผาน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ลื่น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วา</a:t>
            </a:r>
            <a:r>
              <a:rPr lang="th-TH" spc="-15" dirty="0" smtClean="0">
                <a:latin typeface="TH SarabunPSK"/>
                <a:cs typeface="TH SarabunPSK"/>
              </a:rPr>
              <a:t>มถ</a:t>
            </a:r>
            <a:r>
              <a:rPr lang="th-TH" spc="0" dirty="0" smtClean="0">
                <a:latin typeface="TH SarabunPSK"/>
                <a:cs typeface="TH SarabunPSK"/>
              </a:rPr>
              <a:t>ี่</a:t>
            </a:r>
            <a:r>
              <a:rPr lang="th-TH" spc="-1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0" dirty="0" smtClean="0">
                <a:latin typeface="TH SarabunPSK"/>
                <a:cs typeface="TH SarabunPSK"/>
              </a:rPr>
              <a:t>ดย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10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ิทธิ</a:t>
            </a:r>
            <a:r>
              <a:rPr lang="th-TH" spc="0" dirty="0" smtClean="0">
                <a:latin typeface="TH SarabunPSK"/>
                <a:cs typeface="TH SarabunPSK"/>
              </a:rPr>
              <a:t>ใน           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ารใ</a:t>
            </a:r>
            <a:r>
              <a:rPr lang="th-TH" spc="-5" dirty="0" smtClean="0">
                <a:latin typeface="TH SarabunPSK"/>
                <a:cs typeface="TH SarabunPSK"/>
              </a:rPr>
              <a:t>ช</a:t>
            </a:r>
            <a:r>
              <a:rPr lang="th-TH" spc="0" dirty="0" smtClean="0">
                <a:latin typeface="TH SarabunPSK"/>
                <a:cs typeface="TH SarabunPSK"/>
              </a:rPr>
              <a:t>ปร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ช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0" dirty="0" smtClean="0">
                <a:latin typeface="TH SarabunPSK"/>
                <a:cs typeface="TH SarabunPSK"/>
              </a:rPr>
              <a:t>จา</a:t>
            </a:r>
            <a:r>
              <a:rPr lang="th-TH" spc="-5" dirty="0" smtClean="0">
                <a:latin typeface="TH SarabunPSK"/>
                <a:cs typeface="TH SarabunPSK"/>
              </a:rPr>
              <a:t>กคลื่</a:t>
            </a:r>
            <a:r>
              <a:rPr lang="th-TH" spc="-1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วา</a:t>
            </a:r>
            <a:r>
              <a:rPr lang="th-TH" spc="-15" dirty="0" smtClean="0">
                <a:latin typeface="TH SarabunPSK"/>
                <a:cs typeface="TH SarabunPSK"/>
              </a:rPr>
              <a:t>มถ</a:t>
            </a:r>
            <a:r>
              <a:rPr lang="th-TH" spc="0" dirty="0" smtClean="0">
                <a:latin typeface="TH SarabunPSK"/>
                <a:cs typeface="TH SarabunPSK"/>
              </a:rPr>
              <a:t>ี่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ผูผลิตราย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ยุนี้</a:t>
            </a:r>
            <a:r>
              <a:rPr lang="th-TH" spc="-1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ลาว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5" dirty="0" smtClean="0">
                <a:latin typeface="TH SarabunPSK"/>
                <a:cs typeface="TH SarabunPSK"/>
              </a:rPr>
              <a:t>ึง </a:t>
            </a:r>
            <a:r>
              <a:rPr lang="th-TH" spc="-10" dirty="0" smtClean="0">
                <a:latin typeface="TH SarabunPSK"/>
                <a:cs typeface="TH SarabunPSK"/>
              </a:rPr>
              <a:t>2 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บบสํา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ัญ 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ือ สั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าน 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บบใบ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ุ</a:t>
            </a:r>
            <a:r>
              <a:rPr lang="th-TH" spc="0" dirty="0" smtClean="0">
                <a:latin typeface="TH SarabunPSK"/>
                <a:cs typeface="TH SarabunPSK"/>
              </a:rPr>
              <a:t>ญา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(</a:t>
            </a:r>
            <a:r>
              <a:rPr lang="th-TH" spc="0" dirty="0" smtClean="0">
                <a:latin typeface="TH SarabunPSK"/>
                <a:cs typeface="TH SarabunPSK"/>
              </a:rPr>
              <a:t>นา</a:t>
            </a:r>
            <a:r>
              <a:rPr lang="th-TH" spc="-5" dirty="0" smtClean="0">
                <a:latin typeface="TH SarabunPSK"/>
                <a:cs typeface="TH SarabunPSK"/>
              </a:rPr>
              <a:t>รี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ือ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0" dirty="0" smtClean="0">
                <a:latin typeface="TH SarabunPSK"/>
                <a:cs typeface="TH SarabunPSK"/>
              </a:rPr>
              <a:t>รจ</a:t>
            </a:r>
            <a:r>
              <a:rPr lang="th-TH" spc="-5" dirty="0" smtClean="0">
                <a:latin typeface="TH SarabunPSK"/>
                <a:cs typeface="TH SarabunPSK"/>
              </a:rPr>
              <a:t>น,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0" dirty="0" smtClean="0">
                <a:latin typeface="TH SarabunPSK"/>
                <a:cs typeface="TH SarabunPSK"/>
              </a:rPr>
              <a:t>.</a:t>
            </a:r>
            <a:r>
              <a:rPr lang="th-TH" spc="-10" dirty="0" smtClean="0">
                <a:latin typeface="TH SarabunPSK"/>
                <a:cs typeface="TH SarabunPSK"/>
              </a:rPr>
              <a:t>342)</a:t>
            </a:r>
            <a:endParaRPr lang="th-TH" dirty="0" smtClean="0">
              <a:latin typeface="TH SarabunPSK"/>
              <a:cs typeface="TH SarabunPSK"/>
            </a:endParaRPr>
          </a:p>
          <a:p>
            <a:pPr marL="127000" indent="0" algn="thaiDist">
              <a:lnSpc>
                <a:spcPct val="100000"/>
              </a:lnSpc>
              <a:spcBef>
                <a:spcPts val="165"/>
              </a:spcBef>
              <a:buNone/>
            </a:pPr>
            <a:r>
              <a:rPr lang="th-TH" b="1" i="1" spc="-10" dirty="0" smtClean="0">
                <a:latin typeface="TH SarabunPSK"/>
                <a:cs typeface="TH SarabunPSK"/>
              </a:rPr>
              <a:t>ร</a:t>
            </a:r>
            <a:r>
              <a:rPr lang="th-TH" b="1" i="1" spc="-15" dirty="0" smtClean="0">
                <a:latin typeface="TH SarabunPSK"/>
                <a:cs typeface="TH SarabunPSK"/>
              </a:rPr>
              <a:t>ะบบสั</a:t>
            </a:r>
            <a:r>
              <a:rPr lang="th-TH" b="1" i="1" spc="-20" dirty="0" smtClean="0">
                <a:latin typeface="TH SarabunPSK"/>
                <a:cs typeface="TH SarabunPSK"/>
              </a:rPr>
              <a:t>ม</a:t>
            </a:r>
            <a:r>
              <a:rPr lang="th-TH" b="1" i="1" spc="-15" dirty="0" smtClean="0">
                <a:latin typeface="TH SarabunPSK"/>
                <a:cs typeface="TH SarabunPSK"/>
              </a:rPr>
              <a:t>ป</a:t>
            </a:r>
            <a:r>
              <a:rPr lang="th-TH" b="1" i="1" spc="-10" dirty="0" smtClean="0">
                <a:latin typeface="TH SarabunPSK"/>
                <a:cs typeface="TH SarabunPSK"/>
              </a:rPr>
              <a:t>าน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2700" indent="0" algn="thaiDist">
              <a:lnSpc>
                <a:spcPct val="108100"/>
              </a:lnSpc>
              <a:buNone/>
            </a:pPr>
            <a:r>
              <a:rPr lang="th-TH" spc="-5" dirty="0" smtClean="0">
                <a:latin typeface="TH SarabunPSK"/>
                <a:cs typeface="TH SarabunPSK"/>
              </a:rPr>
              <a:t>	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ไ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ซึ่งคลื่น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20" dirty="0" smtClean="0">
                <a:latin typeface="TH SarabunPSK"/>
                <a:cs typeface="TH SarabunPSK"/>
              </a:rPr>
              <a:t>ี่ขอ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ปร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0" dirty="0" smtClean="0">
                <a:latin typeface="TH SarabunPSK"/>
                <a:cs typeface="TH SarabunPSK"/>
              </a:rPr>
              <a:t>ป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ะเ</a:t>
            </a:r>
            <a:r>
              <a:rPr lang="th-TH" spc="15" dirty="0" smtClean="0">
                <a:latin typeface="TH SarabunPSK"/>
                <a:cs typeface="TH SarabunPSK"/>
              </a:rPr>
              <a:t>ภ</a:t>
            </a:r>
            <a:r>
              <a:rPr lang="th-TH" spc="-5" dirty="0" smtClean="0">
                <a:latin typeface="TH SarabunPSK"/>
                <a:cs typeface="TH SarabunPSK"/>
              </a:rPr>
              <a:t>ทธ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ช</a:t>
            </a:r>
            <a:r>
              <a:rPr lang="th-TH" spc="-5" dirty="0" smtClean="0">
                <a:latin typeface="TH SarabunPSK"/>
                <a:cs typeface="TH SarabunPSK"/>
              </a:rPr>
              <a:t>.</a:t>
            </a:r>
            <a:r>
              <a:rPr lang="th-TH" spc="5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10" dirty="0" smtClean="0">
                <a:latin typeface="TH SarabunPSK"/>
                <a:cs typeface="TH SarabunPSK"/>
              </a:rPr>
              <a:t>การ</a:t>
            </a:r>
            <a:r>
              <a:rPr lang="th-TH" spc="1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ูล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ลื่น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วา</a:t>
            </a:r>
            <a:r>
              <a:rPr lang="th-TH" spc="-15" dirty="0" smtClean="0">
                <a:latin typeface="TH SarabunPSK"/>
                <a:cs typeface="TH SarabunPSK"/>
              </a:rPr>
              <a:t>มถ</a:t>
            </a:r>
            <a:r>
              <a:rPr lang="th-TH" spc="0" dirty="0" smtClean="0">
                <a:latin typeface="TH SarabunPSK"/>
                <a:cs typeface="TH SarabunPSK"/>
              </a:rPr>
              <a:t>ี่โ</a:t>
            </a:r>
            <a:r>
              <a:rPr lang="th-TH" spc="-10" dirty="0" smtClean="0">
                <a:latin typeface="TH SarabunPSK"/>
                <a:cs typeface="TH SarabunPSK"/>
              </a:rPr>
              <a:t>ดย</a:t>
            </a:r>
            <a:r>
              <a:rPr lang="th-TH" spc="-15" dirty="0" smtClean="0">
                <a:latin typeface="TH SarabunPSK"/>
                <a:cs typeface="TH SarabunPSK"/>
              </a:rPr>
              <a:t>ไม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15" dirty="0" smtClean="0">
                <a:latin typeface="TH SarabunPSK"/>
                <a:cs typeface="TH SarabunPSK"/>
              </a:rPr>
              <a:t>กก</a:t>
            </a:r>
            <a:r>
              <a:rPr lang="th-TH" spc="-5" dirty="0" smtClean="0">
                <a:latin typeface="TH SarabunPSK"/>
                <a:cs typeface="TH SarabunPSK"/>
              </a:rPr>
              <a:t>ลุ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ผูปร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ู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0" dirty="0" smtClean="0">
                <a:latin typeface="TH SarabunPSK"/>
                <a:cs typeface="TH SarabunPSK"/>
              </a:rPr>
              <a:t>ตา</a:t>
            </a:r>
            <a:r>
              <a:rPr lang="th-TH" spc="-5" dirty="0" smtClean="0">
                <a:latin typeface="TH SarabunPSK"/>
                <a:cs typeface="TH SarabunPSK"/>
              </a:rPr>
              <a:t>มค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มค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ุมขอ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้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่ก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จาย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ักษณะค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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 เจา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ชปร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ชน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ลื่น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วา</a:t>
            </a:r>
            <a:r>
              <a:rPr lang="th-TH" spc="-15" dirty="0" smtClean="0">
                <a:latin typeface="TH SarabunPSK"/>
                <a:cs typeface="TH SarabunPSK"/>
              </a:rPr>
              <a:t>มถ</a:t>
            </a:r>
            <a:r>
              <a:rPr lang="th-TH" spc="0" dirty="0" smtClean="0">
                <a:latin typeface="TH SarabunPSK"/>
                <a:cs typeface="TH SarabunPSK"/>
              </a:rPr>
              <a:t>ี่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-10" dirty="0" smtClean="0">
                <a:latin typeface="TH SarabunPSK"/>
                <a:cs typeface="TH SarabunPSK"/>
              </a:rPr>
              <a:t>ใน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ดั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ลาว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4 </a:t>
            </a:r>
            <a:r>
              <a:rPr lang="th-TH" spc="-5" dirty="0" smtClean="0">
                <a:latin typeface="TH SarabunPSK"/>
                <a:cs typeface="TH SarabunPSK"/>
              </a:rPr>
              <a:t>ลั</a:t>
            </a:r>
            <a:r>
              <a:rPr lang="th-TH" spc="-15" dirty="0" smtClean="0">
                <a:latin typeface="TH SarabunPSK"/>
                <a:cs typeface="TH SarabunPSK"/>
              </a:rPr>
              <a:t>กษณ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ดั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นี้</a:t>
            </a:r>
            <a:endParaRPr lang="th-TH" dirty="0" smtClean="0">
              <a:latin typeface="TH SarabunPSK"/>
              <a:cs typeface="TH SarabunPSK"/>
            </a:endParaRPr>
          </a:p>
          <a:p>
            <a:pPr marL="469900" algn="thaiDist">
              <a:lnSpc>
                <a:spcPct val="100000"/>
              </a:lnSpc>
              <a:spcBef>
                <a:spcPts val="165"/>
              </a:spcBef>
            </a:pPr>
            <a:r>
              <a:rPr lang="th-TH" spc="-10" dirty="0" smtClean="0">
                <a:latin typeface="TH SarabunPSK"/>
                <a:cs typeface="TH SarabunPSK"/>
              </a:rPr>
              <a:t>(</a:t>
            </a:r>
            <a:r>
              <a:rPr lang="th-TH" spc="-15" dirty="0" smtClean="0">
                <a:latin typeface="TH SarabunPSK"/>
                <a:cs typeface="TH SarabunPSK"/>
              </a:rPr>
              <a:t>1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รัฐเปนเจา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ดําเนิน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ารเ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endParaRPr lang="th-TH" dirty="0" smtClean="0">
              <a:latin typeface="TH SarabunPSK"/>
              <a:cs typeface="TH SarabunPSK"/>
            </a:endParaRPr>
          </a:p>
          <a:p>
            <a:pPr marL="469900" algn="thaiDist">
              <a:lnSpc>
                <a:spcPct val="100000"/>
              </a:lnSpc>
              <a:spcBef>
                <a:spcPts val="155"/>
              </a:spcBef>
            </a:pPr>
            <a:r>
              <a:rPr lang="th-TH" spc="-10" dirty="0" smtClean="0">
                <a:latin typeface="TH SarabunPSK"/>
                <a:cs typeface="TH SarabunPSK"/>
              </a:rPr>
              <a:t>(</a:t>
            </a:r>
            <a:r>
              <a:rPr lang="th-TH" spc="-15" dirty="0" smtClean="0">
                <a:latin typeface="TH SarabunPSK"/>
                <a:cs typeface="TH SarabunPSK"/>
              </a:rPr>
              <a:t>2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รัฐเปนเจา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ดําเนิน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ดยเ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endParaRPr lang="th-TH" dirty="0" smtClean="0">
              <a:latin typeface="TH SarabunPSK"/>
              <a:cs typeface="TH SarabunPSK"/>
            </a:endParaRPr>
          </a:p>
          <a:p>
            <a:pPr marL="469900" algn="thaiDist">
              <a:lnSpc>
                <a:spcPct val="100000"/>
              </a:lnSpc>
              <a:spcBef>
                <a:spcPts val="155"/>
              </a:spcBef>
            </a:pPr>
            <a:r>
              <a:rPr lang="th-TH" spc="-10" dirty="0" smtClean="0">
                <a:latin typeface="TH SarabunPSK"/>
                <a:cs typeface="TH SarabunPSK"/>
              </a:rPr>
              <a:t>(</a:t>
            </a:r>
            <a:r>
              <a:rPr lang="th-TH" spc="-15" dirty="0" smtClean="0">
                <a:latin typeface="TH SarabunPSK"/>
                <a:cs typeface="TH SarabunPSK"/>
              </a:rPr>
              <a:t>3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รัฐวิสาห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ิจเปนเจา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ดําเนิน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ารเ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endParaRPr lang="th-TH" dirty="0" smtClean="0">
              <a:latin typeface="TH SarabunPSK"/>
              <a:cs typeface="TH SarabunPSK"/>
            </a:endParaRPr>
          </a:p>
          <a:p>
            <a:pPr marL="469900" algn="thaiDist">
              <a:lnSpc>
                <a:spcPct val="100000"/>
              </a:lnSpc>
              <a:spcBef>
                <a:spcPts val="155"/>
              </a:spcBef>
            </a:pPr>
            <a:r>
              <a:rPr lang="th-TH" spc="-10" dirty="0" smtClean="0">
                <a:latin typeface="TH SarabunPSK"/>
                <a:cs typeface="TH SarabunPSK"/>
              </a:rPr>
              <a:t>(</a:t>
            </a:r>
            <a:r>
              <a:rPr lang="th-TH" spc="-15" dirty="0" smtClean="0">
                <a:latin typeface="TH SarabunPSK"/>
                <a:cs typeface="TH SarabunPSK"/>
              </a:rPr>
              <a:t>4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รัฐวิสาห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ิจเปนสัป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าน</a:t>
            </a:r>
            <a:r>
              <a:rPr lang="th-TH" spc="-15" dirty="0" smtClean="0">
                <a:latin typeface="TH SarabunPSK"/>
                <a:cs typeface="TH SarabunPSK"/>
              </a:rPr>
              <a:t>แก</a:t>
            </a:r>
            <a:r>
              <a:rPr lang="th-TH" spc="-5" dirty="0" smtClean="0">
                <a:latin typeface="TH SarabunPSK"/>
                <a:cs typeface="TH SarabunPSK"/>
              </a:rPr>
              <a:t>เ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-10" dirty="0" smtClean="0">
                <a:latin typeface="TH SarabunPSK"/>
                <a:cs typeface="TH SarabunPSK"/>
              </a:rPr>
              <a:t>นในร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ยาว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366252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15" dirty="0" smtClean="0">
                <a:latin typeface="TH SarabunPSK"/>
                <a:cs typeface="TH SarabunPSK"/>
              </a:rPr>
              <a:t>ทย</a:t>
            </a:r>
            <a:r>
              <a:rPr lang="th-TH" b="1" spc="-5" dirty="0" smtClean="0">
                <a:latin typeface="TH SarabunPSK"/>
                <a:cs typeface="TH SarabunPSK"/>
              </a:rPr>
              <a:t>ุกร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ป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เภ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5" dirty="0" smtClean="0">
                <a:latin typeface="TH SarabunPSK"/>
                <a:cs typeface="TH SarabunPSK"/>
              </a:rPr>
              <a:t>ธุรกิจ</a:t>
            </a: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กษ</a:t>
            </a:r>
            <a:r>
              <a:rPr lang="th-TH" spc="5" dirty="0" smtClean="0">
                <a:latin typeface="TH SarabunPSK"/>
                <a:cs typeface="TH SarabunPSK"/>
              </a:rPr>
              <a:t>ณ</a:t>
            </a:r>
            <a:r>
              <a:rPr lang="th-TH" spc="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ารเ</a:t>
            </a:r>
            <a:r>
              <a:rPr lang="th-TH" spc="-5" dirty="0" smtClean="0">
                <a:latin typeface="TH SarabunPSK"/>
                <a:cs typeface="TH SarabunPSK"/>
              </a:rPr>
              <a:t>ป</a:t>
            </a:r>
            <a:r>
              <a:rPr lang="th-TH" spc="0" dirty="0" smtClean="0">
                <a:latin typeface="TH SarabunPSK"/>
                <a:cs typeface="TH SarabunPSK"/>
              </a:rPr>
              <a:t></a:t>
            </a:r>
            <a:r>
              <a:rPr lang="th-TH" spc="-5" dirty="0" smtClean="0">
                <a:latin typeface="TH SarabunPSK"/>
                <a:cs typeface="TH SarabunPSK"/>
              </a:rPr>
              <a:t>น</a:t>
            </a:r>
            <a:r>
              <a:rPr lang="th-TH" spc="0" dirty="0" smtClean="0">
                <a:latin typeface="TH SarabunPSK"/>
                <a:cs typeface="TH SarabunPSK"/>
              </a:rPr>
              <a:t>เจา</a:t>
            </a:r>
            <a:r>
              <a:rPr lang="th-TH" spc="-5" dirty="0" smtClean="0">
                <a:latin typeface="TH SarabunPSK"/>
                <a:cs typeface="TH SarabunPSK"/>
              </a:rPr>
              <a:t>ของก</a:t>
            </a:r>
            <a:r>
              <a:rPr lang="th-TH" spc="0" dirty="0" smtClean="0">
                <a:latin typeface="TH SarabunPSK"/>
                <a:cs typeface="TH SarabunPSK"/>
              </a:rPr>
              <a:t>ิจ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ถ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น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ยุ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ระจายเ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0" dirty="0" smtClean="0">
                <a:latin typeface="TH SarabunPSK"/>
                <a:cs typeface="TH SarabunPSK"/>
              </a:rPr>
              <a:t>ีย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</a:p>
          <a:p>
            <a:pPr marL="514350" indent="-514350" algn="thaiDist">
              <a:buAutoNum type="arabicPeriod"/>
            </a:pPr>
            <a:r>
              <a:rPr lang="th-TH" spc="-5" dirty="0" smtClean="0">
                <a:latin typeface="TH SarabunPSK"/>
                <a:cs typeface="TH SarabunPSK"/>
              </a:rPr>
              <a:t>รัฐเปนเจา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ดําเนินการเ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endParaRPr lang="th-TH" dirty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r>
              <a:rPr lang="th-TH" spc="-15" dirty="0" smtClean="0">
                <a:latin typeface="TH SarabunPSK"/>
                <a:cs typeface="TH SarabunPSK"/>
              </a:rPr>
              <a:t>2</a:t>
            </a:r>
            <a:r>
              <a:rPr lang="th-TH" spc="-5" dirty="0" smtClean="0">
                <a:latin typeface="TH SarabunPSK"/>
                <a:cs typeface="TH SarabunPSK"/>
              </a:rPr>
              <a:t>.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รัฐเปนเจา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ดําเนินการ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ดยเ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(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ระ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รว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ลา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เปนเจาขอ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ลื่น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าก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ี่สุด) </a:t>
            </a:r>
          </a:p>
          <a:p>
            <a:pPr marL="0" indent="0" algn="thaiDist">
              <a:buNone/>
            </a:pPr>
            <a:r>
              <a:rPr lang="th-TH" spc="-15" dirty="0" smtClean="0">
                <a:latin typeface="TH SarabunPSK"/>
                <a:cs typeface="TH SarabunPSK"/>
              </a:rPr>
              <a:t>3</a:t>
            </a:r>
            <a:r>
              <a:rPr lang="th-TH" spc="-5" dirty="0" smtClean="0">
                <a:latin typeface="TH SarabunPSK"/>
                <a:cs typeface="TH SarabunPSK"/>
              </a:rPr>
              <a:t>.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รัฐวิสาห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ิจเปนเจา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ดําเนินการเ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74565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Chapter7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  <a:latin typeface="TH SarabunPSK"/>
                <a:cs typeface="TH SarabunPSK"/>
              </a:rPr>
              <a:t>ธุร</a:t>
            </a:r>
            <a:r>
              <a:rPr lang="th-TH" b="1" spc="-5" dirty="0" smtClean="0">
                <a:solidFill>
                  <a:schemeClr val="tx1"/>
                </a:solidFill>
                <a:latin typeface="TH SarabunPSK"/>
                <a:cs typeface="TH SarabunPSK"/>
              </a:rPr>
              <a:t>ก</a:t>
            </a:r>
            <a:r>
              <a:rPr lang="th-TH" b="1" spc="0" dirty="0" smtClean="0">
                <a:solidFill>
                  <a:schemeClr val="tx1"/>
                </a:solidFill>
                <a:latin typeface="TH SarabunPSK"/>
                <a:cs typeface="TH SarabunPSK"/>
              </a:rPr>
              <a:t>ิ</a:t>
            </a:r>
            <a:r>
              <a:rPr lang="th-TH" b="1" spc="-5" dirty="0" smtClean="0">
                <a:solidFill>
                  <a:schemeClr val="tx1"/>
                </a:solidFill>
                <a:latin typeface="TH SarabunPSK"/>
                <a:cs typeface="TH SarabunPSK"/>
              </a:rPr>
              <a:t>จว</a:t>
            </a:r>
            <a:r>
              <a:rPr lang="th-TH" b="1" spc="0" dirty="0" smtClean="0">
                <a:solidFill>
                  <a:schemeClr val="tx1"/>
                </a:solidFill>
                <a:latin typeface="TH SarabunPSK"/>
                <a:cs typeface="TH SarabunPSK"/>
              </a:rPr>
              <a:t>ิ</a:t>
            </a:r>
            <a:r>
              <a:rPr lang="th-TH" b="1" spc="-5" dirty="0" smtClean="0">
                <a:solidFill>
                  <a:schemeClr val="tx1"/>
                </a:solidFill>
                <a:latin typeface="TH SarabunPSK"/>
                <a:cs typeface="TH SarabunPSK"/>
              </a:rPr>
              <a:t>ท</a:t>
            </a:r>
            <a:r>
              <a:rPr lang="th-TH" b="1" spc="-10" dirty="0" smtClean="0">
                <a:solidFill>
                  <a:schemeClr val="tx1"/>
                </a:solidFill>
                <a:latin typeface="TH SarabunPSK"/>
                <a:cs typeface="TH SarabunPSK"/>
              </a:rPr>
              <a:t>ย</a:t>
            </a:r>
            <a:r>
              <a:rPr lang="th-TH" b="1" spc="0" dirty="0" smtClean="0">
                <a:solidFill>
                  <a:schemeClr val="tx1"/>
                </a:solidFill>
                <a:latin typeface="TH SarabunPSK"/>
                <a:cs typeface="TH SarabunPSK"/>
              </a:rPr>
              <a:t>ุ</a:t>
            </a:r>
            <a:r>
              <a:rPr lang="th-TH" b="1" spc="-5" dirty="0" smtClean="0">
                <a:solidFill>
                  <a:schemeClr val="tx1"/>
                </a:solidFill>
                <a:latin typeface="TH SarabunPSK"/>
                <a:cs typeface="TH SarabunPSK"/>
              </a:rPr>
              <a:t>ก</a:t>
            </a:r>
            <a:r>
              <a:rPr lang="th-TH" b="1" spc="0" dirty="0" smtClean="0">
                <a:solidFill>
                  <a:schemeClr val="tx1"/>
                </a:solidFill>
                <a:latin typeface="TH SarabunPSK"/>
                <a:cs typeface="TH SarabunPSK"/>
              </a:rPr>
              <a:t>ระ</a:t>
            </a:r>
            <a:r>
              <a:rPr lang="th-TH" b="1" spc="-5" dirty="0" smtClean="0">
                <a:solidFill>
                  <a:schemeClr val="tx1"/>
                </a:solidFill>
                <a:latin typeface="TH SarabunPSK"/>
                <a:cs typeface="TH SarabunPSK"/>
              </a:rPr>
              <a:t>จา</a:t>
            </a:r>
            <a:r>
              <a:rPr lang="th-TH" b="1" spc="-10" dirty="0" smtClean="0">
                <a:solidFill>
                  <a:schemeClr val="tx1"/>
                </a:solidFill>
                <a:latin typeface="TH SarabunPSK"/>
                <a:cs typeface="TH SarabunPSK"/>
              </a:rPr>
              <a:t>ย</a:t>
            </a:r>
            <a:r>
              <a:rPr lang="th-TH" b="1" spc="0" dirty="0" smtClean="0">
                <a:solidFill>
                  <a:schemeClr val="tx1"/>
                </a:solidFill>
                <a:latin typeface="TH SarabunPSK"/>
                <a:cs typeface="TH SarabunPSK"/>
              </a:rPr>
              <a:t>เสี</a:t>
            </a:r>
            <a:r>
              <a:rPr lang="th-TH" b="1" spc="-10" dirty="0" smtClean="0">
                <a:solidFill>
                  <a:schemeClr val="tx1"/>
                </a:solidFill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solidFill>
                  <a:schemeClr val="tx1"/>
                </a:solidFill>
                <a:latin typeface="TH SarabunPSK"/>
                <a:cs typeface="TH SarabunPSK"/>
              </a:rPr>
              <a:t>ง</a:t>
            </a:r>
            <a:r>
              <a:rPr lang="th-TH" b="1" spc="0" dirty="0" smtClean="0">
                <a:solidFill>
                  <a:schemeClr val="tx1"/>
                </a:solidFill>
                <a:latin typeface="TH SarabunPSK"/>
                <a:cs typeface="TH SarabunPSK"/>
              </a:rPr>
              <a:t>และ</a:t>
            </a:r>
            <a:r>
              <a:rPr lang="th-TH" b="1" spc="-5" dirty="0" smtClean="0">
                <a:solidFill>
                  <a:schemeClr val="tx1"/>
                </a:solidFill>
                <a:latin typeface="TH SarabunPSK"/>
                <a:cs typeface="TH SarabunPSK"/>
              </a:rPr>
              <a:t>ว</a:t>
            </a:r>
            <a:r>
              <a:rPr lang="th-TH" b="1" spc="0" dirty="0" smtClean="0">
                <a:solidFill>
                  <a:schemeClr val="tx1"/>
                </a:solidFill>
                <a:latin typeface="TH SarabunPSK"/>
                <a:cs typeface="TH SarabunPSK"/>
              </a:rPr>
              <a:t>ิ</a:t>
            </a:r>
            <a:r>
              <a:rPr lang="th-TH" b="1" spc="-5" dirty="0" smtClean="0">
                <a:solidFill>
                  <a:schemeClr val="tx1"/>
                </a:solidFill>
                <a:latin typeface="TH SarabunPSK"/>
                <a:cs typeface="TH SarabunPSK"/>
              </a:rPr>
              <a:t>ท</a:t>
            </a:r>
            <a:r>
              <a:rPr lang="th-TH" b="1" spc="-10" dirty="0" smtClean="0">
                <a:solidFill>
                  <a:schemeClr val="tx1"/>
                </a:solidFill>
                <a:latin typeface="TH SarabunPSK"/>
                <a:cs typeface="TH SarabunPSK"/>
              </a:rPr>
              <a:t>ย</a:t>
            </a:r>
            <a:r>
              <a:rPr lang="th-TH" b="1" spc="0" dirty="0" smtClean="0">
                <a:solidFill>
                  <a:schemeClr val="tx1"/>
                </a:solidFill>
                <a:latin typeface="TH SarabunPSK"/>
                <a:cs typeface="TH SarabunPSK"/>
              </a:rPr>
              <a:t>ุ</a:t>
            </a:r>
            <a:r>
              <a:rPr lang="th-TH" b="1" spc="-5" dirty="0" smtClean="0">
                <a:solidFill>
                  <a:schemeClr val="tx1"/>
                </a:solidFill>
                <a:latin typeface="TH SarabunPSK"/>
                <a:cs typeface="TH SarabunPSK"/>
              </a:rPr>
              <a:t>โท</a:t>
            </a:r>
            <a:r>
              <a:rPr lang="th-TH" b="1" spc="0" dirty="0" smtClean="0">
                <a:solidFill>
                  <a:schemeClr val="tx1"/>
                </a:solidFill>
                <a:latin typeface="TH SarabunPSK"/>
                <a:cs typeface="TH SarabunPSK"/>
              </a:rPr>
              <a:t>ร</a:t>
            </a:r>
            <a:r>
              <a:rPr lang="th-TH" b="1" spc="-5" dirty="0" smtClean="0">
                <a:solidFill>
                  <a:schemeClr val="tx1"/>
                </a:solidFill>
                <a:latin typeface="TH SarabunPSK"/>
                <a:cs typeface="TH SarabunPSK"/>
              </a:rPr>
              <a:t>ท</a:t>
            </a:r>
            <a:r>
              <a:rPr lang="th-TH" b="1" spc="0" dirty="0" smtClean="0">
                <a:solidFill>
                  <a:schemeClr val="tx1"/>
                </a:solidFill>
                <a:latin typeface="TH SarabunPSK"/>
                <a:cs typeface="TH SarabunPSK"/>
              </a:rPr>
              <a:t>ั</a:t>
            </a:r>
            <a:r>
              <a:rPr lang="th-TH" b="1" spc="-5" dirty="0" smtClean="0">
                <a:solidFill>
                  <a:schemeClr val="tx1"/>
                </a:solidFill>
                <a:latin typeface="TH SarabunPSK"/>
                <a:cs typeface="TH SarabunPSK"/>
              </a:rPr>
              <a:t>ศน</a:t>
            </a:r>
            <a:r>
              <a:rPr lang="th-TH" b="1" spc="0" dirty="0" smtClean="0">
                <a:solidFill>
                  <a:schemeClr val="tx1"/>
                </a:solidFill>
                <a:latin typeface="TH SarabunPSK"/>
                <a:cs typeface="TH SarabunPSK"/>
              </a:rPr>
              <a:t></a:t>
            </a:r>
            <a:endParaRPr lang="th-TH" dirty="0" smtClean="0">
              <a:solidFill>
                <a:schemeClr val="tx1"/>
              </a:solidFill>
              <a:latin typeface="TH SarabunPSK"/>
              <a:cs typeface="TH SarabunPSK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501069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15" dirty="0" smtClean="0">
                <a:latin typeface="TH SarabunPSK"/>
                <a:cs typeface="TH SarabunPSK"/>
              </a:rPr>
              <a:t>ทย</a:t>
            </a:r>
            <a:r>
              <a:rPr lang="th-TH" b="1" spc="-5" dirty="0" smtClean="0">
                <a:latin typeface="TH SarabunPSK"/>
                <a:cs typeface="TH SarabunPSK"/>
              </a:rPr>
              <a:t>ุกร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ป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เภ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5" dirty="0" smtClean="0">
                <a:latin typeface="TH SarabunPSK"/>
                <a:cs typeface="TH SarabunPSK"/>
              </a:rPr>
              <a:t>ธุรกิจ</a:t>
            </a: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b="1" spc="-15" dirty="0" smtClean="0">
                <a:latin typeface="TH SarabunPSK"/>
                <a:cs typeface="TH SarabunPSK"/>
              </a:rPr>
              <a:t>4</a:t>
            </a:r>
            <a:r>
              <a:rPr lang="th-TH" b="1" spc="-5" dirty="0" smtClean="0">
                <a:latin typeface="TH SarabunPSK"/>
                <a:cs typeface="TH SarabunPSK"/>
              </a:rPr>
              <a:t>. แน</a:t>
            </a:r>
            <a:r>
              <a:rPr lang="th-TH" b="1" spc="-15" dirty="0" smtClean="0">
                <a:latin typeface="TH SarabunPSK"/>
                <a:cs typeface="TH SarabunPSK"/>
              </a:rPr>
              <a:t>วท</a:t>
            </a:r>
            <a:r>
              <a:rPr lang="th-TH" b="1" spc="-10" dirty="0" smtClean="0">
                <a:latin typeface="TH SarabunPSK"/>
                <a:cs typeface="TH SarabunPSK"/>
              </a:rPr>
              <a:t>าง</a:t>
            </a:r>
            <a:r>
              <a:rPr lang="th-TH" b="1" spc="-5" dirty="0" smtClean="0">
                <a:latin typeface="TH SarabunPSK"/>
                <a:cs typeface="TH SarabunPSK"/>
              </a:rPr>
              <a:t>การดําเน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5" dirty="0" smtClean="0">
                <a:latin typeface="TH SarabunPSK"/>
                <a:cs typeface="TH SarabunPSK"/>
              </a:rPr>
              <a:t>น</a:t>
            </a:r>
            <a:r>
              <a:rPr lang="th-TH" b="1" spc="-10" dirty="0" smtClean="0">
                <a:latin typeface="TH SarabunPSK"/>
                <a:cs typeface="TH SarabunPSK"/>
              </a:rPr>
              <a:t>งา</a:t>
            </a:r>
            <a:r>
              <a:rPr lang="th-TH" b="1" spc="-5" dirty="0" smtClean="0">
                <a:latin typeface="TH SarabunPSK"/>
                <a:cs typeface="TH SarabunPSK"/>
              </a:rPr>
              <a:t>น</a:t>
            </a: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15" dirty="0" smtClean="0">
                <a:latin typeface="TH SarabunPSK"/>
                <a:cs typeface="TH SarabunPSK"/>
              </a:rPr>
              <a:t>ทย</a:t>
            </a:r>
            <a:r>
              <a:rPr lang="th-TH" b="1" spc="-5" dirty="0" smtClean="0">
                <a:latin typeface="TH SarabunPSK"/>
                <a:cs typeface="TH SarabunPSK"/>
              </a:rPr>
              <a:t>ุกร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ป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เภ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5" dirty="0" smtClean="0">
                <a:latin typeface="TH SarabunPSK"/>
                <a:cs typeface="TH SarabunPSK"/>
              </a:rPr>
              <a:t>ธุรกิจจาก</a:t>
            </a:r>
            <a:r>
              <a:rPr lang="th-TH" b="1" spc="-20" dirty="0" smtClean="0">
                <a:latin typeface="TH SarabunPSK"/>
                <a:cs typeface="TH SarabunPSK"/>
              </a:rPr>
              <a:t>ม</a:t>
            </a:r>
            <a:r>
              <a:rPr lang="th-TH" b="1" spc="0" dirty="0" smtClean="0">
                <a:latin typeface="TH SarabunPSK"/>
                <a:cs typeface="TH SarabunPSK"/>
              </a:rPr>
              <a:t>ุ</a:t>
            </a:r>
            <a:r>
              <a:rPr lang="th-TH" b="1" spc="-20" dirty="0" smtClean="0">
                <a:latin typeface="TH SarabunPSK"/>
                <a:cs typeface="TH SarabunPSK"/>
              </a:rPr>
              <a:t>มม</a:t>
            </a:r>
            <a:r>
              <a:rPr lang="th-TH" b="1" spc="-15" dirty="0" smtClean="0">
                <a:latin typeface="TH SarabunPSK"/>
                <a:cs typeface="TH SarabunPSK"/>
              </a:rPr>
              <a:t>อ</a:t>
            </a:r>
            <a:r>
              <a:rPr lang="th-TH" b="1" spc="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ขอ</a:t>
            </a:r>
            <a:r>
              <a:rPr lang="th-TH" b="1" spc="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ผ</a:t>
            </a:r>
            <a:r>
              <a:rPr lang="th-TH" b="1" spc="0" dirty="0" smtClean="0">
                <a:latin typeface="TH SarabunPSK"/>
                <a:cs typeface="TH SarabunPSK"/>
              </a:rPr>
              <a:t>ู</a:t>
            </a:r>
            <a:r>
              <a:rPr lang="th-TH" b="1" spc="-15" dirty="0" smtClean="0">
                <a:latin typeface="TH SarabunPSK"/>
                <a:cs typeface="TH SarabunPSK"/>
              </a:rPr>
              <a:t>ป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0" dirty="0" smtClean="0">
                <a:latin typeface="TH SarabunPSK"/>
                <a:cs typeface="TH SarabunPSK"/>
              </a:rPr>
              <a:t>ก</a:t>
            </a:r>
            <a:r>
              <a:rPr lang="th-TH" b="1" spc="-15" dirty="0" smtClean="0">
                <a:latin typeface="TH SarabunPSK"/>
                <a:cs typeface="TH SarabunPSK"/>
              </a:rPr>
              <a:t>อบ</a:t>
            </a:r>
            <a:r>
              <a:rPr lang="th-TH" b="1" spc="-10" dirty="0" smtClean="0">
                <a:latin typeface="TH SarabunPSK"/>
                <a:cs typeface="TH SarabunPSK"/>
              </a:rPr>
              <a:t>กา</a:t>
            </a:r>
            <a:r>
              <a:rPr lang="th-TH" b="1" spc="5" dirty="0" smtClean="0">
                <a:latin typeface="TH SarabunPSK"/>
                <a:cs typeface="TH SarabunPSK"/>
              </a:rPr>
              <a:t>ร</a:t>
            </a:r>
            <a:r>
              <a:rPr lang="th-TH" b="1" spc="-20" dirty="0" smtClean="0">
                <a:latin typeface="TH SarabunPSK"/>
                <a:cs typeface="TH SarabunPSK"/>
              </a:rPr>
              <a:t>ม</a:t>
            </a:r>
            <a:r>
              <a:rPr lang="th-TH" b="1" spc="0" dirty="0" smtClean="0">
                <a:latin typeface="TH SarabunPSK"/>
                <a:cs typeface="TH SarabunPSK"/>
              </a:rPr>
              <a:t>ื</a:t>
            </a:r>
            <a:r>
              <a:rPr lang="th-TH" b="1" spc="-5" dirty="0" smtClean="0">
                <a:latin typeface="TH SarabunPSK"/>
                <a:cs typeface="TH SarabunPSK"/>
              </a:rPr>
              <a:t>อ</a:t>
            </a:r>
            <a:r>
              <a:rPr lang="th-TH" b="1" spc="-15" dirty="0" smtClean="0">
                <a:latin typeface="TH SarabunPSK"/>
                <a:cs typeface="TH SarabunPSK"/>
              </a:rPr>
              <a:t>อ</a:t>
            </a:r>
            <a:r>
              <a:rPr lang="th-TH" b="1" spc="-10" dirty="0" smtClean="0">
                <a:latin typeface="TH SarabunPSK"/>
                <a:cs typeface="TH SarabunPSK"/>
              </a:rPr>
              <a:t>า</a:t>
            </a:r>
            <a:r>
              <a:rPr lang="th-TH" b="1" spc="-15" dirty="0" smtClean="0">
                <a:latin typeface="TH SarabunPSK"/>
                <a:cs typeface="TH SarabunPSK"/>
              </a:rPr>
              <a:t>ช</a:t>
            </a:r>
            <a:r>
              <a:rPr lang="th-TH" b="1" spc="-5" dirty="0" smtClean="0">
                <a:latin typeface="TH SarabunPSK"/>
                <a:cs typeface="TH SarabunPSK"/>
              </a:rPr>
              <a:t>ีพ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20320" indent="0" algn="thaiDist">
              <a:lnSpc>
                <a:spcPct val="108100"/>
              </a:lnSpc>
              <a:buNone/>
            </a:pPr>
            <a:r>
              <a:rPr lang="th-TH" spc="-5" dirty="0" smtClean="0">
                <a:latin typeface="TH SarabunPSK"/>
                <a:cs typeface="TH SarabunPSK"/>
              </a:rPr>
              <a:t>	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รี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รู้วิธี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10" dirty="0" smtClean="0">
                <a:latin typeface="TH SarabunPSK"/>
                <a:cs typeface="TH SarabunPSK"/>
              </a:rPr>
              <a:t>ด</a:t>
            </a:r>
            <a:r>
              <a:rPr lang="th-TH" spc="0" dirty="0" smtClean="0">
                <a:latin typeface="TH SarabunPSK"/>
                <a:cs typeface="TH SarabunPSK"/>
              </a:rPr>
              <a:t>จา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ุม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</a:t>
            </a:r>
            <a:r>
              <a:rPr lang="th-TH" spc="5" dirty="0" smtClean="0">
                <a:latin typeface="TH SarabunPSK"/>
                <a:cs typeface="TH SarabunPSK"/>
              </a:rPr>
              <a:t>ู</a:t>
            </a:r>
            <a:r>
              <a:rPr lang="th-TH" spc="0" dirty="0" smtClean="0">
                <a:latin typeface="TH SarabunPSK"/>
                <a:cs typeface="TH SarabunPSK"/>
              </a:rPr>
              <a:t>ปร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กอ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ื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5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พ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5" dirty="0" smtClean="0">
                <a:latin typeface="TH SarabunPSK"/>
                <a:cs typeface="TH SarabunPSK"/>
              </a:rPr>
              <a:t>ะเ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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0" dirty="0" smtClean="0">
                <a:latin typeface="TH SarabunPSK"/>
                <a:cs typeface="TH SarabunPSK"/>
              </a:rPr>
              <a:t>ปร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15" dirty="0" smtClean="0">
                <a:latin typeface="TH SarabunPSK"/>
                <a:cs typeface="TH SarabunPSK"/>
              </a:rPr>
              <a:t>ช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อ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ใ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ึ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ษ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เรื่อง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ารดําเนิน</a:t>
            </a:r>
            <a:r>
              <a:rPr lang="th-TH" spc="-10" dirty="0" smtClean="0">
                <a:latin typeface="TH SarabunPSK"/>
                <a:cs typeface="TH SarabunPSK"/>
              </a:rPr>
              <a:t>งาน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เภ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ธุร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ิจ เ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รา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ผูบริหาร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ี่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ร่ําหว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ดใน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ยา</a:t>
            </a:r>
            <a:r>
              <a:rPr lang="th-TH" spc="-10" dirty="0" smtClean="0">
                <a:latin typeface="TH SarabunPSK"/>
                <a:cs typeface="TH SarabunPSK"/>
              </a:rPr>
              <a:t>งยา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นานผาน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รี</a:t>
            </a:r>
            <a:r>
              <a:rPr lang="th-TH" spc="0" dirty="0" smtClean="0">
                <a:latin typeface="TH SarabunPSK"/>
                <a:cs typeface="TH SarabunPSK"/>
              </a:rPr>
              <a:t>ยน</a:t>
            </a:r>
            <a:r>
              <a:rPr lang="th-TH" spc="-5" dirty="0" smtClean="0">
                <a:latin typeface="TH SarabunPSK"/>
                <a:cs typeface="TH SarabunPSK"/>
              </a:rPr>
              <a:t>รู</a:t>
            </a:r>
            <a:endParaRPr lang="th-TH" dirty="0" smtClean="0">
              <a:latin typeface="TH SarabunPSK"/>
              <a:cs typeface="TH SarabunPSK"/>
            </a:endParaRPr>
          </a:p>
          <a:p>
            <a:pPr marL="0" marR="21590" indent="0" algn="thaiDist">
              <a:lnSpc>
                <a:spcPct val="108100"/>
              </a:lnSpc>
              <a:spcBef>
                <a:spcPts val="10"/>
              </a:spcBef>
              <a:buNone/>
            </a:pPr>
            <a:r>
              <a:rPr lang="th-TH" spc="-5" dirty="0" smtClean="0">
                <a:latin typeface="TH SarabunPSK"/>
                <a:cs typeface="TH SarabunPSK"/>
              </a:rPr>
              <a:t>	กรณีศึกษ</a:t>
            </a:r>
            <a:r>
              <a:rPr lang="th-TH" spc="0" dirty="0" smtClean="0">
                <a:latin typeface="TH SarabunPSK"/>
                <a:cs typeface="TH SarabunPSK"/>
              </a:rPr>
              <a:t>าใน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5" dirty="0" smtClean="0">
                <a:latin typeface="TH SarabunPSK"/>
                <a:cs typeface="TH SarabunPSK"/>
              </a:rPr>
              <a:t>น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ิง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กม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จน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5" dirty="0" smtClean="0">
                <a:latin typeface="TH SarabunPSK"/>
                <a:cs typeface="TH SarabunPSK"/>
              </a:rPr>
              <a:t>ถขม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ดห</a:t>
            </a:r>
            <a:r>
              <a:rPr lang="th-TH" spc="-5" dirty="0" smtClean="0">
                <a:latin typeface="TH SarabunPSK"/>
                <a:cs typeface="TH SarabunPSK"/>
              </a:rPr>
              <a:t>รือ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ุปห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ักก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าน</a:t>
            </a:r>
            <a:r>
              <a:rPr lang="th-TH" spc="-5" dirty="0" smtClean="0">
                <a:latin typeface="TH SarabunPSK"/>
                <a:cs typeface="TH SarabunPSK"/>
              </a:rPr>
              <a:t>ออกม</a:t>
            </a:r>
            <a:r>
              <a:rPr lang="th-TH" spc="0" dirty="0" smtClean="0">
                <a:latin typeface="TH SarabunPSK"/>
                <a:cs typeface="TH SarabunPSK"/>
              </a:rPr>
              <a:t>าไ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อ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5" dirty="0" smtClean="0">
                <a:latin typeface="TH SarabunPSK"/>
                <a:cs typeface="TH SarabunPSK"/>
              </a:rPr>
              <a:t>น 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ู</a:t>
            </a:r>
            <a:r>
              <a:rPr lang="th-TH" spc="25" dirty="0" smtClean="0">
                <a:latin typeface="TH SarabunPSK"/>
                <a:cs typeface="TH SarabunPSK"/>
              </a:rPr>
              <a:t>ป</a:t>
            </a:r>
            <a:r>
              <a:rPr lang="th-TH" spc="40" dirty="0" smtClean="0">
                <a:latin typeface="TH SarabunPSK"/>
                <a:cs typeface="TH SarabunPSK"/>
              </a:rPr>
              <a:t>ธ</a:t>
            </a:r>
            <a:r>
              <a:rPr lang="th-TH" spc="25" dirty="0" smtClean="0">
                <a:latin typeface="TH SarabunPSK"/>
                <a:cs typeface="TH SarabunPSK"/>
              </a:rPr>
              <a:t>รร</a:t>
            </a:r>
            <a:r>
              <a:rPr lang="th-TH" spc="-10" dirty="0" smtClean="0">
                <a:latin typeface="TH SarabunPSK"/>
                <a:cs typeface="TH SarabunPSK"/>
              </a:rPr>
              <a:t>ม</a:t>
            </a:r>
            <a:r>
              <a:rPr lang="th-TH" spc="80" dirty="0" smtClean="0">
                <a:latin typeface="TH SarabunPSK"/>
                <a:cs typeface="TH SarabunPSK"/>
              </a:rPr>
              <a:t>ซึ่งหาก</a:t>
            </a:r>
            <a:r>
              <a:rPr lang="th-TH" spc="25" dirty="0" smtClean="0">
                <a:latin typeface="TH SarabunPSK"/>
                <a:cs typeface="TH SarabunPSK"/>
              </a:rPr>
              <a:t>จ</a:t>
            </a:r>
            <a:r>
              <a:rPr lang="th-TH" spc="30" dirty="0" smtClean="0">
                <a:latin typeface="TH SarabunPSK"/>
                <a:cs typeface="TH SarabunPSK"/>
              </a:rPr>
              <a:t>ะ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45" dirty="0" smtClean="0">
                <a:latin typeface="TH SarabunPSK"/>
                <a:cs typeface="TH SarabunPSK"/>
              </a:rPr>
              <a:t>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30" dirty="0" smtClean="0">
                <a:latin typeface="TH SarabunPSK"/>
                <a:cs typeface="TH SarabunPSK"/>
              </a:rPr>
              <a:t>ว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45" dirty="0" smtClean="0">
                <a:latin typeface="TH SarabunPSK"/>
                <a:cs typeface="TH SarabunPSK"/>
              </a:rPr>
              <a:t>ึ</a:t>
            </a:r>
            <a:r>
              <a:rPr lang="th-TH" spc="25" dirty="0" smtClean="0">
                <a:latin typeface="TH SarabunPSK"/>
                <a:cs typeface="TH SarabunPSK"/>
              </a:rPr>
              <a:t>ง บ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45" dirty="0" smtClean="0">
                <a:latin typeface="TH SarabunPSK"/>
                <a:cs typeface="TH SarabunPSK"/>
              </a:rPr>
              <a:t>ิ</a:t>
            </a:r>
            <a:r>
              <a:rPr lang="th-TH" spc="20" dirty="0" smtClean="0">
                <a:latin typeface="TH SarabunPSK"/>
                <a:cs typeface="TH SarabunPSK"/>
              </a:rPr>
              <a:t>ษัท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ัก</a:t>
            </a:r>
            <a:r>
              <a:rPr lang="th-TH" spc="-15" dirty="0" smtClean="0">
                <a:latin typeface="TH SarabunPSK"/>
                <a:cs typeface="TH SarabunPSK"/>
              </a:rPr>
              <a:t>ษ</a:t>
            </a:r>
            <a:r>
              <a:rPr lang="th-TH" spc="45" dirty="0" smtClean="0">
                <a:latin typeface="TH SarabunPSK"/>
                <a:cs typeface="TH SarabunPSK"/>
              </a:rPr>
              <a:t></a:t>
            </a:r>
            <a:r>
              <a:rPr lang="th-TH" spc="25" dirty="0" smtClean="0">
                <a:latin typeface="TH SarabunPSK"/>
                <a:cs typeface="TH SarabunPSK"/>
              </a:rPr>
              <a:t>ให</a:t>
            </a:r>
            <a:r>
              <a:rPr lang="th-TH" spc="-15" dirty="0" smtClean="0">
                <a:latin typeface="TH SarabunPSK"/>
                <a:cs typeface="TH SarabunPSK"/>
              </a:rPr>
              <a:t>ญ</a:t>
            </a:r>
            <a:r>
              <a:rPr lang="th-TH" spc="45" dirty="0" smtClean="0">
                <a:latin typeface="TH SarabunPSK"/>
                <a:cs typeface="TH SarabunPSK"/>
              </a:rPr>
              <a:t></a:t>
            </a:r>
            <a:r>
              <a:rPr lang="th-TH" spc="25" dirty="0" smtClean="0">
                <a:latin typeface="TH SarabunPSK"/>
                <a:cs typeface="TH SarabunPSK"/>
              </a:rPr>
              <a:t>ใ</a:t>
            </a:r>
            <a:r>
              <a:rPr lang="th-TH" spc="35" dirty="0" smtClean="0">
                <a:latin typeface="TH SarabunPSK"/>
                <a:cs typeface="TH SarabunPSK"/>
              </a:rPr>
              <a:t>น</a:t>
            </a:r>
            <a:r>
              <a:rPr lang="th-TH" spc="30" dirty="0" smtClean="0">
                <a:latin typeface="TH SarabunPSK"/>
                <a:cs typeface="TH SarabunPSK"/>
              </a:rPr>
              <a:t>ว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าร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45" dirty="0" smtClean="0">
                <a:latin typeface="TH SarabunPSK"/>
                <a:cs typeface="TH SarabunPSK"/>
              </a:rPr>
              <a:t>ุ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45" dirty="0" smtClean="0">
                <a:latin typeface="TH SarabunPSK"/>
                <a:cs typeface="TH SarabunPSK"/>
              </a:rPr>
              <a:t>ิ</a:t>
            </a:r>
            <a:r>
              <a:rPr lang="th-TH" spc="25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3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ุข</a:t>
            </a:r>
            <a:r>
              <a:rPr lang="th-TH" spc="30" dirty="0" smtClean="0">
                <a:latin typeface="TH SarabunPSK"/>
                <a:cs typeface="TH SarabunPSK"/>
              </a:rPr>
              <a:t>อ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35" dirty="0" smtClean="0">
                <a:latin typeface="TH SarabunPSK"/>
                <a:cs typeface="TH SarabunPSK"/>
              </a:rPr>
              <a:t>ไ</a:t>
            </a:r>
            <a:r>
              <a:rPr lang="th-TH" spc="20" dirty="0" smtClean="0">
                <a:latin typeface="TH SarabunPSK"/>
                <a:cs typeface="TH SarabunPSK"/>
              </a:rPr>
              <a:t>ท</a:t>
            </a:r>
            <a:r>
              <a:rPr lang="th-TH" spc="25" dirty="0" smtClean="0">
                <a:latin typeface="TH SarabunPSK"/>
                <a:cs typeface="TH SarabunPSK"/>
              </a:rPr>
              <a:t>ย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45" dirty="0" smtClean="0">
                <a:latin typeface="TH SarabunPSK"/>
                <a:cs typeface="TH SarabunPSK"/>
              </a:rPr>
              <a:t>ี่ได้รับ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าร</a:t>
            </a:r>
            <a:r>
              <a:rPr lang="th-TH" spc="35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อม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45" dirty="0" smtClean="0">
                <a:latin typeface="TH SarabunPSK"/>
                <a:cs typeface="TH SarabunPSK"/>
              </a:rPr>
              <a:t>ั</a:t>
            </a:r>
            <a:r>
              <a:rPr lang="th-TH" spc="25" dirty="0" smtClean="0">
                <a:latin typeface="TH SarabunPSK"/>
                <a:cs typeface="TH SarabunPSK"/>
              </a:rPr>
              <a:t>บ</a:t>
            </a:r>
            <a:r>
              <a:rPr lang="th-TH" spc="35" dirty="0" smtClean="0">
                <a:latin typeface="TH SarabunPSK"/>
                <a:cs typeface="TH SarabunPSK"/>
              </a:rPr>
              <a:t>แ</a:t>
            </a:r>
            <a:r>
              <a:rPr lang="th-TH" spc="25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45" dirty="0" smtClean="0">
                <a:latin typeface="TH SarabunPSK"/>
                <a:cs typeface="TH SarabunPSK"/>
              </a:rPr>
              <a:t>ื</a:t>
            </a:r>
            <a:r>
              <a:rPr lang="th-TH" spc="25" dirty="0" smtClean="0">
                <a:latin typeface="TH SarabunPSK"/>
                <a:cs typeface="TH SarabunPSK"/>
              </a:rPr>
              <a:t>นห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45" dirty="0" smtClean="0">
                <a:latin typeface="TH SarabunPSK"/>
                <a:cs typeface="TH SarabunPSK"/>
              </a:rPr>
              <a:t>ั</a:t>
            </a:r>
            <a:r>
              <a:rPr lang="th-TH" spc="25" dirty="0" smtClean="0">
                <a:latin typeface="TH SarabunPSK"/>
                <a:cs typeface="TH SarabunPSK"/>
              </a:rPr>
              <a:t>ด</a:t>
            </a:r>
            <a:r>
              <a:rPr lang="th-TH" spc="40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ุตสาห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รร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ธุร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ิจว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ยา</a:t>
            </a:r>
            <a:r>
              <a:rPr lang="th-TH" spc="-10" dirty="0" smtClean="0">
                <a:latin typeface="TH SarabunPSK"/>
                <a:cs typeface="TH SarabunPSK"/>
              </a:rPr>
              <a:t>งยา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นาน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3610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15" dirty="0" smtClean="0">
                <a:latin typeface="TH SarabunPSK"/>
                <a:cs typeface="TH SarabunPSK"/>
              </a:rPr>
              <a:t>ทย</a:t>
            </a:r>
            <a:r>
              <a:rPr lang="th-TH" b="1" spc="-5" dirty="0" smtClean="0">
                <a:latin typeface="TH SarabunPSK"/>
                <a:cs typeface="TH SarabunPSK"/>
              </a:rPr>
              <a:t>ุกร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ป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เภ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5" dirty="0" smtClean="0">
                <a:latin typeface="TH SarabunPSK"/>
                <a:cs typeface="TH SarabunPSK"/>
              </a:rPr>
              <a:t>ธุรกิจ</a:t>
            </a: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marR="20955" indent="457200" algn="thaiDist">
              <a:spcBef>
                <a:spcPts val="85"/>
              </a:spcBef>
            </a:pP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ทม์ 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ีเดีย ภ</a:t>
            </a:r>
            <a:r>
              <a:rPr lang="th-TH" spc="-10" dirty="0" smtClean="0">
                <a:latin typeface="TH SarabunPSK"/>
                <a:cs typeface="TH SarabunPSK"/>
              </a:rPr>
              <a:t>ายใ</a:t>
            </a:r>
            <a:r>
              <a:rPr lang="th-TH" spc="-5" dirty="0" smtClean="0">
                <a:latin typeface="TH SarabunPSK"/>
                <a:cs typeface="TH SarabunPSK"/>
              </a:rPr>
              <a:t>ต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ารบริหาร</a:t>
            </a:r>
            <a:r>
              <a:rPr lang="th-TH" spc="-10" dirty="0" smtClean="0">
                <a:latin typeface="TH SarabunPSK"/>
                <a:cs typeface="TH SarabunPSK"/>
              </a:rPr>
              <a:t>งาน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งสาย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ย</a:t>
            </a:r>
            <a:r>
              <a:rPr lang="th-TH" spc="-15" dirty="0" smtClean="0">
                <a:latin typeface="TH SarabunPSK"/>
                <a:cs typeface="TH SarabunPSK"/>
              </a:rPr>
              <a:t> ม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รี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ุล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ณ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ยุธ</a:t>
            </a:r>
            <a:r>
              <a:rPr lang="th-TH" spc="-10" dirty="0" smtClean="0">
                <a:latin typeface="TH SarabunPSK"/>
                <a:cs typeface="TH SarabunPSK"/>
              </a:rPr>
              <a:t>ยา                 </a:t>
            </a:r>
            <a:r>
              <a:rPr lang="th-TH" spc="-5" dirty="0" smtClean="0">
                <a:latin typeface="TH SarabunPSK"/>
                <a:cs typeface="TH SarabunPSK"/>
              </a:rPr>
              <a:t>ย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เปนช</a:t>
            </a:r>
            <a:r>
              <a:rPr lang="th-TH" spc="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่อ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นึ่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0" dirty="0" smtClean="0">
                <a:latin typeface="TH SarabunPSK"/>
                <a:cs typeface="TH SarabunPSK"/>
              </a:rPr>
              <a:t>าย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ึก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5" dirty="0" smtClean="0">
                <a:latin typeface="TH SarabunPSK"/>
                <a:cs typeface="TH SarabunPSK"/>
              </a:rPr>
              <a:t>ึง 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ารดําเนิน</a:t>
            </a:r>
            <a:r>
              <a:rPr lang="th-TH" spc="-10" dirty="0" smtClean="0">
                <a:latin typeface="TH SarabunPSK"/>
                <a:cs typeface="TH SarabunPSK"/>
              </a:rPr>
              <a:t>งานใน</a:t>
            </a:r>
            <a:r>
              <a:rPr lang="th-TH" spc="-5" dirty="0" smtClean="0">
                <a:latin typeface="TH SarabunPSK"/>
                <a:cs typeface="TH SarabunPSK"/>
              </a:rPr>
              <a:t>ธุร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ิจว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งสาย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ย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ี่เ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ยใ</a:t>
            </a:r>
            <a:r>
              <a:rPr lang="th-TH" spc="-5" dirty="0" smtClean="0">
                <a:latin typeface="TH SarabunPSK"/>
                <a:cs typeface="TH SarabunPSK"/>
              </a:rPr>
              <a:t>หสั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ภา</a:t>
            </a:r>
            <a:r>
              <a:rPr lang="th-TH" spc="-15" dirty="0" smtClean="0">
                <a:latin typeface="TH SarabunPSK"/>
                <a:cs typeface="TH SarabunPSK"/>
              </a:rPr>
              <a:t>ษณ</a:t>
            </a:r>
            <a:r>
              <a:rPr lang="th-TH" spc="-5" dirty="0" smtClean="0">
                <a:latin typeface="TH SarabunPSK"/>
                <a:cs typeface="TH SarabunPSK"/>
              </a:rPr>
              <a:t>นิตยสา</a:t>
            </a:r>
            <a:r>
              <a:rPr lang="th-TH" spc="0" dirty="0" smtClean="0">
                <a:latin typeface="TH SarabunPSK"/>
                <a:cs typeface="TH SarabunPSK"/>
              </a:rPr>
              <a:t>รแ</a:t>
            </a:r>
            <a:r>
              <a:rPr lang="th-TH" spc="-5" dirty="0" smtClean="0">
                <a:latin typeface="TH SarabunPSK"/>
                <a:cs typeface="TH SarabunPSK"/>
              </a:rPr>
              <a:t>พ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ว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ใน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“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็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ขอ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21590" algn="thaiDist">
              <a:spcBef>
                <a:spcPts val="55"/>
              </a:spcBef>
            </a:pPr>
            <a:r>
              <a:rPr lang="th-TH" spc="-10" dirty="0" smtClean="0">
                <a:latin typeface="TH SarabunPSK"/>
                <a:cs typeface="TH SarabunPSK"/>
              </a:rPr>
              <a:t>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สบ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สำ</a:t>
            </a:r>
            <a:r>
              <a:rPr lang="th-TH" spc="-5" dirty="0" smtClean="0">
                <a:latin typeface="TH SarabunPSK"/>
                <a:cs typeface="TH SarabunPSK"/>
              </a:rPr>
              <a:t>เร็</a:t>
            </a:r>
            <a:r>
              <a:rPr lang="th-TH" spc="-10" dirty="0" smtClean="0">
                <a:latin typeface="TH SarabunPSK"/>
                <a:cs typeface="TH SarabunPSK"/>
              </a:rPr>
              <a:t>จใน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รวิทยุ</a:t>
            </a:r>
            <a:r>
              <a:rPr lang="th-TH" spc="-10" dirty="0" smtClean="0">
                <a:latin typeface="TH SarabunPSK"/>
                <a:cs typeface="TH SarabunPSK"/>
              </a:rPr>
              <a:t>”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5" dirty="0" smtClean="0">
                <a:latin typeface="TH SarabunPSK"/>
                <a:cs typeface="TH SarabunPSK"/>
              </a:rPr>
              <a:t>ปร</a:t>
            </a:r>
            <a:r>
              <a:rPr lang="th-TH" spc="-5" dirty="0" smtClean="0">
                <a:latin typeface="TH SarabunPSK"/>
                <a:cs typeface="TH SarabunPSK"/>
              </a:rPr>
              <a:t>ะกอ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10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ญ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3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ปร</a:t>
            </a:r>
            <a:r>
              <a:rPr lang="th-TH" spc="-5" dirty="0" smtClean="0">
                <a:latin typeface="TH SarabunPSK"/>
                <a:cs typeface="TH SarabunPSK"/>
              </a:rPr>
              <a:t>ะก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ื</a:t>
            </a:r>
            <a:r>
              <a:rPr lang="th-TH" spc="-10" dirty="0" smtClean="0">
                <a:latin typeface="TH SarabunPSK"/>
                <a:cs typeface="TH SarabunPSK"/>
              </a:rPr>
              <a:t>อ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(1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แน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ดห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รื</a:t>
            </a:r>
            <a:r>
              <a:rPr lang="th-TH" spc="-10" dirty="0" smtClean="0">
                <a:latin typeface="TH SarabunPSK"/>
                <a:cs typeface="TH SarabunPSK"/>
              </a:rPr>
              <a:t>อ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conce</a:t>
            </a:r>
            <a:r>
              <a:rPr lang="en-US" spc="-15" dirty="0" smtClean="0">
                <a:latin typeface="TH SarabunPSK"/>
                <a:cs typeface="TH SarabunPSK"/>
              </a:rPr>
              <a:t>p</a:t>
            </a:r>
            <a:r>
              <a:rPr lang="en-US" spc="-5" dirty="0" smtClean="0">
                <a:latin typeface="TH SarabunPSK"/>
                <a:cs typeface="TH SarabunPSK"/>
              </a:rPr>
              <a:t>t</a:t>
            </a:r>
            <a:r>
              <a:rPr lang="en-US" spc="1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ของ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10" dirty="0" smtClean="0">
                <a:latin typeface="TH SarabunPSK"/>
                <a:cs typeface="TH SarabunPSK"/>
              </a:rPr>
              <a:t>าน</a:t>
            </a:r>
            <a:r>
              <a:rPr lang="th-TH" spc="-545" dirty="0" smtClean="0">
                <a:latin typeface="TH SarabunPSK"/>
                <a:cs typeface="TH SarabunPSK"/>
              </a:rPr>
              <a:t>ีวิทยุหรือรายการ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อ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ชั</a:t>
            </a:r>
            <a:r>
              <a:rPr lang="th-TH" spc="5" dirty="0" smtClean="0">
                <a:latin typeface="TH SarabunPSK"/>
                <a:cs typeface="TH SarabunPSK"/>
              </a:rPr>
              <a:t>ดเ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5" dirty="0" smtClean="0">
                <a:latin typeface="TH SarabunPSK"/>
                <a:cs typeface="TH SarabunPSK"/>
              </a:rPr>
              <a:t>                </a:t>
            </a:r>
            <a:r>
              <a:rPr lang="th-TH" spc="0" dirty="0" smtClean="0">
                <a:latin typeface="TH SarabunPSK"/>
                <a:cs typeface="TH SarabunPSK"/>
              </a:rPr>
              <a:t>(2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ัก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5" dirty="0" smtClean="0">
                <a:latin typeface="TH SarabunPSK"/>
                <a:cs typeface="TH SarabunPSK"/>
              </a:rPr>
              <a:t>ัด</a:t>
            </a:r>
            <a:r>
              <a:rPr lang="th-TH" spc="0" dirty="0" smtClean="0">
                <a:latin typeface="TH SarabunPSK"/>
                <a:cs typeface="TH SarabunPSK"/>
              </a:rPr>
              <a:t>ราย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ุค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ุณ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ักษณะ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อ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บแน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5" dirty="0" smtClean="0">
                <a:latin typeface="TH SarabunPSK"/>
                <a:cs typeface="TH SarabunPSK"/>
              </a:rPr>
              <a:t>ิด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ักขอ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ลื่น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-10" dirty="0" smtClean="0">
                <a:latin typeface="TH SarabunPSK"/>
                <a:cs typeface="TH SarabunPSK"/>
              </a:rPr>
              <a:t>ะ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(</a:t>
            </a:r>
            <a:r>
              <a:rPr lang="th-TH" spc="10" dirty="0" smtClean="0">
                <a:latin typeface="TH SarabunPSK"/>
                <a:cs typeface="TH SarabunPSK"/>
              </a:rPr>
              <a:t>3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มีผู้ช่วยที่ดีค</a:t>
            </a:r>
            <a:r>
              <a:rPr lang="th-TH" spc="2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-625" dirty="0" smtClean="0">
                <a:latin typeface="TH SarabunPSK"/>
                <a:cs typeface="TH SarabunPSK"/>
              </a:rPr>
              <a:t>ัย</a:t>
            </a:r>
            <a:r>
              <a:rPr lang="th-TH" spc="0" dirty="0" smtClean="0">
                <a:latin typeface="TH SarabunPSK"/>
                <a:cs typeface="TH SarabunPSK"/>
              </a:rPr>
              <a:t>  </a:t>
            </a:r>
            <a:r>
              <a:rPr lang="th-TH" spc="-60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(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พ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-5" dirty="0" smtClean="0">
                <a:latin typeface="TH SarabunPSK"/>
                <a:cs typeface="TH SarabunPSK"/>
              </a:rPr>
              <a:t>,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ุม</a:t>
            </a:r>
            <a:r>
              <a:rPr lang="th-TH" spc="5" dirty="0" smtClean="0">
                <a:latin typeface="TH SarabunPSK"/>
                <a:cs typeface="TH SarabunPSK"/>
              </a:rPr>
              <a:t>ภ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พ</a:t>
            </a:r>
            <a:r>
              <a:rPr lang="th-TH" spc="-695" dirty="0" smtClean="0">
                <a:latin typeface="TH SarabunPSK"/>
                <a:cs typeface="TH SarabunPSK"/>
              </a:rPr>
              <a:t>น</a:t>
            </a:r>
            <a:r>
              <a:rPr lang="th-TH" spc="0" dirty="0" smtClean="0">
                <a:latin typeface="TH SarabunPSK"/>
                <a:cs typeface="TH SarabunPSK"/>
              </a:rPr>
              <a:t>ั  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0" dirty="0" smtClean="0">
                <a:latin typeface="TH SarabunPSK"/>
                <a:cs typeface="TH SarabunPSK"/>
              </a:rPr>
              <a:t>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2</a:t>
            </a:r>
            <a:r>
              <a:rPr lang="th-TH" spc="0" dirty="0" smtClean="0">
                <a:latin typeface="TH SarabunPSK"/>
                <a:cs typeface="TH SarabunPSK"/>
              </a:rPr>
              <a:t>5</a:t>
            </a:r>
            <a:r>
              <a:rPr lang="th-TH" spc="10" dirty="0" smtClean="0">
                <a:latin typeface="TH SarabunPSK"/>
                <a:cs typeface="TH SarabunPSK"/>
              </a:rPr>
              <a:t>5</a:t>
            </a:r>
            <a:r>
              <a:rPr lang="th-TH" spc="0" dirty="0" smtClean="0">
                <a:latin typeface="TH SarabunPSK"/>
                <a:cs typeface="TH SarabunPSK"/>
              </a:rPr>
              <a:t>3</a:t>
            </a:r>
            <a:r>
              <a:rPr lang="th-TH" spc="-5" dirty="0" smtClean="0">
                <a:latin typeface="TH SarabunPSK"/>
                <a:cs typeface="TH SarabunPSK"/>
              </a:rPr>
              <a:t>: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1</a:t>
            </a:r>
            <a:r>
              <a:rPr lang="th-TH" spc="-5" dirty="0" smtClean="0">
                <a:latin typeface="TH SarabunPSK"/>
                <a:cs typeface="TH SarabunPSK"/>
              </a:rPr>
              <a:t>9</a:t>
            </a:r>
            <a:r>
              <a:rPr lang="th-TH" spc="-10" dirty="0" smtClean="0">
                <a:latin typeface="TH SarabunPSK"/>
                <a:cs typeface="TH SarabunPSK"/>
              </a:rPr>
              <a:t>2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า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20" dirty="0" smtClean="0">
                <a:latin typeface="TH SarabunPSK"/>
                <a:cs typeface="TH SarabunPSK"/>
              </a:rPr>
              <a:t>ึ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15" dirty="0" smtClean="0">
                <a:latin typeface="TH SarabunPSK"/>
                <a:cs typeface="TH SarabunPSK"/>
              </a:rPr>
              <a:t>ใ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รี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-640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ื </a:t>
            </a:r>
            <a:r>
              <a:rPr lang="th-TH" spc="-6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</a:t>
            </a:r>
            <a:r>
              <a:rPr lang="th-TH" spc="-5" dirty="0" smtClean="0">
                <a:latin typeface="TH SarabunPSK"/>
                <a:cs typeface="TH SarabunPSK"/>
              </a:rPr>
              <a:t>,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.35</a:t>
            </a:r>
            <a:r>
              <a:rPr lang="th-TH" spc="0" dirty="0" smtClean="0">
                <a:latin typeface="TH SarabunPSK"/>
                <a:cs typeface="TH SarabunPSK"/>
              </a:rPr>
              <a:t>7</a:t>
            </a:r>
            <a:r>
              <a:rPr lang="th-TH" spc="15" dirty="0" smtClean="0">
                <a:latin typeface="TH SarabunPSK"/>
                <a:cs typeface="TH SarabunPSK"/>
              </a:rPr>
              <a:t>)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0" dirty="0" smtClean="0">
                <a:latin typeface="TH SarabunPSK"/>
                <a:cs typeface="TH SarabunPSK"/>
              </a:rPr>
              <a:t>ึ</a:t>
            </a:r>
            <a:r>
              <a:rPr lang="th-TH" spc="5" dirty="0" smtClean="0">
                <a:latin typeface="TH SarabunPSK"/>
                <a:cs typeface="TH SarabunPSK"/>
              </a:rPr>
              <a:t>่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740002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15" dirty="0" smtClean="0">
                <a:latin typeface="TH SarabunPSK"/>
                <a:cs typeface="TH SarabunPSK"/>
              </a:rPr>
              <a:t>ทย</a:t>
            </a:r>
            <a:r>
              <a:rPr lang="th-TH" b="1" spc="-5" dirty="0" smtClean="0">
                <a:latin typeface="TH SarabunPSK"/>
                <a:cs typeface="TH SarabunPSK"/>
              </a:rPr>
              <a:t>ุกร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ป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เภ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5" dirty="0" smtClean="0">
                <a:latin typeface="TH SarabunPSK"/>
                <a:cs typeface="TH SarabunPSK"/>
              </a:rPr>
              <a:t>ธุรกิจ</a:t>
            </a: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1290320" indent="0" algn="thaiDist">
              <a:spcBef>
                <a:spcPts val="165"/>
              </a:spcBef>
              <a:buNone/>
            </a:pPr>
            <a:r>
              <a:rPr lang="th-TH" spc="-10" dirty="0" smtClean="0">
                <a:latin typeface="TH SarabunPSK"/>
                <a:cs typeface="TH SarabunPSK"/>
              </a:rPr>
              <a:t>จา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ปร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ั้ง</a:t>
            </a:r>
            <a:r>
              <a:rPr lang="th-TH" spc="4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3 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ารนี้ ผูเ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ียน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ดนํา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าวิเ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รา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หต่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ดในรายล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ียด</a:t>
            </a:r>
            <a:r>
              <a:rPr lang="th-TH" spc="6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ดั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นี้</a:t>
            </a:r>
            <a:endParaRPr lang="th-TH" dirty="0" smtClean="0">
              <a:latin typeface="TH SarabunPSK"/>
              <a:cs typeface="TH SarabunPSK"/>
            </a:endParaRPr>
          </a:p>
          <a:p>
            <a:pPr marL="469900" algn="thaiDist">
              <a:spcBef>
                <a:spcPts val="155"/>
              </a:spcBef>
              <a:tabLst>
                <a:tab pos="2867025" algn="l"/>
                <a:tab pos="3021965" algn="l"/>
              </a:tabLst>
            </a:pPr>
            <a:r>
              <a:rPr lang="th-TH" b="1" spc="-15" dirty="0" smtClean="0">
                <a:latin typeface="TH SarabunPSK"/>
                <a:cs typeface="TH SarabunPSK"/>
              </a:rPr>
              <a:t>4</a:t>
            </a:r>
            <a:r>
              <a:rPr lang="th-TH" b="1" spc="-5" dirty="0" smtClean="0">
                <a:latin typeface="TH SarabunPSK"/>
                <a:cs typeface="TH SarabunPSK"/>
              </a:rPr>
              <a:t>.1 </a:t>
            </a:r>
            <a:r>
              <a:rPr lang="th-TH" b="1" spc="5" dirty="0" smtClean="0">
                <a:latin typeface="TH SarabunPSK"/>
                <a:cs typeface="TH SarabunPSK"/>
              </a:rPr>
              <a:t> </a:t>
            </a:r>
            <a:r>
              <a:rPr lang="th-TH" b="1" spc="-5" dirty="0" smtClean="0">
                <a:latin typeface="TH SarabunPSK"/>
                <a:cs typeface="TH SarabunPSK"/>
              </a:rPr>
              <a:t>แน</a:t>
            </a: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-5" dirty="0" smtClean="0">
                <a:latin typeface="TH SarabunPSK"/>
                <a:cs typeface="TH SarabunPSK"/>
              </a:rPr>
              <a:t>คิด</a:t>
            </a:r>
            <a:r>
              <a:rPr lang="th-TH" b="1" spc="-15" dirty="0" smtClean="0">
                <a:latin typeface="TH SarabunPSK"/>
                <a:cs typeface="TH SarabunPSK"/>
              </a:rPr>
              <a:t>หล</a:t>
            </a:r>
            <a:r>
              <a:rPr lang="th-TH" b="1" spc="-5" dirty="0" smtClean="0">
                <a:latin typeface="TH SarabunPSK"/>
                <a:cs typeface="TH SarabunPSK"/>
              </a:rPr>
              <a:t>ัก</a:t>
            </a:r>
            <a:r>
              <a:rPr lang="th-TH" b="1" spc="10" dirty="0" smtClean="0">
                <a:latin typeface="TH SarabunPSK"/>
                <a:cs typeface="TH SarabunPSK"/>
              </a:rPr>
              <a:t> </a:t>
            </a:r>
            <a:r>
              <a:rPr lang="th-TH" b="1" spc="-15" dirty="0" smtClean="0">
                <a:latin typeface="TH SarabunPSK"/>
                <a:cs typeface="TH SarabunPSK"/>
              </a:rPr>
              <a:t>(</a:t>
            </a:r>
            <a:r>
              <a:rPr lang="en-US" b="1" spc="-15" dirty="0" smtClean="0">
                <a:latin typeface="TH SarabunPSK"/>
                <a:cs typeface="TH SarabunPSK"/>
              </a:rPr>
              <a:t>c</a:t>
            </a:r>
            <a:r>
              <a:rPr lang="en-US" b="1" spc="-10" dirty="0" smtClean="0">
                <a:latin typeface="TH SarabunPSK"/>
                <a:cs typeface="TH SarabunPSK"/>
              </a:rPr>
              <a:t>o</a:t>
            </a:r>
            <a:r>
              <a:rPr lang="en-US" b="1" spc="-15" dirty="0" smtClean="0">
                <a:latin typeface="TH SarabunPSK"/>
                <a:cs typeface="TH SarabunPSK"/>
              </a:rPr>
              <a:t>nc</a:t>
            </a:r>
            <a:r>
              <a:rPr lang="en-US" b="1" spc="-10" dirty="0" smtClean="0">
                <a:latin typeface="TH SarabunPSK"/>
                <a:cs typeface="TH SarabunPSK"/>
              </a:rPr>
              <a:t>e</a:t>
            </a:r>
            <a:r>
              <a:rPr lang="en-US" b="1" spc="-15" dirty="0" smtClean="0">
                <a:latin typeface="TH SarabunPSK"/>
                <a:cs typeface="TH SarabunPSK"/>
              </a:rPr>
              <a:t>pt)</a:t>
            </a:r>
            <a:r>
              <a:rPr lang="th-TH" b="1" spc="-15" dirty="0" smtClean="0">
                <a:latin typeface="TH SarabunPSK"/>
                <a:cs typeface="TH SarabunPSK"/>
              </a:rPr>
              <a:t>ของส</a:t>
            </a:r>
            <a:r>
              <a:rPr lang="th-TH" b="1" spc="-10" dirty="0" smtClean="0">
                <a:latin typeface="TH SarabunPSK"/>
                <a:cs typeface="TH SarabunPSK"/>
              </a:rPr>
              <a:t>ถา</a:t>
            </a:r>
            <a:r>
              <a:rPr lang="th-TH" b="1" spc="-615" dirty="0" smtClean="0">
                <a:latin typeface="TH SarabunPSK"/>
                <a:cs typeface="TH SarabunPSK"/>
              </a:rPr>
              <a:t>นีวิทยุหรือรายการต้องชัดเจน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ําหนด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ิดหลัก </a:t>
            </a:r>
            <a:r>
              <a:rPr lang="th-TH" spc="-10" dirty="0" smtClean="0">
                <a:latin typeface="TH SarabunPSK"/>
                <a:cs typeface="TH SarabunPSK"/>
              </a:rPr>
              <a:t>(</a:t>
            </a:r>
            <a:r>
              <a:rPr lang="en-US" spc="-10" dirty="0" smtClean="0">
                <a:latin typeface="TH SarabunPSK"/>
                <a:cs typeface="TH SarabunPSK"/>
              </a:rPr>
              <a:t>conce</a:t>
            </a:r>
            <a:r>
              <a:rPr lang="en-US" spc="-15" dirty="0" smtClean="0">
                <a:latin typeface="TH SarabunPSK"/>
                <a:cs typeface="TH SarabunPSK"/>
              </a:rPr>
              <a:t>p</a:t>
            </a:r>
            <a:r>
              <a:rPr lang="en-US" spc="-5" dirty="0" smtClean="0">
                <a:latin typeface="TH SarabunPSK"/>
                <a:cs typeface="TH SarabunPSK"/>
              </a:rPr>
              <a:t>t) </a:t>
            </a:r>
            <a:r>
              <a:rPr lang="th-TH" spc="-15" dirty="0" smtClean="0">
                <a:latin typeface="TH SarabunPSK"/>
                <a:cs typeface="TH SarabunPSK"/>
              </a:rPr>
              <a:t>ของสถานีวิทยุหรือรายการต้องชัดเจนเนื่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จา</a:t>
            </a:r>
            <a:r>
              <a:rPr lang="th-TH" spc="-10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 ส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5" dirty="0" smtClean="0">
                <a:latin typeface="TH SarabunPSK"/>
                <a:cs typeface="TH SarabunPSK"/>
              </a:rPr>
              <a:t>านีว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-10" dirty="0" smtClean="0">
                <a:latin typeface="TH SarabunPSK"/>
                <a:cs typeface="TH SarabunPSK"/>
              </a:rPr>
              <a:t>ในปร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ทศไท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กก</a:t>
            </a:r>
            <a:r>
              <a:rPr lang="th-TH" spc="-5" dirty="0" smtClean="0">
                <a:latin typeface="TH SarabunPSK"/>
                <a:cs typeface="TH SarabunPSK"/>
              </a:rPr>
              <a:t>วา </a:t>
            </a:r>
            <a:r>
              <a:rPr lang="th-TH" spc="-15" dirty="0" smtClean="0">
                <a:latin typeface="TH SarabunPSK"/>
                <a:cs typeface="TH SarabunPSK"/>
              </a:rPr>
              <a:t>50</a:t>
            </a:r>
            <a:r>
              <a:rPr lang="th-TH" spc="-10" dirty="0" smtClean="0">
                <a:latin typeface="TH SarabunPSK"/>
                <a:cs typeface="TH SarabunPSK"/>
              </a:rPr>
              <a:t>0 ส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5" dirty="0" smtClean="0">
                <a:latin typeface="TH SarabunPSK"/>
                <a:cs typeface="TH SarabunPSK"/>
              </a:rPr>
              <a:t>านี</a:t>
            </a:r>
            <a:r>
              <a:rPr lang="th-TH" spc="-15" dirty="0" smtClean="0">
                <a:latin typeface="TH SarabunPSK"/>
                <a:cs typeface="TH SarabunPSK"/>
              </a:rPr>
              <a:t> ท</a:t>
            </a:r>
            <a:r>
              <a:rPr lang="th-TH" spc="0" dirty="0" smtClean="0">
                <a:latin typeface="TH SarabunPSK"/>
                <a:cs typeface="TH SarabunPSK"/>
              </a:rPr>
              <a:t>ั้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บบ </a:t>
            </a:r>
            <a:r>
              <a:rPr lang="en-US" spc="-15" dirty="0" smtClean="0">
                <a:latin typeface="TH SarabunPSK"/>
                <a:cs typeface="TH SarabunPSK"/>
              </a:rPr>
              <a:t>A</a:t>
            </a:r>
            <a:r>
              <a:rPr lang="en-US" spc="-10" dirty="0" smtClean="0">
                <a:latin typeface="TH SarabunPSK"/>
                <a:cs typeface="TH SarabunPSK"/>
              </a:rPr>
              <a:t>M</a:t>
            </a:r>
            <a:r>
              <a:rPr lang="en-US" spc="1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ละ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FM </a:t>
            </a:r>
            <a:r>
              <a:rPr lang="th-TH" spc="-15" dirty="0" smtClean="0">
                <a:latin typeface="TH SarabunPSK"/>
                <a:cs typeface="TH SarabunPSK"/>
              </a:rPr>
              <a:t>ไม</a:t>
            </a:r>
            <a:r>
              <a:rPr lang="th-TH" spc="-5" dirty="0" smtClean="0">
                <a:latin typeface="TH SarabunPSK"/>
                <a:cs typeface="TH SarabunPSK"/>
              </a:rPr>
              <a:t>นับว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ยุช</a:t>
            </a:r>
            <a:r>
              <a:rPr lang="th-TH" spc="0" dirty="0" smtClean="0">
                <a:latin typeface="TH SarabunPSK"/>
                <a:cs typeface="TH SarabunPSK"/>
              </a:rPr>
              <a:t>ุ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ชนหรื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ุ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่ออกอ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ศ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216637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15" dirty="0" smtClean="0">
                <a:latin typeface="TH SarabunPSK"/>
                <a:cs typeface="TH SarabunPSK"/>
              </a:rPr>
              <a:t>ทย</a:t>
            </a:r>
            <a:r>
              <a:rPr lang="th-TH" b="1" spc="-5" dirty="0" smtClean="0">
                <a:latin typeface="TH SarabunPSK"/>
                <a:cs typeface="TH SarabunPSK"/>
              </a:rPr>
              <a:t>ุกร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ป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เภ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5" dirty="0" smtClean="0">
                <a:latin typeface="TH SarabunPSK"/>
                <a:cs typeface="TH SarabunPSK"/>
              </a:rPr>
              <a:t>ธุรกิจ</a:t>
            </a: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27000" indent="0">
              <a:lnSpc>
                <a:spcPct val="100000"/>
              </a:lnSpc>
              <a:spcBef>
                <a:spcPts val="165"/>
              </a:spcBef>
              <a:buNone/>
            </a:pPr>
            <a:r>
              <a:rPr lang="th-TH" b="1" spc="-15" dirty="0" smtClean="0">
                <a:latin typeface="TH SarabunPSK"/>
                <a:cs typeface="TH SarabunPSK"/>
              </a:rPr>
              <a:t>4</a:t>
            </a:r>
            <a:r>
              <a:rPr lang="th-TH" b="1" spc="-5" dirty="0" smtClean="0">
                <a:latin typeface="TH SarabunPSK"/>
                <a:cs typeface="TH SarabunPSK"/>
              </a:rPr>
              <a:t>.2 </a:t>
            </a:r>
            <a:r>
              <a:rPr lang="th-TH" b="1" spc="5" dirty="0" smtClean="0">
                <a:latin typeface="TH SarabunPSK"/>
                <a:cs typeface="TH SarabunPSK"/>
              </a:rPr>
              <a:t> </a:t>
            </a:r>
            <a:r>
              <a:rPr lang="th-TH" b="1" spc="-5" dirty="0" smtClean="0">
                <a:latin typeface="TH SarabunPSK"/>
                <a:cs typeface="TH SarabunPSK"/>
              </a:rPr>
              <a:t>นักจัดรา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การ</a:t>
            </a: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15" dirty="0" smtClean="0">
                <a:latin typeface="TH SarabunPSK"/>
                <a:cs typeface="TH SarabunPSK"/>
              </a:rPr>
              <a:t>ทย</a:t>
            </a:r>
            <a:r>
              <a:rPr lang="th-TH" b="1" spc="-5" dirty="0" smtClean="0">
                <a:latin typeface="TH SarabunPSK"/>
                <a:cs typeface="TH SarabunPSK"/>
              </a:rPr>
              <a:t>ุค</a:t>
            </a: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20" dirty="0" smtClean="0">
                <a:latin typeface="TH SarabunPSK"/>
                <a:cs typeface="TH SarabunPSK"/>
              </a:rPr>
              <a:t>ม</a:t>
            </a:r>
            <a:r>
              <a:rPr lang="th-TH" b="1" spc="-5" dirty="0" smtClean="0">
                <a:latin typeface="TH SarabunPSK"/>
                <a:cs typeface="TH SarabunPSK"/>
              </a:rPr>
              <a:t>ีคุณ</a:t>
            </a:r>
            <a:r>
              <a:rPr lang="th-TH" b="1" spc="-15" dirty="0" smtClean="0">
                <a:latin typeface="TH SarabunPSK"/>
                <a:cs typeface="TH SarabunPSK"/>
              </a:rPr>
              <a:t>ล</a:t>
            </a:r>
            <a:r>
              <a:rPr lang="th-TH" b="1" spc="-5" dirty="0" smtClean="0">
                <a:latin typeface="TH SarabunPSK"/>
                <a:cs typeface="TH SarabunPSK"/>
              </a:rPr>
              <a:t>ัก</a:t>
            </a:r>
            <a:r>
              <a:rPr lang="th-TH" b="1" spc="-15" dirty="0" smtClean="0">
                <a:latin typeface="TH SarabunPSK"/>
                <a:cs typeface="TH SarabunPSK"/>
              </a:rPr>
              <a:t>ษ</a:t>
            </a:r>
            <a:r>
              <a:rPr lang="th-TH" b="1" spc="-10" dirty="0" smtClean="0">
                <a:latin typeface="TH SarabunPSK"/>
                <a:cs typeface="TH SarabunPSK"/>
              </a:rPr>
              <a:t>ณ</a:t>
            </a:r>
            <a:r>
              <a:rPr lang="th-TH" b="1" spc="-15" dirty="0" smtClean="0">
                <a:latin typeface="TH SarabunPSK"/>
                <a:cs typeface="TH SarabunPSK"/>
              </a:rPr>
              <a:t>ะสอ</a:t>
            </a:r>
            <a:r>
              <a:rPr lang="th-TH" b="1" spc="-10" dirty="0" smtClean="0">
                <a:latin typeface="TH SarabunPSK"/>
                <a:cs typeface="TH SarabunPSK"/>
              </a:rPr>
              <a:t>ด</a:t>
            </a:r>
            <a:r>
              <a:rPr lang="th-TH" b="1" spc="-5" dirty="0" smtClean="0">
                <a:latin typeface="TH SarabunPSK"/>
                <a:cs typeface="TH SarabunPSK"/>
              </a:rPr>
              <a:t>ค</a:t>
            </a:r>
            <a:r>
              <a:rPr lang="th-TH" b="1" spc="-15" dirty="0" smtClean="0">
                <a:latin typeface="TH SarabunPSK"/>
                <a:cs typeface="TH SarabunPSK"/>
              </a:rPr>
              <a:t>ล</a:t>
            </a:r>
            <a:r>
              <a:rPr lang="th-TH" b="1" spc="0" dirty="0" smtClean="0">
                <a:latin typeface="TH SarabunPSK"/>
                <a:cs typeface="TH SarabunPSK"/>
              </a:rPr>
              <a:t></a:t>
            </a:r>
            <a:r>
              <a:rPr lang="th-TH" b="1" spc="-15" dirty="0" smtClean="0">
                <a:latin typeface="TH SarabunPSK"/>
                <a:cs typeface="TH SarabunPSK"/>
              </a:rPr>
              <a:t>อ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5" dirty="0" smtClean="0">
                <a:latin typeface="TH SarabunPSK"/>
                <a:cs typeface="TH SarabunPSK"/>
              </a:rPr>
              <a:t>กั</a:t>
            </a:r>
            <a:r>
              <a:rPr lang="th-TH" b="1" spc="-15" dirty="0" smtClean="0">
                <a:latin typeface="TH SarabunPSK"/>
                <a:cs typeface="TH SarabunPSK"/>
              </a:rPr>
              <a:t>บ</a:t>
            </a:r>
            <a:r>
              <a:rPr lang="th-TH" b="1" spc="-5" dirty="0" smtClean="0">
                <a:latin typeface="TH SarabunPSK"/>
                <a:cs typeface="TH SarabunPSK"/>
              </a:rPr>
              <a:t>แน</a:t>
            </a: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-5" dirty="0" smtClean="0">
                <a:latin typeface="TH SarabunPSK"/>
                <a:cs typeface="TH SarabunPSK"/>
              </a:rPr>
              <a:t>คิด</a:t>
            </a:r>
            <a:r>
              <a:rPr lang="th-TH" b="1" spc="-15" dirty="0" smtClean="0">
                <a:latin typeface="TH SarabunPSK"/>
                <a:cs typeface="TH SarabunPSK"/>
              </a:rPr>
              <a:t>หล</a:t>
            </a:r>
            <a:r>
              <a:rPr lang="th-TH" b="1" spc="-5" dirty="0" smtClean="0">
                <a:latin typeface="TH SarabunPSK"/>
                <a:cs typeface="TH SarabunPSK"/>
              </a:rPr>
              <a:t>ัก</a:t>
            </a:r>
            <a:r>
              <a:rPr lang="th-TH" b="1" spc="-15" dirty="0" smtClean="0">
                <a:latin typeface="TH SarabunPSK"/>
                <a:cs typeface="TH SarabunPSK"/>
              </a:rPr>
              <a:t>ห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5" dirty="0" smtClean="0">
                <a:latin typeface="TH SarabunPSK"/>
                <a:cs typeface="TH SarabunPSK"/>
              </a:rPr>
              <a:t>ื</a:t>
            </a:r>
            <a:r>
              <a:rPr lang="th-TH" b="1" spc="-10" dirty="0" smtClean="0">
                <a:latin typeface="TH SarabunPSK"/>
                <a:cs typeface="TH SarabunPSK"/>
              </a:rPr>
              <a:t>อ</a:t>
            </a:r>
            <a:r>
              <a:rPr lang="th-TH" b="1" spc="50" dirty="0" smtClean="0">
                <a:latin typeface="TH SarabunPSK"/>
                <a:cs typeface="TH SarabunPSK"/>
              </a:rPr>
              <a:t> </a:t>
            </a:r>
            <a:r>
              <a:rPr lang="en-US" b="1" spc="-15" dirty="0" smtClean="0">
                <a:latin typeface="TH SarabunPSK"/>
                <a:cs typeface="TH SarabunPSK"/>
              </a:rPr>
              <a:t>c</a:t>
            </a:r>
            <a:r>
              <a:rPr lang="en-US" b="1" spc="-10" dirty="0" smtClean="0">
                <a:latin typeface="TH SarabunPSK"/>
                <a:cs typeface="TH SarabunPSK"/>
              </a:rPr>
              <a:t>o</a:t>
            </a:r>
            <a:r>
              <a:rPr lang="en-US" b="1" spc="-15" dirty="0" smtClean="0">
                <a:latin typeface="TH SarabunPSK"/>
                <a:cs typeface="TH SarabunPSK"/>
              </a:rPr>
              <a:t>nc</a:t>
            </a:r>
            <a:r>
              <a:rPr lang="en-US" b="1" spc="-10" dirty="0" smtClean="0">
                <a:latin typeface="TH SarabunPSK"/>
                <a:cs typeface="TH SarabunPSK"/>
              </a:rPr>
              <a:t>e</a:t>
            </a:r>
            <a:r>
              <a:rPr lang="en-US" b="1" spc="-15" dirty="0" smtClean="0">
                <a:latin typeface="TH SarabunPSK"/>
                <a:cs typeface="TH SarabunPSK"/>
              </a:rPr>
              <a:t>p</a:t>
            </a:r>
            <a:r>
              <a:rPr lang="en-US" b="1" spc="-5" dirty="0" smtClean="0">
                <a:latin typeface="TH SarabunPSK"/>
                <a:cs typeface="TH SarabunPSK"/>
              </a:rPr>
              <a:t>t</a:t>
            </a:r>
            <a:r>
              <a:rPr lang="en-US" b="1" spc="15" dirty="0" smtClean="0">
                <a:latin typeface="TH SarabunPSK"/>
                <a:cs typeface="TH SarabunPSK"/>
              </a:rPr>
              <a:t> </a:t>
            </a:r>
            <a:r>
              <a:rPr lang="th-TH" b="1" spc="-15" dirty="0" smtClean="0">
                <a:latin typeface="TH SarabunPSK"/>
                <a:cs typeface="TH SarabunPSK"/>
              </a:rPr>
              <a:t>ขอ</a:t>
            </a:r>
            <a:r>
              <a:rPr lang="th-TH" b="1" spc="-10" dirty="0" smtClean="0">
                <a:latin typeface="TH SarabunPSK"/>
                <a:cs typeface="TH SarabunPSK"/>
              </a:rPr>
              <a:t>งค</a:t>
            </a:r>
            <a:r>
              <a:rPr lang="th-TH" b="1" spc="-15" dirty="0" smtClean="0">
                <a:latin typeface="TH SarabunPSK"/>
                <a:cs typeface="TH SarabunPSK"/>
              </a:rPr>
              <a:t>ล</a:t>
            </a:r>
            <a:r>
              <a:rPr lang="th-TH" b="1" spc="-5" dirty="0" smtClean="0">
                <a:latin typeface="TH SarabunPSK"/>
                <a:cs typeface="TH SarabunPSK"/>
              </a:rPr>
              <a:t>ื่น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5240" indent="0" algn="thaiDist">
              <a:lnSpc>
                <a:spcPct val="108100"/>
              </a:lnSpc>
              <a:buNone/>
            </a:pPr>
            <a:r>
              <a:rPr lang="th-TH" spc="10" dirty="0" smtClean="0">
                <a:latin typeface="TH SarabunPSK"/>
                <a:cs typeface="TH SarabunPSK"/>
              </a:rPr>
              <a:t>	กา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ื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ัก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15" dirty="0" smtClean="0">
                <a:latin typeface="TH SarabunPSK"/>
                <a:cs typeface="TH SarabunPSK"/>
              </a:rPr>
              <a:t>ัด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5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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20" dirty="0" smtClean="0">
                <a:latin typeface="TH SarabunPSK"/>
                <a:cs typeface="TH SarabunPSK"/>
              </a:rPr>
              <a:t>ิ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15" dirty="0" smtClean="0">
                <a:latin typeface="TH SarabunPSK"/>
                <a:cs typeface="TH SarabunPSK"/>
              </a:rPr>
              <a:t>ํา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15" dirty="0" smtClean="0">
                <a:latin typeface="TH SarabunPSK"/>
                <a:cs typeface="TH SarabunPSK"/>
              </a:rPr>
              <a:t>ัญ</a:t>
            </a:r>
            <a:r>
              <a:rPr lang="th-TH" spc="20" dirty="0" smtClean="0">
                <a:latin typeface="TH SarabunPSK"/>
                <a:cs typeface="TH SarabunPSK"/>
              </a:rPr>
              <a:t>ม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ก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5" dirty="0" smtClean="0">
                <a:latin typeface="TH SarabunPSK"/>
                <a:cs typeface="TH SarabunPSK"/>
              </a:rPr>
              <a:t>พ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15" dirty="0" smtClean="0">
                <a:latin typeface="TH SarabunPSK"/>
                <a:cs typeface="TH SarabunPSK"/>
              </a:rPr>
              <a:t>ัดร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15" dirty="0" smtClean="0">
                <a:latin typeface="TH SarabunPSK"/>
                <a:cs typeface="TH SarabunPSK"/>
              </a:rPr>
              <a:t>ุเ</a:t>
            </a:r>
            <a:r>
              <a:rPr lang="th-TH" spc="25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25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15" dirty="0" smtClean="0">
                <a:latin typeface="TH SarabunPSK"/>
                <a:cs typeface="TH SarabunPSK"/>
              </a:rPr>
              <a:t>ส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ื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15" dirty="0" smtClean="0">
                <a:latin typeface="TH SarabunPSK"/>
                <a:cs typeface="TH SarabunPSK"/>
              </a:rPr>
              <a:t>า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า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 ผู</a:t>
            </a:r>
            <a:r>
              <a:rPr lang="th-TH" spc="-20" dirty="0" smtClean="0">
                <a:latin typeface="TH SarabunPSK"/>
                <a:cs typeface="TH SarabunPSK"/>
              </a:rPr>
              <a:t>ฟ</a:t>
            </a:r>
            <a:r>
              <a:rPr lang="th-TH" spc="0" dirty="0" smtClean="0">
                <a:latin typeface="TH SarabunPSK"/>
                <a:cs typeface="TH SarabunPSK"/>
              </a:rPr>
              <a:t></a:t>
            </a:r>
            <a:r>
              <a:rPr lang="th-TH" spc="-10" dirty="0" smtClean="0">
                <a:latin typeface="TH SarabunPSK"/>
                <a:cs typeface="TH SarabunPSK"/>
              </a:rPr>
              <a:t>งจ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ํา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วา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รูจั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ารหรื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10" dirty="0" smtClean="0">
                <a:latin typeface="TH SarabunPSK"/>
                <a:cs typeface="TH SarabunPSK"/>
              </a:rPr>
              <a:t>าน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ยุนั้นๆ ผานนั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จัดราย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 เ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รา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เปนบุ</a:t>
            </a:r>
            <a:r>
              <a:rPr lang="th-TH" spc="-15" dirty="0" smtClean="0">
                <a:latin typeface="TH SarabunPSK"/>
                <a:cs typeface="TH SarabunPSK"/>
              </a:rPr>
              <a:t>คค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ี่เ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า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0" dirty="0" smtClean="0">
                <a:latin typeface="TH SarabunPSK"/>
                <a:cs typeface="TH SarabunPSK"/>
              </a:rPr>
              <a:t>ึ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10" dirty="0" smtClean="0">
                <a:latin typeface="TH SarabunPSK"/>
                <a:cs typeface="TH SarabunPSK"/>
              </a:rPr>
              <a:t>โ</a:t>
            </a:r>
            <a:r>
              <a:rPr lang="th-TH" spc="0" dirty="0" smtClean="0">
                <a:latin typeface="TH SarabunPSK"/>
                <a:cs typeface="TH SarabunPSK"/>
              </a:rPr>
              <a:t>ดย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ึ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 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ภ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พ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ษ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15" dirty="0" smtClean="0">
                <a:latin typeface="TH SarabunPSK"/>
                <a:cs typeface="TH SarabunPSK"/>
              </a:rPr>
              <a:t>ข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10" dirty="0" smtClean="0">
                <a:latin typeface="TH SarabunPSK"/>
                <a:cs typeface="TH SarabunPSK"/>
              </a:rPr>
              <a:t>ด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วิ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ุ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่ค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ธ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15" dirty="0" smtClean="0">
                <a:latin typeface="TH SarabunPSK"/>
                <a:cs typeface="TH SarabunPSK"/>
              </a:rPr>
              <a:t>าง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2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บ</a:t>
            </a:r>
            <a:r>
              <a:rPr lang="th-TH" spc="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ับ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15" dirty="0" smtClean="0">
                <a:latin typeface="TH SarabunPSK"/>
                <a:cs typeface="TH SarabunPSK"/>
              </a:rPr>
              <a:t>ภ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พ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ษ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10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30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60" dirty="0" smtClean="0">
                <a:latin typeface="TH SarabunPSK"/>
                <a:cs typeface="TH SarabunPSK"/>
              </a:rPr>
              <a:t>่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120" dirty="0" smtClean="0">
                <a:latin typeface="TH SarabunPSK"/>
                <a:cs typeface="TH SarabunPSK"/>
              </a:rPr>
              <a:t> </a:t>
            </a:r>
            <a:r>
              <a:rPr lang="th-TH" spc="50" dirty="0" smtClean="0">
                <a:latin typeface="TH SarabunPSK"/>
                <a:cs typeface="TH SarabunPSK"/>
              </a:rPr>
              <a:t>น</a:t>
            </a:r>
            <a:r>
              <a:rPr lang="th-TH" spc="30" dirty="0" smtClean="0">
                <a:latin typeface="TH SarabunPSK"/>
                <a:cs typeface="TH SarabunPSK"/>
              </a:rPr>
              <a:t>อ</a:t>
            </a:r>
            <a:r>
              <a:rPr lang="th-TH" spc="45" dirty="0" smtClean="0">
                <a:latin typeface="TH SarabunPSK"/>
                <a:cs typeface="TH SarabunPSK"/>
              </a:rPr>
              <a:t>ก</a:t>
            </a:r>
            <a:r>
              <a:rPr lang="th-TH" spc="50" dirty="0" smtClean="0">
                <a:latin typeface="TH SarabunPSK"/>
                <a:cs typeface="TH SarabunPSK"/>
              </a:rPr>
              <a:t>จา</a:t>
            </a:r>
            <a:r>
              <a:rPr lang="th-TH" spc="4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้</a:t>
            </a:r>
            <a:r>
              <a:rPr lang="th-TH" spc="90" dirty="0" smtClean="0">
                <a:latin typeface="TH SarabunPSK"/>
                <a:cs typeface="TH SarabunPSK"/>
              </a:rPr>
              <a:t> </a:t>
            </a:r>
            <a:r>
              <a:rPr lang="th-TH" spc="45" dirty="0" smtClean="0">
                <a:latin typeface="TH SarabunPSK"/>
                <a:cs typeface="TH SarabunPSK"/>
              </a:rPr>
              <a:t>ก</a:t>
            </a:r>
            <a:r>
              <a:rPr lang="th-TH" spc="50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30" dirty="0" smtClean="0">
                <a:latin typeface="TH SarabunPSK"/>
                <a:cs typeface="TH SarabunPSK"/>
              </a:rPr>
              <a:t>่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60" dirty="0" smtClean="0">
                <a:latin typeface="TH SarabunPSK"/>
                <a:cs typeface="TH SarabunPSK"/>
              </a:rPr>
              <a:t>ั</a:t>
            </a:r>
            <a:r>
              <a:rPr lang="th-TH" spc="4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55" dirty="0" smtClean="0">
                <a:latin typeface="TH SarabunPSK"/>
                <a:cs typeface="TH SarabunPSK"/>
              </a:rPr>
              <a:t>ัดร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50" dirty="0" smtClean="0">
                <a:latin typeface="TH SarabunPSK"/>
                <a:cs typeface="TH SarabunPSK"/>
              </a:rPr>
              <a:t>ย</a:t>
            </a:r>
            <a:r>
              <a:rPr lang="th-TH" spc="45" dirty="0" smtClean="0">
                <a:latin typeface="TH SarabunPSK"/>
                <a:cs typeface="TH SarabunPSK"/>
              </a:rPr>
              <a:t>ก</a:t>
            </a:r>
            <a:r>
              <a:rPr lang="th-TH" spc="50" dirty="0" smtClean="0">
                <a:latin typeface="TH SarabunPSK"/>
                <a:cs typeface="TH SarabunPSK"/>
              </a:rPr>
              <a:t>าร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30" dirty="0" smtClean="0">
                <a:latin typeface="TH SarabunPSK"/>
                <a:cs typeface="TH SarabunPSK"/>
              </a:rPr>
              <a:t>ิ</a:t>
            </a:r>
            <a:r>
              <a:rPr lang="th-TH" spc="4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60" dirty="0" smtClean="0">
                <a:latin typeface="TH SarabunPSK"/>
                <a:cs typeface="TH SarabunPSK"/>
              </a:rPr>
              <a:t>ุ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60" dirty="0" smtClean="0">
                <a:latin typeface="TH SarabunPSK"/>
                <a:cs typeface="TH SarabunPSK"/>
              </a:rPr>
              <a:t>ี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60" dirty="0" smtClean="0">
                <a:latin typeface="TH SarabunPSK"/>
                <a:cs typeface="TH SarabunPSK"/>
              </a:rPr>
              <a:t>ุ</a:t>
            </a:r>
            <a:r>
              <a:rPr lang="th-TH" spc="30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60" dirty="0" smtClean="0">
                <a:latin typeface="TH SarabunPSK"/>
                <a:cs typeface="TH SarabunPSK"/>
              </a:rPr>
              <a:t>ิ</a:t>
            </a:r>
            <a:r>
              <a:rPr lang="th-TH" spc="4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60" dirty="0" smtClean="0">
                <a:latin typeface="TH SarabunPSK"/>
                <a:cs typeface="TH SarabunPSK"/>
              </a:rPr>
              <a:t>ั</a:t>
            </a:r>
            <a:r>
              <a:rPr lang="th-TH" spc="45" dirty="0" smtClean="0">
                <a:latin typeface="TH SarabunPSK"/>
                <a:cs typeface="TH SarabunPSK"/>
              </a:rPr>
              <a:t>ก</a:t>
            </a:r>
            <a:r>
              <a:rPr lang="th-TH" spc="30" dirty="0" smtClean="0">
                <a:latin typeface="TH SarabunPSK"/>
                <a:cs typeface="TH SarabunPSK"/>
              </a:rPr>
              <a:t>ษ</a:t>
            </a:r>
            <a:r>
              <a:rPr lang="th-TH" spc="45" dirty="0" smtClean="0">
                <a:latin typeface="TH SarabunPSK"/>
                <a:cs typeface="TH SarabunPSK"/>
              </a:rPr>
              <a:t>ณ</a:t>
            </a:r>
            <a:r>
              <a:rPr lang="th-TH" spc="4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60" dirty="0" smtClean="0">
                <a:latin typeface="TH SarabunPSK"/>
                <a:cs typeface="TH SarabunPSK"/>
              </a:rPr>
              <a:t></a:t>
            </a:r>
            <a:r>
              <a:rPr lang="th-TH" spc="55" dirty="0" smtClean="0">
                <a:latin typeface="TH SarabunPSK"/>
                <a:cs typeface="TH SarabunPSK"/>
              </a:rPr>
              <a:t>ว</a:t>
            </a:r>
            <a:r>
              <a:rPr lang="th-TH" spc="50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30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ว</a:t>
            </a:r>
            <a:r>
              <a:rPr lang="th-TH" spc="125" dirty="0" smtClean="0">
                <a:latin typeface="TH SarabunPSK"/>
                <a:cs typeface="TH SarabunPSK"/>
              </a:rPr>
              <a:t> </a:t>
            </a:r>
            <a:r>
              <a:rPr lang="th-TH" spc="40" dirty="0" smtClean="0">
                <a:latin typeface="TH SarabunPSK"/>
                <a:cs typeface="TH SarabunPSK"/>
              </a:rPr>
              <a:t>(</a:t>
            </a:r>
            <a:r>
              <a:rPr lang="en-US" spc="-15" dirty="0" smtClean="0">
                <a:latin typeface="TH SarabunPSK"/>
                <a:cs typeface="TH SarabunPSK"/>
              </a:rPr>
              <a:t>c</a:t>
            </a:r>
            <a:r>
              <a:rPr lang="en-US" spc="-10" dirty="0" smtClean="0">
                <a:latin typeface="TH SarabunPSK"/>
                <a:cs typeface="TH SarabunPSK"/>
              </a:rPr>
              <a:t>hara</a:t>
            </a:r>
            <a:r>
              <a:rPr lang="en-US" spc="-15" dirty="0" smtClean="0">
                <a:latin typeface="TH SarabunPSK"/>
                <a:cs typeface="TH SarabunPSK"/>
              </a:rPr>
              <a:t>c</a:t>
            </a:r>
            <a:r>
              <a:rPr lang="en-US" spc="-5" dirty="0" smtClean="0">
                <a:latin typeface="TH SarabunPSK"/>
                <a:cs typeface="TH SarabunPSK"/>
              </a:rPr>
              <a:t>ter</a:t>
            </a:r>
            <a:r>
              <a:rPr lang="en-US" spc="50" dirty="0" smtClean="0">
                <a:latin typeface="TH SarabunPSK"/>
                <a:cs typeface="TH SarabunPSK"/>
              </a:rPr>
              <a:t>)</a:t>
            </a:r>
            <a:r>
              <a:rPr lang="th-TH" spc="35" dirty="0" smtClean="0">
                <a:latin typeface="TH SarabunPSK"/>
                <a:cs typeface="TH SarabunPSK"/>
              </a:rPr>
              <a:t>แ</a:t>
            </a:r>
            <a:r>
              <a:rPr lang="th-TH" spc="50" dirty="0" smtClean="0">
                <a:latin typeface="TH SarabunPSK"/>
                <a:cs typeface="TH SarabunPSK"/>
              </a:rPr>
              <a:t>ล</a:t>
            </a:r>
            <a:r>
              <a:rPr lang="th-TH" spc="4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6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6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3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6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120" dirty="0" smtClean="0">
                <a:latin typeface="TH SarabunPSK"/>
                <a:cs typeface="TH SarabunPSK"/>
              </a:rPr>
              <a:t> </a:t>
            </a:r>
            <a:r>
              <a:rPr lang="th-TH" spc="45" dirty="0" smtClean="0">
                <a:latin typeface="TH SarabunPSK"/>
                <a:cs typeface="TH SarabunPSK"/>
              </a:rPr>
              <a:t>(</a:t>
            </a:r>
            <a:r>
              <a:rPr lang="en-US" spc="-5" dirty="0" smtClean="0">
                <a:latin typeface="TH SarabunPSK"/>
                <a:cs typeface="TH SarabunPSK"/>
              </a:rPr>
              <a:t>l</a:t>
            </a:r>
            <a:r>
              <a:rPr lang="en-US" spc="-10" dirty="0" smtClean="0">
                <a:latin typeface="TH SarabunPSK"/>
                <a:cs typeface="TH SarabunPSK"/>
              </a:rPr>
              <a:t>ife</a:t>
            </a:r>
            <a:r>
              <a:rPr lang="en-US" spc="0" dirty="0" smtClean="0">
                <a:latin typeface="TH SarabunPSK"/>
                <a:cs typeface="TH SarabunPSK"/>
              </a:rPr>
              <a:t>s</a:t>
            </a:r>
            <a:r>
              <a:rPr lang="en-US" spc="-5" dirty="0" smtClean="0">
                <a:latin typeface="TH SarabunPSK"/>
                <a:cs typeface="TH SarabunPSK"/>
              </a:rPr>
              <a:t>tyle</a:t>
            </a:r>
            <a:r>
              <a:rPr lang="en-US" spc="50" dirty="0" smtClean="0">
                <a:latin typeface="TH SarabunPSK"/>
                <a:cs typeface="TH SarabunPSK"/>
              </a:rPr>
              <a:t>)</a:t>
            </a:r>
            <a:r>
              <a:rPr lang="th-TH" spc="-10" dirty="0" smtClean="0">
                <a:latin typeface="TH SarabunPSK"/>
                <a:cs typeface="TH SarabunPSK"/>
              </a:rPr>
              <a:t>ที</a:t>
            </a:r>
            <a:r>
              <a:rPr lang="th-TH" spc="0" dirty="0" smtClean="0">
                <a:latin typeface="TH SarabunPSK"/>
                <a:cs typeface="TH SarabunPSK"/>
              </a:rPr>
              <a:t>่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สอ</a:t>
            </a:r>
            <a:r>
              <a:rPr lang="th-TH" spc="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5" dirty="0" smtClean="0">
                <a:latin typeface="TH SarabunPSK"/>
                <a:cs typeface="TH SarabunPSK"/>
              </a:rPr>
              <a:t>อง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บ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15" dirty="0" smtClean="0">
                <a:latin typeface="TH SarabunPSK"/>
                <a:cs typeface="TH SarabunPSK"/>
              </a:rPr>
              <a:t>นว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15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อง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ื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5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ม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ส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0" dirty="0" smtClean="0">
                <a:latin typeface="TH SarabunPSK"/>
                <a:cs typeface="TH SarabunPSK"/>
              </a:rPr>
              <a:t>มา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ถ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5" dirty="0" smtClean="0">
                <a:latin typeface="TH SarabunPSK"/>
                <a:cs typeface="TH SarabunPSK"/>
              </a:rPr>
              <a:t>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มเ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ต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ต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15" dirty="0" smtClean="0">
                <a:latin typeface="TH SarabunPSK"/>
                <a:cs typeface="TH SarabunPSK"/>
              </a:rPr>
              <a:t>่น </a:t>
            </a:r>
            <a:r>
              <a:rPr lang="th-TH" spc="-5" dirty="0" smtClean="0">
                <a:latin typeface="TH SarabunPSK"/>
                <a:cs typeface="TH SarabunPSK"/>
              </a:rPr>
              <a:t>หรื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ี่จัด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ดดี ผาน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ุ</a:t>
            </a:r>
            <a:r>
              <a:rPr lang="th-TH" spc="-15" dirty="0" smtClean="0">
                <a:latin typeface="TH SarabunPSK"/>
                <a:cs typeface="TH SarabunPSK"/>
              </a:rPr>
              <a:t>มม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งใน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ี่รูลึก รูจริง 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นื่อ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จา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ีค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0" dirty="0" smtClean="0">
                <a:latin typeface="TH SarabunPSK"/>
                <a:cs typeface="TH SarabunPSK"/>
              </a:rPr>
              <a:t>ุ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ชิ</a:t>
            </a:r>
            <a:r>
              <a:rPr lang="th-TH" spc="0" dirty="0" smtClean="0">
                <a:latin typeface="TH SarabunPSK"/>
                <a:cs typeface="TH SarabunPSK"/>
              </a:rPr>
              <a:t>นแ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ุ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มรู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อ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ู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 ม</a:t>
            </a:r>
            <a:r>
              <a:rPr lang="th-TH" spc="5" dirty="0" smtClean="0">
                <a:latin typeface="TH SarabunPSK"/>
                <a:cs typeface="TH SarabunPSK"/>
              </a:rPr>
              <a:t>าเส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-20" dirty="0" smtClean="0">
                <a:latin typeface="TH SarabunPSK"/>
                <a:cs typeface="TH SarabunPSK"/>
              </a:rPr>
              <a:t>ฟ</a:t>
            </a:r>
            <a:r>
              <a:rPr lang="th-TH" spc="5" dirty="0" smtClean="0">
                <a:latin typeface="TH SarabunPSK"/>
                <a:cs typeface="TH SarabunPSK"/>
              </a:rPr>
              <a:t>ง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5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5" dirty="0" smtClean="0">
                <a:latin typeface="TH SarabunPSK"/>
                <a:cs typeface="TH SarabunPSK"/>
              </a:rPr>
              <a:t>ึ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-20" dirty="0" smtClean="0">
                <a:latin typeface="TH SarabunPSK"/>
                <a:cs typeface="TH SarabunPSK"/>
              </a:rPr>
              <a:t>ึ</a:t>
            </a:r>
            <a:r>
              <a:rPr lang="th-TH" spc="-5" dirty="0" smtClean="0">
                <a:latin typeface="TH SarabunPSK"/>
                <a:cs typeface="TH SarabunPSK"/>
              </a:rPr>
              <a:t>้ง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้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ํา</a:t>
            </a:r>
            <a:r>
              <a:rPr lang="th-TH" spc="0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5" dirty="0" smtClean="0">
                <a:latin typeface="TH SarabunPSK"/>
                <a:cs typeface="TH SarabunPSK"/>
              </a:rPr>
              <a:t></a:t>
            </a:r>
            <a:r>
              <a:rPr lang="th-TH" spc="-20" dirty="0" smtClean="0">
                <a:latin typeface="TH SarabunPSK"/>
                <a:cs typeface="TH SarabunPSK"/>
              </a:rPr>
              <a:t>ฟ</a:t>
            </a:r>
            <a:r>
              <a:rPr lang="th-TH" spc="-5" dirty="0" smtClean="0">
                <a:latin typeface="TH SarabunPSK"/>
                <a:cs typeface="TH SarabunPSK"/>
              </a:rPr>
              <a:t>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ึ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5" dirty="0" smtClean="0">
                <a:latin typeface="TH SarabunPSK"/>
                <a:cs typeface="TH SarabunPSK"/>
              </a:rPr>
              <a:t>ึ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พ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คพ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รื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คอ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10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-20" dirty="0" smtClean="0">
                <a:latin typeface="TH SarabunPSK"/>
                <a:cs typeface="TH SarabunPSK"/>
              </a:rPr>
              <a:t>ฟ</a:t>
            </a:r>
            <a:r>
              <a:rPr lang="th-TH" spc="5" dirty="0" smtClean="0">
                <a:latin typeface="TH SarabunPSK"/>
                <a:cs typeface="TH SarabunPSK"/>
              </a:rPr>
              <a:t></a:t>
            </a:r>
            <a:r>
              <a:rPr lang="th-TH" spc="-5" dirty="0" smtClean="0">
                <a:latin typeface="TH SarabunPSK"/>
                <a:cs typeface="TH SarabunPSK"/>
              </a:rPr>
              <a:t>ง รูสึ</a:t>
            </a:r>
            <a:r>
              <a:rPr lang="th-TH" spc="-15" dirty="0" smtClean="0">
                <a:latin typeface="TH SarabunPSK"/>
                <a:cs typeface="TH SarabunPSK"/>
              </a:rPr>
              <a:t>กค</a:t>
            </a:r>
            <a:r>
              <a:rPr lang="th-TH" spc="-5" dirty="0" smtClean="0">
                <a:latin typeface="TH SarabunPSK"/>
                <a:cs typeface="TH SarabunPSK"/>
              </a:rPr>
              <a:t>ล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ยตา</a:t>
            </a:r>
            <a:r>
              <a:rPr lang="th-TH" spc="-15" dirty="0" smtClean="0">
                <a:latin typeface="TH SarabunPSK"/>
                <a:cs typeface="TH SarabunPSK"/>
              </a:rPr>
              <a:t>มไ</a:t>
            </a:r>
            <a:r>
              <a:rPr lang="th-TH" spc="-5" dirty="0" smtClean="0">
                <a:latin typeface="TH SarabunPSK"/>
                <a:cs typeface="TH SarabunPSK"/>
              </a:rPr>
              <a:t>ด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าย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ึ้น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763718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15" dirty="0" smtClean="0">
                <a:latin typeface="TH SarabunPSK"/>
                <a:cs typeface="TH SarabunPSK"/>
              </a:rPr>
              <a:t>ทย</a:t>
            </a:r>
            <a:r>
              <a:rPr lang="th-TH" b="1" spc="-5" dirty="0" smtClean="0">
                <a:latin typeface="TH SarabunPSK"/>
                <a:cs typeface="TH SarabunPSK"/>
              </a:rPr>
              <a:t>ุกร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ป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เภ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5" dirty="0" smtClean="0">
                <a:latin typeface="TH SarabunPSK"/>
                <a:cs typeface="TH SarabunPSK"/>
              </a:rPr>
              <a:t>ธุรกิจ</a:t>
            </a: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thaiDist">
              <a:buNone/>
            </a:pPr>
            <a:r>
              <a:rPr lang="th-TH" b="1" spc="-15" dirty="0" smtClean="0">
                <a:latin typeface="TH SarabunPSK"/>
                <a:cs typeface="TH SarabunPSK"/>
              </a:rPr>
              <a:t>4</a:t>
            </a:r>
            <a:r>
              <a:rPr lang="th-TH" b="1" spc="-5" dirty="0" smtClean="0">
                <a:latin typeface="TH SarabunPSK"/>
                <a:cs typeface="TH SarabunPSK"/>
              </a:rPr>
              <a:t>.3 </a:t>
            </a:r>
            <a:r>
              <a:rPr lang="th-TH" b="1" spc="5" dirty="0" smtClean="0">
                <a:latin typeface="TH SarabunPSK"/>
                <a:cs typeface="TH SarabunPSK"/>
              </a:rPr>
              <a:t> </a:t>
            </a:r>
            <a:r>
              <a:rPr lang="th-TH" b="1" spc="-5" dirty="0" smtClean="0">
                <a:latin typeface="TH SarabunPSK"/>
                <a:cs typeface="TH SarabunPSK"/>
              </a:rPr>
              <a:t>ต</a:t>
            </a:r>
            <a:r>
              <a:rPr lang="th-TH" b="1" spc="-15" dirty="0" smtClean="0">
                <a:latin typeface="TH SarabunPSK"/>
                <a:cs typeface="TH SarabunPSK"/>
              </a:rPr>
              <a:t>อ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20" dirty="0" smtClean="0">
                <a:latin typeface="TH SarabunPSK"/>
                <a:cs typeface="TH SarabunPSK"/>
              </a:rPr>
              <a:t>ม</a:t>
            </a:r>
            <a:r>
              <a:rPr lang="th-TH" b="1" spc="-5" dirty="0" smtClean="0">
                <a:latin typeface="TH SarabunPSK"/>
                <a:cs typeface="TH SarabunPSK"/>
              </a:rPr>
              <a:t>ีผู</a:t>
            </a:r>
            <a:r>
              <a:rPr lang="th-TH" b="1" spc="-15" dirty="0" smtClean="0">
                <a:latin typeface="TH SarabunPSK"/>
                <a:cs typeface="TH SarabunPSK"/>
              </a:rPr>
              <a:t>ช</a:t>
            </a:r>
            <a:r>
              <a:rPr lang="th-TH" b="1" spc="0" dirty="0" smtClean="0">
                <a:latin typeface="TH SarabunPSK"/>
                <a:cs typeface="TH SarabunPSK"/>
              </a:rPr>
              <a:t></a:t>
            </a:r>
            <a:r>
              <a:rPr lang="th-TH" b="1" spc="-15" dirty="0" smtClean="0">
                <a:latin typeface="TH SarabunPSK"/>
                <a:cs typeface="TH SarabunPSK"/>
              </a:rPr>
              <a:t>วยท</a:t>
            </a:r>
            <a:r>
              <a:rPr lang="th-TH" b="1" spc="-5" dirty="0" smtClean="0">
                <a:latin typeface="TH SarabunPSK"/>
                <a:cs typeface="TH SarabunPSK"/>
              </a:rPr>
              <a:t>ี่ดีคือ</a:t>
            </a:r>
            <a:r>
              <a:rPr lang="th-TH" b="1" spc="40" dirty="0" smtClean="0">
                <a:latin typeface="TH SarabunPSK"/>
                <a:cs typeface="TH SarabunPSK"/>
              </a:rPr>
              <a:t> </a:t>
            </a:r>
            <a:r>
              <a:rPr lang="th-TH" b="1" spc="-10" dirty="0" smtClean="0">
                <a:latin typeface="TH SarabunPSK"/>
                <a:cs typeface="TH SarabunPSK"/>
              </a:rPr>
              <a:t>งา</a:t>
            </a:r>
            <a:r>
              <a:rPr lang="th-TH" b="1" spc="-5" dirty="0" smtClean="0">
                <a:latin typeface="TH SarabunPSK"/>
                <a:cs typeface="TH SarabunPSK"/>
              </a:rPr>
              <a:t>น</a:t>
            </a: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-5" dirty="0" smtClean="0">
                <a:latin typeface="TH SarabunPSK"/>
                <a:cs typeface="TH SarabunPSK"/>
              </a:rPr>
              <a:t>ิจัย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r>
              <a:rPr lang="th-TH" spc="-15" dirty="0" smtClean="0">
                <a:latin typeface="TH SarabunPSK"/>
                <a:cs typeface="TH SarabunPSK"/>
              </a:rPr>
              <a:t>	ถ</a:t>
            </a:r>
            <a:r>
              <a:rPr lang="th-TH" spc="5" dirty="0" smtClean="0">
                <a:latin typeface="TH SarabunPSK"/>
                <a:cs typeface="TH SarabunPSK"/>
              </a:rPr>
              <a:t>ึง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5" dirty="0" smtClean="0">
                <a:latin typeface="TH SarabunPSK"/>
                <a:cs typeface="TH SarabunPSK"/>
              </a:rPr>
              <a:t>ผ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ตจ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ีก</a:t>
            </a:r>
            <a:r>
              <a:rPr lang="th-TH" spc="0" dirty="0" smtClean="0">
                <a:latin typeface="TH SarabunPSK"/>
                <a:cs typeface="TH SarabunPSK"/>
              </a:rPr>
              <a:t>ารแ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5" dirty="0" smtClean="0">
                <a:latin typeface="TH SarabunPSK"/>
                <a:cs typeface="TH SarabunPSK"/>
              </a:rPr>
              <a:t>ง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ุ</a:t>
            </a:r>
            <a:r>
              <a:rPr lang="th-TH" spc="-5" dirty="0" smtClean="0">
                <a:latin typeface="TH SarabunPSK"/>
                <a:cs typeface="TH SarabunPSK"/>
              </a:rPr>
              <a:t>ม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-20" dirty="0" smtClean="0">
                <a:latin typeface="TH SarabunPSK"/>
                <a:cs typeface="TH SarabunPSK"/>
              </a:rPr>
              <a:t>ฟ</a:t>
            </a:r>
            <a:r>
              <a:rPr lang="th-TH" spc="-5" dirty="0" smtClean="0">
                <a:latin typeface="TH SarabunPSK"/>
                <a:cs typeface="TH SarabunPSK"/>
              </a:rPr>
              <a:t>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ราย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5" dirty="0" smtClean="0">
                <a:latin typeface="TH SarabunPSK"/>
                <a:cs typeface="TH SarabunPSK"/>
              </a:rPr>
              <a:t>วิท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ุ</a:t>
            </a:r>
            <a:r>
              <a:rPr lang="th-TH" spc="-5" dirty="0" smtClean="0">
                <a:latin typeface="TH SarabunPSK"/>
                <a:cs typeface="TH SarabunPSK"/>
              </a:rPr>
              <a:t>ออก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ุ</a:t>
            </a:r>
            <a:r>
              <a:rPr lang="th-TH" spc="-5" dirty="0" smtClean="0">
                <a:latin typeface="TH SarabunPSK"/>
                <a:cs typeface="TH SarabunPSK"/>
              </a:rPr>
              <a:t>ม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-20" dirty="0" smtClean="0">
                <a:latin typeface="TH SarabunPSK"/>
                <a:cs typeface="TH SarabunPSK"/>
              </a:rPr>
              <a:t>ฟ</a:t>
            </a:r>
            <a:r>
              <a:rPr lang="th-TH" spc="-5" dirty="0" smtClean="0">
                <a:latin typeface="TH SarabunPSK"/>
                <a:cs typeface="TH SarabunPSK"/>
              </a:rPr>
              <a:t></a:t>
            </a:r>
            <a:r>
              <a:rPr lang="th-TH" spc="5" dirty="0" smtClean="0">
                <a:latin typeface="TH SarabunPSK"/>
                <a:cs typeface="TH SarabunPSK"/>
              </a:rPr>
              <a:t>งเ</a:t>
            </a:r>
            <a:r>
              <a:rPr lang="th-TH" spc="0" dirty="0" smtClean="0">
                <a:latin typeface="TH SarabunPSK"/>
                <a:cs typeface="TH SarabunPSK"/>
              </a:rPr>
              <a:t>ฉ</a:t>
            </a:r>
            <a:r>
              <a:rPr lang="th-TH" spc="-5" dirty="0" smtClean="0">
                <a:latin typeface="TH SarabunPSK"/>
                <a:cs typeface="TH SarabunPSK"/>
              </a:rPr>
              <a:t>พ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ะ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(</a:t>
            </a:r>
            <a:r>
              <a:rPr lang="en-US" spc="-5" dirty="0" smtClean="0">
                <a:latin typeface="TH SarabunPSK"/>
                <a:cs typeface="TH SarabunPSK"/>
              </a:rPr>
              <a:t>tar</a:t>
            </a:r>
            <a:r>
              <a:rPr lang="en-US" spc="-10" dirty="0" smtClean="0">
                <a:latin typeface="TH SarabunPSK"/>
                <a:cs typeface="TH SarabunPSK"/>
              </a:rPr>
              <a:t>g</a:t>
            </a:r>
            <a:r>
              <a:rPr lang="en-US" spc="-5" dirty="0" smtClean="0">
                <a:latin typeface="TH SarabunPSK"/>
                <a:cs typeface="TH SarabunPSK"/>
              </a:rPr>
              <a:t>et</a:t>
            </a:r>
            <a:r>
              <a:rPr lang="en-US" spc="160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au</a:t>
            </a:r>
            <a:r>
              <a:rPr lang="en-US" spc="-15" dirty="0" smtClean="0">
                <a:latin typeface="TH SarabunPSK"/>
                <a:cs typeface="TH SarabunPSK"/>
              </a:rPr>
              <a:t>d</a:t>
            </a:r>
            <a:r>
              <a:rPr lang="en-US" spc="-10" dirty="0" smtClean="0">
                <a:latin typeface="TH SarabunPSK"/>
                <a:cs typeface="TH SarabunPSK"/>
              </a:rPr>
              <a:t>ien</a:t>
            </a:r>
            <a:r>
              <a:rPr lang="en-US" spc="-15" dirty="0" smtClean="0">
                <a:latin typeface="TH SarabunPSK"/>
                <a:cs typeface="TH SarabunPSK"/>
              </a:rPr>
              <a:t>c</a:t>
            </a:r>
            <a:r>
              <a:rPr lang="en-US" spc="-10" dirty="0" smtClean="0">
                <a:latin typeface="TH SarabunPSK"/>
                <a:cs typeface="TH SarabunPSK"/>
              </a:rPr>
              <a:t>e</a:t>
            </a:r>
            <a:r>
              <a:rPr lang="en-US" spc="0" dirty="0" smtClean="0">
                <a:latin typeface="TH SarabunPSK"/>
                <a:cs typeface="TH SarabunPSK"/>
              </a:rPr>
              <a:t>)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0" dirty="0" smtClean="0">
                <a:latin typeface="TH SarabunPSK"/>
                <a:cs typeface="TH SarabunPSK"/>
              </a:rPr>
              <a:t>ดย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ร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ง จุ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ร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-5" dirty="0" smtClean="0">
                <a:latin typeface="TH SarabunPSK"/>
                <a:cs typeface="TH SarabunPSK"/>
              </a:rPr>
              <a:t>มท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ักษณะ</a:t>
            </a:r>
            <a:r>
              <a:rPr lang="th-TH" spc="10" dirty="0" smtClean="0">
                <a:latin typeface="TH SarabunPSK"/>
                <a:cs typeface="TH SarabunPSK"/>
              </a:rPr>
              <a:t>ป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ศ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ร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0" dirty="0" smtClean="0">
                <a:latin typeface="TH SarabunPSK"/>
                <a:cs typeface="TH SarabunPSK"/>
              </a:rPr>
              <a:t>ัศ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-15" dirty="0" smtClean="0">
                <a:latin typeface="TH SarabunPSK"/>
                <a:cs typeface="TH SarabunPSK"/>
              </a:rPr>
              <a:t>ต</a:t>
            </a:r>
            <a:r>
              <a:rPr lang="th-TH" spc="5" dirty="0" smtClean="0">
                <a:latin typeface="TH SarabunPSK"/>
                <a:cs typeface="TH SarabunPSK"/>
              </a:rPr>
              <a:t>ิห</a:t>
            </a:r>
            <a:r>
              <a:rPr lang="th-TH" spc="-5" dirty="0" smtClean="0">
                <a:latin typeface="TH SarabunPSK"/>
                <a:cs typeface="TH SarabunPSK"/>
              </a:rPr>
              <a:t>รือวิ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5" dirty="0" smtClean="0">
                <a:latin typeface="TH SarabunPSK"/>
                <a:cs typeface="TH SarabunPSK"/>
              </a:rPr>
              <a:t>ีชีวิ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5" dirty="0" smtClean="0">
                <a:latin typeface="TH SarabunPSK"/>
                <a:cs typeface="TH SarabunPSK"/>
              </a:rPr>
              <a:t>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ุณ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ักษณะค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5" dirty="0" smtClean="0">
                <a:latin typeface="TH SarabunPSK"/>
                <a:cs typeface="TH SarabunPSK"/>
              </a:rPr>
              <a:t>น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5" dirty="0" smtClean="0">
                <a:latin typeface="TH SarabunPSK"/>
                <a:cs typeface="TH SarabunPSK"/>
              </a:rPr>
              <a:t>วลช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(</a:t>
            </a:r>
            <a:r>
              <a:rPr lang="en-US" spc="-10" dirty="0" smtClean="0">
                <a:latin typeface="TH SarabunPSK"/>
                <a:cs typeface="TH SarabunPSK"/>
              </a:rPr>
              <a:t>ma</a:t>
            </a:r>
            <a:r>
              <a:rPr lang="en-US" spc="0" dirty="0" smtClean="0">
                <a:latin typeface="TH SarabunPSK"/>
                <a:cs typeface="TH SarabunPSK"/>
              </a:rPr>
              <a:t>ss)</a:t>
            </a:r>
            <a:r>
              <a:rPr lang="th-TH" spc="-10" dirty="0" smtClean="0">
                <a:latin typeface="TH SarabunPSK"/>
                <a:cs typeface="TH SarabunPSK"/>
              </a:rPr>
              <a:t>ที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20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นว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ก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15" dirty="0" smtClean="0">
                <a:latin typeface="TH SarabunPSK"/>
                <a:cs typeface="TH SarabunPSK"/>
              </a:rPr>
              <a:t>า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10" dirty="0" smtClean="0">
                <a:latin typeface="TH SarabunPSK"/>
                <a:cs typeface="TH SarabunPSK"/>
              </a:rPr>
              <a:t>ดก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ละ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กา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ึ</a:t>
            </a:r>
            <a:r>
              <a:rPr lang="th-TH" spc="15" dirty="0" smtClean="0">
                <a:latin typeface="TH SarabunPSK"/>
                <a:cs typeface="TH SarabunPSK"/>
              </a:rPr>
              <a:t>งเ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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ูช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ญ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5" dirty="0" smtClean="0">
                <a:latin typeface="TH SarabunPSK"/>
                <a:cs typeface="TH SarabunPSK"/>
              </a:rPr>
              <a:t>ผ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ต</a:t>
            </a:r>
            <a:r>
              <a:rPr lang="th-TH" spc="15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ช</a:t>
            </a:r>
            <a:r>
              <a:rPr lang="th-TH" spc="15" dirty="0" smtClean="0">
                <a:latin typeface="TH SarabunPSK"/>
                <a:cs typeface="TH SarabunPSK"/>
              </a:rPr>
              <a:t>ใน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็บ </a:t>
            </a:r>
            <a:r>
              <a:rPr lang="th-TH" spc="60" dirty="0" smtClean="0">
                <a:latin typeface="TH SarabunPSK"/>
                <a:cs typeface="TH SarabunPSK"/>
              </a:rPr>
              <a:t>ร</a:t>
            </a:r>
            <a:r>
              <a:rPr lang="th-TH" spc="75" dirty="0" smtClean="0">
                <a:latin typeface="TH SarabunPSK"/>
                <a:cs typeface="TH SarabunPSK"/>
              </a:rPr>
              <a:t>ว</a:t>
            </a:r>
            <a:r>
              <a:rPr lang="th-TH" spc="70" dirty="0" smtClean="0">
                <a:latin typeface="TH SarabunPSK"/>
                <a:cs typeface="TH SarabunPSK"/>
              </a:rPr>
              <a:t>บ</a:t>
            </a:r>
            <a:r>
              <a:rPr lang="th-TH" spc="75" dirty="0" smtClean="0">
                <a:latin typeface="TH SarabunPSK"/>
                <a:cs typeface="TH SarabunPSK"/>
              </a:rPr>
              <a:t>ร</a:t>
            </a:r>
            <a:r>
              <a:rPr lang="th-TH" spc="65" dirty="0" smtClean="0">
                <a:latin typeface="TH SarabunPSK"/>
                <a:cs typeface="TH SarabunPSK"/>
              </a:rPr>
              <a:t>ว</a:t>
            </a:r>
            <a:r>
              <a:rPr lang="th-TH" spc="70" dirty="0" smtClean="0">
                <a:latin typeface="TH SarabunPSK"/>
                <a:cs typeface="TH SarabunPSK"/>
              </a:rPr>
              <a:t>ม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80" dirty="0" smtClean="0">
                <a:latin typeface="TH SarabunPSK"/>
                <a:cs typeface="TH SarabunPSK"/>
              </a:rPr>
              <a:t></a:t>
            </a:r>
            <a:r>
              <a:rPr lang="th-TH" spc="65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55" dirty="0" smtClean="0">
                <a:latin typeface="TH SarabunPSK"/>
                <a:cs typeface="TH SarabunPSK"/>
              </a:rPr>
              <a:t>ู</a:t>
            </a:r>
            <a:r>
              <a:rPr lang="th-TH" spc="75" dirty="0" smtClean="0">
                <a:latin typeface="TH SarabunPSK"/>
                <a:cs typeface="TH SarabunPSK"/>
              </a:rPr>
              <a:t>ลเ</a:t>
            </a:r>
            <a:r>
              <a:rPr lang="th-TH" spc="-20" dirty="0" smtClean="0">
                <a:latin typeface="TH SarabunPSK"/>
                <a:cs typeface="TH SarabunPSK"/>
              </a:rPr>
              <a:t>พื</a:t>
            </a:r>
            <a:r>
              <a:rPr lang="th-TH" spc="80" dirty="0" smtClean="0">
                <a:latin typeface="TH SarabunPSK"/>
                <a:cs typeface="TH SarabunPSK"/>
              </a:rPr>
              <a:t>่</a:t>
            </a:r>
            <a:r>
              <a:rPr lang="th-TH" spc="5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75" dirty="0" smtClean="0">
                <a:latin typeface="TH SarabunPSK"/>
                <a:cs typeface="TH SarabunPSK"/>
              </a:rPr>
              <a:t>ํา</a:t>
            </a:r>
            <a:r>
              <a:rPr lang="th-TH" spc="70" dirty="0" smtClean="0">
                <a:latin typeface="TH SarabunPSK"/>
                <a:cs typeface="TH SarabunPSK"/>
              </a:rPr>
              <a:t>ม</a:t>
            </a:r>
            <a:r>
              <a:rPr lang="th-TH" spc="60" dirty="0" smtClean="0">
                <a:latin typeface="TH SarabunPSK"/>
                <a:cs typeface="TH SarabunPSK"/>
              </a:rPr>
              <a:t>า</a:t>
            </a:r>
            <a:r>
              <a:rPr lang="th-TH" spc="75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75" dirty="0" smtClean="0">
                <a:latin typeface="TH SarabunPSK"/>
                <a:cs typeface="TH SarabunPSK"/>
              </a:rPr>
              <a:t>ป</a:t>
            </a:r>
            <a:r>
              <a:rPr lang="th-TH" spc="60" dirty="0" smtClean="0">
                <a:latin typeface="TH SarabunPSK"/>
                <a:cs typeface="TH SarabunPSK"/>
              </a:rPr>
              <a:t>ร</a:t>
            </a:r>
            <a:r>
              <a:rPr lang="th-TH" spc="65" dirty="0" smtClean="0">
                <a:latin typeface="TH SarabunPSK"/>
                <a:cs typeface="TH SarabunPSK"/>
              </a:rPr>
              <a:t>ะ</a:t>
            </a:r>
            <a:r>
              <a:rPr lang="th-TH" spc="80" dirty="0" smtClean="0">
                <a:latin typeface="TH SarabunPSK"/>
                <a:cs typeface="TH SarabunPSK"/>
              </a:rPr>
              <a:t>โ</a:t>
            </a:r>
            <a:r>
              <a:rPr lang="th-TH" spc="75" dirty="0" smtClean="0">
                <a:latin typeface="TH SarabunPSK"/>
                <a:cs typeface="TH SarabunPSK"/>
              </a:rPr>
              <a:t>ย</a:t>
            </a:r>
            <a:r>
              <a:rPr lang="th-TH" spc="65" dirty="0" smtClean="0">
                <a:latin typeface="TH SarabunPSK"/>
                <a:cs typeface="TH SarabunPSK"/>
              </a:rPr>
              <a:t>ช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75" dirty="0" smtClean="0">
                <a:latin typeface="TH SarabunPSK"/>
                <a:cs typeface="TH SarabunPSK"/>
              </a:rPr>
              <a:t>ใน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55" dirty="0" smtClean="0">
                <a:latin typeface="TH SarabunPSK"/>
                <a:cs typeface="TH SarabunPSK"/>
              </a:rPr>
              <a:t></a:t>
            </a:r>
            <a:r>
              <a:rPr lang="th-TH" spc="75" dirty="0" smtClean="0">
                <a:latin typeface="TH SarabunPSK"/>
                <a:cs typeface="TH SarabunPSK"/>
              </a:rPr>
              <a:t>าน</a:t>
            </a:r>
            <a:r>
              <a:rPr lang="th-TH" spc="-15" dirty="0" smtClean="0">
                <a:latin typeface="TH SarabunPSK"/>
                <a:cs typeface="TH SarabunPSK"/>
              </a:rPr>
              <a:t>ต</a:t>
            </a:r>
            <a:r>
              <a:rPr lang="th-TH" spc="80" dirty="0" smtClean="0">
                <a:latin typeface="TH SarabunPSK"/>
                <a:cs typeface="TH SarabunPSK"/>
              </a:rPr>
              <a:t></a:t>
            </a:r>
            <a:r>
              <a:rPr lang="th-TH" spc="60" dirty="0" smtClean="0">
                <a:latin typeface="TH SarabunPSK"/>
                <a:cs typeface="TH SarabunPSK"/>
              </a:rPr>
              <a:t>า</a:t>
            </a:r>
            <a:r>
              <a:rPr lang="th-TH" spc="7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ๆ</a:t>
            </a:r>
            <a:r>
              <a:rPr lang="th-TH" spc="165" dirty="0" smtClean="0">
                <a:latin typeface="TH SarabunPSK"/>
                <a:cs typeface="TH SarabunPSK"/>
              </a:rPr>
              <a:t> </a:t>
            </a:r>
            <a:r>
              <a:rPr lang="th-TH" spc="55" dirty="0" smtClean="0">
                <a:latin typeface="TH SarabunPSK"/>
                <a:cs typeface="TH SarabunPSK"/>
              </a:rPr>
              <a:t>ก</a:t>
            </a:r>
            <a:r>
              <a:rPr lang="th-TH" spc="75" dirty="0" smtClean="0">
                <a:latin typeface="TH SarabunPSK"/>
                <a:cs typeface="TH SarabunPSK"/>
              </a:rPr>
              <a:t>ารเ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55" dirty="0" smtClean="0">
                <a:latin typeface="TH SarabunPSK"/>
                <a:cs typeface="TH SarabunPSK"/>
              </a:rPr>
              <a:t>ื</a:t>
            </a:r>
            <a:r>
              <a:rPr lang="th-TH" spc="65" dirty="0" smtClean="0">
                <a:latin typeface="TH SarabunPSK"/>
                <a:cs typeface="TH SarabunPSK"/>
              </a:rPr>
              <a:t>อ</a:t>
            </a:r>
            <a:r>
              <a:rPr lang="th-TH" spc="70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8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55" dirty="0" smtClean="0">
                <a:latin typeface="TH SarabunPSK"/>
                <a:cs typeface="TH SarabunPSK"/>
              </a:rPr>
              <a:t>ี</a:t>
            </a:r>
            <a:r>
              <a:rPr lang="th-TH" spc="70" dirty="0" smtClean="0">
                <a:latin typeface="TH SarabunPSK"/>
                <a:cs typeface="TH SarabunPSK"/>
              </a:rPr>
              <a:t>ก</a:t>
            </a:r>
            <a:r>
              <a:rPr lang="th-TH" spc="75" dirty="0" smtClean="0">
                <a:latin typeface="TH SarabunPSK"/>
                <a:cs typeface="TH SarabunPSK"/>
              </a:rPr>
              <a:t>าร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55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80" dirty="0" smtClean="0">
                <a:latin typeface="TH SarabunPSK"/>
                <a:cs typeface="TH SarabunPSK"/>
              </a:rPr>
              <a:t>ั</a:t>
            </a:r>
            <a:r>
              <a:rPr lang="th-TH" spc="75" dirty="0" smtClean="0">
                <a:latin typeface="TH SarabunPSK"/>
                <a:cs typeface="TH SarabunPSK"/>
              </a:rPr>
              <a:t>ย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80" dirty="0" smtClean="0">
                <a:latin typeface="TH SarabunPSK"/>
                <a:cs typeface="TH SarabunPSK"/>
              </a:rPr>
              <a:t>่</a:t>
            </a:r>
            <a:r>
              <a:rPr lang="th-TH" spc="65" dirty="0" smtClean="0">
                <a:latin typeface="TH SarabunPSK"/>
                <a:cs typeface="TH SarabunPSK"/>
              </a:rPr>
              <a:t>เ</a:t>
            </a:r>
            <a:r>
              <a:rPr lang="th-TH" spc="75" dirty="0" smtClean="0">
                <a:latin typeface="TH SarabunPSK"/>
                <a:cs typeface="TH SarabunPSK"/>
              </a:rPr>
              <a:t>ห</a:t>
            </a:r>
            <a:r>
              <a:rPr lang="th-TH" spc="70" dirty="0" smtClean="0">
                <a:latin typeface="TH SarabunPSK"/>
                <a:cs typeface="TH SarabunPSK"/>
              </a:rPr>
              <a:t>ม</a:t>
            </a:r>
            <a:r>
              <a:rPr lang="th-TH" spc="75" dirty="0" smtClean="0">
                <a:latin typeface="TH SarabunPSK"/>
                <a:cs typeface="TH SarabunPSK"/>
              </a:rPr>
              <a:t>า</a:t>
            </a:r>
            <a:r>
              <a:rPr lang="th-TH" spc="55" dirty="0" smtClean="0">
                <a:latin typeface="TH SarabunPSK"/>
                <a:cs typeface="TH SarabunPSK"/>
              </a:rPr>
              <a:t>ะ</a:t>
            </a:r>
            <a:r>
              <a:rPr lang="th-TH" spc="75" dirty="0" smtClean="0">
                <a:latin typeface="TH SarabunPSK"/>
                <a:cs typeface="TH SarabunPSK"/>
              </a:rPr>
              <a:t>ส</a:t>
            </a:r>
            <a:r>
              <a:rPr lang="th-TH" spc="70" dirty="0" smtClean="0">
                <a:latin typeface="TH SarabunPSK"/>
                <a:cs typeface="TH SarabunPSK"/>
              </a:rPr>
              <a:t>ม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80" dirty="0" smtClean="0">
                <a:latin typeface="TH SarabunPSK"/>
                <a:cs typeface="TH SarabunPSK"/>
              </a:rPr>
              <a:t>ี</a:t>
            </a:r>
            <a:r>
              <a:rPr lang="th-TH" spc="65" dirty="0" smtClean="0">
                <a:latin typeface="TH SarabunPSK"/>
                <a:cs typeface="TH SarabunPSK"/>
              </a:rPr>
              <a:t>ผ</a:t>
            </a:r>
            <a:r>
              <a:rPr lang="th-TH" spc="75" dirty="0" smtClean="0">
                <a:latin typeface="TH SarabunPSK"/>
                <a:cs typeface="TH SarabunPSK"/>
              </a:rPr>
              <a:t>ล</a:t>
            </a:r>
            <a:r>
              <a:rPr lang="th-TH" spc="6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80" dirty="0" smtClean="0">
                <a:latin typeface="TH SarabunPSK"/>
                <a:cs typeface="TH SarabunPSK"/>
              </a:rPr>
              <a:t></a:t>
            </a:r>
            <a:r>
              <a:rPr lang="th-TH" spc="60" dirty="0" smtClean="0">
                <a:latin typeface="TH SarabunPSK"/>
                <a:cs typeface="TH SarabunPSK"/>
              </a:rPr>
              <a:t>า</a:t>
            </a:r>
            <a:r>
              <a:rPr lang="th-TH" spc="7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20" dirty="0" smtClean="0">
                <a:latin typeface="TH SarabunPSK"/>
                <a:cs typeface="TH SarabunPSK"/>
              </a:rPr>
              <a:t>ิ</a:t>
            </a:r>
            <a:r>
              <a:rPr lang="th-TH" spc="75" dirty="0" smtClean="0">
                <a:latin typeface="TH SarabunPSK"/>
                <a:cs typeface="TH SarabunPSK"/>
              </a:rPr>
              <a:t>่ง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75" dirty="0" smtClean="0">
                <a:latin typeface="TH SarabunPSK"/>
                <a:cs typeface="TH SarabunPSK"/>
              </a:rPr>
              <a:t>อ </a:t>
            </a:r>
            <a:r>
              <a:rPr lang="th-TH" spc="-10" dirty="0" smtClean="0">
                <a:latin typeface="TH SarabunPSK"/>
                <a:cs typeface="TH SarabunPSK"/>
              </a:rPr>
              <a:t>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สิ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ภา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0" dirty="0" smtClean="0">
                <a:latin typeface="TH SarabunPSK"/>
                <a:cs typeface="TH SarabunPSK"/>
              </a:rPr>
              <a:t>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ูล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ี่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ดรับ ดวยเหตุนี้</a:t>
            </a:r>
            <a:r>
              <a:rPr lang="th-TH" spc="-15" dirty="0" smtClean="0">
                <a:latin typeface="TH SarabunPSK"/>
                <a:cs typeface="TH SarabunPSK"/>
              </a:rPr>
              <a:t> ก</a:t>
            </a:r>
            <a:r>
              <a:rPr lang="th-TH" spc="-5" dirty="0" smtClean="0">
                <a:latin typeface="TH SarabunPSK"/>
                <a:cs typeface="TH SarabunPSK"/>
              </a:rPr>
              <a:t>ารเรี</a:t>
            </a:r>
            <a:r>
              <a:rPr lang="th-TH" spc="0" dirty="0" smtClean="0">
                <a:latin typeface="TH SarabunPSK"/>
                <a:cs typeface="TH SarabunPSK"/>
              </a:rPr>
              <a:t>ยน</a:t>
            </a:r>
            <a:r>
              <a:rPr lang="th-TH" spc="-5" dirty="0" smtClean="0">
                <a:latin typeface="TH SarabunPSK"/>
                <a:cs typeface="TH SarabunPSK"/>
              </a:rPr>
              <a:t>รู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าใจร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ยบ</a:t>
            </a:r>
            <a:r>
              <a:rPr lang="th-TH" spc="-5" dirty="0" smtClean="0">
                <a:latin typeface="TH SarabunPSK"/>
                <a:cs typeface="TH SarabunPSK"/>
              </a:rPr>
              <a:t>วิธีก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5" dirty="0" smtClean="0">
                <a:latin typeface="TH SarabunPSK"/>
                <a:cs typeface="TH SarabunPSK"/>
              </a:rPr>
              <a:t>วิ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วิท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ุอ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5" dirty="0" smtClean="0">
                <a:latin typeface="TH SarabunPSK"/>
                <a:cs typeface="TH SarabunPSK"/>
              </a:rPr>
              <a:t>อง </a:t>
            </a:r>
            <a:r>
              <a:rPr lang="th-TH" spc="-15" dirty="0" smtClean="0">
                <a:latin typeface="TH SarabunPSK"/>
                <a:cs typeface="TH SarabunPSK"/>
              </a:rPr>
              <a:t>แท</a:t>
            </a:r>
            <a:r>
              <a:rPr lang="th-TH" spc="-5" dirty="0" smtClean="0">
                <a:latin typeface="TH SarabunPSK"/>
                <a:cs typeface="TH SarabunPSK"/>
              </a:rPr>
              <a:t>จ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ํา</a:t>
            </a: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หผูผลิตตัดสิน</a:t>
            </a: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จเลื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ารวิจัย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ี่เห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15" dirty="0" smtClean="0">
                <a:latin typeface="TH SarabunPSK"/>
                <a:cs typeface="TH SarabunPSK"/>
              </a:rPr>
              <a:t>มไ</a:t>
            </a:r>
            <a:r>
              <a:rPr lang="th-TH" spc="-5" dirty="0" smtClean="0">
                <a:latin typeface="TH SarabunPSK"/>
                <a:cs typeface="TH SarabunPSK"/>
              </a:rPr>
              <a:t>ดดียิ่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ึ้น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23884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15" dirty="0" smtClean="0">
                <a:latin typeface="TH SarabunPSK"/>
                <a:cs typeface="TH SarabunPSK"/>
              </a:rPr>
              <a:t>ทย</a:t>
            </a:r>
            <a:r>
              <a:rPr lang="th-TH" b="1" spc="-5" dirty="0" smtClean="0">
                <a:latin typeface="TH SarabunPSK"/>
                <a:cs typeface="TH SarabunPSK"/>
              </a:rPr>
              <a:t>ุกร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ป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เภ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5" dirty="0" smtClean="0">
                <a:latin typeface="TH SarabunPSK"/>
                <a:cs typeface="TH SarabunPSK"/>
              </a:rPr>
              <a:t>ธุรกิจ</a:t>
            </a: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  <a:tabLst>
                <a:tab pos="803275" algn="l"/>
              </a:tabLst>
            </a:pPr>
            <a:r>
              <a:rPr lang="th-TH" b="1" spc="-15" dirty="0" smtClean="0">
                <a:latin typeface="TH SarabunPSK"/>
                <a:cs typeface="TH SarabunPSK"/>
              </a:rPr>
              <a:t>5</a:t>
            </a:r>
            <a:r>
              <a:rPr lang="th-TH" b="1" spc="-5" dirty="0" smtClean="0">
                <a:latin typeface="TH SarabunPSK"/>
                <a:cs typeface="TH SarabunPSK"/>
              </a:rPr>
              <a:t>. </a:t>
            </a:r>
            <a:r>
              <a:rPr lang="th-TH" b="1" spc="-10" dirty="0" smtClean="0">
                <a:latin typeface="TH SarabunPSK"/>
                <a:cs typeface="TH SarabunPSK"/>
              </a:rPr>
              <a:t>ทิศ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10" dirty="0" smtClean="0">
                <a:latin typeface="TH SarabunPSK"/>
                <a:cs typeface="TH SarabunPSK"/>
              </a:rPr>
              <a:t>า</a:t>
            </a:r>
            <a:r>
              <a:rPr lang="th-TH" b="1" spc="-15" dirty="0" smtClean="0">
                <a:latin typeface="TH SarabunPSK"/>
                <a:cs typeface="TH SarabunPSK"/>
              </a:rPr>
              <a:t>งวิทยุก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-630" dirty="0" smtClean="0">
                <a:latin typeface="TH SarabunPSK"/>
                <a:cs typeface="TH SarabunPSK"/>
              </a:rPr>
              <a:t>ียง</a:t>
            </a:r>
            <a:r>
              <a:rPr lang="th-TH" b="1" spc="-5" dirty="0" smtClean="0">
                <a:latin typeface="TH SarabunPSK"/>
                <a:cs typeface="TH SarabunPSK"/>
              </a:rPr>
              <a:t>ใน</a:t>
            </a:r>
            <a:r>
              <a:rPr lang="th-TH" b="1" spc="-15" dirty="0" smtClean="0">
                <a:latin typeface="TH SarabunPSK"/>
                <a:cs typeface="TH SarabunPSK"/>
              </a:rPr>
              <a:t>อ</a:t>
            </a:r>
            <a:r>
              <a:rPr lang="th-TH" b="1" spc="-5" dirty="0" smtClean="0">
                <a:latin typeface="TH SarabunPSK"/>
                <a:cs typeface="TH SarabunPSK"/>
              </a:rPr>
              <a:t>น</a:t>
            </a:r>
            <a:r>
              <a:rPr lang="th-TH" b="1" spc="-10" dirty="0" smtClean="0">
                <a:latin typeface="TH SarabunPSK"/>
                <a:cs typeface="TH SarabunPSK"/>
              </a:rPr>
              <a:t>าคต</a:t>
            </a:r>
            <a:endParaRPr lang="th-TH" dirty="0">
              <a:latin typeface="TH SarabunPSK"/>
              <a:cs typeface="TH SarabunPSK"/>
            </a:endParaRPr>
          </a:p>
          <a:p>
            <a:pPr marL="0" indent="0" algn="thaiDist">
              <a:lnSpc>
                <a:spcPct val="100000"/>
              </a:lnSpc>
              <a:buNone/>
              <a:tabLst>
                <a:tab pos="803275" algn="l"/>
              </a:tabLst>
            </a:pP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ศท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จายเสีย</a:t>
            </a:r>
            <a:r>
              <a:rPr lang="th-TH" spc="-10" dirty="0" smtClean="0">
                <a:latin typeface="TH SarabunPSK"/>
                <a:cs typeface="TH SarabunPSK"/>
              </a:rPr>
              <a:t>งใน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นา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5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ี่โ</a:t>
            </a:r>
            <a:r>
              <a:rPr lang="th-TH" spc="-5" dirty="0" smtClean="0">
                <a:latin typeface="TH SarabunPSK"/>
                <a:cs typeface="TH SarabunPSK"/>
              </a:rPr>
              <a:t>ดดเดนดั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นี้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24765" indent="0" algn="thaiDist">
              <a:lnSpc>
                <a:spcPts val="2090"/>
              </a:lnSpc>
              <a:spcBef>
                <a:spcPts val="85"/>
              </a:spcBef>
              <a:buNone/>
            </a:pPr>
            <a:r>
              <a:rPr lang="th-TH" spc="-10" dirty="0" smtClean="0">
                <a:latin typeface="TH SarabunPSK"/>
                <a:cs typeface="TH SarabunPSK"/>
              </a:rPr>
              <a:t>(</a:t>
            </a:r>
            <a:r>
              <a:rPr lang="th-TH" spc="-15" dirty="0" smtClean="0">
                <a:latin typeface="TH SarabunPSK"/>
                <a:cs typeface="TH SarabunPSK"/>
              </a:rPr>
              <a:t>1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-10" dirty="0" smtClean="0">
                <a:latin typeface="TH SarabunPSK"/>
                <a:cs typeface="TH SarabunPSK"/>
              </a:rPr>
              <a:t>ปริมาณวิทยุก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5" dirty="0" smtClean="0">
                <a:latin typeface="TH SarabunPSK"/>
                <a:cs typeface="TH SarabunPSK"/>
              </a:rPr>
              <a:t>ายเ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ยงปร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5" dirty="0" smtClean="0">
                <a:latin typeface="TH SarabunPSK"/>
                <a:cs typeface="TH SarabunPSK"/>
              </a:rPr>
              <a:t>เภ</a:t>
            </a:r>
            <a:r>
              <a:rPr lang="th-TH" spc="-5" dirty="0" smtClean="0">
                <a:latin typeface="TH SarabunPSK"/>
                <a:cs typeface="TH SarabunPSK"/>
              </a:rPr>
              <a:t>ทธ</a:t>
            </a:r>
            <a:r>
              <a:rPr lang="th-TH" spc="5" dirty="0" smtClean="0">
                <a:latin typeface="TH SarabunPSK"/>
                <a:cs typeface="TH SarabunPSK"/>
              </a:rPr>
              <a:t>ุร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จจ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5" dirty="0" smtClean="0">
                <a:latin typeface="TH SarabunPSK"/>
                <a:cs typeface="TH SarabunPSK"/>
              </a:rPr>
              <a:t>เพิ่มจกนวนขึ้น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พ</a:t>
            </a:r>
            <a:r>
              <a:rPr lang="th-TH" spc="0" dirty="0" smtClean="0">
                <a:latin typeface="TH SarabunPSK"/>
                <a:cs typeface="TH SarabunPSK"/>
              </a:rPr>
              <a:t>รา</a:t>
            </a:r>
            <a:r>
              <a:rPr lang="th-TH" spc="-5" dirty="0" smtClean="0">
                <a:latin typeface="TH SarabunPSK"/>
                <a:cs typeface="TH SarabunPSK"/>
              </a:rPr>
              <a:t>ะก</a:t>
            </a:r>
            <a:r>
              <a:rPr lang="th-TH" spc="0" dirty="0" smtClean="0">
                <a:latin typeface="TH SarabunPSK"/>
                <a:cs typeface="TH SarabunPSK"/>
              </a:rPr>
              <a:t>ารป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ับเปลี่ยนจาก</a:t>
            </a:r>
            <a:r>
              <a:rPr lang="th-TH" spc="10" dirty="0" smtClean="0">
                <a:latin typeface="TH SarabunPSK"/>
                <a:cs typeface="TH SarabunPSK"/>
              </a:rPr>
              <a:t>กา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0" dirty="0" smtClean="0">
                <a:latin typeface="TH SarabunPSK"/>
                <a:cs typeface="TH SarabunPSK"/>
              </a:rPr>
              <a:t>ศ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0" dirty="0" smtClean="0">
                <a:latin typeface="TH SarabunPSK"/>
                <a:cs typeface="TH SarabunPSK"/>
              </a:rPr>
              <a:t>กแ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็อ</a:t>
            </a:r>
            <a:r>
              <a:rPr lang="th-TH" spc="-10" dirty="0" smtClean="0">
                <a:latin typeface="TH SarabunPSK"/>
                <a:cs typeface="TH SarabunPSK"/>
              </a:rPr>
              <a:t>กซึ่งเป็น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25" dirty="0" smtClean="0">
                <a:latin typeface="TH SarabunPSK"/>
                <a:cs typeface="TH SarabunPSK"/>
              </a:rPr>
              <a:t>บ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ออ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0" dirty="0" smtClean="0">
                <a:latin typeface="TH SarabunPSK"/>
                <a:cs typeface="TH SarabunPSK"/>
              </a:rPr>
              <a:t>ศ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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30" dirty="0" smtClean="0">
                <a:latin typeface="TH SarabunPSK"/>
                <a:cs typeface="TH SarabunPSK"/>
              </a:rPr>
              <a:t>ล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ํา</a:t>
            </a:r>
            <a:r>
              <a:rPr lang="th-TH" spc="25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25" dirty="0" smtClean="0">
                <a:latin typeface="TH SarabunPSK"/>
                <a:cs typeface="TH SarabunPSK"/>
              </a:rPr>
              <a:t>ส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0" dirty="0" smtClean="0">
                <a:latin typeface="TH SarabunPSK"/>
                <a:cs typeface="TH SarabunPSK"/>
              </a:rPr>
              <a:t>ม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ถ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ดสัญญาณ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ํา</a:t>
            </a: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ห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ลื่น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วา</a:t>
            </a:r>
            <a:r>
              <a:rPr lang="th-TH" spc="-15" dirty="0" smtClean="0">
                <a:latin typeface="TH SarabunPSK"/>
                <a:cs typeface="TH SarabunPSK"/>
              </a:rPr>
              <a:t>มถ</a:t>
            </a:r>
            <a:r>
              <a:rPr lang="th-TH" spc="-5" dirty="0" smtClean="0">
                <a:latin typeface="TH SarabunPSK"/>
                <a:cs typeface="TH SarabunPSK"/>
              </a:rPr>
              <a:t>ี่สา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5" dirty="0" smtClean="0">
                <a:latin typeface="TH SarabunPSK"/>
                <a:cs typeface="TH SarabunPSK"/>
              </a:rPr>
              <a:t>นํา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ปใ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งาน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ด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กข</a:t>
            </a:r>
            <a:r>
              <a:rPr lang="th-TH" spc="-5" dirty="0" smtClean="0">
                <a:latin typeface="TH SarabunPSK"/>
                <a:cs typeface="TH SarabunPSK"/>
              </a:rPr>
              <a:t>ึ้น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23495" indent="0" algn="thaiDist">
              <a:lnSpc>
                <a:spcPct val="108100"/>
              </a:lnSpc>
              <a:buNone/>
            </a:pPr>
            <a:r>
              <a:rPr lang="th-TH" spc="35" dirty="0" smtClean="0">
                <a:latin typeface="TH SarabunPSK"/>
                <a:cs typeface="TH SarabunPSK"/>
              </a:rPr>
              <a:t>(</a:t>
            </a:r>
            <a:r>
              <a:rPr lang="th-TH" spc="45" dirty="0" smtClean="0">
                <a:latin typeface="TH SarabunPSK"/>
                <a:cs typeface="TH SarabunPSK"/>
              </a:rPr>
              <a:t>2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45" dirty="0" smtClean="0">
                <a:latin typeface="TH SarabunPSK"/>
                <a:cs typeface="TH SarabunPSK"/>
              </a:rPr>
              <a:t>แ</a:t>
            </a:r>
            <a:r>
              <a:rPr lang="th-TH" spc="50" dirty="0" smtClean="0">
                <a:latin typeface="TH SarabunPSK"/>
                <a:cs typeface="TH SarabunPSK"/>
              </a:rPr>
              <a:t>น</a:t>
            </a:r>
            <a:r>
              <a:rPr lang="th-TH" spc="55" dirty="0" smtClean="0">
                <a:latin typeface="TH SarabunPSK"/>
                <a:cs typeface="TH SarabunPSK"/>
              </a:rPr>
              <a:t>ว</a:t>
            </a:r>
            <a:r>
              <a:rPr lang="th-TH" spc="45" dirty="0" smtClean="0">
                <a:latin typeface="TH SarabunPSK"/>
                <a:cs typeface="TH SarabunPSK"/>
              </a:rPr>
              <a:t>โ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60" dirty="0" smtClean="0">
                <a:latin typeface="TH SarabunPSK"/>
                <a:cs typeface="TH SarabunPSK"/>
              </a:rPr>
              <a:t></a:t>
            </a:r>
            <a:r>
              <a:rPr lang="th-TH" spc="4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ผู้รับสาร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30" dirty="0" smtClean="0">
                <a:latin typeface="TH SarabunPSK"/>
                <a:cs typeface="TH SarabunPSK"/>
              </a:rPr>
              <a:t>ิ</a:t>
            </a:r>
            <a:r>
              <a:rPr lang="th-TH" spc="4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60" dirty="0" smtClean="0">
                <a:latin typeface="TH SarabunPSK"/>
                <a:cs typeface="TH SarabunPSK"/>
              </a:rPr>
              <a:t>ุ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55" dirty="0" smtClean="0">
                <a:latin typeface="TH SarabunPSK"/>
                <a:cs typeface="TH SarabunPSK"/>
              </a:rPr>
              <a:t>ุร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30" dirty="0" smtClean="0">
                <a:latin typeface="TH SarabunPSK"/>
                <a:cs typeface="TH SarabunPSK"/>
              </a:rPr>
              <a:t>ิ</a:t>
            </a:r>
            <a:r>
              <a:rPr lang="th-TH" spc="50" dirty="0" smtClean="0">
                <a:latin typeface="TH SarabunPSK"/>
                <a:cs typeface="TH SarabunPSK"/>
              </a:rPr>
              <a:t>จใน</a:t>
            </a:r>
            <a:r>
              <a:rPr lang="th-TH" spc="30" dirty="0" smtClean="0">
                <a:latin typeface="TH SarabunPSK"/>
                <a:cs typeface="TH SarabunPSK"/>
              </a:rPr>
              <a:t>อ</a:t>
            </a:r>
            <a:r>
              <a:rPr lang="th-TH" spc="50" dirty="0" smtClean="0">
                <a:latin typeface="TH SarabunPSK"/>
                <a:cs typeface="TH SarabunPSK"/>
              </a:rPr>
              <a:t>นา</a:t>
            </a:r>
            <a:r>
              <a:rPr lang="th-TH" spc="45" dirty="0" smtClean="0">
                <a:latin typeface="TH SarabunPSK"/>
                <a:cs typeface="TH SarabunPSK"/>
              </a:rPr>
              <a:t>ค</a:t>
            </a:r>
            <a:r>
              <a:rPr lang="th-TH" spc="35" dirty="0" smtClean="0">
                <a:latin typeface="TH SarabunPSK"/>
                <a:cs typeface="TH SarabunPSK"/>
              </a:rPr>
              <a:t>ต</a:t>
            </a:r>
            <a:r>
              <a:rPr lang="th-TH" spc="50" dirty="0" smtClean="0">
                <a:latin typeface="TH SarabunPSK"/>
                <a:cs typeface="TH SarabunPSK"/>
              </a:rPr>
              <a:t>จ</a:t>
            </a:r>
            <a:r>
              <a:rPr lang="th-TH" spc="40" dirty="0" smtClean="0">
                <a:latin typeface="TH SarabunPSK"/>
                <a:cs typeface="TH SarabunPSK"/>
              </a:rPr>
              <a:t>ะ</a:t>
            </a:r>
            <a:r>
              <a:rPr lang="th-TH" spc="50" dirty="0" smtClean="0">
                <a:latin typeface="TH SarabunPSK"/>
                <a:cs typeface="TH SarabunPSK"/>
              </a:rPr>
              <a:t>สา</a:t>
            </a:r>
            <a:r>
              <a:rPr lang="th-TH" spc="35" dirty="0" smtClean="0">
                <a:latin typeface="TH SarabunPSK"/>
                <a:cs typeface="TH SarabunPSK"/>
              </a:rPr>
              <a:t>ม</a:t>
            </a:r>
            <a:r>
              <a:rPr lang="th-TH" spc="50" dirty="0" smtClean="0">
                <a:latin typeface="TH SarabunPSK"/>
                <a:cs typeface="TH SarabunPSK"/>
              </a:rPr>
              <a:t>าร</a:t>
            </a:r>
            <a:r>
              <a:rPr lang="th-TH" spc="45" dirty="0" smtClean="0">
                <a:latin typeface="TH SarabunPSK"/>
                <a:cs typeface="TH SarabunPSK"/>
              </a:rPr>
              <a:t>ถ</a:t>
            </a:r>
            <a:r>
              <a:rPr lang="th-TH" spc="40" dirty="0" smtClean="0">
                <a:latin typeface="TH SarabunPSK"/>
                <a:cs typeface="TH SarabunPSK"/>
              </a:rPr>
              <a:t>ส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55" dirty="0" smtClean="0">
                <a:latin typeface="TH SarabunPSK"/>
                <a:cs typeface="TH SarabunPSK"/>
              </a:rPr>
              <a:t>ับบ</a:t>
            </a:r>
            <a:r>
              <a:rPr lang="th-TH" spc="45" dirty="0" smtClean="0">
                <a:latin typeface="TH SarabunPSK"/>
                <a:cs typeface="TH SarabunPSK"/>
              </a:rPr>
              <a:t>ท</a:t>
            </a:r>
            <a:r>
              <a:rPr lang="th-TH" spc="35" dirty="0" smtClean="0">
                <a:latin typeface="TH SarabunPSK"/>
                <a:cs typeface="TH SarabunPSK"/>
              </a:rPr>
              <a:t>บ</a:t>
            </a:r>
            <a:r>
              <a:rPr lang="th-TH" spc="50" dirty="0" smtClean="0">
                <a:latin typeface="TH SarabunPSK"/>
                <a:cs typeface="TH SarabunPSK"/>
              </a:rPr>
              <a:t>า</a:t>
            </a:r>
            <a:r>
              <a:rPr lang="th-TH" spc="45" dirty="0" smtClean="0">
                <a:latin typeface="TH SarabunPSK"/>
                <a:cs typeface="TH SarabunPSK"/>
              </a:rPr>
              <a:t>ท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60" dirty="0" smtClean="0">
                <a:latin typeface="TH SarabunPSK"/>
                <a:cs typeface="TH SarabunPSK"/>
              </a:rPr>
              <a:t>ั</a:t>
            </a:r>
            <a:r>
              <a:rPr lang="th-TH" spc="35" dirty="0" smtClean="0">
                <a:latin typeface="TH SarabunPSK"/>
                <a:cs typeface="TH SarabunPSK"/>
              </a:rPr>
              <a:t>บ</a:t>
            </a:r>
            <a:r>
              <a:rPr lang="th-TH" spc="-10" dirty="0" smtClean="0">
                <a:latin typeface="TH SarabunPSK"/>
                <a:cs typeface="TH SarabunPSK"/>
              </a:rPr>
              <a:t>ผู้ส่งสาร</a:t>
            </a:r>
            <a:r>
              <a:rPr lang="th-TH" dirty="0" smtClean="0">
                <a:latin typeface="TH SarabunPSK"/>
                <a:cs typeface="TH SarabunPSK"/>
              </a:rPr>
              <a:t>ได้ง่ายขึ้นเนื่องจาก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ทค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ลยี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ี่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าวหนาเ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ื้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ต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ารจัดราย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ารดว</a:t>
            </a:r>
            <a:r>
              <a:rPr lang="th-TH" spc="-10" dirty="0" smtClean="0">
                <a:latin typeface="TH SarabunPSK"/>
                <a:cs typeface="TH SarabunPSK"/>
              </a:rPr>
              <a:t>ยตนเ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21590" indent="0" algn="thaiDist">
              <a:lnSpc>
                <a:spcPct val="108300"/>
              </a:lnSpc>
              <a:spcBef>
                <a:spcPts val="5"/>
              </a:spcBef>
              <a:buNone/>
            </a:pPr>
            <a:r>
              <a:rPr lang="th-TH" spc="15" dirty="0" smtClean="0">
                <a:latin typeface="TH SarabunPSK"/>
                <a:cs typeface="TH SarabunPSK"/>
              </a:rPr>
              <a:t>(</a:t>
            </a:r>
            <a:r>
              <a:rPr lang="th-TH" spc="10" dirty="0" smtClean="0">
                <a:latin typeface="TH SarabunPSK"/>
                <a:cs typeface="TH SarabunPSK"/>
              </a:rPr>
              <a:t>3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ากตา</a:t>
            </a:r>
            <a:r>
              <a:rPr lang="th-TH" spc="15" dirty="0" smtClean="0">
                <a:latin typeface="TH SarabunPSK"/>
                <a:cs typeface="TH SarabunPSK"/>
              </a:rPr>
              <a:t>รางจ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20" dirty="0" smtClean="0">
                <a:latin typeface="TH SarabunPSK"/>
                <a:cs typeface="TH SarabunPSK"/>
              </a:rPr>
              <a:t>็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ไ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5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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ัตร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15" dirty="0" smtClean="0">
                <a:latin typeface="TH SarabunPSK"/>
                <a:cs typeface="TH SarabunPSK"/>
              </a:rPr>
              <a:t>า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10" dirty="0" smtClean="0">
                <a:latin typeface="TH SarabunPSK"/>
                <a:cs typeface="TH SarabunPSK"/>
              </a:rPr>
              <a:t>ฆ</a:t>
            </a:r>
            <a:r>
              <a:rPr lang="th-TH" spc="20" dirty="0" smtClean="0">
                <a:latin typeface="TH SarabunPSK"/>
                <a:cs typeface="TH SarabunPSK"/>
              </a:rPr>
              <a:t>ษ</a:t>
            </a:r>
            <a:r>
              <a:rPr lang="th-TH" spc="10" dirty="0" smtClean="0">
                <a:latin typeface="TH SarabunPSK"/>
                <a:cs typeface="TH SarabunPSK"/>
              </a:rPr>
              <a:t>ณาใ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สื่อวิทยุ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15" dirty="0" smtClean="0">
                <a:latin typeface="TH SarabunPSK"/>
                <a:cs typeface="TH SarabunPSK"/>
              </a:rPr>
              <a:t>ีแนว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มล</a:t>
            </a:r>
            <a:r>
              <a:rPr lang="th-TH" spc="10" dirty="0" smtClean="0">
                <a:latin typeface="TH SarabunPSK"/>
                <a:cs typeface="TH SarabunPSK"/>
              </a:rPr>
              <a:t>ด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25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 อ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50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เมื่อวิท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ับ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10" dirty="0" smtClean="0">
                <a:latin typeface="TH SarabunPSK"/>
                <a:cs typeface="TH SarabunPSK"/>
              </a:rPr>
              <a:t>ป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15" dirty="0" smtClean="0">
                <a:latin typeface="TH SarabunPSK"/>
                <a:cs typeface="TH SarabunPSK"/>
              </a:rPr>
              <a:t>นร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10" dirty="0" smtClean="0">
                <a:latin typeface="TH SarabunPSK"/>
                <a:cs typeface="TH SarabunPSK"/>
              </a:rPr>
              <a:t>บบก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0" dirty="0" smtClean="0">
                <a:latin typeface="TH SarabunPSK"/>
                <a:cs typeface="TH SarabunPSK"/>
              </a:rPr>
              <a:t>กา</a:t>
            </a:r>
            <a:r>
              <a:rPr lang="th-TH" spc="-5" dirty="0" smtClean="0">
                <a:latin typeface="TH SarabunPSK"/>
                <a:cs typeface="TH SarabunPSK"/>
              </a:rPr>
              <a:t>ศ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็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กเป็น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ทัลช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าง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็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 ม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ก</a:t>
            </a:r>
            <a:r>
              <a:rPr lang="th-TH" spc="-15" dirty="0" smtClean="0">
                <a:latin typeface="TH SarabunPSK"/>
                <a:cs typeface="TH SarabunPSK"/>
              </a:rPr>
              <a:t>ขึ้น</a:t>
            </a:r>
            <a:r>
              <a:rPr lang="th-TH" spc="10" dirty="0" smtClean="0">
                <a:latin typeface="TH SarabunPSK"/>
                <a:cs typeface="TH SarabunPSK"/>
              </a:rPr>
              <a:t>ตามไป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5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ําใ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ู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15" dirty="0" smtClean="0">
                <a:latin typeface="TH SarabunPSK"/>
                <a:cs typeface="TH SarabunPSK"/>
              </a:rPr>
              <a:t>าเ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10" dirty="0" smtClean="0">
                <a:latin typeface="TH SarabunPSK"/>
                <a:cs typeface="TH SarabunPSK"/>
              </a:rPr>
              <a:t>ฆษณา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ี่จ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ห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15" dirty="0" smtClean="0">
                <a:latin typeface="TH SarabunPSK"/>
                <a:cs typeface="TH SarabunPSK"/>
              </a:rPr>
              <a:t>นเ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-625" dirty="0" smtClean="0">
                <a:latin typeface="TH SarabunPSK"/>
                <a:cs typeface="TH SarabunPSK"/>
              </a:rPr>
              <a:t>ีย</a:t>
            </a:r>
            <a:r>
              <a:rPr lang="th-TH" spc="15" dirty="0" smtClean="0">
                <a:latin typeface="TH SarabunPSK"/>
                <a:cs typeface="TH SarabunPSK"/>
              </a:rPr>
              <a:t>นใน</a:t>
            </a:r>
            <a:r>
              <a:rPr lang="th-TH" spc="10" dirty="0" smtClean="0">
                <a:latin typeface="TH SarabunPSK"/>
                <a:cs typeface="TH SarabunPSK"/>
              </a:rPr>
              <a:t>ต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10" dirty="0" smtClean="0">
                <a:latin typeface="TH SarabunPSK"/>
                <a:cs typeface="TH SarabunPSK"/>
              </a:rPr>
              <a:t>าด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ุตส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ห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รร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ิท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15" dirty="0" smtClean="0">
                <a:latin typeface="TH SarabunPSK"/>
                <a:cs typeface="TH SarabunPSK"/>
              </a:rPr>
              <a:t>ีแนว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ม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ี่จะเพิ่มสู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ึ้นตา</a:t>
            </a:r>
            <a:r>
              <a:rPr lang="th-TH" spc="-15" dirty="0" smtClean="0">
                <a:latin typeface="TH SarabunPSK"/>
                <a:cs typeface="TH SarabunPSK"/>
              </a:rPr>
              <a:t>มไ</a:t>
            </a:r>
            <a:r>
              <a:rPr lang="th-TH" spc="-5" dirty="0" smtClean="0">
                <a:latin typeface="TH SarabunPSK"/>
                <a:cs typeface="TH SarabunPSK"/>
              </a:rPr>
              <a:t>ปดว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475295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15" dirty="0" smtClean="0">
                <a:latin typeface="TH SarabunPSK"/>
                <a:cs typeface="TH SarabunPSK"/>
              </a:rPr>
              <a:t>ทย</a:t>
            </a:r>
            <a:r>
              <a:rPr lang="th-TH" b="1" spc="-5" dirty="0" smtClean="0">
                <a:latin typeface="TH SarabunPSK"/>
                <a:cs typeface="TH SarabunPSK"/>
              </a:rPr>
              <a:t>ุกร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ป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เภ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5" dirty="0" smtClean="0">
                <a:latin typeface="TH SarabunPSK"/>
                <a:cs typeface="TH SarabunPSK"/>
              </a:rPr>
              <a:t>ธุรกิจ</a:t>
            </a:r>
            <a:endParaRPr lang="th-TH" dirty="0">
              <a:latin typeface="TH SarabunPSK"/>
              <a:cs typeface="TH SarabunPSK"/>
            </a:endParaRPr>
          </a:p>
        </p:txBody>
      </p:sp>
      <p:graphicFrame>
        <p:nvGraphicFramePr>
          <p:cNvPr id="4" name="object 3"/>
          <p:cNvGraphicFramePr>
            <a:graphicFrameLocks noGrp="1"/>
          </p:cNvGraphicFramePr>
          <p:nvPr>
            <p:extLst/>
          </p:nvPr>
        </p:nvGraphicFramePr>
        <p:xfrm>
          <a:off x="899592" y="1700808"/>
          <a:ext cx="7560840" cy="38164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6553"/>
                <a:gridCol w="1034037"/>
                <a:gridCol w="1032160"/>
                <a:gridCol w="1034021"/>
                <a:gridCol w="1394069"/>
              </a:tblGrid>
              <a:tr h="917873"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ปร</a:t>
                      </a:r>
                      <a:r>
                        <a:rPr sz="2000" b="1" spc="-10" dirty="0" smtClean="0">
                          <a:latin typeface="TH SarabunPSK"/>
                          <a:cs typeface="TH SarabunPSK"/>
                        </a:rPr>
                        <a:t>ะ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เ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ภ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สื่อ</a:t>
                      </a:r>
                      <a:endParaRPr sz="2000" b="1" dirty="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ลําดับ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ี่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marR="131445" indent="0" algn="ctr">
                        <a:lnSpc>
                          <a:spcPct val="94100"/>
                        </a:lnSpc>
                      </a:pPr>
                      <a:r>
                        <a:rPr sz="2000" b="1" spc="-5" dirty="0" err="1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2000" b="1" spc="0" dirty="0" err="1" smtClean="0">
                          <a:latin typeface="TH SarabunPSK"/>
                          <a:cs typeface="TH SarabunPSK"/>
                        </a:rPr>
                        <a:t>ูล</a:t>
                      </a:r>
                      <a:r>
                        <a:rPr sz="2000" b="1" spc="-5" dirty="0" err="1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2000" b="1" spc="0" dirty="0" err="1" smtClean="0">
                          <a:latin typeface="TH SarabunPSK"/>
                          <a:cs typeface="TH SarabunPSK"/>
                        </a:rPr>
                        <a:t>า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lang="th-TH" sz="2000" b="1" spc="0" dirty="0" smtClean="0">
                          <a:latin typeface="TH SarabunPSK"/>
                          <a:cs typeface="TH SarabunPSK"/>
                        </a:rPr>
                        <a:t>          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(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ลานบา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) </a:t>
                      </a:r>
                      <a:r>
                        <a:rPr sz="2000" b="1" spc="-10" dirty="0" smtClean="0">
                          <a:latin typeface="TH SarabunPSK"/>
                          <a:cs typeface="TH SarabunPSK"/>
                        </a:rPr>
                        <a:t>พ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.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ศ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.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2554</a:t>
                      </a:r>
                      <a:endParaRPr sz="2000" b="1" dirty="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ลําดับ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ี่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 marR="131445" indent="-635" algn="ctr">
                        <a:lnSpc>
                          <a:spcPct val="94000"/>
                        </a:lnSpc>
                      </a:pPr>
                      <a:r>
                        <a:rPr sz="2000" b="1" spc="-5" dirty="0" err="1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2000" b="1" spc="0" dirty="0" err="1" smtClean="0">
                          <a:latin typeface="TH SarabunPSK"/>
                          <a:cs typeface="TH SarabunPSK"/>
                        </a:rPr>
                        <a:t>ูล</a:t>
                      </a:r>
                      <a:r>
                        <a:rPr sz="2000" b="1" spc="-5" dirty="0" err="1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2000" b="1" spc="0" dirty="0" err="1" smtClean="0">
                          <a:latin typeface="TH SarabunPSK"/>
                          <a:cs typeface="TH SarabunPSK"/>
                        </a:rPr>
                        <a:t>า</a:t>
                      </a:r>
                      <a:r>
                        <a:rPr lang="th-TH" sz="2000" b="1" spc="0" dirty="0" smtClean="0">
                          <a:latin typeface="TH SarabunPSK"/>
                          <a:cs typeface="TH SarabunPSK"/>
                        </a:rPr>
                        <a:t>                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(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ลานบา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) </a:t>
                      </a:r>
                      <a:r>
                        <a:rPr lang="th-TH" sz="2000" b="1" spc="0" dirty="0" smtClean="0">
                          <a:latin typeface="TH SarabunPSK"/>
                          <a:cs typeface="TH SarabunPSK"/>
                        </a:rPr>
                        <a:t>    </a:t>
                      </a:r>
                      <a:r>
                        <a:rPr sz="2000" b="1" spc="-10" dirty="0" err="1" smtClean="0">
                          <a:latin typeface="TH SarabunPSK"/>
                          <a:cs typeface="TH SarabunPSK"/>
                        </a:rPr>
                        <a:t>พ</a:t>
                      </a:r>
                      <a:r>
                        <a:rPr sz="2000" b="1" spc="5" dirty="0" err="1" smtClean="0">
                          <a:latin typeface="TH SarabunPSK"/>
                          <a:cs typeface="TH SarabunPSK"/>
                        </a:rPr>
                        <a:t>.</a:t>
                      </a:r>
                      <a:r>
                        <a:rPr sz="2000" b="1" spc="-5" dirty="0" err="1" smtClean="0">
                          <a:latin typeface="TH SarabunPSK"/>
                          <a:cs typeface="TH SarabunPSK"/>
                        </a:rPr>
                        <a:t>ศ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.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2555</a:t>
                      </a:r>
                      <a:endParaRPr sz="2000" b="1" dirty="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206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โ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ทัศ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น</a:t>
                      </a:r>
                      <a:r>
                        <a:rPr sz="2000" b="1" spc="-1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(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tele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v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i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s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ion)</a:t>
                      </a:r>
                      <a:endParaRPr sz="2000" b="1" dirty="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1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ct val="100000"/>
                        </a:lnSpc>
                      </a:pP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60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,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766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1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170" algn="ctr">
                        <a:lnSpc>
                          <a:spcPct val="100000"/>
                        </a:lnSpc>
                      </a:pP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62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,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238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206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หนั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สื</a:t>
                      </a:r>
                      <a:r>
                        <a:rPr sz="2000" b="1" spc="-10" dirty="0" smtClean="0">
                          <a:latin typeface="TH SarabunPSK"/>
                          <a:cs typeface="TH SarabunPSK"/>
                        </a:rPr>
                        <a:t>อพ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ิ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2000" b="1" spc="-10" dirty="0" smtClean="0">
                          <a:latin typeface="TH SarabunPSK"/>
                          <a:cs typeface="TH SarabunPSK"/>
                        </a:rPr>
                        <a:t>พ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</a:t>
                      </a:r>
                      <a:r>
                        <a:rPr sz="2000" b="1" spc="10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(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ne</a:t>
                      </a:r>
                      <a:r>
                        <a:rPr sz="2000" b="1" spc="-10" dirty="0" smtClean="0">
                          <a:latin typeface="TH SarabunPSK"/>
                          <a:cs typeface="TH SarabunPSK"/>
                        </a:rPr>
                        <a:t>w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s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p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a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p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er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s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)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2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ct val="100000"/>
                        </a:lnSpc>
                      </a:pP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15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,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000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2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170" algn="ctr">
                        <a:lnSpc>
                          <a:spcPct val="100000"/>
                        </a:lnSpc>
                      </a:pP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14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,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55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8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206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โ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ภ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2000" b="1" spc="-10" dirty="0" smtClean="0">
                          <a:latin typeface="TH SarabunPSK"/>
                          <a:cs typeface="TH SarabunPSK"/>
                        </a:rPr>
                        <a:t>พ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ยนตร 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(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cinema)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3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5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,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987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3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 algn="ctr">
                        <a:lnSpc>
                          <a:spcPct val="100000"/>
                        </a:lnSpc>
                      </a:pP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7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,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224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206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ิ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ยุ</a:t>
                      </a:r>
                      <a:r>
                        <a:rPr sz="2000" b="1" spc="-1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(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ra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di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o)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4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6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,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116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4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 algn="ctr">
                        <a:lnSpc>
                          <a:spcPct val="100000"/>
                        </a:lnSpc>
                      </a:pP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5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,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928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206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นิตยสาร 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(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ma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g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az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i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ne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s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)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5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5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,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694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5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 algn="ctr">
                        <a:lnSpc>
                          <a:spcPct val="100000"/>
                        </a:lnSpc>
                      </a:pP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5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,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708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206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สื่</a:t>
                      </a:r>
                      <a:r>
                        <a:rPr sz="2000" b="1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น</a:t>
                      </a:r>
                      <a:r>
                        <a:rPr sz="2000" b="1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ส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ถ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าน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ี่</a:t>
                      </a:r>
                      <a:r>
                        <a:rPr sz="2000" b="1" spc="10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(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out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d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oor)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6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3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,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849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6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 algn="ctr">
                        <a:lnSpc>
                          <a:spcPct val="100000"/>
                        </a:lnSpc>
                      </a:pP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4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,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272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206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สื่</a:t>
                      </a:r>
                      <a:r>
                        <a:rPr sz="2000" b="1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เ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ลื่</a:t>
                      </a:r>
                      <a:r>
                        <a:rPr sz="2000" b="1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น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ี่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 (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tran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s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i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t)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7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2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,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188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7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 algn="ctr">
                        <a:lnSpc>
                          <a:spcPct val="100000"/>
                        </a:lnSpc>
                      </a:pP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2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,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603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206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สื่</a:t>
                      </a:r>
                      <a:r>
                        <a:rPr sz="2000" b="1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ใ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นราน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ข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ายสิน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า</a:t>
                      </a:r>
                      <a:r>
                        <a:rPr sz="2000" b="1" spc="10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(i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n</a:t>
                      </a:r>
                      <a:r>
                        <a:rPr sz="2000" b="1" spc="1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s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tore)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8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1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,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121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8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 algn="ctr">
                        <a:lnSpc>
                          <a:spcPct val="100000"/>
                        </a:lnSpc>
                      </a:pP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1</a:t>
                      </a:r>
                      <a:r>
                        <a:rPr sz="2000" b="1" spc="5" dirty="0" smtClean="0">
                          <a:latin typeface="TH SarabunPSK"/>
                          <a:cs typeface="TH SarabunPSK"/>
                        </a:rPr>
                        <a:t>,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640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206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2000" b="1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ินเ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2000" b="1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รเน็ต</a:t>
                      </a:r>
                      <a:r>
                        <a:rPr sz="2000" b="1" spc="2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(i</a:t>
                      </a:r>
                      <a:r>
                        <a:rPr sz="2000" b="1" spc="0" dirty="0" smtClean="0">
                          <a:latin typeface="TH SarabunPSK"/>
                          <a:cs typeface="TH SarabunPSK"/>
                        </a:rPr>
                        <a:t>nternet)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9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290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latin typeface="TH SarabunPSK"/>
                          <a:cs typeface="TH SarabunPSK"/>
                        </a:rPr>
                        <a:t>9</a:t>
                      </a:r>
                      <a:endParaRPr sz="2000" b="1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000" b="1" spc="-5" dirty="0" smtClean="0">
                          <a:latin typeface="TH SarabunPSK"/>
                          <a:cs typeface="TH SarabunPSK"/>
                        </a:rPr>
                        <a:t>470</a:t>
                      </a:r>
                      <a:endParaRPr sz="2000" b="1" dirty="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1971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15" dirty="0" smtClean="0">
                <a:latin typeface="TH SarabunPSK"/>
                <a:cs typeface="TH SarabunPSK"/>
              </a:rPr>
              <a:t>ทย</a:t>
            </a:r>
            <a:r>
              <a:rPr lang="th-TH" b="1" spc="-5" dirty="0" smtClean="0">
                <a:latin typeface="TH SarabunPSK"/>
                <a:cs typeface="TH SarabunPSK"/>
              </a:rPr>
              <a:t>ุกร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ป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เภ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5" dirty="0" smtClean="0">
                <a:latin typeface="TH SarabunPSK"/>
                <a:cs typeface="TH SarabunPSK"/>
              </a:rPr>
              <a:t>ธุรกิจ</a:t>
            </a: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40" dirty="0" smtClean="0">
                <a:latin typeface="TH SarabunPSK"/>
                <a:cs typeface="TH SarabunPSK"/>
              </a:rPr>
              <a:t>าว</a:t>
            </a:r>
            <a:r>
              <a:rPr lang="th-TH" spc="45" dirty="0" smtClean="0">
                <a:latin typeface="TH SarabunPSK"/>
                <a:cs typeface="TH SarabunPSK"/>
              </a:rPr>
              <a:t>โ</a:t>
            </a:r>
            <a:r>
              <a:rPr lang="th-TH" spc="35" dirty="0" smtClean="0">
                <a:latin typeface="TH SarabunPSK"/>
                <a:cs typeface="TH SarabunPSK"/>
              </a:rPr>
              <a:t>ดย</a:t>
            </a:r>
            <a:r>
              <a:rPr lang="th-TH" spc="4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45" dirty="0" smtClean="0">
                <a:latin typeface="TH SarabunPSK"/>
                <a:cs typeface="TH SarabunPSK"/>
              </a:rPr>
              <a:t>ุ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95" dirty="0" smtClean="0">
                <a:latin typeface="TH SarabunPSK"/>
                <a:cs typeface="TH SarabunPSK"/>
              </a:rPr>
              <a:t> 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40" dirty="0" smtClean="0">
                <a:latin typeface="TH SarabunPSK"/>
                <a:cs typeface="TH SarabunPSK"/>
              </a:rPr>
              <a:t>ร</a:t>
            </a:r>
            <a:r>
              <a:rPr lang="th-TH" spc="35" dirty="0" smtClean="0">
                <a:latin typeface="TH SarabunPSK"/>
                <a:cs typeface="TH SarabunPSK"/>
              </a:rPr>
              <a:t>ป</a:t>
            </a:r>
            <a:r>
              <a:rPr lang="th-TH" spc="40" dirty="0" smtClean="0">
                <a:latin typeface="TH SarabunPSK"/>
                <a:cs typeface="TH SarabunPSK"/>
              </a:rPr>
              <a:t>ร</a:t>
            </a:r>
            <a:r>
              <a:rPr lang="th-TH" spc="30" dirty="0" smtClean="0">
                <a:latin typeface="TH SarabunPSK"/>
                <a:cs typeface="TH SarabunPSK"/>
              </a:rPr>
              <a:t>ะกอ</a:t>
            </a:r>
            <a:r>
              <a:rPr lang="th-TH" spc="35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45" dirty="0" smtClean="0">
                <a:latin typeface="TH SarabunPSK"/>
                <a:cs typeface="TH SarabunPSK"/>
              </a:rPr>
              <a:t>ุ</a:t>
            </a:r>
            <a:r>
              <a:rPr lang="th-TH" spc="4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4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40" dirty="0" smtClean="0">
                <a:latin typeface="TH SarabunPSK"/>
                <a:cs typeface="TH SarabunPSK"/>
              </a:rPr>
              <a:t>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45" dirty="0" smtClean="0">
                <a:latin typeface="TH SarabunPSK"/>
                <a:cs typeface="TH SarabunPSK"/>
              </a:rPr>
              <a:t>ุ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40" dirty="0" smtClean="0">
                <a:latin typeface="TH SarabunPSK"/>
                <a:cs typeface="TH SarabunPSK"/>
              </a:rPr>
              <a:t>ร</a:t>
            </a:r>
            <a:r>
              <a:rPr lang="th-TH" spc="30" dirty="0" smtClean="0">
                <a:latin typeface="TH SarabunPSK"/>
                <a:cs typeface="TH SarabunPSK"/>
              </a:rPr>
              <a:t>ะ</a:t>
            </a:r>
            <a:r>
              <a:rPr lang="th-TH" spc="40" dirty="0" smtClean="0">
                <a:latin typeface="TH SarabunPSK"/>
                <a:cs typeface="TH SarabunPSK"/>
              </a:rPr>
              <a:t>จ</a:t>
            </a:r>
            <a:r>
              <a:rPr lang="th-TH" spc="35" dirty="0" smtClean="0">
                <a:latin typeface="TH SarabunPSK"/>
                <a:cs typeface="TH SarabunPSK"/>
              </a:rPr>
              <a:t>าย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40" dirty="0" smtClean="0">
                <a:latin typeface="TH SarabunPSK"/>
                <a:cs typeface="TH SarabunPSK"/>
              </a:rPr>
              <a:t>ียง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40" dirty="0" smtClean="0">
                <a:latin typeface="TH SarabunPSK"/>
                <a:cs typeface="TH SarabunPSK"/>
              </a:rPr>
              <a:t>ปร</a:t>
            </a:r>
            <a:r>
              <a:rPr lang="th-TH" spc="30" dirty="0" smtClean="0">
                <a:latin typeface="TH SarabunPSK"/>
                <a:cs typeface="TH SarabunPSK"/>
              </a:rPr>
              <a:t>ะกอ</a:t>
            </a:r>
            <a:r>
              <a:rPr lang="th-TH" spc="35" dirty="0" smtClean="0">
                <a:latin typeface="TH SarabunPSK"/>
                <a:cs typeface="TH SarabunPSK"/>
              </a:rPr>
              <a:t>บ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40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40" dirty="0" smtClean="0">
                <a:latin typeface="TH SarabunPSK"/>
                <a:cs typeface="TH SarabunPSK"/>
              </a:rPr>
              <a:t>ําเ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40" dirty="0" smtClean="0">
                <a:latin typeface="TH SarabunPSK"/>
                <a:cs typeface="TH SarabunPSK"/>
              </a:rPr>
              <a:t>น</a:t>
            </a:r>
          </a:p>
          <a:p>
            <a:pPr marL="0" indent="0" algn="thaiDist">
              <a:buNone/>
            </a:pP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45" dirty="0" smtClean="0">
                <a:latin typeface="TH SarabunPSK"/>
                <a:cs typeface="TH SarabunPSK"/>
              </a:rPr>
              <a:t></a:t>
            </a:r>
            <a:r>
              <a:rPr lang="th-TH" spc="30" dirty="0" smtClean="0">
                <a:latin typeface="TH SarabunPSK"/>
                <a:cs typeface="TH SarabunPSK"/>
              </a:rPr>
              <a:t>อ</a:t>
            </a:r>
            <a:r>
              <a:rPr lang="th-TH" spc="4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ํ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30" dirty="0" smtClean="0">
                <a:latin typeface="TH SarabunPSK"/>
                <a:cs typeface="TH SarabunPSK"/>
              </a:rPr>
              <a:t>ค</a:t>
            </a:r>
            <a:r>
              <a:rPr lang="th-TH" spc="40" dirty="0" smtClean="0">
                <a:latin typeface="TH SarabunPSK"/>
                <a:cs typeface="TH SarabunPSK"/>
              </a:rPr>
              <a:t>วามเ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40" dirty="0" smtClean="0">
                <a:latin typeface="TH SarabunPSK"/>
                <a:cs typeface="TH SarabunPSK"/>
              </a:rPr>
              <a:t>าใจ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40" dirty="0" smtClean="0">
                <a:latin typeface="TH SarabunPSK"/>
                <a:cs typeface="TH SarabunPSK"/>
              </a:rPr>
              <a:t>ับ 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35" dirty="0" smtClean="0">
                <a:latin typeface="TH SarabunPSK"/>
                <a:cs typeface="TH SarabunPSK"/>
              </a:rPr>
              <a:t>ร</a:t>
            </a:r>
            <a:r>
              <a:rPr lang="th-TH" spc="30" dirty="0" smtClean="0">
                <a:latin typeface="TH SarabunPSK"/>
                <a:cs typeface="TH SarabunPSK"/>
              </a:rPr>
              <a:t>ะ</a:t>
            </a:r>
            <a:r>
              <a:rPr lang="th-TH" spc="35" dirty="0" smtClean="0">
                <a:latin typeface="TH SarabunPSK"/>
                <a:cs typeface="TH SarabunPSK"/>
              </a:rPr>
              <a:t>บ</a:t>
            </a:r>
            <a:r>
              <a:rPr lang="th-TH" spc="40" dirty="0" smtClean="0">
                <a:latin typeface="TH SarabunPSK"/>
                <a:cs typeface="TH SarabunPSK"/>
              </a:rPr>
              <a:t>ว</a:t>
            </a:r>
            <a:r>
              <a:rPr lang="th-TH" spc="35" dirty="0" smtClean="0">
                <a:latin typeface="TH SarabunPSK"/>
                <a:cs typeface="TH SarabunPSK"/>
              </a:rPr>
              <a:t>น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35" dirty="0" smtClean="0">
                <a:latin typeface="TH SarabunPSK"/>
                <a:cs typeface="TH SarabunPSK"/>
              </a:rPr>
              <a:t>าร</a:t>
            </a:r>
            <a:r>
              <a:rPr lang="th-TH" spc="40" dirty="0" smtClean="0">
                <a:latin typeface="TH SarabunPSK"/>
                <a:cs typeface="TH SarabunPSK"/>
              </a:rPr>
              <a:t>ผ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3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95" dirty="0" smtClean="0">
                <a:latin typeface="TH SarabunPSK"/>
                <a:cs typeface="TH SarabunPSK"/>
              </a:rPr>
              <a:t> </a:t>
            </a:r>
            <a:r>
              <a:rPr lang="th-TH" spc="40" dirty="0" smtClean="0">
                <a:latin typeface="TH SarabunPSK"/>
                <a:cs typeface="TH SarabunPSK"/>
              </a:rPr>
              <a:t>(</a:t>
            </a:r>
            <a:r>
              <a:rPr lang="en-US" spc="-15" dirty="0" smtClean="0">
                <a:latin typeface="TH SarabunPSK"/>
                <a:cs typeface="TH SarabunPSK"/>
              </a:rPr>
              <a:t>p</a:t>
            </a:r>
            <a:r>
              <a:rPr lang="en-US" spc="-5" dirty="0" smtClean="0">
                <a:latin typeface="TH SarabunPSK"/>
                <a:cs typeface="TH SarabunPSK"/>
              </a:rPr>
              <a:t>ro</a:t>
            </a:r>
            <a:r>
              <a:rPr lang="en-US" spc="-15" dirty="0" smtClean="0">
                <a:latin typeface="TH SarabunPSK"/>
                <a:cs typeface="TH SarabunPSK"/>
              </a:rPr>
              <a:t>d</a:t>
            </a:r>
            <a:r>
              <a:rPr lang="en-US" spc="-10" dirty="0" smtClean="0">
                <a:latin typeface="TH SarabunPSK"/>
                <a:cs typeface="TH SarabunPSK"/>
              </a:rPr>
              <a:t>u</a:t>
            </a:r>
            <a:r>
              <a:rPr lang="en-US" spc="-15" dirty="0" smtClean="0">
                <a:latin typeface="TH SarabunPSK"/>
                <a:cs typeface="TH SarabunPSK"/>
              </a:rPr>
              <a:t>c</a:t>
            </a:r>
            <a:r>
              <a:rPr lang="en-US" spc="-5" dirty="0" smtClean="0">
                <a:latin typeface="TH SarabunPSK"/>
                <a:cs typeface="TH SarabunPSK"/>
              </a:rPr>
              <a:t>t</a:t>
            </a:r>
            <a:r>
              <a:rPr lang="en-US" spc="-10" dirty="0" smtClean="0">
                <a:latin typeface="TH SarabunPSK"/>
                <a:cs typeface="TH SarabunPSK"/>
              </a:rPr>
              <a:t>ion</a:t>
            </a:r>
            <a:r>
              <a:rPr lang="en-US" spc="35" dirty="0" smtClean="0">
                <a:latin typeface="TH SarabunPSK"/>
                <a:cs typeface="TH SarabunPSK"/>
              </a:rPr>
              <a:t>)</a:t>
            </a:r>
            <a:r>
              <a:rPr lang="th-TH" spc="35" dirty="0" smtClean="0">
                <a:latin typeface="TH SarabunPSK"/>
                <a:cs typeface="TH SarabunPSK"/>
              </a:rPr>
              <a:t>กา</a:t>
            </a:r>
            <a:r>
              <a:rPr lang="th-TH" spc="40" dirty="0" smtClean="0">
                <a:latin typeface="TH SarabunPSK"/>
                <a:cs typeface="TH SarabunPSK"/>
              </a:rPr>
              <a:t>ร</a:t>
            </a:r>
            <a:r>
              <a:rPr lang="th-TH" spc="35" dirty="0" smtClean="0">
                <a:latin typeface="TH SarabunPSK"/>
                <a:cs typeface="TH SarabunPSK"/>
              </a:rPr>
              <a:t>แ</a:t>
            </a:r>
            <a:r>
              <a:rPr lang="th-TH" spc="3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30" dirty="0" smtClean="0">
                <a:latin typeface="TH SarabunPSK"/>
                <a:cs typeface="TH SarabunPSK"/>
              </a:rPr>
              <a:t>ก</a:t>
            </a:r>
            <a:r>
              <a:rPr lang="th-TH" spc="40" dirty="0" smtClean="0">
                <a:latin typeface="TH SarabunPSK"/>
                <a:cs typeface="TH SarabunPSK"/>
              </a:rPr>
              <a:t>ร</a:t>
            </a:r>
            <a:r>
              <a:rPr lang="th-TH" spc="30" dirty="0" smtClean="0">
                <a:latin typeface="TH SarabunPSK"/>
                <a:cs typeface="TH SarabunPSK"/>
              </a:rPr>
              <a:t>ะ</a:t>
            </a:r>
            <a:r>
              <a:rPr lang="th-TH" spc="40" dirty="0" smtClean="0">
                <a:latin typeface="TH SarabunPSK"/>
                <a:cs typeface="TH SarabunPSK"/>
              </a:rPr>
              <a:t>จ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95" dirty="0" smtClean="0">
                <a:latin typeface="TH SarabunPSK"/>
                <a:cs typeface="TH SarabunPSK"/>
              </a:rPr>
              <a:t> </a:t>
            </a:r>
            <a:r>
              <a:rPr lang="th-TH" spc="35" dirty="0" smtClean="0">
                <a:latin typeface="TH SarabunPSK"/>
                <a:cs typeface="TH SarabunPSK"/>
              </a:rPr>
              <a:t>(</a:t>
            </a:r>
            <a:r>
              <a:rPr lang="en-US" spc="-15" dirty="0" smtClean="0">
                <a:latin typeface="TH SarabunPSK"/>
                <a:cs typeface="TH SarabunPSK"/>
              </a:rPr>
              <a:t>d</a:t>
            </a:r>
            <a:r>
              <a:rPr lang="en-US" spc="-5" dirty="0" smtClean="0">
                <a:latin typeface="TH SarabunPSK"/>
                <a:cs typeface="TH SarabunPSK"/>
              </a:rPr>
              <a:t>i</a:t>
            </a:r>
            <a:r>
              <a:rPr lang="en-US" spc="0" dirty="0" smtClean="0">
                <a:latin typeface="TH SarabunPSK"/>
                <a:cs typeface="TH SarabunPSK"/>
              </a:rPr>
              <a:t>s</a:t>
            </a:r>
            <a:r>
              <a:rPr lang="en-US" spc="-5" dirty="0" smtClean="0">
                <a:latin typeface="TH SarabunPSK"/>
                <a:cs typeface="TH SarabunPSK"/>
              </a:rPr>
              <a:t>tri</a:t>
            </a:r>
            <a:r>
              <a:rPr lang="en-US" spc="-15" dirty="0" smtClean="0">
                <a:latin typeface="TH SarabunPSK"/>
                <a:cs typeface="TH SarabunPSK"/>
              </a:rPr>
              <a:t>b</a:t>
            </a:r>
            <a:r>
              <a:rPr lang="en-US" spc="-5" dirty="0" smtClean="0">
                <a:latin typeface="TH SarabunPSK"/>
                <a:cs typeface="TH SarabunPSK"/>
              </a:rPr>
              <a:t>ution</a:t>
            </a:r>
            <a:r>
              <a:rPr lang="en-US" spc="35" dirty="0" smtClean="0">
                <a:latin typeface="TH SarabunPSK"/>
                <a:cs typeface="TH SarabunPSK"/>
              </a:rPr>
              <a:t>)</a:t>
            </a:r>
            <a:r>
              <a:rPr lang="th-TH" spc="35" dirty="0" smtClean="0">
                <a:latin typeface="TH SarabunPSK"/>
                <a:cs typeface="TH SarabunPSK"/>
              </a:rPr>
              <a:t>แ</a:t>
            </a:r>
            <a:r>
              <a:rPr lang="th-TH" spc="40" dirty="0" smtClean="0">
                <a:latin typeface="TH SarabunPSK"/>
                <a:cs typeface="TH SarabunPSK"/>
              </a:rPr>
              <a:t>ล</a:t>
            </a:r>
            <a:r>
              <a:rPr lang="th-TH" spc="30" dirty="0" smtClean="0">
                <a:latin typeface="TH SarabunPSK"/>
                <a:cs typeface="TH SarabunPSK"/>
              </a:rPr>
              <a:t>ะก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40" dirty="0" smtClean="0">
                <a:latin typeface="TH SarabunPSK"/>
                <a:cs typeface="TH SarabunPSK"/>
              </a:rPr>
              <a:t>ร</a:t>
            </a:r>
            <a:r>
              <a:rPr lang="th-TH" spc="35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30" dirty="0" smtClean="0">
                <a:latin typeface="TH SarabunPSK"/>
                <a:cs typeface="TH SarabunPSK"/>
              </a:rPr>
              <a:t>ิ</a:t>
            </a:r>
            <a:r>
              <a:rPr lang="th-TH" spc="45" dirty="0" smtClean="0">
                <a:latin typeface="TH SarabunPSK"/>
                <a:cs typeface="TH SarabunPSK"/>
              </a:rPr>
              <a:t>โ</a:t>
            </a:r>
            <a:r>
              <a:rPr lang="th-TH" spc="40" dirty="0" smtClean="0">
                <a:latin typeface="TH SarabunPSK"/>
                <a:cs typeface="TH SarabunPSK"/>
              </a:rPr>
              <a:t>ภ</a:t>
            </a:r>
            <a:r>
              <a:rPr lang="th-TH" spc="-10" dirty="0" smtClean="0">
                <a:latin typeface="TH SarabunPSK"/>
                <a:cs typeface="TH SarabunPSK"/>
              </a:rPr>
              <a:t>ค</a:t>
            </a:r>
            <a:r>
              <a:rPr lang="th-TH" spc="95" dirty="0" smtClean="0">
                <a:latin typeface="TH SarabunPSK"/>
                <a:cs typeface="TH SarabunPSK"/>
              </a:rPr>
              <a:t> </a:t>
            </a:r>
            <a:r>
              <a:rPr lang="th-TH" spc="35" dirty="0" smtClean="0">
                <a:latin typeface="TH SarabunPSK"/>
                <a:cs typeface="TH SarabunPSK"/>
              </a:rPr>
              <a:t>(</a:t>
            </a:r>
            <a:r>
              <a:rPr lang="en-US" spc="-15" dirty="0" smtClean="0">
                <a:latin typeface="TH SarabunPSK"/>
                <a:cs typeface="TH SarabunPSK"/>
              </a:rPr>
              <a:t>c</a:t>
            </a:r>
            <a:r>
              <a:rPr lang="en-US" spc="-10" dirty="0" smtClean="0">
                <a:latin typeface="TH SarabunPSK"/>
                <a:cs typeface="TH SarabunPSK"/>
              </a:rPr>
              <a:t>on</a:t>
            </a:r>
            <a:r>
              <a:rPr lang="en-US" spc="0" dirty="0" smtClean="0">
                <a:latin typeface="TH SarabunPSK"/>
                <a:cs typeface="TH SarabunPSK"/>
              </a:rPr>
              <a:t>s</a:t>
            </a:r>
            <a:r>
              <a:rPr lang="en-US" spc="-10" dirty="0" smtClean="0">
                <a:latin typeface="TH SarabunPSK"/>
                <a:cs typeface="TH SarabunPSK"/>
              </a:rPr>
              <a:t>um</a:t>
            </a:r>
            <a:r>
              <a:rPr lang="en-US" spc="-15" dirty="0" smtClean="0">
                <a:latin typeface="TH SarabunPSK"/>
                <a:cs typeface="TH SarabunPSK"/>
              </a:rPr>
              <a:t>p</a:t>
            </a:r>
            <a:r>
              <a:rPr lang="en-US" spc="-5" dirty="0" smtClean="0">
                <a:latin typeface="TH SarabunPSK"/>
                <a:cs typeface="TH SarabunPSK"/>
              </a:rPr>
              <a:t>t</a:t>
            </a:r>
            <a:r>
              <a:rPr lang="en-US" spc="-10" dirty="0" smtClean="0">
                <a:latin typeface="TH SarabunPSK"/>
                <a:cs typeface="TH SarabunPSK"/>
              </a:rPr>
              <a:t>ion</a:t>
            </a:r>
            <a:r>
              <a:rPr lang="en-US" spc="35" dirty="0" smtClean="0">
                <a:latin typeface="TH SarabunPSK"/>
                <a:cs typeface="TH SarabunPSK"/>
              </a:rPr>
              <a:t>)</a:t>
            </a:r>
            <a:r>
              <a:rPr lang="th-TH" spc="40" dirty="0" smtClean="0">
                <a:latin typeface="TH SarabunPSK"/>
                <a:cs typeface="TH SarabunPSK"/>
              </a:rPr>
              <a:t>รว</a:t>
            </a:r>
            <a:r>
              <a:rPr lang="th-TH" spc="35" dirty="0" smtClean="0">
                <a:latin typeface="TH SarabunPSK"/>
                <a:cs typeface="TH SarabunPSK"/>
              </a:rPr>
              <a:t>ม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40" dirty="0" smtClean="0">
                <a:latin typeface="TH SarabunPSK"/>
                <a:cs typeface="TH SarabunPSK"/>
              </a:rPr>
              <a:t>ึ</a:t>
            </a:r>
            <a:r>
              <a:rPr lang="th-TH" spc="-5" dirty="0" smtClean="0">
                <a:latin typeface="TH SarabunPSK"/>
                <a:cs typeface="TH SarabunPSK"/>
              </a:rPr>
              <a:t>ง ปจจัย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ั้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ภ</a:t>
            </a:r>
            <a:r>
              <a:rPr lang="th-TH" spc="-10" dirty="0" smtClean="0">
                <a:latin typeface="TH SarabunPSK"/>
                <a:cs typeface="TH SarabunPSK"/>
              </a:rPr>
              <a:t>ายใน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ภ</a:t>
            </a:r>
            <a:r>
              <a:rPr lang="th-TH" spc="-10" dirty="0" smtClean="0">
                <a:latin typeface="TH SarabunPSK"/>
                <a:cs typeface="TH SarabunPSK"/>
              </a:rPr>
              <a:t>ายน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กท</a:t>
            </a:r>
            <a:r>
              <a:rPr lang="th-TH" spc="-620" dirty="0" smtClean="0">
                <a:latin typeface="TH SarabunPSK"/>
                <a:cs typeface="TH SarabunPSK"/>
              </a:rPr>
              <a:t>ส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่ </a:t>
            </a:r>
            <a:r>
              <a:rPr lang="th-TH" spc="-100" dirty="0" smtClean="0">
                <a:latin typeface="TH SarabunPSK"/>
                <a:cs typeface="TH SarabunPSK"/>
              </a:rPr>
              <a:t> </a:t>
            </a:r>
            <a:r>
              <a:rPr lang="th-TH" spc="-20" dirty="0" smtClean="0">
                <a:latin typeface="TH SarabunPSK"/>
                <a:cs typeface="TH SarabunPSK"/>
              </a:rPr>
              <a:t></a:t>
            </a:r>
            <a:r>
              <a:rPr lang="th-TH" spc="-10" dirty="0" smtClean="0">
                <a:latin typeface="TH SarabunPSK"/>
                <a:cs typeface="TH SarabunPSK"/>
              </a:rPr>
              <a:t>งผล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15" dirty="0" smtClean="0">
                <a:latin typeface="TH SarabunPSK"/>
                <a:cs typeface="TH SarabunPSK"/>
              </a:rPr>
              <a:t>ต</a:t>
            </a:r>
            <a:r>
              <a:rPr lang="th-TH" spc="-630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 </a:t>
            </a:r>
            <a:r>
              <a:rPr lang="th-TH" spc="-10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ารปร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บ 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20" dirty="0" smtClean="0">
                <a:latin typeface="TH SarabunPSK"/>
                <a:cs typeface="TH SarabunPSK"/>
              </a:rPr>
              <a:t>พื่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อ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ู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วิ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0" dirty="0" smtClean="0">
                <a:latin typeface="TH SarabunPSK"/>
                <a:cs typeface="TH SarabunPSK"/>
              </a:rPr>
              <a:t>รา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10" dirty="0" smtClean="0">
                <a:latin typeface="TH SarabunPSK"/>
                <a:cs typeface="TH SarabunPSK"/>
              </a:rPr>
              <a:t>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ผ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ารบ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หา</a:t>
            </a:r>
            <a:r>
              <a:rPr lang="th-TH" spc="-5" dirty="0" smtClean="0">
                <a:latin typeface="TH SarabunPSK"/>
                <a:cs typeface="TH SarabunPSK"/>
              </a:rPr>
              <a:t>ร จัด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หเห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0" dirty="0" smtClean="0">
                <a:latin typeface="TH SarabunPSK"/>
                <a:cs typeface="TH SarabunPSK"/>
              </a:rPr>
              <a:t>ื่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ห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ารดําเนิน</a:t>
            </a:r>
            <a:r>
              <a:rPr lang="th-TH" spc="-10" dirty="0" smtClean="0">
                <a:latin typeface="TH SarabunPSK"/>
                <a:cs typeface="TH SarabunPSK"/>
              </a:rPr>
              <a:t>งาน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งส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5" dirty="0" smtClean="0">
                <a:latin typeface="TH SarabunPSK"/>
                <a:cs typeface="TH SarabunPSK"/>
              </a:rPr>
              <a:t>านีบรรลุเปาห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าย 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0" dirty="0" smtClean="0">
                <a:latin typeface="TH SarabunPSK"/>
                <a:cs typeface="TH SarabunPSK"/>
              </a:rPr>
              <a:t>ึ่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ปจจุบันว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จายเส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ในปร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ทศ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ํา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5" dirty="0" smtClean="0">
                <a:latin typeface="TH SarabunPSK"/>
                <a:cs typeface="TH SarabunPSK"/>
              </a:rPr>
              <a:t>ังจ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วเ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า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5" dirty="0" smtClean="0">
                <a:latin typeface="TH SarabunPSK"/>
                <a:cs typeface="TH SarabunPSK"/>
              </a:rPr>
              <a:t>บ</a:t>
            </a:r>
            <a:r>
              <a:rPr lang="th-TH" spc="-5" dirty="0" smtClean="0">
                <a:latin typeface="TH SarabunPSK"/>
                <a:cs typeface="TH SarabunPSK"/>
              </a:rPr>
              <a:t>ริ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ให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ึ</a:t>
            </a:r>
            <a:r>
              <a:rPr lang="th-TH" spc="-5" dirty="0" smtClean="0">
                <a:latin typeface="TH SarabunPSK"/>
                <a:cs typeface="TH SarabunPSK"/>
              </a:rPr>
              <a:t>้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ขอ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ัก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าน</a:t>
            </a:r>
            <a:r>
              <a:rPr lang="th-TH" spc="-5" dirty="0" smtClean="0">
                <a:latin typeface="TH SarabunPSK"/>
                <a:cs typeface="TH SarabunPSK"/>
              </a:rPr>
              <a:t>คณะก</a:t>
            </a:r>
            <a:r>
              <a:rPr lang="th-TH" spc="0" dirty="0" smtClean="0">
                <a:latin typeface="TH SarabunPSK"/>
                <a:cs typeface="TH SarabunPSK"/>
              </a:rPr>
              <a:t>รร</a:t>
            </a:r>
            <a:r>
              <a:rPr lang="th-TH" spc="-5" dirty="0" smtClean="0">
                <a:latin typeface="TH SarabunPSK"/>
                <a:cs typeface="TH SarabunPSK"/>
              </a:rPr>
              <a:t>มก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5" dirty="0" smtClean="0">
                <a:latin typeface="TH SarabunPSK"/>
                <a:cs typeface="TH SarabunPSK"/>
              </a:rPr>
              <a:t>ายเ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5" dirty="0" smtClean="0">
                <a:latin typeface="TH SarabunPSK"/>
                <a:cs typeface="TH SarabunPSK"/>
              </a:rPr>
              <a:t>ีย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0" dirty="0" smtClean="0">
                <a:latin typeface="TH SarabunPSK"/>
                <a:cs typeface="TH SarabunPSK"/>
              </a:rPr>
              <a:t>ัศ</a:t>
            </a:r>
            <a:r>
              <a:rPr lang="th-TH" spc="-5" dirty="0" smtClean="0">
                <a:latin typeface="TH SarabunPSK"/>
                <a:cs typeface="TH SarabunPSK"/>
              </a:rPr>
              <a:t>น 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ิจ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คม</a:t>
            </a:r>
            <a:r>
              <a:rPr lang="th-TH" spc="-10" dirty="0" smtClean="0">
                <a:latin typeface="TH SarabunPSK"/>
                <a:cs typeface="TH SarabunPSK"/>
              </a:rPr>
              <a:t>นา</a:t>
            </a:r>
            <a:r>
              <a:rPr lang="th-TH" spc="-15" dirty="0" smtClean="0">
                <a:latin typeface="TH SarabunPSK"/>
                <a:cs typeface="TH SarabunPSK"/>
              </a:rPr>
              <a:t>คมแ</a:t>
            </a:r>
            <a:r>
              <a:rPr lang="th-TH" spc="-5" dirty="0" smtClean="0">
                <a:latin typeface="TH SarabunPSK"/>
                <a:cs typeface="TH SarabunPSK"/>
              </a:rPr>
              <a:t>ห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ชาติ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หรือ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ช.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ต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ปใน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นา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603808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  <a:tabLst>
                <a:tab pos="1163320" algn="l"/>
                <a:tab pos="2785745" algn="l"/>
              </a:tabLst>
            </a:pPr>
            <a:r>
              <a:rPr lang="th-TH" b="1" dirty="0" smtClean="0">
                <a:latin typeface="TH SarabunPSK"/>
                <a:cs typeface="TH SarabunPSK"/>
              </a:rPr>
              <a:t>1.  </a:t>
            </a:r>
            <a:r>
              <a:rPr lang="th-TH" b="1" spc="-10" dirty="0" smtClean="0">
                <a:latin typeface="TH SarabunPSK"/>
                <a:cs typeface="TH SarabunPSK"/>
              </a:rPr>
              <a:t>ค</a:t>
            </a:r>
            <a:r>
              <a:rPr lang="th-TH" b="1" spc="0" dirty="0" smtClean="0">
                <a:latin typeface="TH SarabunPSK"/>
                <a:cs typeface="TH SarabunPSK"/>
              </a:rPr>
              <a:t>ว</a:t>
            </a:r>
            <a:r>
              <a:rPr lang="th-TH" b="1" spc="-5" dirty="0" smtClean="0">
                <a:latin typeface="TH SarabunPSK"/>
                <a:cs typeface="TH SarabunPSK"/>
              </a:rPr>
              <a:t>า</a:t>
            </a:r>
            <a:r>
              <a:rPr lang="th-TH" b="1" spc="5" dirty="0" smtClean="0">
                <a:latin typeface="TH SarabunPSK"/>
                <a:cs typeface="TH SarabunPSK"/>
              </a:rPr>
              <a:t>ม</a:t>
            </a:r>
            <a:r>
              <a:rPr lang="th-TH" b="1" spc="0" dirty="0" smtClean="0">
                <a:latin typeface="TH SarabunPSK"/>
                <a:cs typeface="TH SarabunPSK"/>
              </a:rPr>
              <a:t>ส</a:t>
            </a:r>
            <a:r>
              <a:rPr lang="th-TH" b="1" spc="-5" dirty="0" smtClean="0">
                <a:latin typeface="TH SarabunPSK"/>
                <a:cs typeface="TH SarabunPSK"/>
              </a:rPr>
              <a:t>ำคัญและพัฒนาการขอ</a:t>
            </a:r>
            <a:r>
              <a:rPr lang="th-TH" b="1" spc="0" dirty="0" smtClean="0">
                <a:latin typeface="TH SarabunPSK"/>
                <a:cs typeface="TH SarabunPSK"/>
              </a:rPr>
              <a:t>งธุรกิจโท</a:t>
            </a:r>
            <a:r>
              <a:rPr lang="th-TH" b="1" spc="5" dirty="0" smtClean="0">
                <a:latin typeface="TH SarabunPSK"/>
                <a:cs typeface="TH SarabunPSK"/>
              </a:rPr>
              <a:t>ร</a:t>
            </a:r>
            <a:r>
              <a:rPr lang="th-TH" b="1" spc="0" dirty="0" smtClean="0">
                <a:latin typeface="TH SarabunPSK"/>
                <a:cs typeface="TH SarabunPSK"/>
              </a:rPr>
              <a:t>ทั</a:t>
            </a:r>
            <a:r>
              <a:rPr lang="th-TH" b="1" spc="-10" dirty="0" smtClean="0">
                <a:latin typeface="TH SarabunPSK"/>
                <a:cs typeface="TH SarabunPSK"/>
              </a:rPr>
              <a:t>ศ</a:t>
            </a:r>
            <a:r>
              <a:rPr lang="th-TH" b="1" spc="0" dirty="0" smtClean="0">
                <a:latin typeface="TH SarabunPSK"/>
                <a:cs typeface="TH SarabunPSK"/>
              </a:rPr>
              <a:t>น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3970" indent="0" algn="just">
              <a:lnSpc>
                <a:spcPct val="108100"/>
              </a:lnSpc>
              <a:spcBef>
                <a:spcPts val="40"/>
              </a:spcBef>
              <a:buNone/>
            </a:pPr>
            <a:r>
              <a:rPr lang="th-TH" sz="2800" spc="10" dirty="0" smtClean="0">
                <a:latin typeface="TH SarabunPSK"/>
                <a:cs typeface="TH SarabunPSK"/>
              </a:rPr>
              <a:t>“</a:t>
            </a:r>
            <a:r>
              <a:rPr lang="th-TH" sz="2800" spc="35" dirty="0" smtClean="0">
                <a:latin typeface="TH SarabunPSK"/>
                <a:cs typeface="TH SarabunPSK"/>
              </a:rPr>
              <a:t>โ</a:t>
            </a:r>
            <a:r>
              <a:rPr lang="th-TH" sz="2800" spc="20" dirty="0" smtClean="0">
                <a:latin typeface="TH SarabunPSK"/>
                <a:cs typeface="TH SarabunPSK"/>
              </a:rPr>
              <a:t>ท</a:t>
            </a:r>
            <a:r>
              <a:rPr lang="th-TH" sz="2800" spc="25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20" dirty="0" smtClean="0">
                <a:latin typeface="TH SarabunPSK"/>
                <a:cs typeface="TH SarabunPSK"/>
              </a:rPr>
              <a:t>ั</a:t>
            </a:r>
            <a:r>
              <a:rPr lang="th-TH" sz="2800" spc="10" dirty="0" smtClean="0">
                <a:latin typeface="TH SarabunPSK"/>
                <a:cs typeface="TH SarabunPSK"/>
              </a:rPr>
              <a:t>ศ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20" dirty="0" smtClean="0">
                <a:latin typeface="TH SarabunPSK"/>
                <a:cs typeface="TH SarabunPSK"/>
              </a:rPr>
              <a:t></a:t>
            </a:r>
            <a:r>
              <a:rPr lang="th-TH" sz="2800" spc="-10" dirty="0" smtClean="0">
                <a:latin typeface="TH SarabunPSK"/>
                <a:cs typeface="TH SarabunPSK"/>
              </a:rPr>
              <a:t>”</a:t>
            </a:r>
            <a:r>
              <a:rPr lang="th-TH" sz="2800" spc="70" dirty="0" smtClean="0">
                <a:latin typeface="TH SarabunPSK"/>
                <a:cs typeface="TH SarabunPSK"/>
              </a:rPr>
              <a:t> </a:t>
            </a:r>
            <a:r>
              <a:rPr lang="th-TH" sz="2800" spc="20" dirty="0" smtClean="0">
                <a:latin typeface="TH SarabunPSK"/>
                <a:cs typeface="TH SarabunPSK"/>
              </a:rPr>
              <a:t>คนส่วนใหญ่นึก</a:t>
            </a:r>
            <a:r>
              <a:rPr lang="th-TH" sz="2800" spc="-15" dirty="0" smtClean="0">
                <a:latin typeface="TH SarabunPSK"/>
                <a:cs typeface="TH SarabunPSK"/>
              </a:rPr>
              <a:t>ถ</a:t>
            </a:r>
            <a:r>
              <a:rPr lang="th-TH" sz="2800" spc="20" dirty="0" smtClean="0">
                <a:latin typeface="TH SarabunPSK"/>
                <a:cs typeface="TH SarabunPSK"/>
              </a:rPr>
              <a:t>ึ</a:t>
            </a:r>
            <a:r>
              <a:rPr lang="th-TH" sz="2800" spc="25" dirty="0" smtClean="0">
                <a:latin typeface="TH SarabunPSK"/>
                <a:cs typeface="TH SarabunPSK"/>
              </a:rPr>
              <a:t>ง</a:t>
            </a:r>
            <a:r>
              <a:rPr lang="th-TH" sz="2800" spc="-15" dirty="0" smtClean="0">
                <a:latin typeface="TH SarabunPSK"/>
                <a:cs typeface="TH SarabunPSK"/>
              </a:rPr>
              <a:t>ค</a:t>
            </a:r>
            <a:r>
              <a:rPr lang="th-TH" sz="2800" spc="20" dirty="0" smtClean="0">
                <a:latin typeface="TH SarabunPSK"/>
                <a:cs typeface="TH SarabunPSK"/>
              </a:rPr>
              <a:t>ื</a:t>
            </a:r>
            <a:r>
              <a:rPr lang="th-TH" sz="2800" spc="5" dirty="0" smtClean="0">
                <a:latin typeface="TH SarabunPSK"/>
                <a:cs typeface="TH SarabunPSK"/>
              </a:rPr>
              <a:t>อ</a:t>
            </a:r>
            <a:r>
              <a:rPr lang="th-TH" sz="2800" spc="25" dirty="0" smtClean="0">
                <a:latin typeface="TH SarabunPSK"/>
                <a:cs typeface="TH SarabunPSK"/>
              </a:rPr>
              <a:t>ราย</a:t>
            </a:r>
            <a:r>
              <a:rPr lang="th-TH" sz="2800" spc="20" dirty="0" smtClean="0">
                <a:latin typeface="TH SarabunPSK"/>
                <a:cs typeface="TH SarabunPSK"/>
              </a:rPr>
              <a:t>ก</a:t>
            </a:r>
            <a:r>
              <a:rPr lang="th-TH" sz="2800" spc="10" dirty="0" smtClean="0">
                <a:latin typeface="TH SarabunPSK"/>
                <a:cs typeface="TH SarabunPSK"/>
              </a:rPr>
              <a:t>า</a:t>
            </a:r>
            <a:r>
              <a:rPr lang="th-TH" sz="2800" spc="25" dirty="0" smtClean="0">
                <a:latin typeface="TH SarabunPSK"/>
                <a:cs typeface="TH SarabunPSK"/>
              </a:rPr>
              <a:t>ร</a:t>
            </a:r>
            <a:r>
              <a:rPr lang="th-TH" sz="2800" spc="35" dirty="0" smtClean="0">
                <a:latin typeface="TH SarabunPSK"/>
                <a:cs typeface="TH SarabunPSK"/>
              </a:rPr>
              <a:t>โ</a:t>
            </a:r>
            <a:r>
              <a:rPr lang="th-TH" sz="2800" spc="20" dirty="0" smtClean="0">
                <a:latin typeface="TH SarabunPSK"/>
                <a:cs typeface="TH SarabunPSK"/>
              </a:rPr>
              <a:t>ท</a:t>
            </a:r>
            <a:r>
              <a:rPr lang="th-TH" sz="2800" spc="25" dirty="0" smtClean="0">
                <a:latin typeface="TH SarabunPSK"/>
                <a:cs typeface="TH SarabunPSK"/>
              </a:rPr>
              <a:t>ร</a:t>
            </a:r>
            <a:r>
              <a:rPr lang="th-TH" sz="2800" spc="20" dirty="0" smtClean="0">
                <a:latin typeface="TH SarabunPSK"/>
                <a:cs typeface="TH SarabunPSK"/>
              </a:rPr>
              <a:t>ท</a:t>
            </a:r>
            <a:r>
              <a:rPr lang="th-TH" sz="2800" spc="-675" dirty="0" smtClean="0">
                <a:latin typeface="TH SarabunPSK"/>
                <a:cs typeface="TH SarabunPSK"/>
              </a:rPr>
              <a:t>ัศ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20" dirty="0" smtClean="0">
                <a:latin typeface="TH SarabunPSK"/>
                <a:cs typeface="TH SarabunPSK"/>
              </a:rPr>
              <a:t></a:t>
            </a:r>
            <a:r>
              <a:rPr lang="th-TH" sz="2800" spc="25" dirty="0" smtClean="0">
                <a:latin typeface="TH SarabunPSK"/>
                <a:cs typeface="TH SarabunPSK"/>
              </a:rPr>
              <a:t>ปร</a:t>
            </a:r>
            <a:r>
              <a:rPr lang="th-TH" sz="2800" spc="20" dirty="0" smtClean="0">
                <a:latin typeface="TH SarabunPSK"/>
                <a:cs typeface="TH SarabunPSK"/>
              </a:rPr>
              <a:t>ะ</a:t>
            </a:r>
            <a:r>
              <a:rPr lang="th-TH" sz="2800" spc="30" dirty="0" smtClean="0">
                <a:latin typeface="TH SarabunPSK"/>
                <a:cs typeface="TH SarabunPSK"/>
              </a:rPr>
              <a:t>เ</a:t>
            </a:r>
            <a:r>
              <a:rPr lang="th-TH" sz="2800" spc="15" dirty="0" smtClean="0">
                <a:latin typeface="TH SarabunPSK"/>
                <a:cs typeface="TH SarabunPSK"/>
              </a:rPr>
              <a:t>ภ</a:t>
            </a:r>
            <a:r>
              <a:rPr lang="th-TH" sz="2800" spc="20" dirty="0" smtClean="0">
                <a:latin typeface="TH SarabunPSK"/>
                <a:cs typeface="TH SarabunPSK"/>
              </a:rPr>
              <a:t>ท</a:t>
            </a:r>
            <a:r>
              <a:rPr lang="th-TH" sz="2800" spc="-10" dirty="0" smtClean="0">
                <a:latin typeface="TH SarabunPSK"/>
                <a:cs typeface="TH SarabunPSK"/>
              </a:rPr>
              <a:t>ต</a:t>
            </a:r>
            <a:r>
              <a:rPr lang="th-TH" sz="2800" spc="15" dirty="0" smtClean="0">
                <a:latin typeface="TH SarabunPSK"/>
                <a:cs typeface="TH SarabunPSK"/>
              </a:rPr>
              <a:t></a:t>
            </a:r>
            <a:r>
              <a:rPr lang="th-TH" sz="2800" spc="30" dirty="0" smtClean="0">
                <a:latin typeface="TH SarabunPSK"/>
                <a:cs typeface="TH SarabunPSK"/>
              </a:rPr>
              <a:t>าง</a:t>
            </a:r>
            <a:r>
              <a:rPr lang="th-TH" sz="2800" spc="-10" dirty="0" smtClean="0">
                <a:latin typeface="TH SarabunPSK"/>
                <a:cs typeface="TH SarabunPSK"/>
              </a:rPr>
              <a:t>ๆ</a:t>
            </a:r>
            <a:r>
              <a:rPr lang="th-TH" sz="2800" spc="60" dirty="0" smtClean="0">
                <a:latin typeface="TH SarabunPSK"/>
                <a:cs typeface="TH SarabunPSK"/>
              </a:rPr>
              <a:t> </a:t>
            </a:r>
            <a:r>
              <a:rPr lang="th-TH" sz="2800" spc="-15" dirty="0" smtClean="0">
                <a:latin typeface="TH SarabunPSK"/>
                <a:cs typeface="TH SarabunPSK"/>
              </a:rPr>
              <a:t>ที่ให้ทั้งข</a:t>
            </a:r>
            <a:r>
              <a:rPr lang="th-TH" sz="2800" spc="35" dirty="0" smtClean="0">
                <a:latin typeface="TH SarabunPSK"/>
                <a:cs typeface="TH SarabunPSK"/>
              </a:rPr>
              <a:t></a:t>
            </a:r>
            <a:r>
              <a:rPr lang="th-TH" sz="2800" spc="20" dirty="0" smtClean="0">
                <a:latin typeface="TH SarabunPSK"/>
                <a:cs typeface="TH SarabunPSK"/>
              </a:rPr>
              <a:t>อ</a:t>
            </a:r>
            <a:r>
              <a:rPr lang="th-TH" sz="2800" spc="-15" dirty="0" smtClean="0">
                <a:latin typeface="TH SarabunPSK"/>
                <a:cs typeface="TH SarabunPSK"/>
              </a:rPr>
              <a:t>ม</a:t>
            </a:r>
            <a:r>
              <a:rPr lang="th-TH" sz="2800" spc="20" dirty="0" smtClean="0">
                <a:latin typeface="TH SarabunPSK"/>
                <a:cs typeface="TH SarabunPSK"/>
              </a:rPr>
              <a:t>ู</a:t>
            </a:r>
            <a:r>
              <a:rPr lang="th-TH" sz="2800" spc="25" dirty="0" smtClean="0">
                <a:latin typeface="TH SarabunPSK"/>
                <a:cs typeface="TH SarabunPSK"/>
              </a:rPr>
              <a:t>ล</a:t>
            </a:r>
            <a:r>
              <a:rPr lang="th-TH" sz="2800" spc="-15" dirty="0" smtClean="0">
                <a:latin typeface="TH SarabunPSK"/>
                <a:cs typeface="TH SarabunPSK"/>
              </a:rPr>
              <a:t>ข</a:t>
            </a:r>
            <a:r>
              <a:rPr lang="th-TH" sz="2800" spc="5" dirty="0" smtClean="0">
                <a:latin typeface="TH SarabunPSK"/>
                <a:cs typeface="TH SarabunPSK"/>
              </a:rPr>
              <a:t></a:t>
            </a:r>
            <a:r>
              <a:rPr lang="th-TH" sz="2800" spc="25" dirty="0" smtClean="0">
                <a:latin typeface="TH SarabunPSK"/>
                <a:cs typeface="TH SarabunPSK"/>
              </a:rPr>
              <a:t>า</a:t>
            </a:r>
            <a:r>
              <a:rPr lang="th-TH" sz="2800" spc="30" dirty="0" smtClean="0">
                <a:latin typeface="TH SarabunPSK"/>
                <a:cs typeface="TH SarabunPSK"/>
              </a:rPr>
              <a:t>ว</a:t>
            </a:r>
            <a:r>
              <a:rPr lang="th-TH" sz="2800" spc="25" dirty="0" smtClean="0">
                <a:latin typeface="TH SarabunPSK"/>
                <a:cs typeface="TH SarabunPSK"/>
              </a:rPr>
              <a:t>สาร</a:t>
            </a:r>
            <a:r>
              <a:rPr lang="th-TH" sz="2800" spc="10" dirty="0" smtClean="0">
                <a:latin typeface="TH SarabunPSK"/>
                <a:cs typeface="TH SarabunPSK"/>
              </a:rPr>
              <a:t>แ</a:t>
            </a:r>
            <a:r>
              <a:rPr lang="th-TH" sz="2800" spc="25" dirty="0" smtClean="0">
                <a:latin typeface="TH SarabunPSK"/>
                <a:cs typeface="TH SarabunPSK"/>
              </a:rPr>
              <a:t>ล</a:t>
            </a:r>
            <a:r>
              <a:rPr lang="th-TH" sz="2800" spc="20" dirty="0" smtClean="0">
                <a:latin typeface="TH SarabunPSK"/>
                <a:cs typeface="TH SarabunPSK"/>
              </a:rPr>
              <a:t>ะค</a:t>
            </a:r>
            <a:r>
              <a:rPr lang="th-TH" sz="2800" spc="30" dirty="0" smtClean="0">
                <a:latin typeface="TH SarabunPSK"/>
                <a:cs typeface="TH SarabunPSK"/>
              </a:rPr>
              <a:t>ว</a:t>
            </a:r>
            <a:r>
              <a:rPr lang="th-TH" sz="2800" spc="25" dirty="0" smtClean="0">
                <a:latin typeface="TH SarabunPSK"/>
                <a:cs typeface="TH SarabunPSK"/>
              </a:rPr>
              <a:t>าม</a:t>
            </a:r>
            <a:r>
              <a:rPr lang="th-TH" sz="2800" spc="-5" dirty="0" smtClean="0">
                <a:latin typeface="TH SarabunPSK"/>
                <a:cs typeface="TH SarabunPSK"/>
              </a:rPr>
              <a:t>บันเ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0" dirty="0" smtClean="0">
                <a:latin typeface="TH SarabunPSK"/>
                <a:cs typeface="TH SarabunPSK"/>
              </a:rPr>
              <a:t>ิ</a:t>
            </a:r>
            <a:r>
              <a:rPr lang="th-TH" sz="2800" spc="-10" dirty="0" smtClean="0">
                <a:latin typeface="TH SarabunPSK"/>
                <a:cs typeface="TH SarabunPSK"/>
              </a:rPr>
              <a:t>ง</a:t>
            </a:r>
            <a:r>
              <a:rPr lang="th-TH" sz="2800" spc="-15" dirty="0" smtClean="0">
                <a:latin typeface="TH SarabunPSK"/>
                <a:cs typeface="TH SarabunPSK"/>
              </a:rPr>
              <a:t>ก</a:t>
            </a:r>
            <a:r>
              <a:rPr lang="th-TH" sz="2800" spc="-5" dirty="0" smtClean="0">
                <a:latin typeface="TH SarabunPSK"/>
                <a:cs typeface="TH SarabunPSK"/>
              </a:rPr>
              <a:t>ับผูช</a:t>
            </a:r>
            <a:r>
              <a:rPr lang="th-TH" sz="2800" spc="-15" dirty="0" smtClean="0">
                <a:latin typeface="TH SarabunPSK"/>
                <a:cs typeface="TH SarabunPSK"/>
              </a:rPr>
              <a:t>ม</a:t>
            </a:r>
            <a:r>
              <a:rPr lang="th-TH" sz="2800" spc="-10" dirty="0" smtClean="0">
                <a:latin typeface="TH SarabunPSK"/>
                <a:cs typeface="TH SarabunPSK"/>
              </a:rPr>
              <a:t>ใน</a:t>
            </a:r>
            <a:r>
              <a:rPr lang="th-TH" sz="2800" spc="-5" dirty="0" smtClean="0">
                <a:latin typeface="TH SarabunPSK"/>
                <a:cs typeface="TH SarabunPSK"/>
              </a:rPr>
              <a:t>ช</a:t>
            </a:r>
            <a:r>
              <a:rPr lang="th-TH" sz="2800" spc="0" dirty="0" smtClean="0">
                <a:latin typeface="TH SarabunPSK"/>
                <a:cs typeface="TH SarabunPSK"/>
              </a:rPr>
              <a:t>ี</a:t>
            </a:r>
            <a:r>
              <a:rPr lang="th-TH" sz="2800" spc="-5" dirty="0" smtClean="0">
                <a:latin typeface="TH SarabunPSK"/>
                <a:cs typeface="TH SarabunPSK"/>
              </a:rPr>
              <a:t>วิตปร</a:t>
            </a:r>
            <a:r>
              <a:rPr lang="th-TH" sz="2800" spc="-20" dirty="0" smtClean="0">
                <a:latin typeface="TH SarabunPSK"/>
                <a:cs typeface="TH SarabunPSK"/>
              </a:rPr>
              <a:t>ะ</a:t>
            </a:r>
            <a:r>
              <a:rPr lang="th-TH" sz="2800" spc="-5" dirty="0" smtClean="0">
                <a:latin typeface="TH SarabunPSK"/>
                <a:cs typeface="TH SarabunPSK"/>
              </a:rPr>
              <a:t>จําวัน </a:t>
            </a:r>
            <a:r>
              <a:rPr lang="th-TH" sz="2800" spc="-20" dirty="0" smtClean="0">
                <a:latin typeface="TH SarabunPSK"/>
                <a:cs typeface="TH SarabunPSK"/>
              </a:rPr>
              <a:t>อ</a:t>
            </a:r>
            <a:r>
              <a:rPr lang="th-TH" sz="2800" spc="-5" dirty="0" smtClean="0">
                <a:latin typeface="TH SarabunPSK"/>
                <a:cs typeface="TH SarabunPSK"/>
              </a:rPr>
              <a:t>ยา</a:t>
            </a:r>
            <a:r>
              <a:rPr lang="th-TH" sz="2800" spc="-10" dirty="0" smtClean="0">
                <a:latin typeface="TH SarabunPSK"/>
                <a:cs typeface="TH SarabunPSK"/>
              </a:rPr>
              <a:t>ง</a:t>
            </a:r>
            <a:r>
              <a:rPr lang="th-TH" sz="2800" spc="-15" dirty="0" smtClean="0">
                <a:latin typeface="TH SarabunPSK"/>
                <a:cs typeface="TH SarabunPSK"/>
              </a:rPr>
              <a:t>ไ</a:t>
            </a:r>
            <a:r>
              <a:rPr lang="th-TH" sz="2800" spc="-5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ก</a:t>
            </a:r>
            <a:r>
              <a:rPr lang="th-TH" sz="2800" spc="-5" dirty="0" smtClean="0">
                <a:latin typeface="TH SarabunPSK"/>
                <a:cs typeface="TH SarabunPSK"/>
              </a:rPr>
              <a:t>็ตา</a:t>
            </a:r>
            <a:r>
              <a:rPr lang="th-TH" sz="2800" spc="-15" dirty="0" smtClean="0">
                <a:latin typeface="TH SarabunPSK"/>
                <a:cs typeface="TH SarabunPSK"/>
              </a:rPr>
              <a:t>ม</a:t>
            </a:r>
            <a:r>
              <a:rPr lang="th-TH" sz="2800" spc="-10" dirty="0" smtClean="0">
                <a:latin typeface="TH SarabunPSK"/>
                <a:cs typeface="TH SarabunPSK"/>
              </a:rPr>
              <a:t>บ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-10" dirty="0" smtClean="0">
                <a:latin typeface="TH SarabunPSK"/>
                <a:cs typeface="TH SarabunPSK"/>
              </a:rPr>
              <a:t>บา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-5" dirty="0" smtClean="0">
                <a:latin typeface="TH SarabunPSK"/>
                <a:cs typeface="TH SarabunPSK"/>
              </a:rPr>
              <a:t>สํา</a:t>
            </a:r>
            <a:r>
              <a:rPr lang="th-TH" sz="2800" spc="-15" dirty="0" smtClean="0">
                <a:latin typeface="TH SarabunPSK"/>
                <a:cs typeface="TH SarabunPSK"/>
              </a:rPr>
              <a:t>ค</a:t>
            </a:r>
            <a:r>
              <a:rPr lang="th-TH" sz="2800" spc="-5" dirty="0" smtClean="0">
                <a:latin typeface="TH SarabunPSK"/>
                <a:cs typeface="TH SarabunPSK"/>
              </a:rPr>
              <a:t>ัญ</a:t>
            </a:r>
            <a:r>
              <a:rPr lang="th-TH" sz="2800" spc="-20" dirty="0" smtClean="0">
                <a:latin typeface="TH SarabunPSK"/>
                <a:cs typeface="TH SarabunPSK"/>
              </a:rPr>
              <a:t>อ</a:t>
            </a:r>
            <a:r>
              <a:rPr lang="th-TH" sz="2800" spc="0" dirty="0" smtClean="0">
                <a:latin typeface="TH SarabunPSK"/>
                <a:cs typeface="TH SarabunPSK"/>
              </a:rPr>
              <a:t>ี</a:t>
            </a:r>
            <a:r>
              <a:rPr lang="th-TH" sz="2800" spc="-15" dirty="0" smtClean="0">
                <a:latin typeface="TH SarabunPSK"/>
                <a:cs typeface="TH SarabunPSK"/>
              </a:rPr>
              <a:t>ก</a:t>
            </a:r>
            <a:r>
              <a:rPr lang="th-TH" sz="2800" spc="-5" dirty="0" smtClean="0">
                <a:latin typeface="TH SarabunPSK"/>
                <a:cs typeface="TH SarabunPSK"/>
              </a:rPr>
              <a:t>ดานหนึ่</a:t>
            </a:r>
            <a:r>
              <a:rPr lang="th-TH" sz="2800" spc="-10" dirty="0" smtClean="0">
                <a:latin typeface="TH SarabunPSK"/>
                <a:cs typeface="TH SarabunPSK"/>
              </a:rPr>
              <a:t>ง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0" dirty="0" smtClean="0">
                <a:latin typeface="TH SarabunPSK"/>
                <a:cs typeface="TH SarabunPSK"/>
              </a:rPr>
              <a:t>ี่</a:t>
            </a:r>
            <a:r>
              <a:rPr lang="th-TH" sz="2800" spc="-15" dirty="0" smtClean="0">
                <a:latin typeface="TH SarabunPSK"/>
                <a:cs typeface="TH SarabunPSK"/>
              </a:rPr>
              <a:t>ม</a:t>
            </a:r>
            <a:r>
              <a:rPr lang="th-TH" sz="2800" spc="0" dirty="0" smtClean="0">
                <a:latin typeface="TH SarabunPSK"/>
                <a:cs typeface="TH SarabunPSK"/>
              </a:rPr>
              <a:t>ั</a:t>
            </a:r>
            <a:r>
              <a:rPr lang="th-TH" sz="2800" spc="-15" dirty="0" smtClean="0">
                <a:latin typeface="TH SarabunPSK"/>
                <a:cs typeface="TH SarabunPSK"/>
              </a:rPr>
              <a:t>กถ</a:t>
            </a:r>
            <a:r>
              <a:rPr lang="th-TH" sz="2800" spc="0" dirty="0" smtClean="0">
                <a:latin typeface="TH SarabunPSK"/>
                <a:cs typeface="TH SarabunPSK"/>
              </a:rPr>
              <a:t>ู</a:t>
            </a:r>
            <a:r>
              <a:rPr lang="th-TH" sz="2800" spc="-15" dirty="0" smtClean="0">
                <a:latin typeface="TH SarabunPSK"/>
                <a:cs typeface="TH SarabunPSK"/>
              </a:rPr>
              <a:t>กม</a:t>
            </a:r>
            <a:r>
              <a:rPr lang="th-TH" sz="2800" spc="-20" dirty="0" smtClean="0">
                <a:latin typeface="TH SarabunPSK"/>
                <a:cs typeface="TH SarabunPSK"/>
              </a:rPr>
              <a:t>อ</a:t>
            </a:r>
            <a:r>
              <a:rPr lang="th-TH" sz="2800" spc="-10" dirty="0" smtClean="0">
                <a:latin typeface="TH SarabunPSK"/>
                <a:cs typeface="TH SarabunPSK"/>
              </a:rPr>
              <a:t>ง</a:t>
            </a:r>
            <a:r>
              <a:rPr lang="th-TH" sz="2800" spc="-15" dirty="0" smtClean="0">
                <a:latin typeface="TH SarabunPSK"/>
                <a:cs typeface="TH SarabunPSK"/>
              </a:rPr>
              <a:t>ข</a:t>
            </a:r>
            <a:r>
              <a:rPr lang="th-TH" sz="2800" spc="-5" dirty="0" smtClean="0">
                <a:latin typeface="TH SarabunPSK"/>
                <a:cs typeface="TH SarabunPSK"/>
              </a:rPr>
              <a:t>า</a:t>
            </a:r>
            <a:r>
              <a:rPr lang="th-TH" sz="2800" spc="-15" dirty="0" smtClean="0">
                <a:latin typeface="TH SarabunPSK"/>
                <a:cs typeface="TH SarabunPSK"/>
              </a:rPr>
              <a:t>ม</a:t>
            </a:r>
            <a:r>
              <a:rPr lang="th-TH" sz="2800" spc="0" dirty="0" smtClean="0">
                <a:latin typeface="TH SarabunPSK"/>
                <a:cs typeface="TH SarabunPSK"/>
              </a:rPr>
              <a:t>ไป</a:t>
            </a:r>
            <a:r>
              <a:rPr lang="th-TH" sz="2800" spc="-15" dirty="0" smtClean="0">
                <a:latin typeface="TH SarabunPSK"/>
                <a:cs typeface="TH SarabunPSK"/>
              </a:rPr>
              <a:t>ค</a:t>
            </a:r>
            <a:r>
              <a:rPr lang="th-TH" sz="2800" spc="-5" dirty="0" smtClean="0">
                <a:latin typeface="TH SarabunPSK"/>
                <a:cs typeface="TH SarabunPSK"/>
              </a:rPr>
              <a:t>ือ</a:t>
            </a:r>
            <a:r>
              <a:rPr lang="th-TH" sz="2800" spc="0" dirty="0" smtClean="0">
                <a:latin typeface="TH SarabunPSK"/>
                <a:cs typeface="TH SarabunPSK"/>
              </a:rPr>
              <a:t>บ</a:t>
            </a:r>
            <a:r>
              <a:rPr lang="th-TH" sz="2800" spc="-5" dirty="0" smtClean="0">
                <a:latin typeface="TH SarabunPSK"/>
                <a:cs typeface="TH SarabunPSK"/>
              </a:rPr>
              <a:t>ท</a:t>
            </a:r>
            <a:r>
              <a:rPr lang="th-TH" sz="2800" spc="0" dirty="0" smtClean="0">
                <a:latin typeface="TH SarabunPSK"/>
                <a:cs typeface="TH SarabunPSK"/>
              </a:rPr>
              <a:t>บา</a:t>
            </a:r>
            <a:r>
              <a:rPr lang="th-TH" sz="2800" spc="-5" dirty="0" smtClean="0">
                <a:latin typeface="TH SarabunPSK"/>
                <a:cs typeface="TH SarabunPSK"/>
              </a:rPr>
              <a:t>ทท</a:t>
            </a:r>
            <a:r>
              <a:rPr lang="th-TH" sz="2800" spc="0" dirty="0" smtClean="0">
                <a:latin typeface="TH SarabunPSK"/>
                <a:cs typeface="TH SarabunPSK"/>
              </a:rPr>
              <a:t>า</a:t>
            </a:r>
            <a:r>
              <a:rPr lang="th-TH" sz="2800" spc="5" dirty="0" smtClean="0">
                <a:latin typeface="TH SarabunPSK"/>
                <a:cs typeface="TH SarabunPSK"/>
              </a:rPr>
              <a:t>ง</a:t>
            </a:r>
            <a:r>
              <a:rPr lang="th-TH" sz="2800" spc="-10" dirty="0" smtClean="0">
                <a:latin typeface="TH SarabunPSK"/>
                <a:cs typeface="TH SarabunPSK"/>
              </a:rPr>
              <a:t>ด</a:t>
            </a:r>
            <a:r>
              <a:rPr lang="th-TH" sz="2800" spc="10" dirty="0" smtClean="0">
                <a:latin typeface="TH SarabunPSK"/>
                <a:cs typeface="TH SarabunPSK"/>
              </a:rPr>
              <a:t></a:t>
            </a:r>
            <a:r>
              <a:rPr lang="th-TH" sz="2800" spc="0" dirty="0" smtClean="0">
                <a:latin typeface="TH SarabunPSK"/>
                <a:cs typeface="TH SarabunPSK"/>
              </a:rPr>
              <a:t>า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-5" dirty="0" smtClean="0">
                <a:latin typeface="TH SarabunPSK"/>
                <a:cs typeface="TH SarabunPSK"/>
              </a:rPr>
              <a:t>ธุร</a:t>
            </a:r>
            <a:r>
              <a:rPr lang="th-TH" sz="2800" spc="-15" dirty="0" smtClean="0">
                <a:latin typeface="TH SarabunPSK"/>
                <a:cs typeface="TH SarabunPSK"/>
              </a:rPr>
              <a:t>ก</a:t>
            </a:r>
            <a:r>
              <a:rPr lang="th-TH" sz="2800" spc="-5" dirty="0" smtClean="0">
                <a:latin typeface="TH SarabunPSK"/>
                <a:cs typeface="TH SarabunPSK"/>
              </a:rPr>
              <a:t>ิจ ธุร</a:t>
            </a:r>
            <a:r>
              <a:rPr lang="th-TH" sz="2800" spc="-15" dirty="0" smtClean="0">
                <a:latin typeface="TH SarabunPSK"/>
                <a:cs typeface="TH SarabunPSK"/>
              </a:rPr>
              <a:t>ก</a:t>
            </a:r>
            <a:r>
              <a:rPr lang="th-TH" sz="2800" spc="-5" dirty="0" smtClean="0">
                <a:latin typeface="TH SarabunPSK"/>
                <a:cs typeface="TH SarabunPSK"/>
              </a:rPr>
              <a:t>ิจ</a:t>
            </a:r>
            <a:r>
              <a:rPr lang="th-TH" sz="2800" spc="0" dirty="0" smtClean="0">
                <a:latin typeface="TH SarabunPSK"/>
                <a:cs typeface="TH SarabunPSK"/>
              </a:rPr>
              <a:t>โ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-5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0" dirty="0" smtClean="0">
                <a:latin typeface="TH SarabunPSK"/>
                <a:cs typeface="TH SarabunPSK"/>
              </a:rPr>
              <a:t>ั</a:t>
            </a:r>
            <a:r>
              <a:rPr lang="th-TH" sz="2800" spc="-15" dirty="0" smtClean="0">
                <a:latin typeface="TH SarabunPSK"/>
                <a:cs typeface="TH SarabunPSK"/>
              </a:rPr>
              <a:t>ศ</a:t>
            </a:r>
            <a:r>
              <a:rPr lang="th-TH" sz="2800" spc="-5" dirty="0" smtClean="0">
                <a:latin typeface="TH SarabunPSK"/>
                <a:cs typeface="TH SarabunPSK"/>
              </a:rPr>
              <a:t>น</a:t>
            </a:r>
            <a:r>
              <a:rPr lang="th-TH" sz="2800" spc="-15" dirty="0" smtClean="0">
                <a:latin typeface="TH SarabunPSK"/>
                <a:cs typeface="TH SarabunPSK"/>
              </a:rPr>
              <a:t>ม</a:t>
            </a:r>
            <a:r>
              <a:rPr lang="th-TH" sz="2800" spc="0" dirty="0" smtClean="0">
                <a:latin typeface="TH SarabunPSK"/>
                <a:cs typeface="TH SarabunPSK"/>
              </a:rPr>
              <a:t>ี</a:t>
            </a:r>
            <a:r>
              <a:rPr lang="th-TH" sz="2800" spc="-15" dirty="0" smtClean="0">
                <a:latin typeface="TH SarabunPSK"/>
                <a:cs typeface="TH SarabunPSK"/>
              </a:rPr>
              <a:t>ม</a:t>
            </a:r>
            <a:r>
              <a:rPr lang="th-TH" sz="2800" spc="-5" dirty="0" smtClean="0">
                <a:latin typeface="TH SarabunPSK"/>
                <a:cs typeface="TH SarabunPSK"/>
              </a:rPr>
              <a:t>ูล</a:t>
            </a:r>
            <a:r>
              <a:rPr lang="th-TH" sz="2800" spc="-15" dirty="0" smtClean="0">
                <a:latin typeface="TH SarabunPSK"/>
                <a:cs typeface="TH SarabunPSK"/>
              </a:rPr>
              <a:t>ค</a:t>
            </a:r>
            <a:r>
              <a:rPr lang="th-TH" sz="2800" spc="-5" dirty="0" smtClean="0">
                <a:latin typeface="TH SarabunPSK"/>
                <a:cs typeface="TH SarabunPSK"/>
              </a:rPr>
              <a:t>า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-5" dirty="0" smtClean="0">
                <a:latin typeface="TH SarabunPSK"/>
                <a:cs typeface="TH SarabunPSK"/>
              </a:rPr>
              <a:t>า</a:t>
            </a:r>
            <a:r>
              <a:rPr lang="th-TH" sz="2800" spc="-10" dirty="0" smtClean="0">
                <a:latin typeface="TH SarabunPSK"/>
                <a:cs typeface="TH SarabunPSK"/>
              </a:rPr>
              <a:t>ง</a:t>
            </a:r>
            <a:r>
              <a:rPr lang="th-TH" sz="2800" spc="-5" dirty="0" smtClean="0">
                <a:latin typeface="TH SarabunPSK"/>
                <a:cs typeface="TH SarabunPSK"/>
              </a:rPr>
              <a:t>เ</a:t>
            </a:r>
            <a:r>
              <a:rPr lang="th-TH" sz="2800" spc="-15" dirty="0" smtClean="0">
                <a:latin typeface="TH SarabunPSK"/>
                <a:cs typeface="TH SarabunPSK"/>
              </a:rPr>
              <a:t>ศ</a:t>
            </a:r>
            <a:r>
              <a:rPr lang="th-TH" sz="2800" spc="-5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ษ</a:t>
            </a:r>
            <a:r>
              <a:rPr lang="th-TH" sz="2800" spc="-10" dirty="0" smtClean="0">
                <a:latin typeface="TH SarabunPSK"/>
                <a:cs typeface="TH SarabunPSK"/>
              </a:rPr>
              <a:t>ฐ</a:t>
            </a:r>
            <a:r>
              <a:rPr lang="th-TH" sz="2800" spc="-15" dirty="0" smtClean="0">
                <a:latin typeface="TH SarabunPSK"/>
                <a:cs typeface="TH SarabunPSK"/>
              </a:rPr>
              <a:t>ก</a:t>
            </a:r>
            <a:r>
              <a:rPr lang="th-TH" sz="2800" spc="-5" dirty="0" smtClean="0">
                <a:latin typeface="TH SarabunPSK"/>
                <a:cs typeface="TH SarabunPSK"/>
              </a:rPr>
              <a:t>ิจสู</a:t>
            </a:r>
            <a:r>
              <a:rPr lang="th-TH" sz="2800" spc="-10" dirty="0" smtClean="0">
                <a:latin typeface="TH SarabunPSK"/>
                <a:cs typeface="TH SarabunPSK"/>
              </a:rPr>
              <a:t>ง</a:t>
            </a:r>
            <a:r>
              <a:rPr lang="th-TH" sz="2800" spc="-15" dirty="0" smtClean="0">
                <a:latin typeface="TH SarabunPSK"/>
                <a:cs typeface="TH SarabunPSK"/>
              </a:rPr>
              <a:t>ม</a:t>
            </a:r>
            <a:r>
              <a:rPr lang="th-TH" sz="2800" spc="-5" dirty="0" smtClean="0">
                <a:latin typeface="TH SarabunPSK"/>
                <a:cs typeface="TH SarabunPSK"/>
              </a:rPr>
              <a:t>า</a:t>
            </a:r>
            <a:r>
              <a:rPr lang="th-TH" sz="2800" spc="-15" dirty="0" smtClean="0">
                <a:latin typeface="TH SarabunPSK"/>
                <a:cs typeface="TH SarabunPSK"/>
              </a:rPr>
              <a:t>กแ</a:t>
            </a:r>
            <a:r>
              <a:rPr lang="th-TH" sz="2800" spc="-10" dirty="0" smtClean="0">
                <a:latin typeface="TH SarabunPSK"/>
                <a:cs typeface="TH SarabunPSK"/>
              </a:rPr>
              <a:t>ล</a:t>
            </a:r>
            <a:r>
              <a:rPr lang="th-TH" sz="2800" spc="-20" dirty="0" smtClean="0">
                <a:latin typeface="TH SarabunPSK"/>
                <a:cs typeface="TH SarabunPSK"/>
              </a:rPr>
              <a:t>ะ</a:t>
            </a:r>
            <a:r>
              <a:rPr lang="th-TH" sz="2800" spc="-5" dirty="0" smtClean="0">
                <a:latin typeface="TH SarabunPSK"/>
                <a:cs typeface="TH SarabunPSK"/>
              </a:rPr>
              <a:t>สู</a:t>
            </a:r>
            <a:r>
              <a:rPr lang="th-TH" sz="2800" spc="-10" dirty="0" smtClean="0">
                <a:latin typeface="TH SarabunPSK"/>
                <a:cs typeface="TH SarabunPSK"/>
              </a:rPr>
              <a:t>ง</a:t>
            </a:r>
            <a:r>
              <a:rPr lang="th-TH" sz="2800" spc="-5" dirty="0" smtClean="0">
                <a:latin typeface="TH SarabunPSK"/>
                <a:cs typeface="TH SarabunPSK"/>
              </a:rPr>
              <a:t>สุดเปน</a:t>
            </a:r>
            <a:r>
              <a:rPr lang="th-TH" sz="2800" spc="-20" dirty="0" smtClean="0">
                <a:latin typeface="TH SarabunPSK"/>
                <a:cs typeface="TH SarabunPSK"/>
              </a:rPr>
              <a:t>อ</a:t>
            </a:r>
            <a:r>
              <a:rPr lang="th-TH" sz="2800" spc="-5" dirty="0" smtClean="0">
                <a:latin typeface="TH SarabunPSK"/>
                <a:cs typeface="TH SarabunPSK"/>
              </a:rPr>
              <a:t>ันดับหนึ่</a:t>
            </a:r>
            <a:r>
              <a:rPr lang="th-TH" sz="2800" spc="-10" dirty="0" smtClean="0">
                <a:latin typeface="TH SarabunPSK"/>
                <a:cs typeface="TH SarabunPSK"/>
              </a:rPr>
              <a:t>งใ</a:t>
            </a:r>
            <a:r>
              <a:rPr lang="th-TH" sz="2800" spc="-5" dirty="0" smtClean="0">
                <a:latin typeface="TH SarabunPSK"/>
                <a:cs typeface="TH SarabunPSK"/>
              </a:rPr>
              <a:t>นบรรดาสื่อ</a:t>
            </a:r>
            <a:r>
              <a:rPr lang="th-TH" sz="2800" spc="-15" dirty="0" smtClean="0">
                <a:latin typeface="TH SarabunPSK"/>
                <a:cs typeface="TH SarabunPSK"/>
              </a:rPr>
              <a:t>ม</a:t>
            </a:r>
            <a:r>
              <a:rPr lang="th-TH" sz="2800" spc="-5" dirty="0" smtClean="0">
                <a:latin typeface="TH SarabunPSK"/>
                <a:cs typeface="TH SarabunPSK"/>
              </a:rPr>
              <a:t>ว</a:t>
            </a:r>
            <a:r>
              <a:rPr lang="th-TH" sz="2800" spc="-10" dirty="0" smtClean="0">
                <a:latin typeface="TH SarabunPSK"/>
                <a:cs typeface="TH SarabunPSK"/>
              </a:rPr>
              <a:t>ล</a:t>
            </a:r>
            <a:r>
              <a:rPr lang="th-TH" sz="2800" spc="-5" dirty="0" smtClean="0">
                <a:latin typeface="TH SarabunPSK"/>
                <a:cs typeface="TH SarabunPSK"/>
              </a:rPr>
              <a:t>ช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0" dirty="0" smtClean="0">
                <a:latin typeface="TH SarabunPSK"/>
                <a:cs typeface="TH SarabunPSK"/>
              </a:rPr>
              <a:t>ั้</a:t>
            </a:r>
            <a:r>
              <a:rPr lang="th-TH" sz="2800" spc="-10" dirty="0" smtClean="0">
                <a:latin typeface="TH SarabunPSK"/>
                <a:cs typeface="TH SarabunPSK"/>
              </a:rPr>
              <a:t>งห</a:t>
            </a:r>
            <a:r>
              <a:rPr lang="th-TH" sz="2800" spc="-15" dirty="0" smtClean="0">
                <a:latin typeface="TH SarabunPSK"/>
                <a:cs typeface="TH SarabunPSK"/>
              </a:rPr>
              <a:t>ม</a:t>
            </a:r>
            <a:r>
              <a:rPr lang="th-TH" sz="2800" spc="-10" dirty="0" smtClean="0">
                <a:latin typeface="TH SarabunPSK"/>
                <a:cs typeface="TH SarabunPSK"/>
              </a:rPr>
              <a:t>ด </a:t>
            </a:r>
            <a:r>
              <a:rPr lang="th-TH" sz="2800" spc="10" dirty="0" smtClean="0">
                <a:latin typeface="TH SarabunPSK"/>
                <a:cs typeface="TH SarabunPSK"/>
              </a:rPr>
              <a:t>โ</a:t>
            </a:r>
            <a:r>
              <a:rPr lang="th-TH" sz="2800" spc="-5" dirty="0" smtClean="0">
                <a:latin typeface="TH SarabunPSK"/>
                <a:cs typeface="TH SarabunPSK"/>
              </a:rPr>
              <a:t>ท</a:t>
            </a:r>
            <a:r>
              <a:rPr lang="th-TH" sz="2800" spc="0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5" dirty="0" smtClean="0">
                <a:latin typeface="TH SarabunPSK"/>
                <a:cs typeface="TH SarabunPSK"/>
              </a:rPr>
              <a:t>ั</a:t>
            </a:r>
            <a:r>
              <a:rPr lang="th-TH" sz="2800" spc="-5" dirty="0" smtClean="0">
                <a:latin typeface="TH SarabunPSK"/>
                <a:cs typeface="TH SarabunPSK"/>
              </a:rPr>
              <a:t>ศ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-5" dirty="0" smtClean="0">
                <a:latin typeface="TH SarabunPSK"/>
                <a:cs typeface="TH SarabunPSK"/>
              </a:rPr>
              <a:t></a:t>
            </a:r>
            <a:r>
              <a:rPr lang="th-TH" sz="2800" spc="10" dirty="0" smtClean="0">
                <a:latin typeface="TH SarabunPSK"/>
                <a:cs typeface="TH SarabunPSK"/>
              </a:rPr>
              <a:t>ไ</a:t>
            </a:r>
            <a:r>
              <a:rPr lang="th-TH" sz="2800" spc="-15" dirty="0" smtClean="0">
                <a:latin typeface="TH SarabunPSK"/>
                <a:cs typeface="TH SarabunPSK"/>
              </a:rPr>
              <a:t>ม</a:t>
            </a:r>
            <a:r>
              <a:rPr lang="th-TH" sz="2800" spc="-5" dirty="0" smtClean="0">
                <a:latin typeface="TH SarabunPSK"/>
                <a:cs typeface="TH SarabunPSK"/>
              </a:rPr>
              <a:t></a:t>
            </a:r>
            <a:r>
              <a:rPr lang="th-TH" sz="2800" spc="0" dirty="0" smtClean="0">
                <a:latin typeface="TH SarabunPSK"/>
                <a:cs typeface="TH SarabunPSK"/>
              </a:rPr>
              <a:t>ไ</a:t>
            </a:r>
            <a:r>
              <a:rPr lang="th-TH" sz="2800" spc="-10" dirty="0" smtClean="0">
                <a:latin typeface="TH SarabunPSK"/>
                <a:cs typeface="TH SarabunPSK"/>
              </a:rPr>
              <a:t>ด</a:t>
            </a:r>
            <a:r>
              <a:rPr lang="th-TH" sz="2800" spc="-5" dirty="0" smtClean="0">
                <a:latin typeface="TH SarabunPSK"/>
                <a:cs typeface="TH SarabunPSK"/>
              </a:rPr>
              <a:t></a:t>
            </a:r>
            <a:r>
              <a:rPr lang="th-TH" sz="2800" spc="15" dirty="0" smtClean="0">
                <a:latin typeface="TH SarabunPSK"/>
                <a:cs typeface="TH SarabunPSK"/>
              </a:rPr>
              <a:t>เ</a:t>
            </a:r>
            <a:r>
              <a:rPr lang="th-TH" sz="2800" spc="-10" dirty="0" smtClean="0">
                <a:latin typeface="TH SarabunPSK"/>
                <a:cs typeface="TH SarabunPSK"/>
              </a:rPr>
              <a:t>ป</a:t>
            </a:r>
            <a:r>
              <a:rPr lang="th-TH" sz="2800" spc="-5" dirty="0" smtClean="0">
                <a:latin typeface="TH SarabunPSK"/>
                <a:cs typeface="TH SarabunPSK"/>
              </a:rPr>
              <a:t></a:t>
            </a:r>
            <a:r>
              <a:rPr lang="th-TH" sz="2800" spc="0" dirty="0" smtClean="0">
                <a:latin typeface="TH SarabunPSK"/>
                <a:cs typeface="TH SarabunPSK"/>
              </a:rPr>
              <a:t>น</a:t>
            </a:r>
            <a:r>
              <a:rPr lang="th-TH" sz="2800" spc="15" dirty="0" smtClean="0">
                <a:latin typeface="TH SarabunPSK"/>
                <a:cs typeface="TH SarabunPSK"/>
              </a:rPr>
              <a:t>เ</a:t>
            </a:r>
            <a:r>
              <a:rPr lang="th-TH" sz="2800" spc="-20" dirty="0" smtClean="0">
                <a:latin typeface="TH SarabunPSK"/>
                <a:cs typeface="TH SarabunPSK"/>
              </a:rPr>
              <a:t>พ</a:t>
            </a:r>
            <a:r>
              <a:rPr lang="th-TH" sz="2800" spc="5" dirty="0" smtClean="0">
                <a:latin typeface="TH SarabunPSK"/>
                <a:cs typeface="TH SarabunPSK"/>
              </a:rPr>
              <a:t>ียง</a:t>
            </a:r>
            <a:r>
              <a:rPr lang="th-TH" sz="2800" spc="-10" dirty="0" smtClean="0">
                <a:latin typeface="TH SarabunPSK"/>
                <a:cs typeface="TH SarabunPSK"/>
              </a:rPr>
              <a:t>ส</a:t>
            </a:r>
            <a:r>
              <a:rPr lang="th-TH" sz="2800" spc="5" dirty="0" smtClean="0">
                <a:latin typeface="TH SarabunPSK"/>
                <a:cs typeface="TH SarabunPSK"/>
              </a:rPr>
              <a:t>ิ</a:t>
            </a:r>
            <a:r>
              <a:rPr lang="th-TH" sz="2800" spc="0" dirty="0" smtClean="0">
                <a:latin typeface="TH SarabunPSK"/>
                <a:cs typeface="TH SarabunPSK"/>
              </a:rPr>
              <a:t>น</a:t>
            </a:r>
            <a:r>
              <a:rPr lang="th-TH" sz="2800" spc="-15" dirty="0" smtClean="0">
                <a:latin typeface="TH SarabunPSK"/>
                <a:cs typeface="TH SarabunPSK"/>
              </a:rPr>
              <a:t>ค</a:t>
            </a:r>
            <a:r>
              <a:rPr lang="th-TH" sz="2800" spc="10" dirty="0" smtClean="0">
                <a:latin typeface="TH SarabunPSK"/>
                <a:cs typeface="TH SarabunPSK"/>
              </a:rPr>
              <a:t>า</a:t>
            </a:r>
            <a:r>
              <a:rPr lang="th-TH" sz="2800" spc="-15" dirty="0" smtClean="0">
                <a:latin typeface="TH SarabunPSK"/>
                <a:cs typeface="TH SarabunPSK"/>
              </a:rPr>
              <a:t>ทั่ว</a:t>
            </a:r>
            <a:r>
              <a:rPr lang="th-TH" sz="2800" spc="0" dirty="0" smtClean="0">
                <a:latin typeface="TH SarabunPSK"/>
                <a:cs typeface="TH SarabunPSK"/>
              </a:rPr>
              <a:t>ไ</a:t>
            </a:r>
            <a:r>
              <a:rPr lang="th-TH" sz="2800" spc="10" dirty="0" smtClean="0">
                <a:latin typeface="TH SarabunPSK"/>
                <a:cs typeface="TH SarabunPSK"/>
              </a:rPr>
              <a:t>ปที่ผลิตขึ้นมาเพื่อ</a:t>
            </a:r>
            <a:r>
              <a:rPr lang="th-TH" sz="2800" spc="0" dirty="0" smtClean="0">
                <a:latin typeface="TH SarabunPSK"/>
                <a:cs typeface="TH SarabunPSK"/>
              </a:rPr>
              <a:t>ต</a:t>
            </a:r>
            <a:r>
              <a:rPr lang="th-TH" sz="2800" spc="5" dirty="0" smtClean="0">
                <a:latin typeface="TH SarabunPSK"/>
                <a:cs typeface="TH SarabunPSK"/>
              </a:rPr>
              <a:t>อ</a:t>
            </a:r>
            <a:r>
              <a:rPr lang="th-TH" sz="2800" spc="0" dirty="0" smtClean="0">
                <a:latin typeface="TH SarabunPSK"/>
                <a:cs typeface="TH SarabunPSK"/>
              </a:rPr>
              <a:t>บ</a:t>
            </a:r>
            <a:r>
              <a:rPr lang="th-TH" sz="2800" spc="5" dirty="0" smtClean="0">
                <a:latin typeface="TH SarabunPSK"/>
                <a:cs typeface="TH SarabunPSK"/>
              </a:rPr>
              <a:t>ส</a:t>
            </a:r>
            <a:r>
              <a:rPr lang="th-TH" sz="2800" spc="0" dirty="0" smtClean="0">
                <a:latin typeface="TH SarabunPSK"/>
                <a:cs typeface="TH SarabunPSK"/>
              </a:rPr>
              <a:t>น</a:t>
            </a:r>
            <a:r>
              <a:rPr lang="th-TH" sz="2800" spc="5" dirty="0" smtClean="0">
                <a:latin typeface="TH SarabunPSK"/>
                <a:cs typeface="TH SarabunPSK"/>
              </a:rPr>
              <a:t>อง</a:t>
            </a:r>
            <a:r>
              <a:rPr lang="th-TH" sz="2800" spc="-5" dirty="0" smtClean="0">
                <a:latin typeface="TH SarabunPSK"/>
                <a:cs typeface="TH SarabunPSK"/>
              </a:rPr>
              <a:t>ค</a:t>
            </a:r>
            <a:r>
              <a:rPr lang="th-TH" sz="2800" spc="15" dirty="0" smtClean="0">
                <a:latin typeface="TH SarabunPSK"/>
                <a:cs typeface="TH SarabunPSK"/>
              </a:rPr>
              <a:t>ว</a:t>
            </a:r>
            <a:r>
              <a:rPr lang="th-TH" sz="2800" spc="0" dirty="0" smtClean="0">
                <a:latin typeface="TH SarabunPSK"/>
                <a:cs typeface="TH SarabunPSK"/>
              </a:rPr>
              <a:t>า</a:t>
            </a:r>
            <a:r>
              <a:rPr lang="th-TH" sz="2800" spc="-5" dirty="0" smtClean="0">
                <a:latin typeface="TH SarabunPSK"/>
                <a:cs typeface="TH SarabunPSK"/>
              </a:rPr>
              <a:t>ม</a:t>
            </a:r>
            <a:r>
              <a:rPr lang="th-TH" sz="2800" spc="-10" dirty="0" smtClean="0">
                <a:latin typeface="TH SarabunPSK"/>
                <a:cs typeface="TH SarabunPSK"/>
              </a:rPr>
              <a:t>ต</a:t>
            </a:r>
            <a:r>
              <a:rPr lang="th-TH" sz="2800" spc="-5" dirty="0" smtClean="0">
                <a:latin typeface="TH SarabunPSK"/>
                <a:cs typeface="TH SarabunPSK"/>
              </a:rPr>
              <a:t></a:t>
            </a:r>
            <a:r>
              <a:rPr lang="th-TH" sz="2800" spc="5" dirty="0" smtClean="0">
                <a:latin typeface="TH SarabunPSK"/>
                <a:cs typeface="TH SarabunPSK"/>
              </a:rPr>
              <a:t>อง</a:t>
            </a:r>
            <a:r>
              <a:rPr lang="th-TH" sz="2800" spc="-5" dirty="0" smtClean="0">
                <a:latin typeface="TH SarabunPSK"/>
                <a:cs typeface="TH SarabunPSK"/>
              </a:rPr>
              <a:t>ก</a:t>
            </a:r>
            <a:r>
              <a:rPr lang="th-TH" sz="2800" spc="10" dirty="0" smtClean="0">
                <a:latin typeface="TH SarabunPSK"/>
                <a:cs typeface="TH SarabunPSK"/>
              </a:rPr>
              <a:t>า</a:t>
            </a:r>
            <a:r>
              <a:rPr lang="th-TH" sz="2800" spc="0" dirty="0" smtClean="0">
                <a:latin typeface="TH SarabunPSK"/>
                <a:cs typeface="TH SarabunPSK"/>
              </a:rPr>
              <a:t>ร</a:t>
            </a:r>
            <a:r>
              <a:rPr lang="th-TH" sz="2800" spc="-5" dirty="0" smtClean="0">
                <a:latin typeface="TH SarabunPSK"/>
                <a:cs typeface="TH SarabunPSK"/>
              </a:rPr>
              <a:t>ขอ</a:t>
            </a:r>
            <a:r>
              <a:rPr lang="th-TH" sz="2800" spc="15" dirty="0" smtClean="0">
                <a:latin typeface="TH SarabunPSK"/>
                <a:cs typeface="TH SarabunPSK"/>
              </a:rPr>
              <a:t>ง</a:t>
            </a:r>
            <a:r>
              <a:rPr lang="th-TH" sz="2800" spc="-10" dirty="0" smtClean="0">
                <a:latin typeface="TH SarabunPSK"/>
                <a:cs typeface="TH SarabunPSK"/>
              </a:rPr>
              <a:t>ผู้บริ</a:t>
            </a:r>
            <a:r>
              <a:rPr lang="th-TH" sz="2800" spc="10" dirty="0" smtClean="0">
                <a:latin typeface="TH SarabunPSK"/>
                <a:cs typeface="TH SarabunPSK"/>
              </a:rPr>
              <a:t>โ</a:t>
            </a:r>
            <a:r>
              <a:rPr lang="th-TH" sz="2800" spc="5" dirty="0" smtClean="0">
                <a:latin typeface="TH SarabunPSK"/>
                <a:cs typeface="TH SarabunPSK"/>
              </a:rPr>
              <a:t>ภ</a:t>
            </a:r>
            <a:r>
              <a:rPr lang="th-TH" sz="2800" spc="-5" dirty="0" smtClean="0">
                <a:latin typeface="TH SarabunPSK"/>
                <a:cs typeface="TH SarabunPSK"/>
              </a:rPr>
              <a:t>ค</a:t>
            </a:r>
            <a:r>
              <a:rPr lang="th-TH" sz="2800" spc="10" dirty="0" smtClean="0">
                <a:latin typeface="TH SarabunPSK"/>
                <a:cs typeface="TH SarabunPSK"/>
              </a:rPr>
              <a:t>แ</a:t>
            </a:r>
            <a:r>
              <a:rPr lang="th-TH" sz="2800" spc="5" dirty="0" smtClean="0">
                <a:latin typeface="TH SarabunPSK"/>
                <a:cs typeface="TH SarabunPSK"/>
              </a:rPr>
              <a:t>ล</a:t>
            </a:r>
            <a:r>
              <a:rPr lang="th-TH" sz="2800" spc="-5" dirty="0" smtClean="0">
                <a:latin typeface="TH SarabunPSK"/>
                <a:cs typeface="TH SarabunPSK"/>
              </a:rPr>
              <a:t>ะ</a:t>
            </a:r>
            <a:r>
              <a:rPr lang="th-TH" sz="2800" spc="15" dirty="0" smtClean="0">
                <a:latin typeface="TH SarabunPSK"/>
                <a:cs typeface="TH SarabunPSK"/>
              </a:rPr>
              <a:t>ห</a:t>
            </a:r>
            <a:r>
              <a:rPr lang="th-TH" sz="2800" spc="-5" dirty="0" smtClean="0">
                <a:latin typeface="TH SarabunPSK"/>
                <a:cs typeface="TH SarabunPSK"/>
              </a:rPr>
              <a:t>วั</a:t>
            </a:r>
            <a:r>
              <a:rPr lang="th-TH" sz="2800" spc="5" dirty="0" smtClean="0">
                <a:latin typeface="TH SarabunPSK"/>
                <a:cs typeface="TH SarabunPSK"/>
              </a:rPr>
              <a:t>ง</a:t>
            </a:r>
            <a:r>
              <a:rPr lang="th-TH" sz="2800" spc="15" dirty="0" smtClean="0">
                <a:latin typeface="TH SarabunPSK"/>
                <a:cs typeface="TH SarabunPSK"/>
              </a:rPr>
              <a:t>ผ</a:t>
            </a:r>
            <a:r>
              <a:rPr lang="th-TH" sz="2800" spc="-10" dirty="0" smtClean="0">
                <a:latin typeface="TH SarabunPSK"/>
                <a:cs typeface="TH SarabunPSK"/>
              </a:rPr>
              <a:t>ล</a:t>
            </a:r>
            <a:r>
              <a:rPr lang="th-TH" sz="2800" spc="-5" dirty="0" smtClean="0">
                <a:latin typeface="TH SarabunPSK"/>
                <a:cs typeface="TH SarabunPSK"/>
              </a:rPr>
              <a:t> </a:t>
            </a:r>
            <a:r>
              <a:rPr lang="th-TH" sz="2800" spc="-15" dirty="0" smtClean="0">
                <a:latin typeface="TH SarabunPSK"/>
                <a:cs typeface="TH SarabunPSK"/>
              </a:rPr>
              <a:t>ก</a:t>
            </a:r>
            <a:r>
              <a:rPr lang="th-TH" sz="2800" spc="-5" dirty="0" smtClean="0">
                <a:latin typeface="TH SarabunPSK"/>
                <a:cs typeface="TH SarabunPSK"/>
              </a:rPr>
              <a:t>ํ</a:t>
            </a:r>
            <a:r>
              <a:rPr lang="th-TH" sz="2800" spc="10" dirty="0" smtClean="0">
                <a:latin typeface="TH SarabunPSK"/>
                <a:cs typeface="TH SarabunPSK"/>
              </a:rPr>
              <a:t>าไ</a:t>
            </a:r>
            <a:r>
              <a:rPr lang="th-TH" sz="2800" spc="15" dirty="0" smtClean="0">
                <a:latin typeface="TH SarabunPSK"/>
                <a:cs typeface="TH SarabunPSK"/>
              </a:rPr>
              <a:t>ร</a:t>
            </a:r>
            <a:r>
              <a:rPr lang="th-TH" sz="2800" spc="-5" dirty="0" smtClean="0">
                <a:latin typeface="TH SarabunPSK"/>
                <a:cs typeface="TH SarabunPSK"/>
              </a:rPr>
              <a:t>ท</a:t>
            </a:r>
            <a:r>
              <a:rPr lang="th-TH" sz="2800" spc="15" dirty="0" smtClean="0">
                <a:latin typeface="TH SarabunPSK"/>
                <a:cs typeface="TH SarabunPSK"/>
              </a:rPr>
              <a:t>าง</a:t>
            </a:r>
            <a:r>
              <a:rPr lang="th-TH" sz="2800" spc="-5" dirty="0" smtClean="0">
                <a:latin typeface="TH SarabunPSK"/>
                <a:cs typeface="TH SarabunPSK"/>
              </a:rPr>
              <a:t>ธ</a:t>
            </a:r>
            <a:r>
              <a:rPr lang="th-TH" sz="2800" spc="20" dirty="0" smtClean="0">
                <a:latin typeface="TH SarabunPSK"/>
                <a:cs typeface="TH SarabunPSK"/>
              </a:rPr>
              <a:t>ุ</a:t>
            </a:r>
            <a:r>
              <a:rPr lang="th-TH" sz="2800" spc="15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ก</a:t>
            </a:r>
            <a:r>
              <a:rPr lang="th-TH" sz="2800" spc="-5" dirty="0" smtClean="0">
                <a:latin typeface="TH SarabunPSK"/>
                <a:cs typeface="TH SarabunPSK"/>
              </a:rPr>
              <a:t>ิ</a:t>
            </a:r>
            <a:r>
              <a:rPr lang="th-TH" sz="2800" spc="15" dirty="0" smtClean="0">
                <a:latin typeface="TH SarabunPSK"/>
                <a:cs typeface="TH SarabunPSK"/>
              </a:rPr>
              <a:t>จ</a:t>
            </a:r>
            <a:r>
              <a:rPr lang="th-TH" sz="2800" spc="10" dirty="0" smtClean="0">
                <a:latin typeface="TH SarabunPSK"/>
                <a:cs typeface="TH SarabunPSK"/>
              </a:rPr>
              <a:t>ทเ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20" dirty="0" smtClean="0">
                <a:latin typeface="TH SarabunPSK"/>
                <a:cs typeface="TH SarabunPSK"/>
              </a:rPr>
              <a:t></a:t>
            </a:r>
            <a:r>
              <a:rPr lang="th-TH" sz="2800" spc="0" dirty="0" smtClean="0">
                <a:latin typeface="TH SarabunPSK"/>
                <a:cs typeface="TH SarabunPSK"/>
              </a:rPr>
              <a:t>า</a:t>
            </a:r>
            <a:r>
              <a:rPr lang="th-TH" sz="2800" spc="-10" dirty="0" smtClean="0">
                <a:latin typeface="TH SarabunPSK"/>
                <a:cs typeface="TH SarabunPSK"/>
              </a:rPr>
              <a:t>นั้น</a:t>
            </a:r>
            <a:r>
              <a:rPr lang="th-TH" sz="2800" spc="0" dirty="0" smtClean="0">
                <a:latin typeface="TH SarabunPSK"/>
                <a:cs typeface="TH SarabunPSK"/>
              </a:rPr>
              <a:t>  </a:t>
            </a:r>
            <a:r>
              <a:rPr lang="th-TH" sz="2800" spc="35" dirty="0" smtClean="0">
                <a:latin typeface="TH SarabunPSK"/>
                <a:cs typeface="TH SarabunPSK"/>
              </a:rPr>
              <a:t> </a:t>
            </a:r>
            <a:r>
              <a:rPr lang="th-TH" sz="2800" spc="15" dirty="0" smtClean="0">
                <a:latin typeface="TH SarabunPSK"/>
                <a:cs typeface="TH SarabunPSK"/>
              </a:rPr>
              <a:t>เ</a:t>
            </a:r>
            <a:r>
              <a:rPr lang="th-TH" sz="2800" spc="-5" dirty="0" smtClean="0">
                <a:latin typeface="TH SarabunPSK"/>
                <a:cs typeface="TH SarabunPSK"/>
              </a:rPr>
              <a:t>พ</a:t>
            </a:r>
            <a:r>
              <a:rPr lang="th-TH" sz="2800" spc="15" dirty="0" smtClean="0">
                <a:latin typeface="TH SarabunPSK"/>
                <a:cs typeface="TH SarabunPSK"/>
              </a:rPr>
              <a:t>ร</a:t>
            </a:r>
            <a:r>
              <a:rPr lang="th-TH" sz="2800" spc="10" dirty="0" smtClean="0">
                <a:latin typeface="TH SarabunPSK"/>
                <a:cs typeface="TH SarabunPSK"/>
              </a:rPr>
              <a:t>า</a:t>
            </a:r>
            <a:r>
              <a:rPr lang="th-TH" sz="2800" spc="-10" dirty="0" smtClean="0">
                <a:latin typeface="TH SarabunPSK"/>
                <a:cs typeface="TH SarabunPSK"/>
              </a:rPr>
              <a:t>ะ</a:t>
            </a:r>
            <a:r>
              <a:rPr lang="th-TH" sz="2800" spc="30" dirty="0" smtClean="0">
                <a:latin typeface="TH SarabunPSK"/>
                <a:cs typeface="TH SarabunPSK"/>
              </a:rPr>
              <a:t> </a:t>
            </a:r>
            <a:r>
              <a:rPr lang="th-TH" sz="2800" spc="10" dirty="0" smtClean="0">
                <a:latin typeface="TH SarabunPSK"/>
                <a:cs typeface="TH SarabunPSK"/>
              </a:rPr>
              <a:t>“</a:t>
            </a:r>
            <a:r>
              <a:rPr lang="th-TH" sz="2800" spc="15" dirty="0" smtClean="0">
                <a:latin typeface="TH SarabunPSK"/>
                <a:cs typeface="TH SarabunPSK"/>
              </a:rPr>
              <a:t>ร</a:t>
            </a:r>
            <a:r>
              <a:rPr lang="th-TH" sz="2800" spc="10" dirty="0" smtClean="0">
                <a:latin typeface="TH SarabunPSK"/>
                <a:cs typeface="TH SarabunPSK"/>
              </a:rPr>
              <a:t>า</a:t>
            </a:r>
            <a:r>
              <a:rPr lang="th-TH" sz="2800" spc="15" dirty="0" smtClean="0">
                <a:latin typeface="TH SarabunPSK"/>
                <a:cs typeface="TH SarabunPSK"/>
              </a:rPr>
              <a:t>ย</a:t>
            </a:r>
            <a:r>
              <a:rPr lang="th-TH" sz="2800" spc="-5" dirty="0" smtClean="0">
                <a:latin typeface="TH SarabunPSK"/>
                <a:cs typeface="TH SarabunPSK"/>
              </a:rPr>
              <a:t>ก</a:t>
            </a:r>
            <a:r>
              <a:rPr lang="th-TH" sz="2800" spc="10" dirty="0" smtClean="0">
                <a:latin typeface="TH SarabunPSK"/>
                <a:cs typeface="TH SarabunPSK"/>
              </a:rPr>
              <a:t>า</a:t>
            </a:r>
            <a:r>
              <a:rPr lang="th-TH" sz="2800" spc="15" dirty="0" smtClean="0">
                <a:latin typeface="TH SarabunPSK"/>
                <a:cs typeface="TH SarabunPSK"/>
              </a:rPr>
              <a:t>ร</a:t>
            </a:r>
            <a:r>
              <a:rPr lang="th-TH" sz="2800" spc="20" dirty="0" smtClean="0">
                <a:latin typeface="TH SarabunPSK"/>
                <a:cs typeface="TH SarabunPSK"/>
              </a:rPr>
              <a:t>โ</a:t>
            </a:r>
            <a:r>
              <a:rPr lang="th-TH" sz="2800" spc="10" dirty="0" smtClean="0">
                <a:latin typeface="TH SarabunPSK"/>
                <a:cs typeface="TH SarabunPSK"/>
              </a:rPr>
              <a:t>ท</a:t>
            </a:r>
            <a:r>
              <a:rPr lang="th-TH" sz="2800" spc="0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15" dirty="0" smtClean="0">
                <a:latin typeface="TH SarabunPSK"/>
                <a:cs typeface="TH SarabunPSK"/>
              </a:rPr>
              <a:t>ัศ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5" dirty="0" smtClean="0">
                <a:latin typeface="TH SarabunPSK"/>
                <a:cs typeface="TH SarabunPSK"/>
              </a:rPr>
              <a:t></a:t>
            </a:r>
            <a:r>
              <a:rPr lang="th-TH" sz="2800" spc="-10" dirty="0" smtClean="0">
                <a:latin typeface="TH SarabunPSK"/>
                <a:cs typeface="TH SarabunPSK"/>
              </a:rPr>
              <a:t>”</a:t>
            </a:r>
            <a:r>
              <a:rPr lang="th-TH" sz="2800" spc="35" dirty="0" smtClean="0">
                <a:latin typeface="TH SarabunPSK"/>
                <a:cs typeface="TH SarabunPSK"/>
              </a:rPr>
              <a:t> </a:t>
            </a:r>
            <a:r>
              <a:rPr lang="th-TH" sz="2800" spc="-15" dirty="0" smtClean="0">
                <a:latin typeface="TH SarabunPSK"/>
                <a:cs typeface="TH SarabunPSK"/>
              </a:rPr>
              <a:t>ถ</a:t>
            </a:r>
            <a:r>
              <a:rPr lang="th-TH" sz="2800" spc="20" dirty="0" smtClean="0">
                <a:latin typeface="TH SarabunPSK"/>
                <a:cs typeface="TH SarabunPSK"/>
              </a:rPr>
              <a:t>ื</a:t>
            </a:r>
            <a:r>
              <a:rPr lang="th-TH" sz="2800" spc="5" dirty="0" smtClean="0">
                <a:latin typeface="TH SarabunPSK"/>
                <a:cs typeface="TH SarabunPSK"/>
              </a:rPr>
              <a:t>อ</a:t>
            </a:r>
            <a:r>
              <a:rPr lang="th-TH" sz="2800" spc="15" dirty="0" smtClean="0">
                <a:latin typeface="TH SarabunPSK"/>
                <a:cs typeface="TH SarabunPSK"/>
              </a:rPr>
              <a:t>เป็น</a:t>
            </a:r>
            <a:r>
              <a:rPr lang="th-TH" sz="2800" spc="-10" dirty="0" smtClean="0">
                <a:latin typeface="TH SarabunPSK"/>
                <a:cs typeface="TH SarabunPSK"/>
              </a:rPr>
              <a:t>ส</a:t>
            </a:r>
            <a:r>
              <a:rPr lang="th-TH" sz="2800" spc="20" dirty="0" smtClean="0">
                <a:latin typeface="TH SarabunPSK"/>
                <a:cs typeface="TH SarabunPSK"/>
              </a:rPr>
              <a:t>ิ</a:t>
            </a:r>
            <a:r>
              <a:rPr lang="th-TH" sz="2800" spc="15" dirty="0" smtClean="0">
                <a:latin typeface="TH SarabunPSK"/>
                <a:cs typeface="TH SarabunPSK"/>
              </a:rPr>
              <a:t>น</a:t>
            </a:r>
            <a:r>
              <a:rPr lang="th-TH" sz="2800" spc="-15" dirty="0" smtClean="0">
                <a:latin typeface="TH SarabunPSK"/>
                <a:cs typeface="TH SarabunPSK"/>
              </a:rPr>
              <a:t>ค</a:t>
            </a:r>
            <a:r>
              <a:rPr lang="th-TH" sz="2800" spc="20" dirty="0" smtClean="0">
                <a:latin typeface="TH SarabunPSK"/>
                <a:cs typeface="TH SarabunPSK"/>
              </a:rPr>
              <a:t></a:t>
            </a:r>
            <a:r>
              <a:rPr lang="th-TH" sz="2800" spc="0" dirty="0" smtClean="0">
                <a:latin typeface="TH SarabunPSK"/>
                <a:cs typeface="TH SarabunPSK"/>
              </a:rPr>
              <a:t>า</a:t>
            </a:r>
            <a:r>
              <a:rPr lang="th-TH" sz="2800" spc="10" dirty="0" smtClean="0">
                <a:latin typeface="TH SarabunPSK"/>
                <a:cs typeface="TH SarabunPSK"/>
              </a:rPr>
              <a:t>ทาง</a:t>
            </a:r>
            <a:r>
              <a:rPr lang="th-TH" sz="2800" spc="-5" dirty="0" smtClean="0">
                <a:latin typeface="TH SarabunPSK"/>
                <a:cs typeface="TH SarabunPSK"/>
              </a:rPr>
              <a:t>ว</a:t>
            </a:r>
            <a:r>
              <a:rPr lang="th-TH" sz="2800" spc="20" dirty="0" smtClean="0">
                <a:latin typeface="TH SarabunPSK"/>
                <a:cs typeface="TH SarabunPSK"/>
              </a:rPr>
              <a:t>ั</a:t>
            </a:r>
            <a:r>
              <a:rPr lang="th-TH" sz="2800" spc="5" dirty="0" smtClean="0">
                <a:latin typeface="TH SarabunPSK"/>
                <a:cs typeface="TH SarabunPSK"/>
              </a:rPr>
              <a:t>ฒ</a:t>
            </a:r>
            <a:r>
              <a:rPr lang="th-TH" sz="2800" spc="15" dirty="0" smtClean="0">
                <a:latin typeface="TH SarabunPSK"/>
                <a:cs typeface="TH SarabunPSK"/>
              </a:rPr>
              <a:t>นธรร</a:t>
            </a:r>
            <a:r>
              <a:rPr lang="th-TH" sz="2800" spc="-5" dirty="0" smtClean="0">
                <a:latin typeface="TH SarabunPSK"/>
                <a:cs typeface="TH SarabunPSK"/>
              </a:rPr>
              <a:t>ม</a:t>
            </a:r>
            <a:r>
              <a:rPr lang="th-TH" sz="2800" spc="-15" dirty="0" smtClean="0">
                <a:latin typeface="TH SarabunPSK"/>
                <a:cs typeface="TH SarabunPSK"/>
              </a:rPr>
              <a:t>ที่ส่ง</a:t>
            </a:r>
            <a:r>
              <a:rPr lang="th-TH" sz="2800" spc="5" dirty="0" smtClean="0">
                <a:latin typeface="TH SarabunPSK"/>
                <a:cs typeface="TH SarabunPSK"/>
              </a:rPr>
              <a:t>ผ</a:t>
            </a:r>
            <a:r>
              <a:rPr lang="th-TH" sz="2800" spc="15" dirty="0" smtClean="0">
                <a:latin typeface="TH SarabunPSK"/>
                <a:cs typeface="TH SarabunPSK"/>
              </a:rPr>
              <a:t>ล</a:t>
            </a:r>
            <a:r>
              <a:rPr lang="th-TH" sz="2800" spc="-10" dirty="0" smtClean="0">
                <a:latin typeface="TH SarabunPSK"/>
                <a:cs typeface="TH SarabunPSK"/>
              </a:rPr>
              <a:t>ต</a:t>
            </a:r>
            <a:r>
              <a:rPr lang="th-TH" sz="2800" spc="20" dirty="0" smtClean="0">
                <a:latin typeface="TH SarabunPSK"/>
                <a:cs typeface="TH SarabunPSK"/>
              </a:rPr>
              <a:t></a:t>
            </a:r>
            <a:r>
              <a:rPr lang="th-TH" sz="2800" spc="5" dirty="0" smtClean="0">
                <a:latin typeface="TH SarabunPSK"/>
                <a:cs typeface="TH SarabunPSK"/>
              </a:rPr>
              <a:t>อ</a:t>
            </a:r>
            <a:r>
              <a:rPr lang="th-TH" sz="2800" spc="10" dirty="0" smtClean="0">
                <a:latin typeface="TH SarabunPSK"/>
                <a:cs typeface="TH SarabunPSK"/>
              </a:rPr>
              <a:t>ก</a:t>
            </a:r>
            <a:r>
              <a:rPr lang="th-TH" sz="2800" spc="0" dirty="0" smtClean="0">
                <a:latin typeface="TH SarabunPSK"/>
                <a:cs typeface="TH SarabunPSK"/>
              </a:rPr>
              <a:t>า</a:t>
            </a:r>
            <a:r>
              <a:rPr lang="th-TH" sz="2800" spc="15" dirty="0" smtClean="0">
                <a:latin typeface="TH SarabunPSK"/>
                <a:cs typeface="TH SarabunPSK"/>
              </a:rPr>
              <a:t>ร</a:t>
            </a:r>
            <a:r>
              <a:rPr lang="th-TH" sz="2800" spc="-5" dirty="0" smtClean="0">
                <a:latin typeface="TH SarabunPSK"/>
                <a:cs typeface="TH SarabunPSK"/>
              </a:rPr>
              <a:t>ร</a:t>
            </a:r>
            <a:r>
              <a:rPr lang="th-TH" sz="2800" spc="5" dirty="0" smtClean="0">
                <a:latin typeface="TH SarabunPSK"/>
                <a:cs typeface="TH SarabunPSK"/>
              </a:rPr>
              <a:t>ั</a:t>
            </a:r>
            <a:r>
              <a:rPr lang="th-TH" sz="2800" spc="10" dirty="0" smtClean="0">
                <a:latin typeface="TH SarabunPSK"/>
                <a:cs typeface="TH SarabunPSK"/>
              </a:rPr>
              <a:t>บ</a:t>
            </a:r>
            <a:r>
              <a:rPr lang="th-TH" sz="2800" spc="-5" dirty="0" smtClean="0">
                <a:latin typeface="TH SarabunPSK"/>
                <a:cs typeface="TH SarabunPSK"/>
              </a:rPr>
              <a:t>รู</a:t>
            </a:r>
            <a:r>
              <a:rPr lang="th-TH" sz="2800" spc="20" dirty="0" smtClean="0">
                <a:latin typeface="TH SarabunPSK"/>
                <a:cs typeface="TH SarabunPSK"/>
              </a:rPr>
              <a:t> 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5" dirty="0" smtClean="0">
                <a:latin typeface="TH SarabunPSK"/>
                <a:cs typeface="TH SarabunPSK"/>
              </a:rPr>
              <a:t>ั</a:t>
            </a:r>
            <a:r>
              <a:rPr lang="th-TH" sz="2800" spc="10" dirty="0" smtClean="0">
                <a:latin typeface="TH SarabunPSK"/>
                <a:cs typeface="TH SarabunPSK"/>
              </a:rPr>
              <a:t>ศ</a:t>
            </a:r>
            <a:r>
              <a:rPr lang="th-TH" sz="2800" spc="15" dirty="0" smtClean="0">
                <a:latin typeface="TH SarabunPSK"/>
                <a:cs typeface="TH SarabunPSK"/>
              </a:rPr>
              <a:t>น</a:t>
            </a:r>
            <a:r>
              <a:rPr lang="th-TH" sz="2800" spc="10" dirty="0" smtClean="0">
                <a:latin typeface="TH SarabunPSK"/>
                <a:cs typeface="TH SarabunPSK"/>
              </a:rPr>
              <a:t>ค</a:t>
            </a:r>
            <a:r>
              <a:rPr lang="th-TH" sz="2800" spc="-5" dirty="0" smtClean="0">
                <a:latin typeface="TH SarabunPSK"/>
                <a:cs typeface="TH SarabunPSK"/>
              </a:rPr>
              <a:t>ติ</a:t>
            </a:r>
            <a:endParaRPr lang="th-TH" sz="2800" dirty="0" smtClean="0">
              <a:latin typeface="TH SarabunPSK"/>
              <a:cs typeface="TH SarabunPSK"/>
            </a:endParaRPr>
          </a:p>
          <a:p>
            <a:pPr marL="0" indent="0">
              <a:lnSpc>
                <a:spcPct val="100000"/>
              </a:lnSpc>
              <a:spcBef>
                <a:spcPts val="55"/>
              </a:spcBef>
              <a:buNone/>
              <a:tabLst>
                <a:tab pos="2611120" algn="l"/>
                <a:tab pos="3514725" algn="l"/>
              </a:tabLst>
            </a:pPr>
            <a:r>
              <a:rPr lang="th-TH" sz="2800" spc="5" dirty="0" smtClean="0">
                <a:latin typeface="TH SarabunPSK"/>
                <a:cs typeface="TH SarabunPSK"/>
              </a:rPr>
              <a:t>พ</a:t>
            </a:r>
            <a:r>
              <a:rPr lang="th-TH" sz="2800" spc="10" dirty="0" smtClean="0">
                <a:latin typeface="TH SarabunPSK"/>
                <a:cs typeface="TH SarabunPSK"/>
              </a:rPr>
              <a:t>ฤ</a:t>
            </a:r>
            <a:r>
              <a:rPr lang="th-TH" sz="2800" spc="-10" dirty="0" smtClean="0">
                <a:latin typeface="TH SarabunPSK"/>
                <a:cs typeface="TH SarabunPSK"/>
              </a:rPr>
              <a:t>ต</a:t>
            </a:r>
            <a:r>
              <a:rPr lang="th-TH" sz="2800" spc="15" dirty="0" smtClean="0">
                <a:latin typeface="TH SarabunPSK"/>
                <a:cs typeface="TH SarabunPSK"/>
              </a:rPr>
              <a:t>ิกรร</a:t>
            </a:r>
            <a:r>
              <a:rPr lang="th-TH" sz="2800" spc="-10" dirty="0" smtClean="0">
                <a:latin typeface="TH SarabunPSK"/>
                <a:cs typeface="TH SarabunPSK"/>
              </a:rPr>
              <a:t>ม</a:t>
            </a:r>
            <a:r>
              <a:rPr lang="th-TH" sz="2800" spc="45" dirty="0" smtClean="0">
                <a:latin typeface="TH SarabunPSK"/>
                <a:cs typeface="TH SarabunPSK"/>
              </a:rPr>
              <a:t> </a:t>
            </a:r>
            <a:r>
              <a:rPr lang="th-TH" sz="2800" spc="10" dirty="0" smtClean="0">
                <a:latin typeface="TH SarabunPSK"/>
                <a:cs typeface="TH SarabunPSK"/>
              </a:rPr>
              <a:t>แ</a:t>
            </a:r>
            <a:r>
              <a:rPr lang="th-TH" sz="2800" spc="15" dirty="0" smtClean="0">
                <a:latin typeface="TH SarabunPSK"/>
                <a:cs typeface="TH SarabunPSK"/>
              </a:rPr>
              <a:t>ล</a:t>
            </a:r>
            <a:r>
              <a:rPr lang="th-TH" sz="2800" spc="5" dirty="0" smtClean="0">
                <a:latin typeface="TH SarabunPSK"/>
                <a:cs typeface="TH SarabunPSK"/>
              </a:rPr>
              <a:t>ะก</a:t>
            </a:r>
            <a:r>
              <a:rPr lang="th-TH" sz="2800" spc="10" dirty="0" smtClean="0">
                <a:latin typeface="TH SarabunPSK"/>
                <a:cs typeface="TH SarabunPSK"/>
              </a:rPr>
              <a:t>า</a:t>
            </a:r>
            <a:r>
              <a:rPr lang="th-TH" sz="2800" spc="15" dirty="0" smtClean="0">
                <a:latin typeface="TH SarabunPSK"/>
                <a:cs typeface="TH SarabunPSK"/>
              </a:rPr>
              <a:t>รส</a:t>
            </a:r>
            <a:r>
              <a:rPr lang="th-TH" sz="2800" spc="-5" dirty="0" smtClean="0">
                <a:latin typeface="TH SarabunPSK"/>
                <a:cs typeface="TH SarabunPSK"/>
              </a:rPr>
              <a:t>ร</a:t>
            </a:r>
            <a:r>
              <a:rPr lang="th-TH" sz="2800" spc="15" dirty="0" smtClean="0">
                <a:latin typeface="TH SarabunPSK"/>
                <a:cs typeface="TH SarabunPSK"/>
              </a:rPr>
              <a:t>าง</a:t>
            </a:r>
            <a:r>
              <a:rPr lang="th-TH" sz="2800" spc="-20" dirty="0" smtClean="0">
                <a:latin typeface="TH SarabunPSK"/>
                <a:cs typeface="TH SarabunPSK"/>
              </a:rPr>
              <a:t>อ</a:t>
            </a:r>
            <a:r>
              <a:rPr lang="th-TH" sz="2800" spc="15" dirty="0" smtClean="0">
                <a:latin typeface="TH SarabunPSK"/>
                <a:cs typeface="TH SarabunPSK"/>
              </a:rPr>
              <a:t>ัต</a:t>
            </a:r>
            <a:r>
              <a:rPr lang="th-TH" sz="2800" spc="-10" dirty="0" smtClean="0">
                <a:latin typeface="TH SarabunPSK"/>
                <a:cs typeface="TH SarabunPSK"/>
              </a:rPr>
              <a:t>ล</a:t>
            </a:r>
            <a:r>
              <a:rPr lang="th-TH" sz="2800" spc="15" dirty="0" smtClean="0">
                <a:latin typeface="TH SarabunPSK"/>
                <a:cs typeface="TH SarabunPSK"/>
              </a:rPr>
              <a:t>ัก</a:t>
            </a:r>
            <a:r>
              <a:rPr lang="th-TH" sz="2800" spc="10" dirty="0" smtClean="0">
                <a:latin typeface="TH SarabunPSK"/>
                <a:cs typeface="TH SarabunPSK"/>
              </a:rPr>
              <a:t>ษ</a:t>
            </a:r>
            <a:r>
              <a:rPr lang="th-TH" sz="2800" spc="-15" dirty="0" smtClean="0">
                <a:latin typeface="TH SarabunPSK"/>
                <a:cs typeface="TH SarabunPSK"/>
              </a:rPr>
              <a:t>ณ</a:t>
            </a:r>
            <a:r>
              <a:rPr lang="th-TH" sz="2800" spc="20" dirty="0" smtClean="0">
                <a:latin typeface="TH SarabunPSK"/>
                <a:cs typeface="TH SarabunPSK"/>
              </a:rPr>
              <a:t></a:t>
            </a:r>
            <a:r>
              <a:rPr lang="th-TH" sz="2800" spc="-10" dirty="0" smtClean="0">
                <a:latin typeface="TH SarabunPSK"/>
                <a:cs typeface="TH SarabunPSK"/>
              </a:rPr>
              <a:t>ต</a:t>
            </a:r>
            <a:r>
              <a:rPr lang="th-TH" sz="2800" spc="15" dirty="0" smtClean="0">
                <a:latin typeface="TH SarabunPSK"/>
                <a:cs typeface="TH SarabunPSK"/>
              </a:rPr>
              <a:t>าง</a:t>
            </a:r>
            <a:r>
              <a:rPr lang="th-TH" sz="2800" spc="-10" dirty="0" smtClean="0">
                <a:latin typeface="TH SarabunPSK"/>
                <a:cs typeface="TH SarabunPSK"/>
              </a:rPr>
              <a:t>ๆ</a:t>
            </a:r>
            <a:r>
              <a:rPr lang="th-TH" sz="2800" spc="45" dirty="0" smtClean="0">
                <a:latin typeface="TH SarabunPSK"/>
                <a:cs typeface="TH SarabunPSK"/>
              </a:rPr>
              <a:t> </a:t>
            </a:r>
            <a:r>
              <a:rPr lang="th-TH" sz="2800" spc="15" dirty="0" smtClean="0">
                <a:latin typeface="TH SarabunPSK"/>
                <a:cs typeface="TH SarabunPSK"/>
              </a:rPr>
              <a:t>ใ</a:t>
            </a:r>
            <a:r>
              <a:rPr lang="th-TH" sz="2800" spc="-10" dirty="0" smtClean="0">
                <a:latin typeface="TH SarabunPSK"/>
                <a:cs typeface="TH SarabunPSK"/>
              </a:rPr>
              <a:t>ห</a:t>
            </a:r>
            <a:r>
              <a:rPr lang="th-TH" sz="2800" spc="20" dirty="0" smtClean="0">
                <a:latin typeface="TH SarabunPSK"/>
                <a:cs typeface="TH SarabunPSK"/>
              </a:rPr>
              <a:t></a:t>
            </a:r>
            <a:r>
              <a:rPr lang="th-TH" sz="2800" spc="-10" dirty="0" smtClean="0">
                <a:latin typeface="TH SarabunPSK"/>
                <a:cs typeface="TH SarabunPSK"/>
              </a:rPr>
              <a:t>ผ</a:t>
            </a:r>
            <a:r>
              <a:rPr lang="th-TH" sz="2800" spc="15" dirty="0" smtClean="0">
                <a:latin typeface="TH SarabunPSK"/>
                <a:cs typeface="TH SarabunPSK"/>
              </a:rPr>
              <a:t>ู้คนใน</a:t>
            </a:r>
            <a:r>
              <a:rPr lang="th-TH" sz="2800" spc="-10" dirty="0" smtClean="0">
                <a:latin typeface="TH SarabunPSK"/>
                <a:cs typeface="TH SarabunPSK"/>
              </a:rPr>
              <a:t>ส</a:t>
            </a:r>
            <a:r>
              <a:rPr lang="th-TH" sz="2800" spc="20" dirty="0" smtClean="0">
                <a:latin typeface="TH SarabunPSK"/>
                <a:cs typeface="TH SarabunPSK"/>
              </a:rPr>
              <a:t>ั</a:t>
            </a:r>
            <a:r>
              <a:rPr lang="th-TH" sz="2800" spc="25" dirty="0" smtClean="0">
                <a:latin typeface="TH SarabunPSK"/>
                <a:cs typeface="TH SarabunPSK"/>
              </a:rPr>
              <a:t>ง</a:t>
            </a:r>
            <a:r>
              <a:rPr lang="th-TH" sz="2800" spc="10" dirty="0" smtClean="0">
                <a:latin typeface="TH SarabunPSK"/>
                <a:cs typeface="TH SarabunPSK"/>
              </a:rPr>
              <a:t>คม</a:t>
            </a:r>
            <a:r>
              <a:rPr lang="th-TH" sz="2800" spc="15" dirty="0" smtClean="0">
                <a:latin typeface="TH SarabunPSK"/>
                <a:cs typeface="TH SarabunPSK"/>
              </a:rPr>
              <a:t>รว</a:t>
            </a:r>
            <a:r>
              <a:rPr lang="th-TH" sz="2800" spc="10" dirty="0" smtClean="0">
                <a:latin typeface="TH SarabunPSK"/>
                <a:cs typeface="TH SarabunPSK"/>
              </a:rPr>
              <a:t>ม</a:t>
            </a:r>
            <a:r>
              <a:rPr lang="th-TH" sz="2800" spc="-15" dirty="0" smtClean="0">
                <a:latin typeface="TH SarabunPSK"/>
                <a:cs typeface="TH SarabunPSK"/>
              </a:rPr>
              <a:t>ั้งยัง</a:t>
            </a:r>
            <a:r>
              <a:rPr lang="th-TH" sz="2800" spc="15" dirty="0" smtClean="0">
                <a:latin typeface="TH SarabunPSK"/>
                <a:cs typeface="TH SarabunPSK"/>
              </a:rPr>
              <a:t>ส</a:t>
            </a:r>
            <a:r>
              <a:rPr lang="th-TH" sz="2800" spc="-5" dirty="0" smtClean="0">
                <a:latin typeface="TH SarabunPSK"/>
                <a:cs typeface="TH SarabunPSK"/>
              </a:rPr>
              <a:t>ร</a:t>
            </a:r>
            <a:r>
              <a:rPr lang="th-TH" sz="2800" spc="15" dirty="0" smtClean="0">
                <a:latin typeface="TH SarabunPSK"/>
                <a:cs typeface="TH SarabunPSK"/>
              </a:rPr>
              <a:t>าง</a:t>
            </a:r>
            <a:r>
              <a:rPr lang="th-TH" sz="2800" spc="-20" dirty="0" smtClean="0">
                <a:latin typeface="TH SarabunPSK"/>
                <a:cs typeface="TH SarabunPSK"/>
              </a:rPr>
              <a:t>อ</a:t>
            </a:r>
            <a:r>
              <a:rPr lang="th-TH" sz="2800" spc="15" dirty="0" smtClean="0">
                <a:latin typeface="TH SarabunPSK"/>
                <a:cs typeface="TH SarabunPSK"/>
              </a:rPr>
              <a:t>ุดม</a:t>
            </a:r>
            <a:r>
              <a:rPr lang="th-TH" sz="2800" spc="10" dirty="0" smtClean="0">
                <a:latin typeface="TH SarabunPSK"/>
                <a:cs typeface="TH SarabunPSK"/>
              </a:rPr>
              <a:t>กา</a:t>
            </a:r>
            <a:r>
              <a:rPr lang="th-TH" sz="2800" spc="15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ณ</a:t>
            </a:r>
            <a:r>
              <a:rPr lang="th-TH" sz="2800" spc="15" dirty="0" smtClean="0">
                <a:latin typeface="TH SarabunPSK"/>
                <a:cs typeface="TH SarabunPSK"/>
              </a:rPr>
              <a:t>คว</a:t>
            </a:r>
            <a:r>
              <a:rPr lang="th-TH" sz="2800" spc="10" dirty="0" smtClean="0">
                <a:latin typeface="TH SarabunPSK"/>
                <a:cs typeface="TH SarabunPSK"/>
              </a:rPr>
              <a:t>าม</a:t>
            </a:r>
            <a:r>
              <a:rPr lang="th-TH" sz="2800" spc="-15" dirty="0" smtClean="0">
                <a:latin typeface="TH SarabunPSK"/>
                <a:cs typeface="TH SarabunPSK"/>
              </a:rPr>
              <a:t>ค</a:t>
            </a:r>
            <a:r>
              <a:rPr lang="th-TH" sz="2800" spc="15" dirty="0" smtClean="0">
                <a:latin typeface="TH SarabunPSK"/>
                <a:cs typeface="TH SarabunPSK"/>
              </a:rPr>
              <a:t>ิดทาง</a:t>
            </a:r>
            <a:r>
              <a:rPr lang="th-TH" sz="2800" spc="10" dirty="0" smtClean="0">
                <a:latin typeface="TH SarabunPSK"/>
                <a:cs typeface="TH SarabunPSK"/>
              </a:rPr>
              <a:t>กา</a:t>
            </a:r>
            <a:r>
              <a:rPr lang="th-TH" sz="2800" spc="15" dirty="0" smtClean="0">
                <a:latin typeface="TH SarabunPSK"/>
                <a:cs typeface="TH SarabunPSK"/>
              </a:rPr>
              <a:t>รเ</a:t>
            </a:r>
            <a:r>
              <a:rPr lang="th-TH" sz="2800" spc="-15" dirty="0" smtClean="0">
                <a:latin typeface="TH SarabunPSK"/>
                <a:cs typeface="TH SarabunPSK"/>
              </a:rPr>
              <a:t>ม</a:t>
            </a:r>
            <a:r>
              <a:rPr lang="th-TH" sz="2800" spc="20" dirty="0" smtClean="0">
                <a:latin typeface="TH SarabunPSK"/>
                <a:cs typeface="TH SarabunPSK"/>
              </a:rPr>
              <a:t>ื</a:t>
            </a:r>
            <a:r>
              <a:rPr lang="th-TH" sz="2800" spc="5" dirty="0" smtClean="0">
                <a:latin typeface="TH SarabunPSK"/>
                <a:cs typeface="TH SarabunPSK"/>
              </a:rPr>
              <a:t>อ</a:t>
            </a:r>
            <a:r>
              <a:rPr lang="th-TH" sz="2800" spc="15" dirty="0" smtClean="0">
                <a:latin typeface="TH SarabunPSK"/>
                <a:cs typeface="TH SarabunPSK"/>
              </a:rPr>
              <a:t>ง</a:t>
            </a:r>
            <a:r>
              <a:rPr lang="th-TH" sz="2800" spc="25" dirty="0" smtClean="0">
                <a:latin typeface="TH SarabunPSK"/>
                <a:cs typeface="TH SarabunPSK"/>
              </a:rPr>
              <a:t>ไ</a:t>
            </a:r>
            <a:r>
              <a:rPr lang="th-TH" sz="2800" spc="-5" dirty="0" smtClean="0">
                <a:latin typeface="TH SarabunPSK"/>
                <a:cs typeface="TH SarabunPSK"/>
              </a:rPr>
              <a:t>ด</a:t>
            </a:r>
            <a:r>
              <a:rPr lang="th-TH" sz="2800" spc="-10" dirty="0" smtClean="0">
                <a:latin typeface="TH SarabunPSK"/>
                <a:cs typeface="TH SarabunPSK"/>
              </a:rPr>
              <a:t>ด</a:t>
            </a:r>
            <a:r>
              <a:rPr lang="th-TH" sz="2800" spc="45" dirty="0" smtClean="0">
                <a:latin typeface="TH SarabunPSK"/>
                <a:cs typeface="TH SarabunPSK"/>
              </a:rPr>
              <a:t></a:t>
            </a:r>
            <a:r>
              <a:rPr lang="th-TH" sz="2800" spc="40" dirty="0" smtClean="0">
                <a:latin typeface="TH SarabunPSK"/>
                <a:cs typeface="TH SarabunPSK"/>
              </a:rPr>
              <a:t>ว</a:t>
            </a:r>
            <a:r>
              <a:rPr lang="th-TH" sz="2800" spc="-10" dirty="0" smtClean="0">
                <a:latin typeface="TH SarabunPSK"/>
                <a:cs typeface="TH SarabunPSK"/>
              </a:rPr>
              <a:t>ย</a:t>
            </a:r>
            <a:r>
              <a:rPr lang="th-TH" sz="2800" spc="110" dirty="0" smtClean="0">
                <a:latin typeface="TH SarabunPSK"/>
                <a:cs typeface="TH SarabunPSK"/>
              </a:rPr>
              <a:t> </a:t>
            </a:r>
            <a:r>
              <a:rPr lang="th-TH" sz="2800" spc="35" dirty="0" smtClean="0">
                <a:latin typeface="TH SarabunPSK"/>
                <a:cs typeface="TH SarabunPSK"/>
              </a:rPr>
              <a:t>(</a:t>
            </a:r>
            <a:r>
              <a:rPr lang="en-US" sz="2800" spc="-10" dirty="0" smtClean="0">
                <a:latin typeface="TH SarabunPSK"/>
                <a:cs typeface="TH SarabunPSK"/>
              </a:rPr>
              <a:t>Solomon,</a:t>
            </a:r>
            <a:r>
              <a:rPr lang="en-US" sz="2800" spc="55" dirty="0" smtClean="0">
                <a:latin typeface="TH SarabunPSK"/>
                <a:cs typeface="TH SarabunPSK"/>
              </a:rPr>
              <a:t> </a:t>
            </a:r>
            <a:r>
              <a:rPr lang="en-US" sz="2800" spc="45" dirty="0" smtClean="0">
                <a:latin typeface="TH SarabunPSK"/>
                <a:cs typeface="TH SarabunPSK"/>
              </a:rPr>
              <a:t>1</a:t>
            </a:r>
            <a:r>
              <a:rPr lang="en-US" sz="2800" spc="35" dirty="0" smtClean="0">
                <a:latin typeface="TH SarabunPSK"/>
                <a:cs typeface="TH SarabunPSK"/>
              </a:rPr>
              <a:t>999</a:t>
            </a:r>
            <a:r>
              <a:rPr lang="en-US" sz="2800" spc="-5" dirty="0" smtClean="0">
                <a:latin typeface="TH SarabunPSK"/>
                <a:cs typeface="TH SarabunPSK"/>
              </a:rPr>
              <a:t>)</a:t>
            </a:r>
            <a:r>
              <a:rPr lang="en-US" sz="2800" spc="105" dirty="0" smtClean="0">
                <a:latin typeface="TH SarabunPSK"/>
                <a:cs typeface="TH SarabunPSK"/>
              </a:rPr>
              <a:t> </a:t>
            </a:r>
            <a:r>
              <a:rPr lang="en-US" sz="2800" spc="35" dirty="0" smtClean="0">
                <a:latin typeface="TH SarabunPSK"/>
                <a:cs typeface="TH SarabunPSK"/>
              </a:rPr>
              <a:t>(</a:t>
            </a:r>
            <a:r>
              <a:rPr lang="th-TH" sz="2800" spc="-20" dirty="0" smtClean="0">
                <a:latin typeface="TH SarabunPSK"/>
                <a:cs typeface="TH SarabunPSK"/>
              </a:rPr>
              <a:t>อ</a:t>
            </a:r>
            <a:r>
              <a:rPr lang="th-TH" sz="2800" spc="40" dirty="0" smtClean="0">
                <a:latin typeface="TH SarabunPSK"/>
                <a:cs typeface="TH SarabunPSK"/>
              </a:rPr>
              <a:t>าง</a:t>
            </a:r>
            <a:r>
              <a:rPr lang="th-TH" sz="2800" spc="-20" dirty="0" smtClean="0">
                <a:latin typeface="TH SarabunPSK"/>
                <a:cs typeface="TH SarabunPSK"/>
              </a:rPr>
              <a:t>อ</a:t>
            </a:r>
            <a:r>
              <a:rPr lang="th-TH" sz="2800" spc="45" dirty="0" smtClean="0">
                <a:latin typeface="TH SarabunPSK"/>
                <a:cs typeface="TH SarabunPSK"/>
              </a:rPr>
              <a:t>ิ</a:t>
            </a:r>
            <a:r>
              <a:rPr lang="th-TH" sz="2800" spc="50" dirty="0" smtClean="0">
                <a:latin typeface="TH SarabunPSK"/>
                <a:cs typeface="TH SarabunPSK"/>
              </a:rPr>
              <a:t>ง</a:t>
            </a:r>
            <a:r>
              <a:rPr lang="th-TH" sz="2800" spc="40" dirty="0" smtClean="0">
                <a:latin typeface="TH SarabunPSK"/>
                <a:cs typeface="TH SarabunPSK"/>
              </a:rPr>
              <a:t>ใ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110" dirty="0" smtClean="0">
                <a:latin typeface="TH SarabunPSK"/>
                <a:cs typeface="TH SarabunPSK"/>
              </a:rPr>
              <a:t> </a:t>
            </a:r>
            <a:r>
              <a:rPr lang="th-TH" sz="2800" spc="-15" dirty="0" smtClean="0">
                <a:latin typeface="TH SarabunPSK"/>
                <a:cs typeface="TH SarabunPSK"/>
              </a:rPr>
              <a:t>ศ</a:t>
            </a:r>
            <a:r>
              <a:rPr lang="th-TH" sz="2800" spc="45" dirty="0" smtClean="0">
                <a:latin typeface="TH SarabunPSK"/>
                <a:cs typeface="TH SarabunPSK"/>
              </a:rPr>
              <a:t>ิ</a:t>
            </a:r>
            <a:r>
              <a:rPr lang="th-TH" sz="2800" spc="-5" dirty="0" smtClean="0">
                <a:latin typeface="TH SarabunPSK"/>
                <a:cs typeface="TH SarabunPSK"/>
              </a:rPr>
              <a:t>ร</a:t>
            </a:r>
            <a:r>
              <a:rPr lang="th-TH" sz="2800" spc="45" dirty="0" smtClean="0">
                <a:latin typeface="TH SarabunPSK"/>
                <a:cs typeface="TH SarabunPSK"/>
              </a:rPr>
              <a:t>ิ</a:t>
            </a:r>
            <a:r>
              <a:rPr lang="th-TH" sz="2800" spc="-15" dirty="0" smtClean="0">
                <a:latin typeface="TH SarabunPSK"/>
                <a:cs typeface="TH SarabunPSK"/>
              </a:rPr>
              <a:t>ม</a:t>
            </a:r>
            <a:r>
              <a:rPr lang="th-TH" sz="2800" spc="45" dirty="0" smtClean="0">
                <a:latin typeface="TH SarabunPSK"/>
                <a:cs typeface="TH SarabunPSK"/>
              </a:rPr>
              <a:t>ิ</a:t>
            </a:r>
            <a:r>
              <a:rPr lang="th-TH" sz="2800" spc="50" dirty="0" smtClean="0">
                <a:latin typeface="TH SarabunPSK"/>
                <a:cs typeface="TH SarabunPSK"/>
              </a:rPr>
              <a:t>ต</a:t>
            </a:r>
            <a:r>
              <a:rPr lang="th-TH" sz="2800" spc="-5" dirty="0" smtClean="0">
                <a:latin typeface="TH SarabunPSK"/>
                <a:cs typeface="TH SarabunPSK"/>
              </a:rPr>
              <a:t>ร</a:t>
            </a:r>
            <a:r>
              <a:rPr lang="th-TH" sz="2800" spc="100" dirty="0" smtClean="0">
                <a:latin typeface="TH SarabunPSK"/>
                <a:cs typeface="TH SarabunPSK"/>
              </a:rPr>
              <a:t> </a:t>
            </a:r>
            <a:r>
              <a:rPr lang="th-TH" sz="2800" spc="50" dirty="0" smtClean="0">
                <a:latin typeface="TH SarabunPSK"/>
                <a:cs typeface="TH SarabunPSK"/>
              </a:rPr>
              <a:t>ป</a:t>
            </a:r>
            <a:r>
              <a:rPr lang="th-TH" sz="2800" spc="40" dirty="0" smtClean="0">
                <a:latin typeface="TH SarabunPSK"/>
                <a:cs typeface="TH SarabunPSK"/>
              </a:rPr>
              <a:t>ร</a:t>
            </a:r>
            <a:r>
              <a:rPr lang="th-TH" sz="2800" spc="30" dirty="0" smtClean="0">
                <a:latin typeface="TH SarabunPSK"/>
                <a:cs typeface="TH SarabunPSK"/>
              </a:rPr>
              <a:t>ะ</a:t>
            </a:r>
            <a:r>
              <a:rPr lang="th-TH" sz="2800" spc="-20" dirty="0" smtClean="0">
                <a:latin typeface="TH SarabunPSK"/>
                <a:cs typeface="TH SarabunPSK"/>
              </a:rPr>
              <a:t>พ</a:t>
            </a:r>
            <a:r>
              <a:rPr lang="th-TH" sz="2800" spc="45" dirty="0" smtClean="0">
                <a:latin typeface="TH SarabunPSK"/>
                <a:cs typeface="TH SarabunPSK"/>
              </a:rPr>
              <a:t>ั</a:t>
            </a:r>
            <a:r>
              <a:rPr lang="th-TH" sz="2800" spc="50" dirty="0" smtClean="0">
                <a:latin typeface="TH SarabunPSK"/>
                <a:cs typeface="TH SarabunPSK"/>
              </a:rPr>
              <a:t>น</a:t>
            </a:r>
            <a:r>
              <a:rPr lang="th-TH" sz="2800" spc="-5" dirty="0" smtClean="0">
                <a:latin typeface="TH SarabunPSK"/>
                <a:cs typeface="TH SarabunPSK"/>
              </a:rPr>
              <a:t>ธ</a:t>
            </a:r>
            <a:r>
              <a:rPr lang="th-TH" sz="2800" spc="45" dirty="0" smtClean="0">
                <a:latin typeface="TH SarabunPSK"/>
                <a:cs typeface="TH SarabunPSK"/>
              </a:rPr>
              <a:t></a:t>
            </a:r>
            <a:r>
              <a:rPr lang="th-TH" sz="2800" spc="-5" dirty="0" smtClean="0">
                <a:latin typeface="TH SarabunPSK"/>
                <a:cs typeface="TH SarabunPSK"/>
              </a:rPr>
              <a:t>ธ</a:t>
            </a:r>
            <a:r>
              <a:rPr lang="th-TH" sz="2800" spc="45" dirty="0" smtClean="0">
                <a:latin typeface="TH SarabunPSK"/>
                <a:cs typeface="TH SarabunPSK"/>
              </a:rPr>
              <a:t>ุ</a:t>
            </a:r>
            <a:r>
              <a:rPr lang="th-TH" sz="2800" spc="50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ก</a:t>
            </a:r>
            <a:r>
              <a:rPr lang="th-TH" sz="2800" spc="45" dirty="0" smtClean="0">
                <a:latin typeface="TH SarabunPSK"/>
                <a:cs typeface="TH SarabunPSK"/>
              </a:rPr>
              <a:t>ิ</a:t>
            </a:r>
            <a:r>
              <a:rPr lang="th-TH" sz="2800" spc="40" dirty="0" smtClean="0">
                <a:latin typeface="TH SarabunPSK"/>
                <a:cs typeface="TH SarabunPSK"/>
              </a:rPr>
              <a:t>จ</a:t>
            </a:r>
            <a:r>
              <a:rPr lang="th-TH" sz="2800" spc="60" dirty="0" smtClean="0">
                <a:latin typeface="TH SarabunPSK"/>
                <a:cs typeface="TH SarabunPSK"/>
              </a:rPr>
              <a:t>,</a:t>
            </a:r>
            <a:r>
              <a:rPr lang="th-TH" sz="2800" spc="35" dirty="0" smtClean="0">
                <a:latin typeface="TH SarabunPSK"/>
                <a:cs typeface="TH SarabunPSK"/>
              </a:rPr>
              <a:t>น</a:t>
            </a:r>
            <a:r>
              <a:rPr lang="th-TH" sz="2800" spc="-5" dirty="0" smtClean="0">
                <a:latin typeface="TH SarabunPSK"/>
                <a:cs typeface="TH SarabunPSK"/>
              </a:rPr>
              <a:t>.</a:t>
            </a:r>
            <a:r>
              <a:rPr lang="th-TH" sz="2800" spc="100" dirty="0" smtClean="0">
                <a:latin typeface="TH SarabunPSK"/>
                <a:cs typeface="TH SarabunPSK"/>
              </a:rPr>
              <a:t> </a:t>
            </a:r>
            <a:r>
              <a:rPr lang="th-TH" sz="2800" spc="45" dirty="0" smtClean="0">
                <a:latin typeface="TH SarabunPSK"/>
                <a:cs typeface="TH SarabunPSK"/>
              </a:rPr>
              <a:t>3</a:t>
            </a:r>
            <a:r>
              <a:rPr lang="th-TH" sz="2800" spc="35" dirty="0" smtClean="0">
                <a:latin typeface="TH SarabunPSK"/>
                <a:cs typeface="TH SarabunPSK"/>
              </a:rPr>
              <a:t>67</a:t>
            </a:r>
            <a:r>
              <a:rPr lang="th-TH" sz="2800" spc="-5" dirty="0" smtClean="0">
                <a:latin typeface="TH SarabunPSK"/>
                <a:cs typeface="TH SarabunPSK"/>
              </a:rPr>
              <a:t>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067672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00000"/>
              </a:lnSpc>
              <a:buAutoNum type="arabicPeriod" startAt="2"/>
            </a:pPr>
            <a:r>
              <a:rPr lang="th-TH" b="1" dirty="0" smtClean="0">
                <a:latin typeface="TH SarabunPSK"/>
                <a:cs typeface="TH SarabunPSK"/>
              </a:rPr>
              <a:t>โ</a:t>
            </a:r>
            <a:r>
              <a:rPr lang="th-TH" b="1" spc="-10" dirty="0" smtClean="0">
                <a:latin typeface="TH SarabunPSK"/>
                <a:cs typeface="TH SarabunPSK"/>
              </a:rPr>
              <a:t>ค</a:t>
            </a:r>
            <a:r>
              <a:rPr lang="th-TH" b="1" spc="-5" dirty="0" smtClean="0">
                <a:latin typeface="TH SarabunPSK"/>
                <a:cs typeface="TH SarabunPSK"/>
              </a:rPr>
              <a:t>ร</a:t>
            </a:r>
            <a:r>
              <a:rPr lang="th-TH" b="1" spc="0" dirty="0" smtClean="0">
                <a:latin typeface="TH SarabunPSK"/>
                <a:cs typeface="TH SarabunPSK"/>
              </a:rPr>
              <a:t>งส</a:t>
            </a:r>
            <a:r>
              <a:rPr lang="th-TH" b="1" spc="-5" dirty="0" smtClean="0">
                <a:latin typeface="TH SarabunPSK"/>
                <a:cs typeface="TH SarabunPSK"/>
              </a:rPr>
              <a:t>ร</a:t>
            </a:r>
            <a:r>
              <a:rPr lang="th-TH" b="1" spc="0" dirty="0" smtClean="0">
                <a:latin typeface="TH SarabunPSK"/>
                <a:cs typeface="TH SarabunPSK"/>
              </a:rPr>
              <a:t></a:t>
            </a:r>
            <a:r>
              <a:rPr lang="th-TH" b="1" spc="-5" dirty="0" smtClean="0">
                <a:latin typeface="TH SarabunPSK"/>
                <a:cs typeface="TH SarabunPSK"/>
              </a:rPr>
              <a:t>า</a:t>
            </a:r>
            <a:r>
              <a:rPr lang="th-TH" b="1" spc="0" dirty="0" smtClean="0">
                <a:latin typeface="TH SarabunPSK"/>
                <a:cs typeface="TH SarabunPSK"/>
              </a:rPr>
              <a:t>ง</a:t>
            </a:r>
            <a:r>
              <a:rPr lang="th-TH" b="1" spc="-5" dirty="0" smtClean="0">
                <a:latin typeface="TH SarabunPSK"/>
                <a:cs typeface="TH SarabunPSK"/>
              </a:rPr>
              <a:t>แ</a:t>
            </a:r>
            <a:r>
              <a:rPr lang="th-TH" b="1" spc="0" dirty="0" smtClean="0">
                <a:latin typeface="TH SarabunPSK"/>
                <a:cs typeface="TH SarabunPSK"/>
              </a:rPr>
              <a:t>ละบุ</a:t>
            </a:r>
            <a:r>
              <a:rPr lang="th-TH" b="1" spc="-10" dirty="0" smtClean="0">
                <a:latin typeface="TH SarabunPSK"/>
                <a:cs typeface="TH SarabunPSK"/>
              </a:rPr>
              <a:t>ค</a:t>
            </a:r>
            <a:r>
              <a:rPr lang="th-TH" b="1" spc="0" dirty="0" smtClean="0">
                <a:latin typeface="TH SarabunPSK"/>
                <a:cs typeface="TH SarabunPSK"/>
              </a:rPr>
              <a:t>ล</a:t>
            </a:r>
            <a:r>
              <a:rPr lang="th-TH" b="1" spc="-5" dirty="0" smtClean="0">
                <a:latin typeface="TH SarabunPSK"/>
                <a:cs typeface="TH SarabunPSK"/>
              </a:rPr>
              <a:t>า</a:t>
            </a:r>
            <a:r>
              <a:rPr lang="th-TH" b="1" spc="0" dirty="0" smtClean="0">
                <a:latin typeface="TH SarabunPSK"/>
                <a:cs typeface="TH SarabunPSK"/>
              </a:rPr>
              <a:t>ก</a:t>
            </a:r>
            <a:r>
              <a:rPr lang="th-TH" b="1" spc="-5" dirty="0" smtClean="0">
                <a:latin typeface="TH SarabunPSK"/>
                <a:cs typeface="TH SarabunPSK"/>
              </a:rPr>
              <a:t>รใ</a:t>
            </a:r>
            <a:r>
              <a:rPr lang="th-TH" b="1" spc="0" dirty="0" smtClean="0">
                <a:latin typeface="TH SarabunPSK"/>
                <a:cs typeface="TH SarabunPSK"/>
              </a:rPr>
              <a:t>นธุ</a:t>
            </a:r>
            <a:r>
              <a:rPr lang="th-TH" b="1" spc="-5" dirty="0" smtClean="0">
                <a:latin typeface="TH SarabunPSK"/>
                <a:cs typeface="TH SarabunPSK"/>
              </a:rPr>
              <a:t>ร</a:t>
            </a:r>
            <a:r>
              <a:rPr lang="th-TH" b="1" spc="0" dirty="0" smtClean="0">
                <a:latin typeface="TH SarabunPSK"/>
                <a:cs typeface="TH SarabunPSK"/>
              </a:rPr>
              <a:t>กิ</a:t>
            </a:r>
            <a:r>
              <a:rPr lang="th-TH" b="1" spc="-10" dirty="0" smtClean="0">
                <a:latin typeface="TH SarabunPSK"/>
                <a:cs typeface="TH SarabunPSK"/>
              </a:rPr>
              <a:t>จ</a:t>
            </a:r>
            <a:r>
              <a:rPr lang="th-TH" b="1" spc="0" dirty="0" smtClean="0">
                <a:latin typeface="TH SarabunPSK"/>
                <a:cs typeface="TH SarabunPSK"/>
              </a:rPr>
              <a:t>วิทยุโท</a:t>
            </a:r>
            <a:r>
              <a:rPr lang="th-TH" b="1" spc="-5" dirty="0" smtClean="0">
                <a:latin typeface="TH SarabunPSK"/>
                <a:cs typeface="TH SarabunPSK"/>
              </a:rPr>
              <a:t>ร</a:t>
            </a:r>
            <a:r>
              <a:rPr lang="th-TH" b="1" spc="0" dirty="0" smtClean="0">
                <a:latin typeface="TH SarabunPSK"/>
                <a:cs typeface="TH SarabunPSK"/>
              </a:rPr>
              <a:t>ทั</a:t>
            </a:r>
            <a:r>
              <a:rPr lang="th-TH" b="1" spc="-10" dirty="0" smtClean="0">
                <a:latin typeface="TH SarabunPSK"/>
                <a:cs typeface="TH SarabunPSK"/>
              </a:rPr>
              <a:t>ศ</a:t>
            </a:r>
            <a:r>
              <a:rPr lang="th-TH" b="1" spc="0" dirty="0" smtClean="0">
                <a:latin typeface="TH SarabunPSK"/>
                <a:cs typeface="TH SarabunPSK"/>
              </a:rPr>
              <a:t>น</a:t>
            </a:r>
            <a:endParaRPr lang="th-TH" dirty="0">
              <a:latin typeface="TH SarabunPSK"/>
              <a:cs typeface="TH SarabunPSK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th-TH" sz="2800" spc="35" dirty="0" smtClean="0">
                <a:latin typeface="TH SarabunPSK"/>
                <a:cs typeface="TH SarabunPSK"/>
              </a:rPr>
              <a:t>โ</a:t>
            </a:r>
            <a:r>
              <a:rPr lang="th-TH" sz="2800" spc="30" dirty="0" smtClean="0">
                <a:latin typeface="TH SarabunPSK"/>
                <a:cs typeface="TH SarabunPSK"/>
              </a:rPr>
              <a:t>ค</a:t>
            </a:r>
            <a:r>
              <a:rPr lang="th-TH" sz="2800" spc="40" dirty="0" smtClean="0">
                <a:latin typeface="TH SarabunPSK"/>
                <a:cs typeface="TH SarabunPSK"/>
              </a:rPr>
              <a:t>รงส</a:t>
            </a:r>
            <a:r>
              <a:rPr lang="th-TH" sz="2800" spc="-5" dirty="0" smtClean="0">
                <a:latin typeface="TH SarabunPSK"/>
                <a:cs typeface="TH SarabunPSK"/>
              </a:rPr>
              <a:t>ร</a:t>
            </a:r>
            <a:r>
              <a:rPr lang="th-TH" sz="2800" spc="45" dirty="0" smtClean="0">
                <a:latin typeface="TH SarabunPSK"/>
                <a:cs typeface="TH SarabunPSK"/>
              </a:rPr>
              <a:t></a:t>
            </a:r>
            <a:r>
              <a:rPr lang="th-TH" sz="2800" spc="25" dirty="0" smtClean="0">
                <a:latin typeface="TH SarabunPSK"/>
                <a:cs typeface="TH SarabunPSK"/>
              </a:rPr>
              <a:t>า</a:t>
            </a:r>
            <a:r>
              <a:rPr lang="th-TH" sz="2800" spc="40" dirty="0" smtClean="0">
                <a:latin typeface="TH SarabunPSK"/>
                <a:cs typeface="TH SarabunPSK"/>
              </a:rPr>
              <a:t>ง</a:t>
            </a:r>
            <a:r>
              <a:rPr lang="th-TH" sz="2800" spc="35" dirty="0" smtClean="0">
                <a:latin typeface="TH SarabunPSK"/>
                <a:cs typeface="TH SarabunPSK"/>
              </a:rPr>
              <a:t>แ</a:t>
            </a:r>
            <a:r>
              <a:rPr lang="th-TH" sz="2800" spc="40" dirty="0" smtClean="0">
                <a:latin typeface="TH SarabunPSK"/>
                <a:cs typeface="TH SarabunPSK"/>
              </a:rPr>
              <a:t>ล</a:t>
            </a:r>
            <a:r>
              <a:rPr lang="th-TH" sz="2800" spc="30" dirty="0" smtClean="0">
                <a:latin typeface="TH SarabunPSK"/>
                <a:cs typeface="TH SarabunPSK"/>
              </a:rPr>
              <a:t>ะ</a:t>
            </a:r>
            <a:r>
              <a:rPr lang="th-TH" sz="2800" spc="-10" dirty="0" smtClean="0">
                <a:latin typeface="TH SarabunPSK"/>
                <a:cs typeface="TH SarabunPSK"/>
              </a:rPr>
              <a:t>บ</a:t>
            </a:r>
            <a:r>
              <a:rPr lang="th-TH" sz="2800" spc="45" dirty="0" smtClean="0">
                <a:latin typeface="TH SarabunPSK"/>
                <a:cs typeface="TH SarabunPSK"/>
              </a:rPr>
              <a:t>ุ</a:t>
            </a:r>
            <a:r>
              <a:rPr lang="th-TH" sz="2800" spc="20" dirty="0" smtClean="0">
                <a:latin typeface="TH SarabunPSK"/>
                <a:cs typeface="TH SarabunPSK"/>
              </a:rPr>
              <a:t>ค</a:t>
            </a:r>
            <a:r>
              <a:rPr lang="th-TH" sz="2800" spc="40" dirty="0" smtClean="0">
                <a:latin typeface="TH SarabunPSK"/>
                <a:cs typeface="TH SarabunPSK"/>
              </a:rPr>
              <a:t>ล</a:t>
            </a:r>
            <a:r>
              <a:rPr lang="th-TH" sz="2800" spc="35" dirty="0" smtClean="0">
                <a:latin typeface="TH SarabunPSK"/>
                <a:cs typeface="TH SarabunPSK"/>
              </a:rPr>
              <a:t>า</a:t>
            </a:r>
            <a:r>
              <a:rPr lang="th-TH" sz="2800" spc="30" dirty="0" smtClean="0">
                <a:latin typeface="TH SarabunPSK"/>
                <a:cs typeface="TH SarabunPSK"/>
              </a:rPr>
              <a:t>ก</a:t>
            </a:r>
            <a:r>
              <a:rPr lang="th-TH" sz="2800" spc="40" dirty="0" smtClean="0">
                <a:latin typeface="TH SarabunPSK"/>
                <a:cs typeface="TH SarabunPSK"/>
              </a:rPr>
              <a:t>รใ</a:t>
            </a:r>
            <a:r>
              <a:rPr lang="th-TH" sz="2800" spc="25" dirty="0" smtClean="0">
                <a:latin typeface="TH SarabunPSK"/>
                <a:cs typeface="TH SarabunPSK"/>
              </a:rPr>
              <a:t>น</a:t>
            </a:r>
            <a:r>
              <a:rPr lang="th-TH" sz="2800" spc="-5" dirty="0" smtClean="0">
                <a:latin typeface="TH SarabunPSK"/>
                <a:cs typeface="TH SarabunPSK"/>
              </a:rPr>
              <a:t>ธ</a:t>
            </a:r>
            <a:r>
              <a:rPr lang="th-TH" sz="2800" spc="45" dirty="0" smtClean="0">
                <a:latin typeface="TH SarabunPSK"/>
                <a:cs typeface="TH SarabunPSK"/>
              </a:rPr>
              <a:t>ุ</a:t>
            </a:r>
            <a:r>
              <a:rPr lang="th-TH" sz="2800" spc="40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ก</a:t>
            </a:r>
            <a:r>
              <a:rPr lang="th-TH" sz="2800" spc="45" dirty="0" smtClean="0">
                <a:latin typeface="TH SarabunPSK"/>
                <a:cs typeface="TH SarabunPSK"/>
              </a:rPr>
              <a:t>ิ</a:t>
            </a:r>
            <a:r>
              <a:rPr lang="th-TH" sz="2800" spc="40" dirty="0" smtClean="0">
                <a:latin typeface="TH SarabunPSK"/>
                <a:cs typeface="TH SarabunPSK"/>
              </a:rPr>
              <a:t>จ</a:t>
            </a:r>
            <a:r>
              <a:rPr lang="th-TH" sz="2800" spc="45" dirty="0" smtClean="0">
                <a:latin typeface="TH SarabunPSK"/>
                <a:cs typeface="TH SarabunPSK"/>
              </a:rPr>
              <a:t>โ</a:t>
            </a:r>
            <a:r>
              <a:rPr lang="th-TH" sz="2800" spc="20" dirty="0" smtClean="0">
                <a:latin typeface="TH SarabunPSK"/>
                <a:cs typeface="TH SarabunPSK"/>
              </a:rPr>
              <a:t>ท</a:t>
            </a:r>
            <a:r>
              <a:rPr lang="th-TH" sz="2800" spc="40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45" dirty="0" smtClean="0">
                <a:latin typeface="TH SarabunPSK"/>
                <a:cs typeface="TH SarabunPSK"/>
              </a:rPr>
              <a:t>ั</a:t>
            </a:r>
            <a:r>
              <a:rPr lang="th-TH" sz="2800" spc="30" dirty="0" smtClean="0">
                <a:latin typeface="TH SarabunPSK"/>
                <a:cs typeface="TH SarabunPSK"/>
              </a:rPr>
              <a:t>ศ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40" dirty="0" smtClean="0">
                <a:latin typeface="TH SarabunPSK"/>
                <a:cs typeface="TH SarabunPSK"/>
              </a:rPr>
              <a:t>แ</a:t>
            </a:r>
            <a:r>
              <a:rPr lang="th-TH" sz="2800" spc="-10" dirty="0" smtClean="0">
                <a:latin typeface="TH SarabunPSK"/>
                <a:cs typeface="TH SarabunPSK"/>
              </a:rPr>
              <a:t>บ</a:t>
            </a:r>
            <a:r>
              <a:rPr lang="th-TH" sz="2800" spc="20" dirty="0" smtClean="0">
                <a:latin typeface="TH SarabunPSK"/>
                <a:cs typeface="TH SarabunPSK"/>
              </a:rPr>
              <a:t></a:t>
            </a:r>
            <a:r>
              <a:rPr lang="th-TH" sz="2800" spc="40" dirty="0" smtClean="0">
                <a:latin typeface="TH SarabunPSK"/>
                <a:cs typeface="TH SarabunPSK"/>
              </a:rPr>
              <a:t>ง</a:t>
            </a:r>
            <a:r>
              <a:rPr lang="th-TH" sz="2800" spc="30" dirty="0" smtClean="0">
                <a:latin typeface="TH SarabunPSK"/>
                <a:cs typeface="TH SarabunPSK"/>
              </a:rPr>
              <a:t>ออก</a:t>
            </a:r>
            <a:r>
              <a:rPr lang="th-TH" sz="2800" spc="40" dirty="0" smtClean="0">
                <a:latin typeface="TH SarabunPSK"/>
                <a:cs typeface="TH SarabunPSK"/>
              </a:rPr>
              <a:t>เ</a:t>
            </a:r>
            <a:r>
              <a:rPr lang="th-TH" sz="2800" spc="-10" dirty="0" smtClean="0">
                <a:latin typeface="TH SarabunPSK"/>
                <a:cs typeface="TH SarabunPSK"/>
              </a:rPr>
              <a:t>ป</a:t>
            </a:r>
            <a:r>
              <a:rPr lang="th-TH" sz="2800" spc="45" dirty="0" smtClean="0">
                <a:latin typeface="TH SarabunPSK"/>
                <a:cs typeface="TH SarabunPSK"/>
              </a:rPr>
              <a:t>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85" dirty="0" smtClean="0">
                <a:latin typeface="TH SarabunPSK"/>
                <a:cs typeface="TH SarabunPSK"/>
              </a:rPr>
              <a:t> </a:t>
            </a:r>
            <a:r>
              <a:rPr lang="th-TH" sz="2800" spc="-10" dirty="0" smtClean="0">
                <a:latin typeface="TH SarabunPSK"/>
                <a:cs typeface="TH SarabunPSK"/>
              </a:rPr>
              <a:t>4</a:t>
            </a:r>
            <a:r>
              <a:rPr lang="th-TH" sz="2800" spc="95" dirty="0" smtClean="0">
                <a:latin typeface="TH SarabunPSK"/>
                <a:cs typeface="TH SarabunPSK"/>
              </a:rPr>
              <a:t> </a:t>
            </a:r>
            <a:r>
              <a:rPr lang="th-TH" sz="2800" spc="30" dirty="0" smtClean="0">
                <a:latin typeface="TH SarabunPSK"/>
                <a:cs typeface="TH SarabunPSK"/>
              </a:rPr>
              <a:t>ก</a:t>
            </a:r>
            <a:r>
              <a:rPr lang="th-TH" sz="2800" spc="-10" dirty="0" smtClean="0">
                <a:latin typeface="TH SarabunPSK"/>
                <a:cs typeface="TH SarabunPSK"/>
              </a:rPr>
              <a:t>ล</a:t>
            </a:r>
            <a:r>
              <a:rPr lang="th-TH" sz="2800" spc="-20" dirty="0" smtClean="0">
                <a:latin typeface="TH SarabunPSK"/>
                <a:cs typeface="TH SarabunPSK"/>
              </a:rPr>
              <a:t></a:t>
            </a:r>
            <a:r>
              <a:rPr lang="th-TH" sz="2800" spc="30" dirty="0" smtClean="0">
                <a:latin typeface="TH SarabunPSK"/>
                <a:cs typeface="TH SarabunPSK"/>
              </a:rPr>
              <a:t>ุ</a:t>
            </a:r>
            <a:r>
              <a:rPr lang="th-TH" sz="2800" spc="20" dirty="0" smtClean="0">
                <a:latin typeface="TH SarabunPSK"/>
                <a:cs typeface="TH SarabunPSK"/>
              </a:rPr>
              <a:t>ม</a:t>
            </a:r>
            <a:r>
              <a:rPr lang="th-TH" sz="2800" spc="40" dirty="0" smtClean="0">
                <a:latin typeface="TH SarabunPSK"/>
                <a:cs typeface="TH SarabunPSK"/>
              </a:rPr>
              <a:t>ให</a:t>
            </a:r>
            <a:r>
              <a:rPr lang="th-TH" sz="2800" spc="-15" dirty="0" smtClean="0">
                <a:latin typeface="TH SarabunPSK"/>
                <a:cs typeface="TH SarabunPSK"/>
              </a:rPr>
              <a:t>ญ</a:t>
            </a:r>
            <a:r>
              <a:rPr lang="th-TH" sz="2800" spc="45" dirty="0" smtClean="0">
                <a:latin typeface="TH SarabunPSK"/>
                <a:cs typeface="TH SarabunPSK"/>
              </a:rPr>
              <a:t></a:t>
            </a:r>
            <a:r>
              <a:rPr lang="th-TH" sz="2800" spc="-10" dirty="0" smtClean="0">
                <a:latin typeface="TH SarabunPSK"/>
                <a:cs typeface="TH SarabunPSK"/>
              </a:rPr>
              <a:t>ๆ</a:t>
            </a:r>
            <a:r>
              <a:rPr lang="th-TH" sz="2800" spc="95" dirty="0" smtClean="0">
                <a:latin typeface="TH SarabunPSK"/>
                <a:cs typeface="TH SarabunPSK"/>
              </a:rPr>
              <a:t> </a:t>
            </a:r>
            <a:r>
              <a:rPr lang="th-TH" sz="2800" spc="-15" dirty="0" smtClean="0">
                <a:latin typeface="TH SarabunPSK"/>
                <a:cs typeface="TH SarabunPSK"/>
              </a:rPr>
              <a:t>ค</a:t>
            </a:r>
            <a:r>
              <a:rPr lang="th-TH" sz="2800" spc="20" dirty="0" smtClean="0">
                <a:latin typeface="TH SarabunPSK"/>
                <a:cs typeface="TH SarabunPSK"/>
              </a:rPr>
              <a:t>ื</a:t>
            </a:r>
            <a:r>
              <a:rPr lang="th-TH" sz="2800" spc="-10" dirty="0" smtClean="0">
                <a:latin typeface="TH SarabunPSK"/>
                <a:cs typeface="TH SarabunPSK"/>
              </a:rPr>
              <a:t>อ</a:t>
            </a:r>
            <a:r>
              <a:rPr lang="th-TH" sz="2800" spc="90" dirty="0" smtClean="0">
                <a:latin typeface="TH SarabunPSK"/>
                <a:cs typeface="TH SarabunPSK"/>
              </a:rPr>
              <a:t> </a:t>
            </a:r>
            <a:r>
              <a:rPr lang="th-TH" sz="2800" spc="35" dirty="0" smtClean="0">
                <a:latin typeface="TH SarabunPSK"/>
                <a:cs typeface="TH SarabunPSK"/>
              </a:rPr>
              <a:t>(1</a:t>
            </a:r>
            <a:r>
              <a:rPr lang="th-TH" sz="2800" spc="-5" dirty="0" smtClean="0">
                <a:latin typeface="TH SarabunPSK"/>
                <a:cs typeface="TH SarabunPSK"/>
              </a:rPr>
              <a:t>)</a:t>
            </a:r>
            <a:r>
              <a:rPr lang="th-TH" sz="2800" spc="80" dirty="0" smtClean="0">
                <a:latin typeface="TH SarabunPSK"/>
                <a:cs typeface="TH SarabunPSK"/>
              </a:rPr>
              <a:t> </a:t>
            </a:r>
            <a:r>
              <a:rPr lang="th-TH" sz="2800" spc="-10" dirty="0" smtClean="0">
                <a:latin typeface="TH SarabunPSK"/>
                <a:cs typeface="TH SarabunPSK"/>
              </a:rPr>
              <a:t>ผ</a:t>
            </a:r>
            <a:r>
              <a:rPr lang="th-TH" sz="2800" spc="45" dirty="0" smtClean="0">
                <a:latin typeface="TH SarabunPSK"/>
                <a:cs typeface="TH SarabunPSK"/>
              </a:rPr>
              <a:t></a:t>
            </a:r>
            <a:r>
              <a:rPr lang="th-TH" sz="2800" spc="-745" dirty="0" smtClean="0">
                <a:latin typeface="TH SarabunPSK"/>
                <a:cs typeface="TH SarabunPSK"/>
              </a:rPr>
              <a:t>ป</a:t>
            </a:r>
            <a:r>
              <a:rPr lang="th-TH" sz="2800" spc="0" dirty="0" smtClean="0">
                <a:latin typeface="TH SarabunPSK"/>
                <a:cs typeface="TH SarabunPSK"/>
              </a:rPr>
              <a:t>ู </a:t>
            </a:r>
            <a:r>
              <a:rPr lang="th-TH" sz="2800" spc="70" dirty="0" smtClean="0">
                <a:latin typeface="TH SarabunPSK"/>
                <a:cs typeface="TH SarabunPSK"/>
              </a:rPr>
              <a:t> </a:t>
            </a:r>
            <a:r>
              <a:rPr lang="th-TH" sz="2800" spc="40" dirty="0" smtClean="0">
                <a:latin typeface="TH SarabunPSK"/>
                <a:cs typeface="TH SarabunPSK"/>
              </a:rPr>
              <a:t>ร</a:t>
            </a:r>
            <a:r>
              <a:rPr lang="th-TH" sz="2800" spc="30" dirty="0" smtClean="0">
                <a:latin typeface="TH SarabunPSK"/>
                <a:cs typeface="TH SarabunPSK"/>
              </a:rPr>
              <a:t>ะก</a:t>
            </a:r>
            <a:r>
              <a:rPr lang="th-TH" sz="2800" spc="20" dirty="0" smtClean="0">
                <a:latin typeface="TH SarabunPSK"/>
                <a:cs typeface="TH SarabunPSK"/>
              </a:rPr>
              <a:t>อ</a:t>
            </a:r>
            <a:r>
              <a:rPr lang="th-TH" sz="2800" spc="35" dirty="0" smtClean="0">
                <a:latin typeface="TH SarabunPSK"/>
                <a:cs typeface="TH SarabunPSK"/>
              </a:rPr>
              <a:t>บ</a:t>
            </a:r>
            <a:r>
              <a:rPr lang="th-TH" sz="2800" spc="30" dirty="0" smtClean="0">
                <a:latin typeface="TH SarabunPSK"/>
                <a:cs typeface="TH SarabunPSK"/>
              </a:rPr>
              <a:t>ก</a:t>
            </a:r>
            <a:r>
              <a:rPr lang="th-TH" sz="2800" spc="35" dirty="0" smtClean="0">
                <a:latin typeface="TH SarabunPSK"/>
                <a:cs typeface="TH SarabunPSK"/>
              </a:rPr>
              <a:t>า</a:t>
            </a:r>
            <a:r>
              <a:rPr lang="th-TH" sz="2800" spc="40" dirty="0" smtClean="0">
                <a:latin typeface="TH SarabunPSK"/>
                <a:cs typeface="TH SarabunPSK"/>
              </a:rPr>
              <a:t>ร</a:t>
            </a:r>
            <a:r>
              <a:rPr lang="th-TH" sz="2800" spc="-10" dirty="0" smtClean="0">
                <a:latin typeface="TH SarabunPSK"/>
                <a:cs typeface="TH SarabunPSK"/>
              </a:rPr>
              <a:t>ด</a:t>
            </a:r>
            <a:r>
              <a:rPr lang="th-TH" sz="2800" spc="40" dirty="0" smtClean="0">
                <a:latin typeface="TH SarabunPSK"/>
                <a:cs typeface="TH SarabunPSK"/>
              </a:rPr>
              <a:t>าน</a:t>
            </a:r>
            <a:r>
              <a:rPr lang="th-TH" sz="2800" spc="-5" dirty="0" smtClean="0">
                <a:latin typeface="TH SarabunPSK"/>
                <a:cs typeface="TH SarabunPSK"/>
              </a:rPr>
              <a:t>เ</a:t>
            </a:r>
            <a:r>
              <a:rPr lang="th-TH" sz="2800" spc="-15" dirty="0" smtClean="0">
                <a:latin typeface="TH SarabunPSK"/>
                <a:cs typeface="TH SarabunPSK"/>
              </a:rPr>
              <a:t>ทค</a:t>
            </a:r>
            <a:r>
              <a:rPr lang="th-TH" sz="2800" spc="0" dirty="0" smtClean="0">
                <a:latin typeface="TH SarabunPSK"/>
                <a:cs typeface="TH SarabunPSK"/>
              </a:rPr>
              <a:t>โ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0" dirty="0" smtClean="0">
                <a:latin typeface="TH SarabunPSK"/>
                <a:cs typeface="TH SarabunPSK"/>
              </a:rPr>
              <a:t>โ</a:t>
            </a:r>
            <a:r>
              <a:rPr lang="th-TH" sz="2800" spc="-10" dirty="0" smtClean="0">
                <a:latin typeface="TH SarabunPSK"/>
                <a:cs typeface="TH SarabunPSK"/>
              </a:rPr>
              <a:t>ลยีโ</a:t>
            </a:r>
            <a:r>
              <a:rPr lang="th-TH" sz="2800" spc="-5" dirty="0" smtClean="0">
                <a:latin typeface="TH SarabunPSK"/>
                <a:cs typeface="TH SarabunPSK"/>
              </a:rPr>
              <a:t>ท</a:t>
            </a:r>
            <a:r>
              <a:rPr lang="th-TH" sz="2800" spc="0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-5" dirty="0" smtClean="0">
                <a:latin typeface="TH SarabunPSK"/>
                <a:cs typeface="TH SarabunPSK"/>
              </a:rPr>
              <a:t>ัศน</a:t>
            </a:r>
            <a:r>
              <a:rPr lang="th-TH" sz="2800" spc="10" dirty="0" smtClean="0">
                <a:latin typeface="TH SarabunPSK"/>
                <a:cs typeface="TH SarabunPSK"/>
              </a:rPr>
              <a:t> </a:t>
            </a:r>
            <a:r>
              <a:rPr lang="th-TH" sz="2800" spc="0" dirty="0" smtClean="0">
                <a:latin typeface="TH SarabunPSK"/>
                <a:cs typeface="TH SarabunPSK"/>
              </a:rPr>
              <a:t>(2</a:t>
            </a:r>
            <a:r>
              <a:rPr lang="th-TH" sz="2800" spc="-5" dirty="0" smtClean="0">
                <a:latin typeface="TH SarabunPSK"/>
                <a:cs typeface="TH SarabunPSK"/>
              </a:rPr>
              <a:t>)</a:t>
            </a:r>
            <a:r>
              <a:rPr lang="th-TH" sz="2800" spc="20" dirty="0" smtClean="0">
                <a:latin typeface="TH SarabunPSK"/>
                <a:cs typeface="TH SarabunPSK"/>
              </a:rPr>
              <a:t> </a:t>
            </a:r>
            <a:r>
              <a:rPr lang="th-TH" sz="2800" spc="5" dirty="0" smtClean="0">
                <a:latin typeface="TH SarabunPSK"/>
                <a:cs typeface="TH SarabunPSK"/>
              </a:rPr>
              <a:t>ส</a:t>
            </a:r>
            <a:r>
              <a:rPr lang="th-TH" sz="2800" spc="-5" dirty="0" smtClean="0">
                <a:latin typeface="TH SarabunPSK"/>
                <a:cs typeface="TH SarabunPSK"/>
              </a:rPr>
              <a:t>ถ</a:t>
            </a:r>
            <a:r>
              <a:rPr lang="th-TH" sz="2800" spc="0" dirty="0" smtClean="0">
                <a:latin typeface="TH SarabunPSK"/>
                <a:cs typeface="TH SarabunPSK"/>
              </a:rPr>
              <a:t>า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10" dirty="0" smtClean="0">
                <a:latin typeface="TH SarabunPSK"/>
                <a:cs typeface="TH SarabunPSK"/>
              </a:rPr>
              <a:t>ีโ</a:t>
            </a:r>
            <a:r>
              <a:rPr lang="th-TH" sz="2800" spc="-5" dirty="0" smtClean="0">
                <a:latin typeface="TH SarabunPSK"/>
                <a:cs typeface="TH SarabunPSK"/>
              </a:rPr>
              <a:t>ท</a:t>
            </a:r>
            <a:r>
              <a:rPr lang="th-TH" sz="2800" spc="0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-5" dirty="0" smtClean="0">
                <a:latin typeface="TH SarabunPSK"/>
                <a:cs typeface="TH SarabunPSK"/>
              </a:rPr>
              <a:t>ัศ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-5" dirty="0" smtClean="0">
                <a:latin typeface="TH SarabunPSK"/>
                <a:cs typeface="TH SarabunPSK"/>
              </a:rPr>
              <a:t></a:t>
            </a:r>
            <a:r>
              <a:rPr lang="th-TH" sz="2800" spc="0" dirty="0" smtClean="0">
                <a:latin typeface="TH SarabunPSK"/>
                <a:cs typeface="TH SarabunPSK"/>
              </a:rPr>
              <a:t>แ</a:t>
            </a:r>
            <a:r>
              <a:rPr lang="th-TH" sz="2800" spc="5" dirty="0" smtClean="0">
                <a:latin typeface="TH SarabunPSK"/>
                <a:cs typeface="TH SarabunPSK"/>
              </a:rPr>
              <a:t>ล</a:t>
            </a:r>
            <a:r>
              <a:rPr lang="th-TH" sz="2800" spc="-5" dirty="0" smtClean="0">
                <a:latin typeface="TH SarabunPSK"/>
                <a:cs typeface="TH SarabunPSK"/>
              </a:rPr>
              <a:t>ะ</a:t>
            </a:r>
            <a:r>
              <a:rPr lang="th-TH" sz="2800" spc="-10" dirty="0" smtClean="0">
                <a:latin typeface="TH SarabunPSK"/>
                <a:cs typeface="TH SarabunPSK"/>
              </a:rPr>
              <a:t>ผ</a:t>
            </a:r>
            <a:r>
              <a:rPr lang="th-TH" sz="2800" spc="-5" dirty="0" smtClean="0">
                <a:latin typeface="TH SarabunPSK"/>
                <a:cs typeface="TH SarabunPSK"/>
              </a:rPr>
              <a:t></a:t>
            </a:r>
            <a:r>
              <a:rPr lang="th-TH" sz="2800" spc="-610" dirty="0" smtClean="0">
                <a:latin typeface="TH SarabunPSK"/>
                <a:cs typeface="TH SarabunPSK"/>
              </a:rPr>
              <a:t>จ</a:t>
            </a:r>
            <a:r>
              <a:rPr lang="th-TH" sz="2800" spc="0" dirty="0" smtClean="0">
                <a:latin typeface="TH SarabunPSK"/>
                <a:cs typeface="TH SarabunPSK"/>
              </a:rPr>
              <a:t>ู </a:t>
            </a:r>
            <a:r>
              <a:rPr lang="th-TH" sz="2800" spc="-110" dirty="0" smtClean="0">
                <a:latin typeface="TH SarabunPSK"/>
                <a:cs typeface="TH SarabunPSK"/>
              </a:rPr>
              <a:t> </a:t>
            </a:r>
            <a:r>
              <a:rPr lang="th-TH" sz="2800" spc="5" dirty="0" smtClean="0">
                <a:latin typeface="TH SarabunPSK"/>
                <a:cs typeface="TH SarabunPSK"/>
              </a:rPr>
              <a:t>ัด</a:t>
            </a:r>
            <a:r>
              <a:rPr lang="th-TH" sz="2800" spc="0" dirty="0" smtClean="0">
                <a:latin typeface="TH SarabunPSK"/>
                <a:cs typeface="TH SarabunPSK"/>
              </a:rPr>
              <a:t>หาราย</a:t>
            </a:r>
            <a:r>
              <a:rPr lang="th-TH" sz="2800" spc="-5" dirty="0" smtClean="0">
                <a:latin typeface="TH SarabunPSK"/>
                <a:cs typeface="TH SarabunPSK"/>
              </a:rPr>
              <a:t>ก</a:t>
            </a:r>
            <a:r>
              <a:rPr lang="th-TH" sz="2800" spc="0" dirty="0" smtClean="0">
                <a:latin typeface="TH SarabunPSK"/>
                <a:cs typeface="TH SarabunPSK"/>
              </a:rPr>
              <a:t>า</a:t>
            </a:r>
            <a:r>
              <a:rPr lang="th-TH" sz="2800" spc="-5" dirty="0" smtClean="0">
                <a:latin typeface="TH SarabunPSK"/>
                <a:cs typeface="TH SarabunPSK"/>
              </a:rPr>
              <a:t>ร</a:t>
            </a:r>
            <a:r>
              <a:rPr lang="th-TH" sz="2800" spc="25" dirty="0" smtClean="0">
                <a:latin typeface="TH SarabunPSK"/>
                <a:cs typeface="TH SarabunPSK"/>
              </a:rPr>
              <a:t> </a:t>
            </a:r>
            <a:r>
              <a:rPr lang="th-TH" sz="2800" spc="0" dirty="0" smtClean="0">
                <a:latin typeface="TH SarabunPSK"/>
                <a:cs typeface="TH SarabunPSK"/>
              </a:rPr>
              <a:t>(3</a:t>
            </a:r>
            <a:r>
              <a:rPr lang="th-TH" sz="2800" spc="-5" dirty="0" smtClean="0">
                <a:latin typeface="TH SarabunPSK"/>
                <a:cs typeface="TH SarabunPSK"/>
              </a:rPr>
              <a:t>)</a:t>
            </a:r>
            <a:r>
              <a:rPr lang="th-TH" sz="2800" spc="20" dirty="0" smtClean="0">
                <a:latin typeface="TH SarabunPSK"/>
                <a:cs typeface="TH SarabunPSK"/>
              </a:rPr>
              <a:t> </a:t>
            </a:r>
            <a:r>
              <a:rPr lang="th-TH" sz="2800" spc="-10" dirty="0" smtClean="0">
                <a:latin typeface="TH SarabunPSK"/>
                <a:cs typeface="TH SarabunPSK"/>
              </a:rPr>
              <a:t>ผู้ให</a:t>
            </a:r>
            <a:r>
              <a:rPr lang="th-TH" sz="2800" spc="5" dirty="0" smtClean="0">
                <a:latin typeface="TH SarabunPSK"/>
                <a:cs typeface="TH SarabunPSK"/>
              </a:rPr>
              <a:t>เ</a:t>
            </a:r>
            <a:r>
              <a:rPr lang="th-TH" sz="2800" spc="-10" dirty="0" smtClean="0">
                <a:latin typeface="TH SarabunPSK"/>
                <a:cs typeface="TH SarabunPSK"/>
              </a:rPr>
              <a:t>ง</a:t>
            </a:r>
            <a:r>
              <a:rPr lang="th-TH" sz="2800" spc="5" dirty="0" smtClean="0">
                <a:latin typeface="TH SarabunPSK"/>
                <a:cs typeface="TH SarabunPSK"/>
              </a:rPr>
              <a:t>ินส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-5" dirty="0" smtClean="0">
                <a:latin typeface="TH SarabunPSK"/>
                <a:cs typeface="TH SarabunPSK"/>
              </a:rPr>
              <a:t>ั</a:t>
            </a:r>
            <a:r>
              <a:rPr lang="th-TH" sz="2800" spc="0" dirty="0" smtClean="0">
                <a:latin typeface="TH SarabunPSK"/>
                <a:cs typeface="TH SarabunPSK"/>
              </a:rPr>
              <a:t>บ</a:t>
            </a:r>
            <a:r>
              <a:rPr lang="th-TH" sz="2800" spc="5" dirty="0" smtClean="0">
                <a:latin typeface="TH SarabunPSK"/>
                <a:cs typeface="TH SarabunPSK"/>
              </a:rPr>
              <a:t>ส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5" dirty="0" smtClean="0">
                <a:latin typeface="TH SarabunPSK"/>
                <a:cs typeface="TH SarabunPSK"/>
              </a:rPr>
              <a:t>ุน</a:t>
            </a:r>
            <a:r>
              <a:rPr lang="th-TH" sz="2800" spc="-5" dirty="0" smtClean="0">
                <a:latin typeface="TH SarabunPSK"/>
                <a:cs typeface="TH SarabunPSK"/>
              </a:rPr>
              <a:t>ก</a:t>
            </a:r>
            <a:r>
              <a:rPr lang="th-TH" sz="2800" spc="0" dirty="0" smtClean="0">
                <a:latin typeface="TH SarabunPSK"/>
                <a:cs typeface="TH SarabunPSK"/>
              </a:rPr>
              <a:t>าร</a:t>
            </a:r>
            <a:r>
              <a:rPr lang="th-TH" sz="2800" spc="-10" dirty="0" smtClean="0">
                <a:latin typeface="TH SarabunPSK"/>
                <a:cs typeface="TH SarabunPSK"/>
              </a:rPr>
              <a:t>จ</a:t>
            </a:r>
            <a:r>
              <a:rPr lang="th-TH" sz="2800" spc="-5" dirty="0" smtClean="0">
                <a:latin typeface="TH SarabunPSK"/>
                <a:cs typeface="TH SarabunPSK"/>
              </a:rPr>
              <a:t>ั</a:t>
            </a:r>
            <a:r>
              <a:rPr lang="th-TH" sz="2800" spc="0" dirty="0" smtClean="0">
                <a:latin typeface="TH SarabunPSK"/>
                <a:cs typeface="TH SarabunPSK"/>
              </a:rPr>
              <a:t>ดราย</a:t>
            </a:r>
            <a:r>
              <a:rPr lang="th-TH" sz="2800" spc="-5" dirty="0" smtClean="0">
                <a:latin typeface="TH SarabunPSK"/>
                <a:cs typeface="TH SarabunPSK"/>
              </a:rPr>
              <a:t>ก</a:t>
            </a:r>
            <a:r>
              <a:rPr lang="th-TH" sz="2800" spc="0" dirty="0" smtClean="0">
                <a:latin typeface="TH SarabunPSK"/>
                <a:cs typeface="TH SarabunPSK"/>
              </a:rPr>
              <a:t>ารแ</a:t>
            </a:r>
            <a:r>
              <a:rPr lang="th-TH" sz="2800" spc="5" dirty="0" smtClean="0">
                <a:latin typeface="TH SarabunPSK"/>
                <a:cs typeface="TH SarabunPSK"/>
              </a:rPr>
              <a:t>ล</a:t>
            </a:r>
            <a:r>
              <a:rPr lang="th-TH" sz="2800" spc="-10" dirty="0" smtClean="0">
                <a:latin typeface="TH SarabunPSK"/>
                <a:cs typeface="TH SarabunPSK"/>
              </a:rPr>
              <a:t>ะ</a:t>
            </a:r>
            <a:r>
              <a:rPr lang="th-TH" sz="2800" spc="20" dirty="0" smtClean="0">
                <a:latin typeface="TH SarabunPSK"/>
                <a:cs typeface="TH SarabunPSK"/>
              </a:rPr>
              <a:t> </a:t>
            </a:r>
            <a:r>
              <a:rPr lang="th-TH" sz="2800" spc="0" dirty="0" smtClean="0">
                <a:latin typeface="TH SarabunPSK"/>
                <a:cs typeface="TH SarabunPSK"/>
              </a:rPr>
              <a:t>(4</a:t>
            </a:r>
            <a:r>
              <a:rPr lang="th-TH" sz="2800" spc="-5" dirty="0" smtClean="0">
                <a:latin typeface="TH SarabunPSK"/>
                <a:cs typeface="TH SarabunPSK"/>
              </a:rPr>
              <a:t>)</a:t>
            </a:r>
            <a:r>
              <a:rPr lang="th-TH" sz="2800" spc="20" dirty="0" smtClean="0">
                <a:latin typeface="TH SarabunPSK"/>
                <a:cs typeface="TH SarabunPSK"/>
              </a:rPr>
              <a:t> </a:t>
            </a:r>
            <a:r>
              <a:rPr lang="th-TH" sz="2800" spc="-10" dirty="0" smtClean="0">
                <a:latin typeface="TH SarabunPSK"/>
                <a:cs typeface="TH SarabunPSK"/>
              </a:rPr>
              <a:t>ผ</a:t>
            </a:r>
            <a:r>
              <a:rPr lang="th-TH" sz="2800" spc="-5" dirty="0" smtClean="0">
                <a:latin typeface="TH SarabunPSK"/>
                <a:cs typeface="TH SarabunPSK"/>
              </a:rPr>
              <a:t></a:t>
            </a:r>
            <a:r>
              <a:rPr lang="th-TH" sz="2800" spc="-630" dirty="0" smtClean="0">
                <a:latin typeface="TH SarabunPSK"/>
                <a:cs typeface="TH SarabunPSK"/>
              </a:rPr>
              <a:t>ช</a:t>
            </a:r>
            <a:r>
              <a:rPr lang="th-TH" sz="2800" spc="0" dirty="0" smtClean="0">
                <a:latin typeface="TH SarabunPSK"/>
                <a:cs typeface="TH SarabunPSK"/>
              </a:rPr>
              <a:t>ู </a:t>
            </a:r>
            <a:r>
              <a:rPr lang="th-TH" sz="2800" spc="-75" dirty="0" smtClean="0">
                <a:latin typeface="TH SarabunPSK"/>
                <a:cs typeface="TH SarabunPSK"/>
              </a:rPr>
              <a:t> </a:t>
            </a:r>
            <a:r>
              <a:rPr lang="th-TH" sz="2800" spc="-10" dirty="0">
                <a:latin typeface="TH SarabunPSK"/>
                <a:cs typeface="TH SarabunPSK"/>
              </a:rPr>
              <a:t>ม</a:t>
            </a:r>
            <a:r>
              <a:rPr lang="th-TH" sz="2800" spc="0" dirty="0" smtClean="0">
                <a:latin typeface="TH SarabunPSK"/>
                <a:cs typeface="TH SarabunPSK"/>
              </a:rPr>
              <a:t>โ</a:t>
            </a:r>
            <a:r>
              <a:rPr lang="th-TH" sz="2800" spc="-5" dirty="0" smtClean="0">
                <a:latin typeface="TH SarabunPSK"/>
                <a:cs typeface="TH SarabunPSK"/>
              </a:rPr>
              <a:t>ดยผูเลน</a:t>
            </a:r>
            <a:r>
              <a:rPr lang="th-TH" sz="2800" spc="-15" dirty="0" smtClean="0">
                <a:latin typeface="TH SarabunPSK"/>
                <a:cs typeface="TH SarabunPSK"/>
              </a:rPr>
              <a:t>แ</a:t>
            </a:r>
            <a:r>
              <a:rPr lang="th-TH" sz="2800" spc="-5" dirty="0" smtClean="0">
                <a:latin typeface="TH SarabunPSK"/>
                <a:cs typeface="TH SarabunPSK"/>
              </a:rPr>
              <a:t>ตล</a:t>
            </a:r>
            <a:r>
              <a:rPr lang="th-TH" sz="2800" spc="-20" dirty="0" smtClean="0">
                <a:latin typeface="TH SarabunPSK"/>
                <a:cs typeface="TH SarabunPSK"/>
              </a:rPr>
              <a:t>ะ</a:t>
            </a:r>
            <a:r>
              <a:rPr lang="th-TH" sz="2800" spc="-5" dirty="0" smtClean="0">
                <a:latin typeface="TH SarabunPSK"/>
                <a:cs typeface="TH SarabunPSK"/>
              </a:rPr>
              <a:t>ตัว</a:t>
            </a:r>
            <a:r>
              <a:rPr lang="th-TH" sz="2800" spc="-15" dirty="0" smtClean="0">
                <a:latin typeface="TH SarabunPSK"/>
                <a:cs typeface="TH SarabunPSK"/>
              </a:rPr>
              <a:t>ม</a:t>
            </a:r>
            <a:r>
              <a:rPr lang="th-TH" sz="2800" spc="-5" dirty="0" smtClean="0">
                <a:latin typeface="TH SarabunPSK"/>
                <a:cs typeface="TH SarabunPSK"/>
              </a:rPr>
              <a:t>ีบ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-10" dirty="0" smtClean="0">
                <a:latin typeface="TH SarabunPSK"/>
                <a:cs typeface="TH SarabunPSK"/>
              </a:rPr>
              <a:t>บา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-5" dirty="0" smtClean="0">
                <a:latin typeface="TH SarabunPSK"/>
                <a:cs typeface="TH SarabunPSK"/>
              </a:rPr>
              <a:t>ต</a:t>
            </a:r>
            <a:r>
              <a:rPr lang="th-TH" sz="2800" spc="-20" dirty="0" smtClean="0">
                <a:latin typeface="TH SarabunPSK"/>
                <a:cs typeface="TH SarabunPSK"/>
              </a:rPr>
              <a:t>อ</a:t>
            </a:r>
            <a:r>
              <a:rPr lang="th-TH" sz="2800" spc="-5" dirty="0" smtClean="0">
                <a:latin typeface="TH SarabunPSK"/>
                <a:cs typeface="TH SarabunPSK"/>
              </a:rPr>
              <a:t>ธุร</a:t>
            </a:r>
            <a:r>
              <a:rPr lang="th-TH" sz="2800" spc="-15" dirty="0" smtClean="0">
                <a:latin typeface="TH SarabunPSK"/>
                <a:cs typeface="TH SarabunPSK"/>
              </a:rPr>
              <a:t>ก</a:t>
            </a:r>
            <a:r>
              <a:rPr lang="th-TH" sz="2800" spc="-5" dirty="0" smtClean="0">
                <a:latin typeface="TH SarabunPSK"/>
                <a:cs typeface="TH SarabunPSK"/>
              </a:rPr>
              <a:t>ิจ</a:t>
            </a:r>
            <a:r>
              <a:rPr lang="th-TH" sz="2800" spc="0" dirty="0" smtClean="0">
                <a:latin typeface="TH SarabunPSK"/>
                <a:cs typeface="TH SarabunPSK"/>
              </a:rPr>
              <a:t>โ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-5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0" dirty="0" smtClean="0">
                <a:latin typeface="TH SarabunPSK"/>
                <a:cs typeface="TH SarabunPSK"/>
              </a:rPr>
              <a:t>ั</a:t>
            </a:r>
            <a:r>
              <a:rPr lang="th-TH" sz="2800" spc="-15" dirty="0" smtClean="0">
                <a:latin typeface="TH SarabunPSK"/>
                <a:cs typeface="TH SarabunPSK"/>
              </a:rPr>
              <a:t>ศ</a:t>
            </a:r>
            <a:r>
              <a:rPr lang="th-TH" sz="2800" spc="-5" dirty="0" smtClean="0">
                <a:latin typeface="TH SarabunPSK"/>
                <a:cs typeface="TH SarabunPSK"/>
              </a:rPr>
              <a:t>น</a:t>
            </a:r>
            <a:r>
              <a:rPr lang="th-TH" sz="2800" spc="10" dirty="0" smtClean="0">
                <a:latin typeface="TH SarabunPSK"/>
                <a:cs typeface="TH SarabunPSK"/>
              </a:rPr>
              <a:t> </a:t>
            </a:r>
            <a:r>
              <a:rPr lang="th-TH" sz="2800" spc="-5" dirty="0" smtClean="0">
                <a:latin typeface="TH SarabunPSK"/>
                <a:cs typeface="TH SarabunPSK"/>
              </a:rPr>
              <a:t>ดั</a:t>
            </a:r>
            <a:r>
              <a:rPr lang="th-TH" sz="2800" spc="-10" dirty="0" smtClean="0">
                <a:latin typeface="TH SarabunPSK"/>
                <a:cs typeface="TH SarabunPSK"/>
              </a:rPr>
              <a:t>ง</a:t>
            </a:r>
            <a:r>
              <a:rPr lang="th-TH" sz="2800" spc="-5" dirty="0" smtClean="0">
                <a:latin typeface="TH SarabunPSK"/>
                <a:cs typeface="TH SarabunPSK"/>
              </a:rPr>
              <a:t>นี้ </a:t>
            </a:r>
            <a:r>
              <a:rPr lang="th-TH" sz="2800" spc="-10" dirty="0" smtClean="0">
                <a:latin typeface="TH SarabunPSK"/>
                <a:cs typeface="TH SarabunPSK"/>
              </a:rPr>
              <a:t>(</a:t>
            </a:r>
            <a:r>
              <a:rPr lang="th-TH" sz="2800" spc="-15" dirty="0" smtClean="0">
                <a:latin typeface="TH SarabunPSK"/>
                <a:cs typeface="TH SarabunPSK"/>
              </a:rPr>
              <a:t>ศ</a:t>
            </a:r>
            <a:r>
              <a:rPr lang="th-TH" sz="2800" spc="-5" dirty="0" smtClean="0">
                <a:latin typeface="TH SarabunPSK"/>
                <a:cs typeface="TH SarabunPSK"/>
              </a:rPr>
              <a:t>ิริ</a:t>
            </a:r>
            <a:r>
              <a:rPr lang="th-TH" sz="2800" spc="-15" dirty="0" smtClean="0">
                <a:latin typeface="TH SarabunPSK"/>
                <a:cs typeface="TH SarabunPSK"/>
              </a:rPr>
              <a:t>ม</a:t>
            </a:r>
            <a:r>
              <a:rPr lang="th-TH" sz="2800" spc="-5" dirty="0" smtClean="0">
                <a:latin typeface="TH SarabunPSK"/>
                <a:cs typeface="TH SarabunPSK"/>
              </a:rPr>
              <a:t>ิตร </a:t>
            </a:r>
            <a:r>
              <a:rPr lang="th-TH" sz="2800" spc="-10" dirty="0" smtClean="0">
                <a:latin typeface="TH SarabunPSK"/>
                <a:cs typeface="TH SarabunPSK"/>
              </a:rPr>
              <a:t>ปร</a:t>
            </a:r>
            <a:r>
              <a:rPr lang="th-TH" sz="2800" spc="-20" dirty="0" smtClean="0">
                <a:latin typeface="TH SarabunPSK"/>
                <a:cs typeface="TH SarabunPSK"/>
              </a:rPr>
              <a:t>ะพ</a:t>
            </a:r>
            <a:r>
              <a:rPr lang="th-TH" sz="2800" spc="-5" dirty="0" smtClean="0">
                <a:latin typeface="TH SarabunPSK"/>
                <a:cs typeface="TH SarabunPSK"/>
              </a:rPr>
              <a:t>ันธ</a:t>
            </a:r>
            <a:r>
              <a:rPr lang="th-TH" sz="2800" spc="0" dirty="0" smtClean="0">
                <a:latin typeface="TH SarabunPSK"/>
                <a:cs typeface="TH SarabunPSK"/>
              </a:rPr>
              <a:t></a:t>
            </a:r>
            <a:r>
              <a:rPr lang="th-TH" sz="2800" spc="-5" dirty="0" smtClean="0">
                <a:latin typeface="TH SarabunPSK"/>
                <a:cs typeface="TH SarabunPSK"/>
              </a:rPr>
              <a:t>ธุร</a:t>
            </a:r>
            <a:r>
              <a:rPr lang="th-TH" sz="2800" spc="-15" dirty="0" smtClean="0">
                <a:latin typeface="TH SarabunPSK"/>
                <a:cs typeface="TH SarabunPSK"/>
              </a:rPr>
              <a:t>ก</a:t>
            </a:r>
            <a:r>
              <a:rPr lang="th-TH" sz="2800" spc="-5" dirty="0" smtClean="0">
                <a:latin typeface="TH SarabunPSK"/>
                <a:cs typeface="TH SarabunPSK"/>
              </a:rPr>
              <a:t>ิจ,</a:t>
            </a:r>
            <a:r>
              <a:rPr lang="th-TH" sz="2800" spc="15" dirty="0" smtClean="0">
                <a:latin typeface="TH SarabunPSK"/>
                <a:cs typeface="TH SarabunPSK"/>
              </a:rPr>
              <a:t> 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0" dirty="0" smtClean="0">
                <a:latin typeface="TH SarabunPSK"/>
                <a:cs typeface="TH SarabunPSK"/>
              </a:rPr>
              <a:t>.</a:t>
            </a:r>
            <a:r>
              <a:rPr lang="th-TH" sz="2800" spc="-15" dirty="0" smtClean="0">
                <a:latin typeface="TH SarabunPSK"/>
                <a:cs typeface="TH SarabunPSK"/>
              </a:rPr>
              <a:t>379</a:t>
            </a:r>
            <a:r>
              <a:rPr lang="th-TH" sz="2800" spc="-5" dirty="0" smtClean="0">
                <a:latin typeface="TH SarabunPSK"/>
                <a:cs typeface="TH SarabunPSK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h-TH" sz="2800" b="1" spc="-5" dirty="0">
                <a:latin typeface="TH SarabunPSK"/>
                <a:cs typeface="TH SarabunPSK"/>
              </a:rPr>
              <a:t>	</a:t>
            </a:r>
            <a:r>
              <a:rPr lang="th-TH" b="1" spc="-15" dirty="0" smtClean="0">
                <a:latin typeface="TH SarabunPSK"/>
                <a:cs typeface="TH SarabunPSK"/>
              </a:rPr>
              <a:t>2</a:t>
            </a:r>
            <a:r>
              <a:rPr lang="th-TH" b="1" spc="-5" dirty="0" smtClean="0">
                <a:latin typeface="TH SarabunPSK"/>
                <a:cs typeface="TH SarabunPSK"/>
              </a:rPr>
              <a:t>.1 </a:t>
            </a:r>
            <a:r>
              <a:rPr lang="th-TH" b="1" spc="5" dirty="0" smtClean="0">
                <a:latin typeface="TH SarabunPSK"/>
                <a:cs typeface="TH SarabunPSK"/>
              </a:rPr>
              <a:t> </a:t>
            </a:r>
            <a:r>
              <a:rPr lang="th-TH" b="1" spc="-15" dirty="0" smtClean="0">
                <a:latin typeface="TH SarabunPSK"/>
                <a:cs typeface="TH SarabunPSK"/>
              </a:rPr>
              <a:t>ผ</a:t>
            </a:r>
            <a:r>
              <a:rPr lang="th-TH" b="1" spc="0" dirty="0" smtClean="0">
                <a:latin typeface="TH SarabunPSK"/>
                <a:cs typeface="TH SarabunPSK"/>
              </a:rPr>
              <a:t>ู</a:t>
            </a:r>
            <a:r>
              <a:rPr lang="th-TH" b="1" spc="-15" dirty="0" smtClean="0">
                <a:latin typeface="TH SarabunPSK"/>
                <a:cs typeface="TH SarabunPSK"/>
              </a:rPr>
              <a:t>ป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ก</a:t>
            </a:r>
            <a:r>
              <a:rPr lang="th-TH" b="1" spc="-15" dirty="0" smtClean="0">
                <a:latin typeface="TH SarabunPSK"/>
                <a:cs typeface="TH SarabunPSK"/>
              </a:rPr>
              <a:t>อบ</a:t>
            </a:r>
            <a:r>
              <a:rPr lang="th-TH" b="1" spc="-5" dirty="0" smtClean="0">
                <a:latin typeface="TH SarabunPSK"/>
                <a:cs typeface="TH SarabunPSK"/>
              </a:rPr>
              <a:t>การดานเ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10" dirty="0" smtClean="0">
                <a:latin typeface="TH SarabunPSK"/>
                <a:cs typeface="TH SarabunPSK"/>
              </a:rPr>
              <a:t>ค</a:t>
            </a:r>
            <a:r>
              <a:rPr lang="th-TH" b="1" spc="0" dirty="0" smtClean="0">
                <a:latin typeface="TH SarabunPSK"/>
                <a:cs typeface="TH SarabunPSK"/>
              </a:rPr>
              <a:t>โ</a:t>
            </a:r>
            <a:r>
              <a:rPr lang="th-TH" b="1" spc="-5" dirty="0" smtClean="0">
                <a:latin typeface="TH SarabunPSK"/>
                <a:cs typeface="TH SarabunPSK"/>
              </a:rPr>
              <a:t>น</a:t>
            </a:r>
            <a:r>
              <a:rPr lang="th-TH" b="1" spc="0" dirty="0" smtClean="0">
                <a:latin typeface="TH SarabunPSK"/>
                <a:cs typeface="TH SarabunPSK"/>
              </a:rPr>
              <a:t>โ</a:t>
            </a:r>
            <a:r>
              <a:rPr lang="th-TH" b="1" spc="-15" dirty="0" smtClean="0">
                <a:latin typeface="TH SarabunPSK"/>
                <a:cs typeface="TH SarabunPSK"/>
              </a:rPr>
              <a:t>ลย</a:t>
            </a:r>
            <a:r>
              <a:rPr lang="th-TH" b="1" spc="0" dirty="0" smtClean="0">
                <a:latin typeface="TH SarabunPSK"/>
                <a:cs typeface="TH SarabunPSK"/>
              </a:rPr>
              <a:t>ีโ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5" dirty="0" smtClean="0">
                <a:latin typeface="TH SarabunPSK"/>
                <a:cs typeface="TH SarabunPSK"/>
              </a:rPr>
              <a:t>ัศน</a:t>
            </a:r>
            <a:r>
              <a:rPr lang="th-TH" b="1" spc="0" dirty="0" smtClean="0">
                <a:latin typeface="TH SarabunPSK"/>
                <a:cs typeface="TH SarabunPSK"/>
              </a:rPr>
              <a:t>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8415" indent="0" algn="just">
              <a:lnSpc>
                <a:spcPct val="108100"/>
              </a:lnSpc>
              <a:spcBef>
                <a:spcPts val="10"/>
              </a:spcBef>
              <a:buNone/>
            </a:pP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ทค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0" dirty="0" smtClean="0">
                <a:latin typeface="TH SarabunPSK"/>
                <a:cs typeface="TH SarabunPSK"/>
              </a:rPr>
              <a:t>ลยี</a:t>
            </a:r>
            <a:r>
              <a:rPr lang="th-TH" spc="-385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ทัศน์เปลี่ยน</a:t>
            </a:r>
            <a:r>
              <a:rPr lang="th-TH" spc="0" dirty="0" smtClean="0">
                <a:latin typeface="TH SarabunPSK"/>
                <a:cs typeface="TH SarabunPSK"/>
              </a:rPr>
              <a:t>แป</a:t>
            </a:r>
            <a:r>
              <a:rPr lang="th-TH" spc="5" dirty="0" smtClean="0">
                <a:latin typeface="TH SarabunPSK"/>
                <a:cs typeface="TH SarabunPSK"/>
              </a:rPr>
              <a:t>ลง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ู่ตลาดเวลาตั้งแต่เ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บบ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แบบจานห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ุ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เปลี่ยนมาเป็นแบบ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ล็อก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เปนร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บบ</a:t>
            </a:r>
            <a:r>
              <a:rPr lang="th-TH" spc="-15" dirty="0" smtClean="0">
                <a:latin typeface="TH SarabunPSK"/>
                <a:cs typeface="TH SarabunPSK"/>
              </a:rPr>
              <a:t>ดิจิทัลในปัจจุบัน 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10" dirty="0" smtClean="0">
                <a:latin typeface="TH SarabunPSK"/>
                <a:cs typeface="TH SarabunPSK"/>
              </a:rPr>
              <a:t>โท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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กิจที่เติบโตมาคู่กันกับก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โท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ศน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พ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15" dirty="0" smtClean="0">
                <a:latin typeface="TH SarabunPSK"/>
                <a:cs typeface="TH SarabunPSK"/>
              </a:rPr>
              <a:t>ช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10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น ต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ัย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ุป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0" dirty="0" smtClean="0">
                <a:latin typeface="TH SarabunPSK"/>
                <a:cs typeface="TH SarabunPSK"/>
              </a:rPr>
              <a:t>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ด้านอิเล็กทรอน</a:t>
            </a:r>
            <a:r>
              <a:rPr lang="th-TH" dirty="0" smtClean="0">
                <a:latin typeface="TH SarabunPSK"/>
                <a:cs typeface="TH SarabunPSK"/>
              </a:rPr>
              <a:t>ิกส์ ผู้ป</a:t>
            </a:r>
            <a:r>
              <a:rPr lang="th-TH" spc="-5" dirty="0" smtClean="0">
                <a:latin typeface="TH SarabunPSK"/>
                <a:cs typeface="TH SarabunPSK"/>
              </a:rPr>
              <a:t>ระกอ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านเ</a:t>
            </a:r>
            <a:r>
              <a:rPr lang="th-TH" spc="-5" dirty="0" smtClean="0">
                <a:latin typeface="TH SarabunPSK"/>
                <a:cs typeface="TH SarabunPSK"/>
              </a:rPr>
              <a:t>ทค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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ึ</a:t>
            </a:r>
            <a:r>
              <a:rPr lang="th-TH" spc="5" dirty="0" smtClean="0">
                <a:latin typeface="TH SarabunPSK"/>
                <a:cs typeface="TH SarabunPSK"/>
              </a:rPr>
              <a:t>งเ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10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นปร</a:t>
            </a:r>
            <a:r>
              <a:rPr lang="th-TH" spc="-5" dirty="0" smtClean="0">
                <a:latin typeface="TH SarabunPSK"/>
                <a:cs typeface="TH SarabunPSK"/>
              </a:rPr>
              <a:t>ะกอ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ญ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-1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ัฒนาธุร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ิจ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ั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น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>
              <a:lnSpc>
                <a:spcPct val="100000"/>
              </a:lnSpc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40485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หัวข้อเนื้อหา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b="1" spc="-10" dirty="0" smtClean="0">
                <a:latin typeface="TH SarabunPSK"/>
                <a:cs typeface="TH SarabunPSK"/>
              </a:rPr>
              <a:t>ธุรกิจวิทยุกระจายเสียง</a:t>
            </a:r>
          </a:p>
          <a:p>
            <a:pPr lvl="0"/>
            <a:r>
              <a:rPr lang="th-TH" b="1" dirty="0" smtClean="0"/>
              <a:t>ประวัติพัฒนาการของวทิทยุกระจายเสียงในประเทศไทย</a:t>
            </a:r>
          </a:p>
          <a:p>
            <a:pPr lvl="0"/>
            <a:r>
              <a:rPr lang="th-TH" b="1" dirty="0" smtClean="0"/>
              <a:t>นโยบาย</a:t>
            </a:r>
            <a:r>
              <a:rPr lang="th-TH" b="1" dirty="0"/>
              <a:t>ทางด้านสื่อในประเทศไทยในปัจจุบัน</a:t>
            </a:r>
            <a:endParaRPr lang="en-US" b="1" dirty="0"/>
          </a:p>
          <a:p>
            <a:pPr lvl="0"/>
            <a:r>
              <a:rPr lang="th-TH" b="1" dirty="0"/>
              <a:t>หน่วยงานรัฐที่ให้การสนับสนุนสื่อใหม่ในปัจจุบัน</a:t>
            </a:r>
            <a:endParaRPr lang="en-US" b="1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042756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b="1" spc="-15" dirty="0" smtClean="0">
                <a:latin typeface="TH SarabunPSK"/>
                <a:cs typeface="TH SarabunPSK"/>
              </a:rPr>
              <a:t>2</a:t>
            </a:r>
            <a:r>
              <a:rPr lang="th-TH" b="1" spc="-5" dirty="0" smtClean="0">
                <a:latin typeface="TH SarabunPSK"/>
                <a:cs typeface="TH SarabunPSK"/>
              </a:rPr>
              <a:t>.2 </a:t>
            </a:r>
            <a:r>
              <a:rPr lang="th-TH" b="1" spc="5" dirty="0" smtClean="0">
                <a:latin typeface="TH SarabunPSK"/>
                <a:cs typeface="TH SarabunPSK"/>
              </a:rPr>
              <a:t> 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-10" dirty="0" smtClean="0">
                <a:latin typeface="TH SarabunPSK"/>
                <a:cs typeface="TH SarabunPSK"/>
              </a:rPr>
              <a:t>ถา</a:t>
            </a:r>
            <a:r>
              <a:rPr lang="th-TH" b="1" spc="-5" dirty="0" smtClean="0">
                <a:latin typeface="TH SarabunPSK"/>
                <a:cs typeface="TH SarabunPSK"/>
              </a:rPr>
              <a:t>น</a:t>
            </a:r>
            <a:r>
              <a:rPr lang="th-TH" b="1" spc="0" dirty="0" smtClean="0">
                <a:latin typeface="TH SarabunPSK"/>
                <a:cs typeface="TH SarabunPSK"/>
              </a:rPr>
              <a:t>ีโ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5" dirty="0" smtClean="0">
                <a:latin typeface="TH SarabunPSK"/>
                <a:cs typeface="TH SarabunPSK"/>
              </a:rPr>
              <a:t>ัศน</a:t>
            </a:r>
            <a:r>
              <a:rPr lang="th-TH" b="1" spc="0" dirty="0" smtClean="0">
                <a:latin typeface="TH SarabunPSK"/>
                <a:cs typeface="TH SarabunPSK"/>
              </a:rPr>
              <a:t></a:t>
            </a:r>
            <a:r>
              <a:rPr lang="th-TH" b="1" spc="-5" dirty="0" smtClean="0">
                <a:latin typeface="TH SarabunPSK"/>
                <a:cs typeface="TH SarabunPSK"/>
              </a:rPr>
              <a:t>แ</a:t>
            </a:r>
            <a:r>
              <a:rPr lang="th-TH" b="1" spc="-15" dirty="0" smtClean="0">
                <a:latin typeface="TH SarabunPSK"/>
                <a:cs typeface="TH SarabunPSK"/>
              </a:rPr>
              <a:t>ละ</a:t>
            </a:r>
            <a:r>
              <a:rPr lang="th-TH" b="1" spc="-5" dirty="0" smtClean="0">
                <a:latin typeface="TH SarabunPSK"/>
                <a:cs typeface="TH SarabunPSK"/>
              </a:rPr>
              <a:t>ผูจัด</a:t>
            </a:r>
            <a:r>
              <a:rPr lang="th-TH" b="1" spc="-15" dirty="0" smtClean="0">
                <a:latin typeface="TH SarabunPSK"/>
                <a:cs typeface="TH SarabunPSK"/>
              </a:rPr>
              <a:t>ห</a:t>
            </a:r>
            <a:r>
              <a:rPr lang="th-TH" b="1" spc="-10" dirty="0" smtClean="0">
                <a:latin typeface="TH SarabunPSK"/>
                <a:cs typeface="TH SarabunPSK"/>
              </a:rPr>
              <a:t>ารา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การ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7145" indent="0" algn="thaiDist">
              <a:lnSpc>
                <a:spcPct val="108300"/>
              </a:lnSpc>
              <a:buNone/>
            </a:pPr>
            <a:r>
              <a:rPr lang="th-TH" spc="15" dirty="0" smtClean="0">
                <a:latin typeface="TH SarabunPSK"/>
                <a:cs typeface="TH SarabunPSK"/>
              </a:rPr>
              <a:t>	ส</a:t>
            </a:r>
            <a:r>
              <a:rPr lang="th-TH" spc="20" dirty="0" smtClean="0">
                <a:latin typeface="TH SarabunPSK"/>
                <a:cs typeface="TH SarabunPSK"/>
              </a:rPr>
              <a:t>ถ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35" dirty="0" smtClean="0">
                <a:latin typeface="TH SarabunPSK"/>
                <a:cs typeface="TH SarabunPSK"/>
              </a:rPr>
              <a:t>โ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0" dirty="0" smtClean="0">
                <a:latin typeface="TH SarabunPSK"/>
                <a:cs typeface="TH SarabunPSK"/>
              </a:rPr>
              <a:t>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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ภ</a:t>
            </a:r>
            <a:r>
              <a:rPr lang="th-TH" spc="25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25" dirty="0" smtClean="0">
                <a:latin typeface="TH SarabunPSK"/>
                <a:cs typeface="TH SarabunPSK"/>
              </a:rPr>
              <a:t>จห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ัก</a:t>
            </a:r>
            <a:r>
              <a:rPr lang="th-TH" spc="25" dirty="0" smtClean="0">
                <a:latin typeface="TH SarabunPSK"/>
                <a:cs typeface="TH SarabunPSK"/>
              </a:rPr>
              <a:t>ใ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15" dirty="0" smtClean="0">
                <a:latin typeface="TH SarabunPSK"/>
                <a:cs typeface="TH SarabunPSK"/>
              </a:rPr>
              <a:t>ัด</a:t>
            </a:r>
            <a:r>
              <a:rPr lang="th-TH" spc="25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25" dirty="0" smtClean="0">
                <a:latin typeface="TH SarabunPSK"/>
                <a:cs typeface="TH SarabunPSK"/>
              </a:rPr>
              <a:t>ผ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ตส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2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ิม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5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20" dirty="0" smtClean="0">
                <a:latin typeface="TH SarabunPSK"/>
                <a:cs typeface="TH SarabunPSK"/>
              </a:rPr>
              <a:t>้อ</a:t>
            </a:r>
            <a:r>
              <a:rPr lang="th-TH" spc="10" dirty="0" smtClean="0">
                <a:latin typeface="TH SarabunPSK"/>
                <a:cs typeface="TH SarabunPSK"/>
              </a:rPr>
              <a:t>ข</a:t>
            </a:r>
            <a:r>
              <a:rPr lang="th-TH" spc="25" dirty="0" smtClean="0">
                <a:latin typeface="TH SarabunPSK"/>
                <a:cs typeface="TH SarabunPSK"/>
              </a:rPr>
              <a:t>าย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3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25" dirty="0" smtClean="0">
                <a:latin typeface="TH SarabunPSK"/>
                <a:cs typeface="TH SarabunPSK"/>
              </a:rPr>
              <a:t>ป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25" dirty="0" smtClean="0">
                <a:latin typeface="TH SarabunPSK"/>
                <a:cs typeface="TH SarabunPSK"/>
              </a:rPr>
              <a:t>นร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5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7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25" dirty="0" smtClean="0">
                <a:latin typeface="TH SarabunPSK"/>
                <a:cs typeface="TH SarabunPSK"/>
              </a:rPr>
              <a:t>ด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ง ร</a:t>
            </a:r>
            <a:r>
              <a:rPr lang="th-TH" spc="-10" dirty="0" smtClean="0">
                <a:latin typeface="TH SarabunPSK"/>
                <a:cs typeface="TH SarabunPSK"/>
              </a:rPr>
              <a:t>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 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นํ</a:t>
            </a:r>
            <a:r>
              <a:rPr lang="th-TH" spc="-10" dirty="0" smtClean="0">
                <a:latin typeface="TH SarabunPSK"/>
                <a:cs typeface="TH SarabunPSK"/>
              </a:rPr>
              <a:t>าเสน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ออ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เป</a:t>
            </a:r>
            <a:r>
              <a:rPr lang="th-TH" spc="-20" dirty="0" smtClean="0">
                <a:latin typeface="TH SarabunPSK"/>
                <a:cs typeface="TH SarabunPSK"/>
              </a:rPr>
              <a:t></a:t>
            </a:r>
            <a:r>
              <a:rPr lang="th-TH" spc="-10" dirty="0" smtClean="0">
                <a:latin typeface="TH SarabunPSK"/>
                <a:cs typeface="TH SarabunPSK"/>
              </a:rPr>
              <a:t>นปร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จํา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ุ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น ส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10" dirty="0" smtClean="0">
                <a:latin typeface="TH SarabunPSK"/>
                <a:cs typeface="TH SarabunPSK"/>
              </a:rPr>
              <a:t>าน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ึ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เป</a:t>
            </a:r>
            <a:r>
              <a:rPr lang="th-TH" spc="-5" dirty="0" smtClean="0">
                <a:latin typeface="TH SarabunPSK"/>
                <a:cs typeface="TH SarabunPSK"/>
              </a:rPr>
              <a:t>รี</a:t>
            </a:r>
            <a:r>
              <a:rPr lang="th-TH" spc="0" dirty="0" smtClean="0">
                <a:latin typeface="TH SarabunPSK"/>
                <a:cs typeface="TH SarabunPSK"/>
              </a:rPr>
              <a:t>ยบเห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1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นต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0" dirty="0" smtClean="0">
                <a:latin typeface="TH SarabunPSK"/>
                <a:cs typeface="TH SarabunPSK"/>
              </a:rPr>
              <a:t>าด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พื</a:t>
            </a:r>
            <a:r>
              <a:rPr lang="th-TH" spc="-5" dirty="0" smtClean="0">
                <a:latin typeface="TH SarabunPSK"/>
                <a:cs typeface="TH SarabunPSK"/>
              </a:rPr>
              <a:t>้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ห </a:t>
            </a:r>
            <a:r>
              <a:rPr lang="th-TH" spc="20" dirty="0" smtClean="0">
                <a:latin typeface="TH SarabunPSK"/>
                <a:cs typeface="TH SarabunPSK"/>
              </a:rPr>
              <a:t>“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25" dirty="0" smtClean="0">
                <a:latin typeface="TH SarabunPSK"/>
                <a:cs typeface="TH SarabunPSK"/>
              </a:rPr>
              <a:t>ย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40" dirty="0" smtClean="0">
                <a:latin typeface="TH SarabunPSK"/>
                <a:cs typeface="TH SarabunPSK"/>
              </a:rPr>
              <a:t>ร</a:t>
            </a:r>
            <a:r>
              <a:rPr lang="th-TH" spc="35" dirty="0" smtClean="0">
                <a:latin typeface="TH SarabunPSK"/>
                <a:cs typeface="TH SarabunPSK"/>
              </a:rPr>
              <a:t>โท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30" dirty="0" smtClean="0">
                <a:latin typeface="TH SarabunPSK"/>
                <a:cs typeface="TH SarabunPSK"/>
              </a:rPr>
              <a:t>ั</a:t>
            </a:r>
            <a:r>
              <a:rPr lang="th-TH" spc="20" dirty="0" smtClean="0">
                <a:latin typeface="TH SarabunPSK"/>
                <a:cs typeface="TH SarabunPSK"/>
              </a:rPr>
              <a:t>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30" dirty="0" smtClean="0">
                <a:latin typeface="TH SarabunPSK"/>
                <a:cs typeface="TH SarabunPSK"/>
              </a:rPr>
              <a:t></a:t>
            </a:r>
            <a:r>
              <a:rPr lang="th-TH" spc="-10" dirty="0" smtClean="0">
                <a:latin typeface="TH SarabunPSK"/>
                <a:cs typeface="TH SarabunPSK"/>
              </a:rPr>
              <a:t>”</a:t>
            </a:r>
            <a:r>
              <a:rPr lang="th-TH" spc="8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ๆ</a:t>
            </a:r>
            <a:r>
              <a:rPr lang="th-TH" spc="8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ํ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20" dirty="0" smtClean="0">
                <a:latin typeface="TH SarabunPSK"/>
                <a:cs typeface="TH SarabunPSK"/>
              </a:rPr>
              <a:t>ม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35" dirty="0" smtClean="0">
                <a:latin typeface="TH SarabunPSK"/>
                <a:cs typeface="TH SarabunPSK"/>
              </a:rPr>
              <a:t>ัด</a:t>
            </a:r>
            <a:r>
              <a:rPr lang="th-TH" spc="20" dirty="0" smtClean="0">
                <a:latin typeface="TH SarabunPSK"/>
                <a:cs typeface="TH SarabunPSK"/>
              </a:rPr>
              <a:t>แ</a:t>
            </a:r>
            <a:r>
              <a:rPr lang="th-TH" spc="40" dirty="0" smtClean="0">
                <a:latin typeface="TH SarabunPSK"/>
                <a:cs typeface="TH SarabunPSK"/>
              </a:rPr>
              <a:t>ส</a:t>
            </a:r>
            <a:r>
              <a:rPr lang="th-TH" spc="25" dirty="0" smtClean="0">
                <a:latin typeface="TH SarabunPSK"/>
                <a:cs typeface="TH SarabunPSK"/>
              </a:rPr>
              <a:t>ด</a:t>
            </a:r>
            <a:r>
              <a:rPr lang="th-TH" spc="40" dirty="0" smtClean="0">
                <a:latin typeface="TH SarabunPSK"/>
                <a:cs typeface="TH SarabunPSK"/>
              </a:rPr>
              <a:t>ง</a:t>
            </a:r>
            <a:r>
              <a:rPr lang="th-TH" spc="25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30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35" dirty="0" smtClean="0">
                <a:latin typeface="TH SarabunPSK"/>
                <a:cs typeface="TH SarabunPSK"/>
              </a:rPr>
              <a:t>ู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35" dirty="0" smtClean="0">
                <a:latin typeface="TH SarabunPSK"/>
                <a:cs typeface="TH SarabunPSK"/>
              </a:rPr>
              <a:t>า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ื</a:t>
            </a:r>
            <a:r>
              <a:rPr lang="th-TH" spc="30" dirty="0" smtClean="0">
                <a:latin typeface="TH SarabunPSK"/>
                <a:cs typeface="TH SarabunPSK"/>
              </a:rPr>
              <a:t>อ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40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ม</a:t>
            </a:r>
            <a:r>
              <a:rPr lang="th-TH" spc="3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30" dirty="0" smtClean="0">
                <a:latin typeface="TH SarabunPSK"/>
                <a:cs typeface="TH SarabunPSK"/>
              </a:rPr>
              <a:t>ุ</a:t>
            </a:r>
            <a:r>
              <a:rPr lang="th-TH" spc="25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8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30" dirty="0" smtClean="0">
                <a:latin typeface="TH SarabunPSK"/>
                <a:cs typeface="TH SarabunPSK"/>
              </a:rPr>
              <a:t>้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้</a:t>
            </a:r>
            <a:r>
              <a:rPr lang="th-TH" spc="70" dirty="0" smtClean="0">
                <a:latin typeface="TH SarabunPSK"/>
                <a:cs typeface="TH SarabunPSK"/>
              </a:rPr>
              <a:t> </a:t>
            </a:r>
            <a:r>
              <a:rPr lang="th-TH" spc="40" dirty="0" smtClean="0">
                <a:latin typeface="TH SarabunPSK"/>
                <a:cs typeface="TH SarabunPSK"/>
              </a:rPr>
              <a:t>ร</a:t>
            </a:r>
            <a:r>
              <a:rPr lang="th-TH" spc="25" dirty="0" smtClean="0">
                <a:latin typeface="TH SarabunPSK"/>
                <a:cs typeface="TH SarabunPSK"/>
              </a:rPr>
              <a:t>าย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4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4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ถ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35" dirty="0" smtClean="0">
                <a:latin typeface="TH SarabunPSK"/>
                <a:cs typeface="TH SarabunPSK"/>
              </a:rPr>
              <a:t>ี</a:t>
            </a:r>
            <a:r>
              <a:rPr lang="th-TH" spc="45" dirty="0" smtClean="0">
                <a:latin typeface="TH SarabunPSK"/>
                <a:cs typeface="TH SarabunPSK"/>
              </a:rPr>
              <a:t>โ</a:t>
            </a:r>
            <a:r>
              <a:rPr lang="th-TH" spc="20" dirty="0" smtClean="0">
                <a:latin typeface="TH SarabunPSK"/>
                <a:cs typeface="TH SarabunPSK"/>
              </a:rPr>
              <a:t>ท</a:t>
            </a:r>
            <a:r>
              <a:rPr lang="th-TH" spc="4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30" dirty="0" smtClean="0">
                <a:latin typeface="TH SarabunPSK"/>
                <a:cs typeface="TH SarabunPSK"/>
              </a:rPr>
              <a:t>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35" dirty="0" smtClean="0">
                <a:latin typeface="TH SarabunPSK"/>
                <a:cs typeface="TH SarabunPSK"/>
              </a:rPr>
              <a:t>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30" dirty="0" smtClean="0">
                <a:latin typeface="TH SarabunPSK"/>
                <a:cs typeface="TH SarabunPSK"/>
              </a:rPr>
              <a:t>ํ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3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 </a:t>
            </a:r>
            <a:r>
              <a:rPr lang="th-TH" spc="-20" dirty="0" smtClean="0">
                <a:latin typeface="TH SarabunPSK"/>
                <a:cs typeface="TH SarabunPSK"/>
              </a:rPr>
              <a:t>ออ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ศม</a:t>
            </a:r>
            <a:r>
              <a:rPr lang="th-TH" spc="-10" dirty="0" smtClean="0">
                <a:latin typeface="TH SarabunPSK"/>
                <a:cs typeface="TH SarabunPSK"/>
              </a:rPr>
              <a:t>าจา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หลาย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5" dirty="0" smtClean="0">
                <a:latin typeface="TH SarabunPSK"/>
                <a:cs typeface="TH SarabunPSK"/>
              </a:rPr>
              <a:t>หล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ดั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นี้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8415" indent="0" algn="just">
              <a:lnSpc>
                <a:spcPct val="108100"/>
              </a:lnSpc>
              <a:buNone/>
            </a:pPr>
            <a:r>
              <a:rPr lang="th-TH" b="1" i="1" spc="-15" dirty="0" smtClean="0">
                <a:latin typeface="TH SarabunPSK"/>
                <a:cs typeface="TH SarabunPSK"/>
              </a:rPr>
              <a:t>(</a:t>
            </a:r>
            <a:r>
              <a:rPr lang="th-TH" b="1" i="1" spc="-5" dirty="0" smtClean="0">
                <a:latin typeface="TH SarabunPSK"/>
                <a:cs typeface="TH SarabunPSK"/>
              </a:rPr>
              <a:t>ก) </a:t>
            </a:r>
            <a:r>
              <a:rPr lang="th-TH" b="1" i="1" spc="-10" dirty="0" smtClean="0">
                <a:latin typeface="TH SarabunPSK"/>
                <a:cs typeface="TH SarabunPSK"/>
              </a:rPr>
              <a:t> </a:t>
            </a:r>
            <a:r>
              <a:rPr lang="th-TH" b="1" i="1" spc="-15" dirty="0" smtClean="0">
                <a:latin typeface="TH SarabunPSK"/>
                <a:cs typeface="TH SarabunPSK"/>
              </a:rPr>
              <a:t>ส</a:t>
            </a:r>
            <a:r>
              <a:rPr lang="th-TH" b="1" i="1" spc="-5" dirty="0" smtClean="0">
                <a:latin typeface="TH SarabunPSK"/>
                <a:cs typeface="TH SarabunPSK"/>
              </a:rPr>
              <a:t>ถานี</a:t>
            </a:r>
            <a:r>
              <a:rPr lang="th-TH" b="1" i="1" spc="0" dirty="0" smtClean="0">
                <a:latin typeface="TH SarabunPSK"/>
                <a:cs typeface="TH SarabunPSK"/>
              </a:rPr>
              <a:t>โ</a:t>
            </a:r>
            <a:r>
              <a:rPr lang="th-TH" b="1" i="1" spc="-15" dirty="0" smtClean="0">
                <a:latin typeface="TH SarabunPSK"/>
                <a:cs typeface="TH SarabunPSK"/>
              </a:rPr>
              <a:t>ท</a:t>
            </a:r>
            <a:r>
              <a:rPr lang="th-TH" b="1" i="1" spc="-10" dirty="0" smtClean="0">
                <a:latin typeface="TH SarabunPSK"/>
                <a:cs typeface="TH SarabunPSK"/>
              </a:rPr>
              <a:t>ร</a:t>
            </a:r>
            <a:r>
              <a:rPr lang="th-TH" b="1" i="1" spc="-15" dirty="0" smtClean="0">
                <a:latin typeface="TH SarabunPSK"/>
                <a:cs typeface="TH SarabunPSK"/>
              </a:rPr>
              <a:t>ท</a:t>
            </a:r>
            <a:r>
              <a:rPr lang="th-TH" b="1" i="1" spc="-5" dirty="0" smtClean="0">
                <a:latin typeface="TH SarabunPSK"/>
                <a:cs typeface="TH SarabunPSK"/>
              </a:rPr>
              <a:t>ัศนเ</a:t>
            </a:r>
            <a:r>
              <a:rPr lang="th-TH" b="1" i="1" spc="-15" dirty="0" smtClean="0">
                <a:latin typeface="TH SarabunPSK"/>
                <a:cs typeface="TH SarabunPSK"/>
              </a:rPr>
              <a:t>ป</a:t>
            </a:r>
            <a:r>
              <a:rPr lang="th-TH" b="1" i="1" spc="0" dirty="0" smtClean="0">
                <a:latin typeface="TH SarabunPSK"/>
                <a:cs typeface="TH SarabunPSK"/>
              </a:rPr>
              <a:t></a:t>
            </a:r>
            <a:r>
              <a:rPr lang="th-TH" b="1" i="1" spc="-5" dirty="0" smtClean="0">
                <a:latin typeface="TH SarabunPSK"/>
                <a:cs typeface="TH SarabunPSK"/>
              </a:rPr>
              <a:t>นผู</a:t>
            </a:r>
            <a:r>
              <a:rPr lang="th-TH" b="1" i="1" spc="-15" dirty="0" smtClean="0">
                <a:latin typeface="TH SarabunPSK"/>
                <a:cs typeface="TH SarabunPSK"/>
              </a:rPr>
              <a:t>ผล</a:t>
            </a:r>
            <a:r>
              <a:rPr lang="th-TH" b="1" i="1" spc="-5" dirty="0" smtClean="0">
                <a:latin typeface="TH SarabunPSK"/>
                <a:cs typeface="TH SarabunPSK"/>
              </a:rPr>
              <a:t>ิตรา</a:t>
            </a:r>
            <a:r>
              <a:rPr lang="th-TH" b="1" i="1" spc="-15" dirty="0" smtClean="0">
                <a:latin typeface="TH SarabunPSK"/>
                <a:cs typeface="TH SarabunPSK"/>
              </a:rPr>
              <a:t>ย</a:t>
            </a:r>
            <a:r>
              <a:rPr lang="th-TH" b="1" i="1" spc="-5" dirty="0" smtClean="0">
                <a:latin typeface="TH SarabunPSK"/>
                <a:cs typeface="TH SarabunPSK"/>
              </a:rPr>
              <a:t>การเ</a:t>
            </a:r>
            <a:r>
              <a:rPr lang="th-TH" b="1" i="1" spc="-15" dirty="0" smtClean="0">
                <a:latin typeface="TH SarabunPSK"/>
                <a:cs typeface="TH SarabunPSK"/>
              </a:rPr>
              <a:t>อ</a:t>
            </a:r>
            <a:r>
              <a:rPr lang="th-TH" b="1" i="1" spc="-5" dirty="0" smtClean="0">
                <a:latin typeface="TH SarabunPSK"/>
                <a:cs typeface="TH SarabunPSK"/>
              </a:rPr>
              <a:t>ง </a:t>
            </a:r>
            <a:r>
              <a:rPr lang="th-TH" b="1" i="1" spc="-3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0" dirty="0" smtClean="0">
                <a:latin typeface="TH SarabunPSK"/>
                <a:cs typeface="TH SarabunPSK"/>
              </a:rPr>
              <a:t>าย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่ท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งส</a:t>
            </a:r>
            <a:r>
              <a:rPr lang="th-TH" spc="-5" dirty="0" smtClean="0">
                <a:latin typeface="TH SarabunPSK"/>
                <a:cs typeface="TH SarabunPSK"/>
              </a:rPr>
              <a:t>ถ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5" dirty="0" smtClean="0">
                <a:latin typeface="TH SarabunPSK"/>
                <a:cs typeface="TH SarabunPSK"/>
              </a:rPr>
              <a:t>ผ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ต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อง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5" dirty="0" smtClean="0">
                <a:latin typeface="TH SarabunPSK"/>
                <a:cs typeface="TH SarabunPSK"/>
              </a:rPr>
              <a:t>แ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ราย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ว</a:t>
            </a:r>
            <a:r>
              <a:rPr lang="th-TH" spc="55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กา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ปร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15" dirty="0" smtClean="0">
                <a:latin typeface="TH SarabunPSK"/>
                <a:cs typeface="TH SarabunPSK"/>
              </a:rPr>
              <a:t>ํา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15" dirty="0" smtClean="0">
                <a:latin typeface="TH SarabunPSK"/>
                <a:cs typeface="TH SarabunPSK"/>
              </a:rPr>
              <a:t>างร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15" dirty="0" smtClean="0">
                <a:latin typeface="TH SarabunPSK"/>
                <a:cs typeface="TH SarabunPSK"/>
              </a:rPr>
              <a:t>ส</a:t>
            </a:r>
            <a:r>
              <a:rPr lang="th-TH" spc="10" dirty="0" smtClean="0">
                <a:latin typeface="TH SarabunPSK"/>
                <a:cs typeface="TH SarabunPSK"/>
              </a:rPr>
              <a:t>ถา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15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15" dirty="0" smtClean="0">
                <a:latin typeface="TH SarabunPSK"/>
                <a:cs typeface="TH SarabunPSK"/>
              </a:rPr>
              <a:t>เ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15" dirty="0" smtClean="0">
                <a:latin typeface="TH SarabunPSK"/>
                <a:cs typeface="TH SarabunPSK"/>
              </a:rPr>
              <a:t>า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า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-10" dirty="0" smtClean="0">
                <a:latin typeface="TH SarabunPSK"/>
                <a:cs typeface="TH SarabunPSK"/>
              </a:rPr>
              <a:t>ฝ</a:t>
            </a:r>
            <a:r>
              <a:rPr lang="th-TH" spc="15" dirty="0" smtClean="0">
                <a:latin typeface="TH SarabunPSK"/>
                <a:cs typeface="TH SarabunPSK"/>
              </a:rPr>
              <a:t>าย</a:t>
            </a:r>
            <a:r>
              <a:rPr lang="th-TH" spc="5" dirty="0" smtClean="0">
                <a:latin typeface="TH SarabunPSK"/>
                <a:cs typeface="TH SarabunPSK"/>
              </a:rPr>
              <a:t>ผ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15" dirty="0" smtClean="0">
                <a:latin typeface="TH SarabunPSK"/>
                <a:cs typeface="TH SarabunPSK"/>
              </a:rPr>
              <a:t>ิตร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ต</a:t>
            </a:r>
            <a:r>
              <a:rPr lang="th-TH" spc="15" dirty="0" smtClean="0">
                <a:latin typeface="TH SarabunPSK"/>
                <a:cs typeface="TH SarabunPSK"/>
              </a:rPr>
              <a:t>นเ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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15" dirty="0" smtClean="0">
                <a:latin typeface="TH SarabunPSK"/>
                <a:cs typeface="TH SarabunPSK"/>
              </a:rPr>
              <a:t>ุม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15" dirty="0" smtClean="0">
                <a:latin typeface="TH SarabunPSK"/>
                <a:cs typeface="TH SarabunPSK"/>
              </a:rPr>
              <a:t>ูแ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ารผลิต</a:t>
            </a:r>
            <a:endParaRPr lang="th-TH" dirty="0" smtClean="0">
              <a:latin typeface="TH SarabunPSK"/>
              <a:cs typeface="TH SarabunPSK"/>
            </a:endParaRPr>
          </a:p>
        </p:txBody>
      </p:sp>
    </p:spTree>
    <p:extLst>
      <p:ext uri="{BB962C8B-B14F-4D97-AF65-F5344CB8AC3E}">
        <p14:creationId xmlns:p14="http://schemas.microsoft.com/office/powerpoint/2010/main" val="4441905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marR="16510" indent="0" algn="just">
              <a:lnSpc>
                <a:spcPct val="108100"/>
              </a:lnSpc>
              <a:buNone/>
            </a:pPr>
            <a:r>
              <a:rPr lang="th-TH" b="1" i="1" spc="0" dirty="0" smtClean="0">
                <a:latin typeface="TH SarabunPSK"/>
                <a:cs typeface="TH SarabunPSK"/>
              </a:rPr>
              <a:t>(</a:t>
            </a:r>
            <a:r>
              <a:rPr lang="th-TH" b="1" i="1" spc="-5" dirty="0" smtClean="0">
                <a:latin typeface="TH SarabunPSK"/>
                <a:cs typeface="TH SarabunPSK"/>
              </a:rPr>
              <a:t>ข) </a:t>
            </a:r>
            <a:r>
              <a:rPr lang="th-TH" b="1" i="1" spc="25" dirty="0" smtClean="0">
                <a:latin typeface="TH SarabunPSK"/>
                <a:cs typeface="TH SarabunPSK"/>
              </a:rPr>
              <a:t> </a:t>
            </a:r>
            <a:r>
              <a:rPr lang="th-TH" b="1" i="1" spc="0" dirty="0" smtClean="0">
                <a:latin typeface="TH SarabunPSK"/>
                <a:cs typeface="TH SarabunPSK"/>
              </a:rPr>
              <a:t>ก</a:t>
            </a:r>
            <a:r>
              <a:rPr lang="th-TH" b="1" i="1" spc="15" dirty="0" smtClean="0">
                <a:latin typeface="TH SarabunPSK"/>
                <a:cs typeface="TH SarabunPSK"/>
              </a:rPr>
              <a:t>า</a:t>
            </a:r>
            <a:r>
              <a:rPr lang="th-TH" b="1" i="1" spc="0" dirty="0" smtClean="0">
                <a:latin typeface="TH SarabunPSK"/>
                <a:cs typeface="TH SarabunPSK"/>
              </a:rPr>
              <a:t>ร</a:t>
            </a:r>
            <a:r>
              <a:rPr lang="th-TH" b="1" i="1" spc="-10" dirty="0" smtClean="0">
                <a:latin typeface="TH SarabunPSK"/>
                <a:cs typeface="TH SarabunPSK"/>
              </a:rPr>
              <a:t>จ</a:t>
            </a:r>
            <a:r>
              <a:rPr lang="th-TH" b="1" i="1" spc="-5" dirty="0" smtClean="0">
                <a:latin typeface="TH SarabunPSK"/>
                <a:cs typeface="TH SarabunPSK"/>
              </a:rPr>
              <a:t></a:t>
            </a:r>
            <a:r>
              <a:rPr lang="th-TH" b="1" i="1" spc="5" dirty="0" smtClean="0">
                <a:latin typeface="TH SarabunPSK"/>
                <a:cs typeface="TH SarabunPSK"/>
              </a:rPr>
              <a:t>า</a:t>
            </a:r>
            <a:r>
              <a:rPr lang="th-TH" b="1" i="1" spc="0" dirty="0" smtClean="0">
                <a:latin typeface="TH SarabunPSK"/>
                <a:cs typeface="TH SarabunPSK"/>
              </a:rPr>
              <a:t>ง</a:t>
            </a:r>
            <a:r>
              <a:rPr lang="th-TH" b="1" i="1" spc="-5" dirty="0" smtClean="0">
                <a:latin typeface="TH SarabunPSK"/>
                <a:cs typeface="TH SarabunPSK"/>
              </a:rPr>
              <a:t>บ</a:t>
            </a:r>
            <a:r>
              <a:rPr lang="th-TH" b="1" i="1" spc="-10" dirty="0" smtClean="0">
                <a:latin typeface="TH SarabunPSK"/>
                <a:cs typeface="TH SarabunPSK"/>
              </a:rPr>
              <a:t>ร</a:t>
            </a:r>
            <a:r>
              <a:rPr lang="th-TH" b="1" i="1" spc="5" dirty="0" smtClean="0">
                <a:latin typeface="TH SarabunPSK"/>
                <a:cs typeface="TH SarabunPSK"/>
              </a:rPr>
              <a:t>ิ</a:t>
            </a:r>
            <a:r>
              <a:rPr lang="th-TH" b="1" i="1" spc="-15" dirty="0" smtClean="0">
                <a:latin typeface="TH SarabunPSK"/>
                <a:cs typeface="TH SarabunPSK"/>
              </a:rPr>
              <a:t>ษ</a:t>
            </a:r>
            <a:r>
              <a:rPr lang="th-TH" b="1" i="1" spc="-5" dirty="0" smtClean="0">
                <a:latin typeface="TH SarabunPSK"/>
                <a:cs typeface="TH SarabunPSK"/>
              </a:rPr>
              <a:t>ัท</a:t>
            </a:r>
            <a:r>
              <a:rPr lang="th-TH" b="1" i="1" spc="5" dirty="0" smtClean="0">
                <a:latin typeface="TH SarabunPSK"/>
                <a:cs typeface="TH SarabunPSK"/>
              </a:rPr>
              <a:t>ภา</a:t>
            </a:r>
            <a:r>
              <a:rPr lang="th-TH" b="1" i="1" spc="-5" dirty="0" smtClean="0">
                <a:latin typeface="TH SarabunPSK"/>
                <a:cs typeface="TH SarabunPSK"/>
              </a:rPr>
              <a:t>ย</a:t>
            </a:r>
            <a:r>
              <a:rPr lang="th-TH" b="1" i="1" spc="15" dirty="0" smtClean="0">
                <a:latin typeface="TH SarabunPSK"/>
                <a:cs typeface="TH SarabunPSK"/>
              </a:rPr>
              <a:t>น</a:t>
            </a:r>
            <a:r>
              <a:rPr lang="th-TH" b="1" i="1" spc="-5" dirty="0" smtClean="0">
                <a:latin typeface="TH SarabunPSK"/>
                <a:cs typeface="TH SarabunPSK"/>
              </a:rPr>
              <a:t>อ</a:t>
            </a:r>
            <a:r>
              <a:rPr lang="th-TH" b="1" i="1" spc="0" dirty="0" smtClean="0">
                <a:latin typeface="TH SarabunPSK"/>
                <a:cs typeface="TH SarabunPSK"/>
              </a:rPr>
              <a:t>กผ</a:t>
            </a:r>
            <a:r>
              <a:rPr lang="th-TH" b="1" i="1" spc="-15" dirty="0" smtClean="0">
                <a:latin typeface="TH SarabunPSK"/>
                <a:cs typeface="TH SarabunPSK"/>
              </a:rPr>
              <a:t>ล</a:t>
            </a:r>
            <a:r>
              <a:rPr lang="th-TH" b="1" i="1" spc="-5" dirty="0" smtClean="0">
                <a:latin typeface="TH SarabunPSK"/>
                <a:cs typeface="TH SarabunPSK"/>
              </a:rPr>
              <a:t>ิ</a:t>
            </a:r>
            <a:r>
              <a:rPr lang="th-TH" b="1" i="1" spc="0" dirty="0" smtClean="0">
                <a:latin typeface="TH SarabunPSK"/>
                <a:cs typeface="TH SarabunPSK"/>
              </a:rPr>
              <a:t>ต</a:t>
            </a:r>
            <a:r>
              <a:rPr lang="th-TH" b="1" i="1" spc="15" dirty="0" smtClean="0">
                <a:latin typeface="TH SarabunPSK"/>
                <a:cs typeface="TH SarabunPSK"/>
              </a:rPr>
              <a:t>ร</a:t>
            </a:r>
            <a:r>
              <a:rPr lang="th-TH" b="1" i="1" spc="5" dirty="0" smtClean="0">
                <a:latin typeface="TH SarabunPSK"/>
                <a:cs typeface="TH SarabunPSK"/>
              </a:rPr>
              <a:t>า</a:t>
            </a:r>
            <a:r>
              <a:rPr lang="th-TH" b="1" i="1" spc="-5" dirty="0" smtClean="0">
                <a:latin typeface="TH SarabunPSK"/>
                <a:cs typeface="TH SarabunPSK"/>
              </a:rPr>
              <a:t>ย</a:t>
            </a:r>
            <a:r>
              <a:rPr lang="th-TH" b="1" i="1" spc="0" dirty="0" smtClean="0">
                <a:latin typeface="TH SarabunPSK"/>
                <a:cs typeface="TH SarabunPSK"/>
              </a:rPr>
              <a:t>ก</a:t>
            </a:r>
            <a:r>
              <a:rPr lang="th-TH" b="1" i="1" spc="5" dirty="0" smtClean="0">
                <a:latin typeface="TH SarabunPSK"/>
                <a:cs typeface="TH SarabunPSK"/>
              </a:rPr>
              <a:t>า</a:t>
            </a:r>
            <a:r>
              <a:rPr lang="th-TH" b="1" i="1" spc="-10" dirty="0" smtClean="0">
                <a:latin typeface="TH SarabunPSK"/>
                <a:cs typeface="TH SarabunPSK"/>
              </a:rPr>
              <a:t>ร</a:t>
            </a:r>
            <a:r>
              <a:rPr lang="th-TH" b="1" i="1" spc="25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ถ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10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0" dirty="0" smtClean="0">
                <a:latin typeface="TH SarabunPSK"/>
                <a:cs typeface="TH SarabunPSK"/>
              </a:rPr>
              <a:t>ให</a:t>
            </a:r>
            <a:r>
              <a:rPr lang="th-TH" spc="-15" dirty="0" smtClean="0">
                <a:latin typeface="TH SarabunPSK"/>
                <a:cs typeface="TH SarabunPSK"/>
              </a:rPr>
              <a:t>ญ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5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ทรัพ</a:t>
            </a:r>
            <a:r>
              <a:rPr lang="th-TH" spc="0" dirty="0" smtClean="0">
                <a:latin typeface="TH SarabunPSK"/>
                <a:cs typeface="TH SarabunPSK"/>
              </a:rPr>
              <a:t>ยา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ุคค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กพอ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0" dirty="0" smtClean="0">
                <a:latin typeface="TH SarabunPSK"/>
                <a:cs typeface="TH SarabunPSK"/>
              </a:rPr>
              <a:t>่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-1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ผ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ตราย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้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ึ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ชว</a:t>
            </a:r>
            <a:r>
              <a:rPr lang="th-TH" spc="1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ธีออก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5" dirty="0" smtClean="0">
                <a:latin typeface="TH SarabunPSK"/>
                <a:cs typeface="TH SarabunPSK"/>
              </a:rPr>
              <a:t>ิน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างบ</a:t>
            </a:r>
            <a:r>
              <a:rPr lang="th-TH" spc="-5" dirty="0" smtClean="0">
                <a:latin typeface="TH SarabunPSK"/>
                <a:cs typeface="TH SarabunPSK"/>
              </a:rPr>
              <a:t>ริ</a:t>
            </a:r>
            <a:r>
              <a:rPr lang="th-TH" spc="-15" dirty="0" smtClean="0">
                <a:latin typeface="TH SarabunPSK"/>
                <a:cs typeface="TH SarabunPSK"/>
              </a:rPr>
              <a:t>ษ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ภ</a:t>
            </a:r>
            <a:r>
              <a:rPr lang="th-TH" spc="0" dirty="0" smtClean="0">
                <a:latin typeface="TH SarabunPSK"/>
                <a:cs typeface="TH SarabunPSK"/>
              </a:rPr>
              <a:t>ายน</a:t>
            </a:r>
            <a:r>
              <a:rPr lang="th-TH" spc="-5" dirty="0" smtClean="0">
                <a:latin typeface="TH SarabunPSK"/>
                <a:cs typeface="TH SarabunPSK"/>
              </a:rPr>
              <a:t>อกม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ผ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ตราย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ารใ</a:t>
            </a:r>
            <a:r>
              <a:rPr lang="th-TH" spc="-5" dirty="0" smtClean="0">
                <a:latin typeface="TH SarabunPSK"/>
                <a:cs typeface="TH SarabunPSK"/>
              </a:rPr>
              <a:t>ห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0" dirty="0" smtClean="0">
                <a:latin typeface="TH SarabunPSK"/>
                <a:cs typeface="TH SarabunPSK"/>
              </a:rPr>
              <a:t>ดย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ถ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าห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่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ําหนด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ิดราย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ี่ต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 เลื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เรื่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ง เลื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ผู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สดง </a:t>
            </a:r>
            <a:r>
              <a:rPr lang="th-TH" spc="-5" dirty="0" smtClean="0">
                <a:latin typeface="TH SarabunPSK"/>
                <a:cs typeface="TH SarabunPSK"/>
              </a:rPr>
              <a:t>เลื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ารน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เส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อ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ๆ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วิธีก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ือ</a:t>
            </a:r>
            <a:r>
              <a:rPr lang="th-TH" spc="-10" dirty="0" smtClean="0">
                <a:latin typeface="TH SarabunPSK"/>
                <a:cs typeface="TH SarabunPSK"/>
              </a:rPr>
              <a:t>ก </a:t>
            </a:r>
            <a:r>
              <a:rPr lang="th-TH" spc="-5" dirty="0" smtClean="0">
                <a:latin typeface="TH SarabunPSK"/>
                <a:cs typeface="TH SarabunPSK"/>
              </a:rPr>
              <a:t>ผูรับจา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ผลิตราย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าจใ</a:t>
            </a:r>
            <a:r>
              <a:rPr lang="th-TH" spc="-5" dirty="0" smtClean="0">
                <a:latin typeface="TH SarabunPSK"/>
                <a:cs typeface="TH SarabunPSK"/>
              </a:rPr>
              <a:t>ชร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บบ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ุป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0" dirty="0" smtClean="0">
                <a:latin typeface="TH SarabunPSK"/>
                <a:cs typeface="TH SarabunPSK"/>
              </a:rPr>
              <a:t>ั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ภ</a:t>
            </a:r>
            <a:r>
              <a:rPr lang="th-TH" spc="0" dirty="0" smtClean="0">
                <a:latin typeface="TH SarabunPSK"/>
                <a:cs typeface="TH SarabunPSK"/>
              </a:rPr>
              <a:t>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หรื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ัดเลื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ตา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หลั</a:t>
            </a:r>
            <a:r>
              <a:rPr lang="th-TH" spc="-15" dirty="0" smtClean="0">
                <a:latin typeface="TH SarabunPSK"/>
                <a:cs typeface="TH SarabunPSK"/>
              </a:rPr>
              <a:t>กค</a:t>
            </a:r>
            <a:r>
              <a:rPr lang="th-TH" spc="-5" dirty="0" smtClean="0">
                <a:latin typeface="TH SarabunPSK"/>
                <a:cs typeface="TH SarabunPSK"/>
              </a:rPr>
              <a:t>วา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รู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วา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สา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ถก</a:t>
            </a:r>
            <a:r>
              <a:rPr lang="th-TH" spc="0" dirty="0" smtClean="0">
                <a:latin typeface="TH SarabunPSK"/>
                <a:cs typeface="TH SarabunPSK"/>
              </a:rPr>
              <a:t>็ไ</a:t>
            </a:r>
            <a:r>
              <a:rPr lang="th-TH" spc="-5" dirty="0" smtClean="0">
                <a:latin typeface="TH SarabunPSK"/>
                <a:cs typeface="TH SarabunPSK"/>
              </a:rPr>
              <a:t>ด</a:t>
            </a:r>
            <a:endParaRPr lang="th-TH" dirty="0" smtClean="0"/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26364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2700" marR="15240" indent="0" algn="just">
              <a:lnSpc>
                <a:spcPct val="108100"/>
              </a:lnSpc>
              <a:buNone/>
            </a:pPr>
            <a:r>
              <a:rPr lang="th-TH" b="1" i="1" spc="-15" dirty="0" smtClean="0">
                <a:latin typeface="TH SarabunPSK"/>
                <a:cs typeface="TH SarabunPSK"/>
              </a:rPr>
              <a:t>(</a:t>
            </a:r>
            <a:r>
              <a:rPr lang="th-TH" b="1" i="1" spc="-10" dirty="0" smtClean="0">
                <a:latin typeface="TH SarabunPSK"/>
                <a:cs typeface="TH SarabunPSK"/>
              </a:rPr>
              <a:t>ค)  การ</a:t>
            </a:r>
            <a:r>
              <a:rPr lang="th-TH" b="1" i="1" spc="-5" dirty="0" smtClean="0">
                <a:latin typeface="TH SarabunPSK"/>
                <a:cs typeface="TH SarabunPSK"/>
              </a:rPr>
              <a:t>แ</a:t>
            </a:r>
            <a:r>
              <a:rPr lang="th-TH" b="1" i="1" spc="-15" dirty="0" smtClean="0">
                <a:latin typeface="TH SarabunPSK"/>
                <a:cs typeface="TH SarabunPSK"/>
              </a:rPr>
              <a:t>บ</a:t>
            </a:r>
            <a:r>
              <a:rPr lang="th-TH" b="1" i="1" spc="0" dirty="0" smtClean="0">
                <a:latin typeface="TH SarabunPSK"/>
                <a:cs typeface="TH SarabunPSK"/>
              </a:rPr>
              <a:t></a:t>
            </a:r>
            <a:r>
              <a:rPr lang="th-TH" b="1" i="1" spc="-15" dirty="0" smtClean="0">
                <a:latin typeface="TH SarabunPSK"/>
                <a:cs typeface="TH SarabunPSK"/>
              </a:rPr>
              <a:t>ง</a:t>
            </a:r>
            <a:r>
              <a:rPr lang="th-TH" b="1" i="1" spc="-5" dirty="0" smtClean="0">
                <a:latin typeface="TH SarabunPSK"/>
                <a:cs typeface="TH SarabunPSK"/>
              </a:rPr>
              <a:t>เ</a:t>
            </a:r>
            <a:r>
              <a:rPr lang="th-TH" b="1" i="1" spc="-15" dirty="0" smtClean="0">
                <a:latin typeface="TH SarabunPSK"/>
                <a:cs typeface="TH SarabunPSK"/>
              </a:rPr>
              <a:t>ช</a:t>
            </a:r>
            <a:r>
              <a:rPr lang="th-TH" b="1" i="1" spc="-5" dirty="0" smtClean="0">
                <a:latin typeface="TH SarabunPSK"/>
                <a:cs typeface="TH SarabunPSK"/>
              </a:rPr>
              <a:t>าเว</a:t>
            </a:r>
            <a:r>
              <a:rPr lang="th-TH" b="1" i="1" spc="0" dirty="0" smtClean="0">
                <a:latin typeface="TH SarabunPSK"/>
                <a:cs typeface="TH SarabunPSK"/>
              </a:rPr>
              <a:t>ล</a:t>
            </a:r>
            <a:r>
              <a:rPr lang="th-TH" b="1" i="1" spc="5" dirty="0" smtClean="0">
                <a:latin typeface="TH SarabunPSK"/>
                <a:cs typeface="TH SarabunPSK"/>
              </a:rPr>
              <a:t>าใ</a:t>
            </a:r>
            <a:r>
              <a:rPr lang="th-TH" b="1" i="1" spc="-15" dirty="0" smtClean="0">
                <a:latin typeface="TH SarabunPSK"/>
                <a:cs typeface="TH SarabunPSK"/>
              </a:rPr>
              <a:t>ห</a:t>
            </a:r>
            <a:r>
              <a:rPr lang="th-TH" b="1" i="1" spc="-5" dirty="0" smtClean="0">
                <a:latin typeface="TH SarabunPSK"/>
                <a:cs typeface="TH SarabunPSK"/>
              </a:rPr>
              <a:t></a:t>
            </a:r>
            <a:r>
              <a:rPr lang="th-TH" b="1" i="1" spc="-15" dirty="0" smtClean="0">
                <a:latin typeface="TH SarabunPSK"/>
                <a:cs typeface="TH SarabunPSK"/>
              </a:rPr>
              <a:t>ผ</a:t>
            </a:r>
            <a:r>
              <a:rPr lang="th-TH" b="1" i="1" spc="0" dirty="0" smtClean="0">
                <a:latin typeface="TH SarabunPSK"/>
                <a:cs typeface="TH SarabunPSK"/>
              </a:rPr>
              <a:t>ู</a:t>
            </a:r>
            <a:r>
              <a:rPr lang="th-TH" b="1" i="1" spc="-5" dirty="0" smtClean="0">
                <a:latin typeface="TH SarabunPSK"/>
                <a:cs typeface="TH SarabunPSK"/>
              </a:rPr>
              <a:t></a:t>
            </a:r>
            <a:r>
              <a:rPr lang="th-TH" b="1" i="1" spc="-15" dirty="0" smtClean="0">
                <a:latin typeface="TH SarabunPSK"/>
                <a:cs typeface="TH SarabunPSK"/>
              </a:rPr>
              <a:t>อ</a:t>
            </a:r>
            <a:r>
              <a:rPr lang="th-TH" b="1" i="1" spc="0" dirty="0" smtClean="0">
                <a:latin typeface="TH SarabunPSK"/>
                <a:cs typeface="TH SarabunPSK"/>
              </a:rPr>
              <a:t>ื</a:t>
            </a:r>
            <a:r>
              <a:rPr lang="th-TH" b="1" i="1" spc="-5" dirty="0" smtClean="0">
                <a:latin typeface="TH SarabunPSK"/>
                <a:cs typeface="TH SarabunPSK"/>
              </a:rPr>
              <a:t>่</a:t>
            </a:r>
            <a:r>
              <a:rPr lang="th-TH" b="1" i="1" spc="5" dirty="0" smtClean="0">
                <a:latin typeface="TH SarabunPSK"/>
                <a:cs typeface="TH SarabunPSK"/>
              </a:rPr>
              <a:t>น</a:t>
            </a:r>
            <a:r>
              <a:rPr lang="th-TH" b="1" i="1" spc="-10" dirty="0" smtClean="0">
                <a:latin typeface="TH SarabunPSK"/>
                <a:cs typeface="TH SarabunPSK"/>
              </a:rPr>
              <a:t>ด</a:t>
            </a:r>
            <a:r>
              <a:rPr lang="th-TH" b="1" i="1" spc="-5" dirty="0" smtClean="0">
                <a:latin typeface="TH SarabunPSK"/>
                <a:cs typeface="TH SarabunPSK"/>
              </a:rPr>
              <a:t>ํ</a:t>
            </a:r>
            <a:r>
              <a:rPr lang="th-TH" b="1" i="1" spc="10" dirty="0" smtClean="0">
                <a:latin typeface="TH SarabunPSK"/>
                <a:cs typeface="TH SarabunPSK"/>
              </a:rPr>
              <a:t>าเ</a:t>
            </a:r>
            <a:r>
              <a:rPr lang="th-TH" b="1" i="1" spc="-5" dirty="0" smtClean="0">
                <a:latin typeface="TH SarabunPSK"/>
                <a:cs typeface="TH SarabunPSK"/>
              </a:rPr>
              <a:t>นิ</a:t>
            </a:r>
            <a:r>
              <a:rPr lang="th-TH" b="1" i="1" spc="5" dirty="0" smtClean="0">
                <a:latin typeface="TH SarabunPSK"/>
                <a:cs typeface="TH SarabunPSK"/>
              </a:rPr>
              <a:t>นรา</a:t>
            </a:r>
            <a:r>
              <a:rPr lang="th-TH" b="1" i="1" spc="-5" dirty="0" smtClean="0">
                <a:latin typeface="TH SarabunPSK"/>
                <a:cs typeface="TH SarabunPSK"/>
              </a:rPr>
              <a:t>ย</a:t>
            </a:r>
            <a:r>
              <a:rPr lang="th-TH" b="1" i="1" spc="0" dirty="0" smtClean="0">
                <a:latin typeface="TH SarabunPSK"/>
                <a:cs typeface="TH SarabunPSK"/>
              </a:rPr>
              <a:t>ก</a:t>
            </a:r>
            <a:r>
              <a:rPr lang="th-TH" b="1" i="1" spc="5" dirty="0" smtClean="0">
                <a:latin typeface="TH SarabunPSK"/>
                <a:cs typeface="TH SarabunPSK"/>
              </a:rPr>
              <a:t>า</a:t>
            </a:r>
            <a:r>
              <a:rPr lang="th-TH" b="1" i="1" spc="0" dirty="0" smtClean="0">
                <a:latin typeface="TH SarabunPSK"/>
                <a:cs typeface="TH SarabunPSK"/>
              </a:rPr>
              <a:t>ร</a:t>
            </a:r>
            <a:r>
              <a:rPr lang="th-TH" b="1" i="1" spc="5" dirty="0" smtClean="0">
                <a:latin typeface="TH SarabunPSK"/>
                <a:cs typeface="TH SarabunPSK"/>
              </a:rPr>
              <a:t>แ</a:t>
            </a:r>
            <a:r>
              <a:rPr lang="th-TH" b="1" i="1" spc="-5" dirty="0" smtClean="0">
                <a:latin typeface="TH SarabunPSK"/>
                <a:cs typeface="TH SarabunPSK"/>
              </a:rPr>
              <a:t>ท</a:t>
            </a:r>
            <a:r>
              <a:rPr lang="th-TH" b="1" i="1" spc="-10" dirty="0" smtClean="0">
                <a:latin typeface="TH SarabunPSK"/>
                <a:cs typeface="TH SarabunPSK"/>
              </a:rPr>
              <a:t>น</a:t>
            </a:r>
            <a:r>
              <a:rPr lang="th-TH" b="1" i="1" spc="15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่อ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จา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ถ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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5" dirty="0" smtClean="0">
                <a:latin typeface="TH SarabunPSK"/>
                <a:cs typeface="TH SarabunPSK"/>
              </a:rPr>
              <a:t>ภ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ัก</a:t>
            </a:r>
            <a:r>
              <a:rPr lang="th-TH" spc="0" dirty="0" smtClean="0">
                <a:latin typeface="TH SarabunPSK"/>
                <a:cs typeface="TH SarabunPSK"/>
              </a:rPr>
              <a:t>ใน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ดห</a:t>
            </a:r>
            <a:r>
              <a:rPr lang="th-TH" spc="-5" dirty="0" smtClean="0">
                <a:latin typeface="TH SarabunPSK"/>
                <a:cs typeface="TH SarabunPSK"/>
              </a:rPr>
              <a:t>า 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5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ม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35" dirty="0" smtClean="0">
                <a:latin typeface="TH SarabunPSK"/>
                <a:cs typeface="TH SarabunPSK"/>
              </a:rPr>
              <a:t>ํ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25" dirty="0" smtClean="0">
                <a:latin typeface="TH SarabunPSK"/>
                <a:cs typeface="TH SarabunPSK"/>
              </a:rPr>
              <a:t>ส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5" dirty="0" smtClean="0">
                <a:latin typeface="TH SarabunPSK"/>
                <a:cs typeface="TH SarabunPSK"/>
              </a:rPr>
              <a:t></a:t>
            </a:r>
            <a:r>
              <a:rPr lang="th-TH" spc="30" dirty="0" smtClean="0">
                <a:latin typeface="TH SarabunPSK"/>
                <a:cs typeface="TH SarabunPSK"/>
              </a:rPr>
              <a:t>ช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5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30" dirty="0" smtClean="0">
                <a:latin typeface="TH SarabunPSK"/>
                <a:cs typeface="TH SarabunPSK"/>
              </a:rPr>
              <a:t>ล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25" dirty="0" smtClean="0">
                <a:latin typeface="TH SarabunPSK"/>
                <a:cs typeface="TH SarabunPSK"/>
              </a:rPr>
              <a:t>ห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35" dirty="0" smtClean="0">
                <a:latin typeface="TH SarabunPSK"/>
                <a:cs typeface="TH SarabunPSK"/>
              </a:rPr>
              <a:t>่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โม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6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30" dirty="0" smtClean="0">
                <a:latin typeface="TH SarabunPSK"/>
                <a:cs typeface="TH SarabunPSK"/>
              </a:rPr>
              <a:t>ผ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5" dirty="0" smtClean="0">
                <a:latin typeface="TH SarabunPSK"/>
                <a:cs typeface="TH SarabunPSK"/>
              </a:rPr>
              <a:t>ิ</a:t>
            </a:r>
            <a:r>
              <a:rPr lang="th-TH" spc="25" dirty="0" smtClean="0">
                <a:latin typeface="TH SarabunPSK"/>
                <a:cs typeface="TH SarabunPSK"/>
              </a:rPr>
              <a:t>ต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5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้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15" dirty="0" smtClean="0">
                <a:latin typeface="TH SarabunPSK"/>
                <a:cs typeface="TH SarabunPSK"/>
              </a:rPr>
              <a:t>ห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25" dirty="0" smtClean="0">
                <a:latin typeface="TH SarabunPSK"/>
                <a:cs typeface="TH SarabunPSK"/>
              </a:rPr>
              <a:t>ด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35" dirty="0" smtClean="0">
                <a:latin typeface="TH SarabunPSK"/>
                <a:cs typeface="TH SarabunPSK"/>
              </a:rPr>
              <a:t>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20" dirty="0" smtClean="0">
                <a:latin typeface="TH SarabunPSK"/>
                <a:cs typeface="TH SarabunPSK"/>
              </a:rPr>
              <a:t>ิ</a:t>
            </a:r>
            <a:r>
              <a:rPr lang="th-TH" spc="35" dirty="0" smtClean="0">
                <a:latin typeface="TH SarabunPSK"/>
                <a:cs typeface="TH SarabunPSK"/>
              </a:rPr>
              <a:t>่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35" dirty="0" smtClean="0">
                <a:latin typeface="TH SarabunPSK"/>
                <a:cs typeface="TH SarabunPSK"/>
              </a:rPr>
              <a:t>่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25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็</a:t>
            </a:r>
            <a:r>
              <a:rPr lang="th-TH" spc="10" dirty="0" smtClean="0">
                <a:latin typeface="TH SarabunPSK"/>
                <a:cs typeface="TH SarabunPSK"/>
              </a:rPr>
              <a:t>ด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15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25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25" dirty="0" smtClean="0">
                <a:latin typeface="TH SarabunPSK"/>
                <a:cs typeface="TH SarabunPSK"/>
              </a:rPr>
              <a:t>ล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25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ชตน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ุนสู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าก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ขณ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เดียว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ันผูผลิตราย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ารจํานว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กไม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ีเ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ิน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ุน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ไม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ีโ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าสจัดตั้</a:t>
            </a:r>
            <a:r>
              <a:rPr lang="th-TH" spc="-10" dirty="0" smtClean="0">
                <a:latin typeface="TH SarabunPSK"/>
                <a:cs typeface="TH SarabunPSK"/>
              </a:rPr>
              <a:t>งส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ขอ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ต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ึง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25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10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15" dirty="0" smtClean="0">
                <a:latin typeface="TH SarabunPSK"/>
                <a:cs typeface="TH SarabunPSK"/>
              </a:rPr>
              <a:t>าเ</a:t>
            </a:r>
            <a:r>
              <a:rPr lang="th-TH" spc="30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อก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าก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0" dirty="0" smtClean="0">
                <a:latin typeface="TH SarabunPSK"/>
                <a:cs typeface="TH SarabunPSK"/>
              </a:rPr>
              <a:t>ศ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ส</a:t>
            </a:r>
            <a:r>
              <a:rPr lang="th-TH" spc="10" dirty="0" smtClean="0">
                <a:latin typeface="TH SarabunPSK"/>
                <a:cs typeface="TH SarabunPSK"/>
              </a:rPr>
              <a:t>ถ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ีโท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แ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6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20" dirty="0" smtClean="0">
                <a:latin typeface="TH SarabunPSK"/>
                <a:cs typeface="TH SarabunPSK"/>
              </a:rPr>
              <a:t>อ</a:t>
            </a:r>
            <a:r>
              <a:rPr lang="th-TH" spc="10" dirty="0" smtClean="0">
                <a:latin typeface="TH SarabunPSK"/>
                <a:cs typeface="TH SarabunPSK"/>
              </a:rPr>
              <a:t>ตก</a:t>
            </a:r>
            <a:r>
              <a:rPr lang="th-TH" spc="25" dirty="0" smtClean="0">
                <a:latin typeface="TH SarabunPSK"/>
                <a:cs typeface="TH SarabunPSK"/>
              </a:rPr>
              <a:t>ล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รเ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เว</a:t>
            </a:r>
            <a:r>
              <a:rPr lang="th-TH" spc="25" dirty="0" smtClean="0">
                <a:latin typeface="TH SarabunPSK"/>
                <a:cs typeface="TH SarabunPSK"/>
              </a:rPr>
              <a:t>ล</a:t>
            </a:r>
            <a:r>
              <a:rPr lang="th-TH" spc="10" dirty="0" smtClean="0">
                <a:latin typeface="TH SarabunPSK"/>
                <a:cs typeface="TH SarabunPSK"/>
              </a:rPr>
              <a:t>าข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งส</a:t>
            </a:r>
            <a:r>
              <a:rPr lang="th-TH" spc="20" dirty="0" smtClean="0">
                <a:latin typeface="TH SarabunPSK"/>
                <a:cs typeface="TH SarabunPSK"/>
              </a:rPr>
              <a:t>ถ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ีโท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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ึ</a:t>
            </a:r>
            <a:r>
              <a:rPr lang="th-TH" spc="20" dirty="0" smtClean="0">
                <a:latin typeface="TH SarabunPSK"/>
                <a:cs typeface="TH SarabunPSK"/>
              </a:rPr>
              <a:t>้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10" dirty="0" smtClean="0">
                <a:latin typeface="TH SarabunPSK"/>
                <a:cs typeface="TH SarabunPSK"/>
              </a:rPr>
              <a:t>ข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10" dirty="0" smtClean="0">
                <a:latin typeface="TH SarabunPSK"/>
                <a:cs typeface="TH SarabunPSK"/>
              </a:rPr>
              <a:t>ญ</a:t>
            </a:r>
            <a:r>
              <a:rPr lang="th-TH" spc="0" dirty="0" smtClean="0">
                <a:latin typeface="TH SarabunPSK"/>
                <a:cs typeface="TH SarabunPSK"/>
              </a:rPr>
              <a:t>ญ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ละ</a:t>
            </a:r>
            <a:r>
              <a:rPr lang="th-TH" spc="0" dirty="0" smtClean="0">
                <a:latin typeface="TH SarabunPSK"/>
                <a:cs typeface="TH SarabunPSK"/>
              </a:rPr>
              <a:t>ฉ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ญ</a:t>
            </a:r>
            <a:r>
              <a:rPr lang="th-TH" spc="10" dirty="0" smtClean="0">
                <a:latin typeface="TH SarabunPSK"/>
                <a:cs typeface="TH SarabunPSK"/>
              </a:rPr>
              <a:t>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็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ช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ร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ผ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10" dirty="0" smtClean="0">
                <a:latin typeface="TH SarabunPSK"/>
                <a:cs typeface="TH SarabunPSK"/>
              </a:rPr>
              <a:t>ต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-1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5" dirty="0" smtClean="0">
                <a:latin typeface="TH SarabunPSK"/>
                <a:cs typeface="TH SarabunPSK"/>
              </a:rPr>
              <a:t>บ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เว</a:t>
            </a:r>
            <a:r>
              <a:rPr lang="th-TH" spc="-10" dirty="0" smtClean="0">
                <a:latin typeface="TH SarabunPSK"/>
                <a:cs typeface="TH SarabunPSK"/>
              </a:rPr>
              <a:t>ลาใ</a:t>
            </a:r>
            <a:r>
              <a:rPr lang="th-TH" spc="-5" dirty="0" smtClean="0">
                <a:latin typeface="TH SarabunPSK"/>
                <a:cs typeface="TH SarabunPSK"/>
              </a:rPr>
              <a:t>หเชา</a:t>
            </a: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นลั</a:t>
            </a:r>
            <a:r>
              <a:rPr lang="th-TH" spc="-15" dirty="0" smtClean="0">
                <a:latin typeface="TH SarabunPSK"/>
                <a:cs typeface="TH SarabunPSK"/>
              </a:rPr>
              <a:t>กษณ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ี่เรีย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วา </a:t>
            </a:r>
            <a:r>
              <a:rPr lang="th-TH" spc="-15" dirty="0" smtClean="0">
                <a:latin typeface="TH SarabunPSK"/>
                <a:cs typeface="TH SarabunPSK"/>
              </a:rPr>
              <a:t>“ไทม</a:t>
            </a:r>
            <a:r>
              <a:rPr lang="th-TH" spc="0" dirty="0" smtClean="0">
                <a:latin typeface="TH SarabunPSK"/>
                <a:cs typeface="TH SarabunPSK"/>
              </a:rPr>
              <a:t></a:t>
            </a:r>
            <a:r>
              <a:rPr lang="th-TH" spc="-15" dirty="0" smtClean="0">
                <a:latin typeface="TH SarabunPSK"/>
                <a:cs typeface="TH SarabunPSK"/>
              </a:rPr>
              <a:t> แ</a:t>
            </a:r>
            <a:r>
              <a:rPr lang="th-TH" spc="-5" dirty="0" smtClean="0">
                <a:latin typeface="TH SarabunPSK"/>
                <a:cs typeface="TH SarabunPSK"/>
              </a:rPr>
              <a:t>ชรริ่</a:t>
            </a:r>
            <a:r>
              <a:rPr lang="th-TH" spc="-10" dirty="0" smtClean="0">
                <a:latin typeface="TH SarabunPSK"/>
                <a:cs typeface="TH SarabunPSK"/>
              </a:rPr>
              <a:t>ง”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(</a:t>
            </a:r>
            <a:r>
              <a:rPr lang="en-US" spc="-5" dirty="0" smtClean="0">
                <a:latin typeface="TH SarabunPSK"/>
                <a:cs typeface="TH SarabunPSK"/>
              </a:rPr>
              <a:t>t</a:t>
            </a:r>
            <a:r>
              <a:rPr lang="en-US" spc="-10" dirty="0" smtClean="0">
                <a:latin typeface="TH SarabunPSK"/>
                <a:cs typeface="TH SarabunPSK"/>
              </a:rPr>
              <a:t>ime</a:t>
            </a:r>
            <a:r>
              <a:rPr lang="en-US" spc="15" dirty="0" smtClean="0">
                <a:latin typeface="TH SarabunPSK"/>
                <a:cs typeface="TH SarabunPSK"/>
              </a:rPr>
              <a:t> </a:t>
            </a:r>
            <a:r>
              <a:rPr lang="en-US" spc="0" dirty="0" smtClean="0">
                <a:latin typeface="TH SarabunPSK"/>
                <a:cs typeface="TH SarabunPSK"/>
              </a:rPr>
              <a:t>s</a:t>
            </a:r>
            <a:r>
              <a:rPr lang="en-US" spc="-5" dirty="0" smtClean="0">
                <a:latin typeface="TH SarabunPSK"/>
                <a:cs typeface="TH SarabunPSK"/>
              </a:rPr>
              <a:t>har</a:t>
            </a:r>
            <a:r>
              <a:rPr lang="en-US" spc="-10" dirty="0" smtClean="0">
                <a:latin typeface="TH SarabunPSK"/>
                <a:cs typeface="TH SarabunPSK"/>
              </a:rPr>
              <a:t>ing</a:t>
            </a:r>
            <a:r>
              <a:rPr lang="en-US" spc="-5" dirty="0" smtClean="0">
                <a:latin typeface="TH SarabunPSK"/>
                <a:cs typeface="TH SarabunPSK"/>
              </a:rPr>
              <a:t>) 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-20" dirty="0" smtClean="0">
                <a:latin typeface="TH SarabunPSK"/>
                <a:cs typeface="TH SarabunPSK"/>
              </a:rPr>
              <a:t>ึ่</a:t>
            </a:r>
            <a:r>
              <a:rPr lang="th-TH" spc="-10" dirty="0" smtClean="0">
                <a:latin typeface="TH SarabunPSK"/>
                <a:cs typeface="TH SarabunPSK"/>
              </a:rPr>
              <a:t>งส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10" dirty="0" smtClean="0">
                <a:latin typeface="TH SarabunPSK"/>
                <a:cs typeface="TH SarabunPSK"/>
              </a:rPr>
              <a:t>าน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าเ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5" dirty="0" smtClean="0">
                <a:latin typeface="TH SarabunPSK"/>
                <a:cs typeface="TH SarabunPSK"/>
              </a:rPr>
              <a:t>าเวล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-5" dirty="0" smtClean="0">
                <a:latin typeface="TH SarabunPSK"/>
                <a:cs typeface="TH SarabunPSK"/>
              </a:rPr>
              <a:t>ต 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เปนสัดสวนเว</a:t>
            </a:r>
            <a:r>
              <a:rPr lang="th-TH" spc="-10" dirty="0" smtClean="0">
                <a:latin typeface="TH SarabunPSK"/>
                <a:cs typeface="TH SarabunPSK"/>
              </a:rPr>
              <a:t>ลาใน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ฆษณ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105255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7050" marR="12700" indent="-514350" algn="just">
              <a:lnSpc>
                <a:spcPct val="108100"/>
              </a:lnSpc>
              <a:buAutoNum type="thaiAlphaParenBoth" startAt="4"/>
            </a:pPr>
            <a:r>
              <a:rPr lang="th-TH" b="1" i="1" spc="50" dirty="0" smtClean="0">
                <a:latin typeface="TH SarabunPSK"/>
                <a:cs typeface="TH SarabunPSK"/>
              </a:rPr>
              <a:t>กา</a:t>
            </a:r>
            <a:r>
              <a:rPr lang="th-TH" b="1" i="1" spc="65" dirty="0" smtClean="0">
                <a:latin typeface="TH SarabunPSK"/>
                <a:cs typeface="TH SarabunPSK"/>
              </a:rPr>
              <a:t>ร</a:t>
            </a:r>
            <a:r>
              <a:rPr lang="th-TH" b="1" i="1" spc="-15" dirty="0" smtClean="0">
                <a:latin typeface="TH SarabunPSK"/>
                <a:cs typeface="TH SarabunPSK"/>
              </a:rPr>
              <a:t>ซ</a:t>
            </a:r>
            <a:r>
              <a:rPr lang="th-TH" b="1" i="1" spc="-20" dirty="0" smtClean="0">
                <a:latin typeface="TH SarabunPSK"/>
                <a:cs typeface="TH SarabunPSK"/>
              </a:rPr>
              <a:t>ื</a:t>
            </a:r>
            <a:r>
              <a:rPr lang="th-TH" b="1" i="1" spc="60" dirty="0" smtClean="0">
                <a:latin typeface="TH SarabunPSK"/>
                <a:cs typeface="TH SarabunPSK"/>
              </a:rPr>
              <a:t>้</a:t>
            </a:r>
            <a:r>
              <a:rPr lang="th-TH" b="1" i="1" spc="45" dirty="0" smtClean="0">
                <a:latin typeface="TH SarabunPSK"/>
                <a:cs typeface="TH SarabunPSK"/>
              </a:rPr>
              <a:t>อ</a:t>
            </a:r>
            <a:r>
              <a:rPr lang="th-TH" b="1" i="1" spc="-15" dirty="0" smtClean="0">
                <a:latin typeface="TH SarabunPSK"/>
                <a:cs typeface="TH SarabunPSK"/>
              </a:rPr>
              <a:t>ส</a:t>
            </a:r>
            <a:r>
              <a:rPr lang="th-TH" b="1" i="1" spc="40" dirty="0" smtClean="0">
                <a:latin typeface="TH SarabunPSK"/>
                <a:cs typeface="TH SarabunPSK"/>
              </a:rPr>
              <a:t>ิ</a:t>
            </a:r>
            <a:r>
              <a:rPr lang="th-TH" b="1" i="1" spc="45" dirty="0" smtClean="0">
                <a:latin typeface="TH SarabunPSK"/>
                <a:cs typeface="TH SarabunPSK"/>
              </a:rPr>
              <a:t>ข</a:t>
            </a:r>
            <a:r>
              <a:rPr lang="th-TH" b="1" i="1" spc="-15" dirty="0" smtClean="0">
                <a:latin typeface="TH SarabunPSK"/>
                <a:cs typeface="TH SarabunPSK"/>
              </a:rPr>
              <a:t>ส</a:t>
            </a:r>
            <a:r>
              <a:rPr lang="th-TH" b="1" i="1" spc="60" dirty="0" smtClean="0">
                <a:latin typeface="TH SarabunPSK"/>
                <a:cs typeface="TH SarabunPSK"/>
              </a:rPr>
              <a:t>ิ</a:t>
            </a:r>
            <a:r>
              <a:rPr lang="th-TH" b="1" i="1" spc="45" dirty="0" smtClean="0">
                <a:latin typeface="TH SarabunPSK"/>
                <a:cs typeface="TH SarabunPSK"/>
              </a:rPr>
              <a:t>ท</a:t>
            </a:r>
            <a:r>
              <a:rPr lang="th-TH" b="1" i="1" spc="-10" dirty="0" smtClean="0">
                <a:latin typeface="TH SarabunPSK"/>
                <a:cs typeface="TH SarabunPSK"/>
              </a:rPr>
              <a:t>ธ</a:t>
            </a:r>
            <a:r>
              <a:rPr lang="th-TH" b="1" i="1" spc="-20" dirty="0" smtClean="0">
                <a:latin typeface="TH SarabunPSK"/>
                <a:cs typeface="TH SarabunPSK"/>
              </a:rPr>
              <a:t>ิ</a:t>
            </a:r>
            <a:r>
              <a:rPr lang="th-TH" b="1" i="1" spc="55" dirty="0" smtClean="0">
                <a:latin typeface="TH SarabunPSK"/>
                <a:cs typeface="TH SarabunPSK"/>
              </a:rPr>
              <a:t>์</a:t>
            </a:r>
            <a:r>
              <a:rPr lang="th-TH" b="1" i="1" spc="50" dirty="0" smtClean="0">
                <a:latin typeface="TH SarabunPSK"/>
                <a:cs typeface="TH SarabunPSK"/>
              </a:rPr>
              <a:t>รา</a:t>
            </a:r>
            <a:r>
              <a:rPr lang="th-TH" b="1" i="1" spc="45" dirty="0" smtClean="0">
                <a:latin typeface="TH SarabunPSK"/>
                <a:cs typeface="TH SarabunPSK"/>
              </a:rPr>
              <a:t>ย</a:t>
            </a:r>
            <a:r>
              <a:rPr lang="th-TH" b="1" i="1" spc="50" dirty="0" smtClean="0">
                <a:latin typeface="TH SarabunPSK"/>
                <a:cs typeface="TH SarabunPSK"/>
              </a:rPr>
              <a:t>การ</a:t>
            </a:r>
            <a:r>
              <a:rPr lang="th-TH" b="1" i="1" spc="60" dirty="0" smtClean="0">
                <a:latin typeface="TH SarabunPSK"/>
                <a:cs typeface="TH SarabunPSK"/>
              </a:rPr>
              <a:t>จ</a:t>
            </a:r>
            <a:r>
              <a:rPr lang="th-TH" b="1" i="1" spc="50" dirty="0" smtClean="0">
                <a:latin typeface="TH SarabunPSK"/>
                <a:cs typeface="TH SarabunPSK"/>
              </a:rPr>
              <a:t>าก</a:t>
            </a:r>
            <a:r>
              <a:rPr lang="th-TH" b="1" i="1" spc="-15" dirty="0" smtClean="0">
                <a:latin typeface="TH SarabunPSK"/>
                <a:cs typeface="TH SarabunPSK"/>
              </a:rPr>
              <a:t>ผ</a:t>
            </a:r>
            <a:r>
              <a:rPr lang="th-TH" b="1" i="1" spc="-20" dirty="0" smtClean="0">
                <a:latin typeface="TH SarabunPSK"/>
                <a:cs typeface="TH SarabunPSK"/>
              </a:rPr>
              <a:t>ู</a:t>
            </a:r>
            <a:r>
              <a:rPr lang="th-TH" b="1" i="1" spc="60" dirty="0" smtClean="0">
                <a:latin typeface="TH SarabunPSK"/>
                <a:cs typeface="TH SarabunPSK"/>
              </a:rPr>
              <a:t></a:t>
            </a:r>
            <a:r>
              <a:rPr lang="th-TH" b="1" i="1" spc="45" dirty="0" smtClean="0">
                <a:latin typeface="TH SarabunPSK"/>
                <a:cs typeface="TH SarabunPSK"/>
              </a:rPr>
              <a:t>ผ</a:t>
            </a:r>
            <a:r>
              <a:rPr lang="th-TH" b="1" i="1" spc="-15" dirty="0" smtClean="0">
                <a:latin typeface="TH SarabunPSK"/>
                <a:cs typeface="TH SarabunPSK"/>
              </a:rPr>
              <a:t>ล</a:t>
            </a:r>
            <a:r>
              <a:rPr lang="th-TH" b="1" i="1" spc="55" dirty="0" smtClean="0">
                <a:latin typeface="TH SarabunPSK"/>
                <a:cs typeface="TH SarabunPSK"/>
              </a:rPr>
              <a:t>ิต</a:t>
            </a:r>
            <a:r>
              <a:rPr lang="th-TH" b="1" i="1" spc="-15" dirty="0" smtClean="0">
                <a:latin typeface="TH SarabunPSK"/>
                <a:cs typeface="TH SarabunPSK"/>
              </a:rPr>
              <a:t>ท</a:t>
            </a:r>
            <a:r>
              <a:rPr lang="th-TH" b="1" i="1" spc="-20" dirty="0" smtClean="0">
                <a:latin typeface="TH SarabunPSK"/>
                <a:cs typeface="TH SarabunPSK"/>
              </a:rPr>
              <a:t>ั</a:t>
            </a:r>
            <a:r>
              <a:rPr lang="th-TH" b="1" i="1" spc="55" dirty="0" smtClean="0">
                <a:latin typeface="TH SarabunPSK"/>
                <a:cs typeface="TH SarabunPSK"/>
              </a:rPr>
              <a:t>้</a:t>
            </a:r>
            <a:r>
              <a:rPr lang="th-TH" b="1" i="1" spc="45" dirty="0" smtClean="0">
                <a:latin typeface="TH SarabunPSK"/>
                <a:cs typeface="TH SarabunPSK"/>
              </a:rPr>
              <a:t>ง</a:t>
            </a:r>
            <a:r>
              <a:rPr lang="th-TH" b="1" i="1" spc="55" dirty="0" smtClean="0">
                <a:latin typeface="TH SarabunPSK"/>
                <a:cs typeface="TH SarabunPSK"/>
              </a:rPr>
              <a:t>ในแ</a:t>
            </a:r>
            <a:r>
              <a:rPr lang="th-TH" b="1" i="1" spc="45" dirty="0" smtClean="0">
                <a:latin typeface="TH SarabunPSK"/>
                <a:cs typeface="TH SarabunPSK"/>
              </a:rPr>
              <a:t>ละ</a:t>
            </a:r>
            <a:r>
              <a:rPr lang="th-TH" b="1" i="1" spc="-10" dirty="0" smtClean="0">
                <a:latin typeface="TH SarabunPSK"/>
                <a:cs typeface="TH SarabunPSK"/>
              </a:rPr>
              <a:t>ต</a:t>
            </a:r>
            <a:r>
              <a:rPr lang="th-TH" b="1" i="1" spc="60" dirty="0" smtClean="0">
                <a:latin typeface="TH SarabunPSK"/>
                <a:cs typeface="TH SarabunPSK"/>
              </a:rPr>
              <a:t></a:t>
            </a:r>
            <a:r>
              <a:rPr lang="th-TH" b="1" i="1" spc="65" dirty="0" smtClean="0">
                <a:latin typeface="TH SarabunPSK"/>
                <a:cs typeface="TH SarabunPSK"/>
              </a:rPr>
              <a:t>า</a:t>
            </a:r>
            <a:r>
              <a:rPr lang="th-TH" b="1" i="1" spc="45" dirty="0" smtClean="0">
                <a:latin typeface="TH SarabunPSK"/>
                <a:cs typeface="TH SarabunPSK"/>
              </a:rPr>
              <a:t>งป</a:t>
            </a:r>
            <a:r>
              <a:rPr lang="th-TH" b="1" i="1" spc="50" dirty="0" smtClean="0">
                <a:latin typeface="TH SarabunPSK"/>
                <a:cs typeface="TH SarabunPSK"/>
              </a:rPr>
              <a:t>ร</a:t>
            </a:r>
            <a:r>
              <a:rPr lang="th-TH" b="1" i="1" spc="45" dirty="0" smtClean="0">
                <a:latin typeface="TH SarabunPSK"/>
                <a:cs typeface="TH SarabunPSK"/>
              </a:rPr>
              <a:t>ะ</a:t>
            </a:r>
            <a:r>
              <a:rPr lang="th-TH" b="1" i="1" spc="55" dirty="0" smtClean="0">
                <a:latin typeface="TH SarabunPSK"/>
                <a:cs typeface="TH SarabunPSK"/>
              </a:rPr>
              <a:t>เ</a:t>
            </a:r>
            <a:r>
              <a:rPr lang="th-TH" b="1" i="1" spc="45" dirty="0" smtClean="0">
                <a:latin typeface="TH SarabunPSK"/>
                <a:cs typeface="TH SarabunPSK"/>
              </a:rPr>
              <a:t>ท</a:t>
            </a:r>
            <a:r>
              <a:rPr lang="th-TH" b="1" i="1" spc="-10" dirty="0" smtClean="0">
                <a:latin typeface="TH SarabunPSK"/>
                <a:cs typeface="TH SarabunPSK"/>
              </a:rPr>
              <a:t>ศ</a:t>
            </a:r>
            <a:r>
              <a:rPr lang="th-TH" b="1" i="1" spc="114" dirty="0" smtClean="0">
                <a:latin typeface="TH SarabunPSK"/>
                <a:cs typeface="TH SarabunPSK"/>
              </a:rPr>
              <a:t> </a:t>
            </a:r>
          </a:p>
          <a:p>
            <a:pPr marL="12700" marR="12700" indent="0" algn="thaiDist">
              <a:lnSpc>
                <a:spcPct val="108100"/>
              </a:lnSpc>
              <a:buNone/>
            </a:pPr>
            <a:r>
              <a:rPr lang="th-TH" b="1" i="1" spc="114" dirty="0">
                <a:latin typeface="TH SarabunPSK"/>
                <a:cs typeface="TH SarabunPSK"/>
              </a:rPr>
              <a:t>	</a:t>
            </a:r>
            <a:r>
              <a:rPr lang="th-TH" spc="45" dirty="0" smtClean="0">
                <a:latin typeface="TH SarabunPSK"/>
                <a:cs typeface="TH SarabunPSK"/>
              </a:rPr>
              <a:t>ก</a:t>
            </a:r>
            <a:r>
              <a:rPr lang="th-TH" spc="50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0" dirty="0" smtClean="0">
                <a:latin typeface="TH SarabunPSK"/>
                <a:cs typeface="TH SarabunPSK"/>
              </a:rPr>
              <a:t>ื</a:t>
            </a:r>
            <a:r>
              <a:rPr lang="th-TH" spc="40" dirty="0" smtClean="0">
                <a:latin typeface="TH SarabunPSK"/>
                <a:cs typeface="TH SarabunPSK"/>
              </a:rPr>
              <a:t>้อ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55" dirty="0" smtClean="0">
                <a:latin typeface="TH SarabunPSK"/>
                <a:cs typeface="TH SarabunPSK"/>
              </a:rPr>
              <a:t>ิ</a:t>
            </a:r>
            <a:r>
              <a:rPr lang="th-TH" spc="45" dirty="0" smtClean="0">
                <a:latin typeface="TH SarabunPSK"/>
                <a:cs typeface="TH SarabunPSK"/>
              </a:rPr>
              <a:t>ข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40" dirty="0" smtClean="0">
                <a:latin typeface="TH SarabunPSK"/>
                <a:cs typeface="TH SarabunPSK"/>
              </a:rPr>
              <a:t>ิ</a:t>
            </a:r>
            <a:r>
              <a:rPr lang="th-TH" spc="4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40" dirty="0" smtClean="0">
                <a:latin typeface="TH SarabunPSK"/>
                <a:cs typeface="TH SarabunPSK"/>
              </a:rPr>
              <a:t>์</a:t>
            </a:r>
            <a:r>
              <a:rPr lang="th-TH" spc="50" dirty="0" smtClean="0">
                <a:latin typeface="TH SarabunPSK"/>
                <a:cs typeface="TH SarabunPSK"/>
              </a:rPr>
              <a:t>รา</a:t>
            </a:r>
            <a:r>
              <a:rPr lang="th-TH" spc="60" dirty="0" smtClean="0">
                <a:latin typeface="TH SarabunPSK"/>
                <a:cs typeface="TH SarabunPSK"/>
              </a:rPr>
              <a:t>ย</a:t>
            </a:r>
            <a:r>
              <a:rPr lang="th-TH" spc="45" dirty="0" smtClean="0">
                <a:latin typeface="TH SarabunPSK"/>
                <a:cs typeface="TH SarabunPSK"/>
              </a:rPr>
              <a:t>ก</a:t>
            </a:r>
            <a:r>
              <a:rPr lang="th-TH" spc="50" dirty="0" smtClean="0">
                <a:latin typeface="TH SarabunPSK"/>
                <a:cs typeface="TH SarabunPSK"/>
              </a:rPr>
              <a:t>าร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60" dirty="0" smtClean="0">
                <a:latin typeface="TH SarabunPSK"/>
                <a:cs typeface="TH SarabunPSK"/>
              </a:rPr>
              <a:t>ี</a:t>
            </a:r>
            <a:r>
              <a:rPr lang="th-TH" spc="-10" dirty="0" smtClean="0">
                <a:latin typeface="TH SarabunPSK"/>
                <a:cs typeface="TH SarabunPSK"/>
              </a:rPr>
              <a:t>ๆ</a:t>
            </a:r>
            <a:r>
              <a:rPr lang="th-TH" spc="120" dirty="0" smtClean="0">
                <a:latin typeface="TH SarabunPSK"/>
                <a:cs typeface="TH SarabunPSK"/>
              </a:rPr>
              <a:t> </a:t>
            </a:r>
            <a:r>
              <a:rPr lang="th-TH" spc="5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 อ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ากาศเ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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-5" dirty="0" smtClean="0">
                <a:latin typeface="TH SarabunPSK"/>
                <a:cs typeface="TH SarabunPSK"/>
              </a:rPr>
              <a:t>ทธ</a:t>
            </a:r>
            <a:r>
              <a:rPr lang="th-TH" spc="20" dirty="0" smtClean="0">
                <a:latin typeface="TH SarabunPSK"/>
                <a:cs typeface="TH SarabunPSK"/>
              </a:rPr>
              <a:t></a:t>
            </a:r>
            <a:r>
              <a:rPr lang="th-TH" spc="15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ึ</a:t>
            </a:r>
            <a:r>
              <a:rPr lang="th-TH" spc="15" dirty="0" smtClean="0">
                <a:latin typeface="TH SarabunPSK"/>
                <a:cs typeface="TH SarabunPSK"/>
              </a:rPr>
              <a:t>่ง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15" dirty="0" smtClean="0">
                <a:latin typeface="TH SarabunPSK"/>
                <a:cs typeface="TH SarabunPSK"/>
              </a:rPr>
              <a:t>ส</a:t>
            </a:r>
            <a:r>
              <a:rPr lang="th-TH" spc="10" dirty="0" smtClean="0">
                <a:latin typeface="TH SarabunPSK"/>
                <a:cs typeface="TH SarabunPSK"/>
              </a:rPr>
              <a:t>ถา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ีโ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15" dirty="0" smtClean="0">
                <a:latin typeface="TH SarabunPSK"/>
                <a:cs typeface="TH SarabunPSK"/>
              </a:rPr>
              <a:t>หล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15" dirty="0" smtClean="0">
                <a:latin typeface="TH SarabunPSK"/>
                <a:cs typeface="TH SarabunPSK"/>
              </a:rPr>
              <a:t>ง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15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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20" dirty="0" smtClean="0">
                <a:latin typeface="TH SarabunPSK"/>
                <a:cs typeface="TH SarabunPSK"/>
              </a:rPr>
              <a:t>้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15" dirty="0" smtClean="0">
                <a:latin typeface="TH SarabunPSK"/>
                <a:cs typeface="TH SarabunPSK"/>
              </a:rPr>
              <a:t>ิข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15" dirty="0" smtClean="0">
                <a:latin typeface="TH SarabunPSK"/>
                <a:cs typeface="TH SarabunPSK"/>
              </a:rPr>
              <a:t>ิท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-20" dirty="0" smtClean="0">
                <a:latin typeface="TH SarabunPSK"/>
                <a:cs typeface="TH SarabunPSK"/>
              </a:rPr>
              <a:t>ิ</a:t>
            </a:r>
            <a:r>
              <a:rPr lang="th-TH" spc="20" dirty="0" smtClean="0">
                <a:latin typeface="TH SarabunPSK"/>
                <a:cs typeface="TH SarabunPSK"/>
              </a:rPr>
              <a:t>์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20" dirty="0" smtClean="0">
                <a:latin typeface="TH SarabunPSK"/>
                <a:cs typeface="TH SarabunPSK"/>
              </a:rPr>
              <a:t>้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20" dirty="0" smtClean="0">
                <a:latin typeface="TH SarabunPSK"/>
                <a:cs typeface="TH SarabunPSK"/>
              </a:rPr>
              <a:t>้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กา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10" dirty="0" smtClean="0">
                <a:latin typeface="TH SarabunPSK"/>
                <a:cs typeface="TH SarabunPSK"/>
              </a:rPr>
              <a:t>ด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ไ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15" dirty="0" smtClean="0">
                <a:latin typeface="TH SarabunPSK"/>
                <a:cs typeface="TH SarabunPSK"/>
              </a:rPr>
              <a:t>ีก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 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25" dirty="0" smtClean="0">
                <a:latin typeface="TH SarabunPSK"/>
                <a:cs typeface="TH SarabunPSK"/>
              </a:rPr>
              <a:t>ป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25" dirty="0" smtClean="0">
                <a:latin typeface="TH SarabunPSK"/>
                <a:cs typeface="TH SarabunPSK"/>
              </a:rPr>
              <a:t>ยน</a:t>
            </a:r>
            <a:r>
              <a:rPr lang="th-TH" spc="20" dirty="0" smtClean="0">
                <a:latin typeface="TH SarabunPSK"/>
                <a:cs typeface="TH SarabunPSK"/>
              </a:rPr>
              <a:t>แ</a:t>
            </a:r>
            <a:r>
              <a:rPr lang="th-TH" spc="25" dirty="0" smtClean="0">
                <a:latin typeface="TH SarabunPSK"/>
                <a:cs typeface="TH SarabunPSK"/>
              </a:rPr>
              <a:t>ปลง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35" dirty="0" smtClean="0">
                <a:latin typeface="TH SarabunPSK"/>
                <a:cs typeface="TH SarabunPSK"/>
              </a:rPr>
              <a:t>้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25" dirty="0" smtClean="0">
                <a:latin typeface="TH SarabunPSK"/>
                <a:cs typeface="TH SarabunPSK"/>
              </a:rPr>
              <a:t>หาใด</a:t>
            </a:r>
            <a:r>
              <a:rPr lang="th-TH" spc="-10" dirty="0" smtClean="0">
                <a:latin typeface="TH SarabunPSK"/>
                <a:cs typeface="TH SarabunPSK"/>
              </a:rPr>
              <a:t>ๆ</a:t>
            </a:r>
            <a:r>
              <a:rPr lang="th-TH" spc="70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35" dirty="0" smtClean="0">
                <a:latin typeface="TH SarabunPSK"/>
                <a:cs typeface="TH SarabunPSK"/>
              </a:rPr>
              <a:t>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75" dirty="0" smtClean="0">
                <a:latin typeface="TH SarabunPSK"/>
                <a:cs typeface="TH SarabunPSK"/>
              </a:rPr>
              <a:t> </a:t>
            </a:r>
            <a:r>
              <a:rPr lang="th-TH" spc="25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ะค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7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5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35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ส</a:t>
            </a:r>
            <a:r>
              <a:rPr lang="th-TH" spc="55" dirty="0" smtClean="0">
                <a:latin typeface="TH SarabunPSK"/>
                <a:cs typeface="TH SarabunPSK"/>
              </a:rPr>
              <a:t> </a:t>
            </a:r>
            <a:r>
              <a:rPr lang="th-TH" spc="30" dirty="0" smtClean="0">
                <a:latin typeface="TH SarabunPSK"/>
                <a:cs typeface="TH SarabunPSK"/>
              </a:rPr>
              <a:t>ภ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20" dirty="0" smtClean="0">
                <a:latin typeface="TH SarabunPSK"/>
                <a:cs typeface="TH SarabunPSK"/>
              </a:rPr>
              <a:t>พ</a:t>
            </a:r>
            <a:r>
              <a:rPr lang="th-TH" spc="25" dirty="0" smtClean="0">
                <a:latin typeface="TH SarabunPSK"/>
                <a:cs typeface="TH SarabunPSK"/>
              </a:rPr>
              <a:t>ยน</a:t>
            </a:r>
            <a:r>
              <a:rPr lang="th-TH" spc="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ร</a:t>
            </a:r>
            <a:r>
              <a:rPr lang="th-TH" spc="55" dirty="0" smtClean="0">
                <a:latin typeface="TH SarabunPSK"/>
                <a:cs typeface="TH SarabunPSK"/>
              </a:rPr>
              <a:t> 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35" dirty="0" smtClean="0">
                <a:latin typeface="TH SarabunPSK"/>
                <a:cs typeface="TH SarabunPSK"/>
              </a:rPr>
              <a:t>ี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30" dirty="0" smtClean="0">
                <a:latin typeface="TH SarabunPSK"/>
                <a:cs typeface="TH SarabunPSK"/>
              </a:rPr>
              <a:t>ูป</a:t>
            </a:r>
            <a:r>
              <a:rPr lang="th-TH" spc="20" dirty="0" smtClean="0">
                <a:latin typeface="TH SarabunPSK"/>
                <a:cs typeface="TH SarabunPSK"/>
              </a:rPr>
              <a:t>แ</a:t>
            </a:r>
            <a:r>
              <a:rPr lang="th-TH" spc="25" dirty="0" smtClean="0">
                <a:latin typeface="TH SarabunPSK"/>
                <a:cs typeface="TH SarabunPSK"/>
              </a:rPr>
              <a:t>บ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25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ึ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35" dirty="0" smtClean="0">
                <a:latin typeface="TH SarabunPSK"/>
                <a:cs typeface="TH SarabunPSK"/>
              </a:rPr>
              <a:t>่</a:t>
            </a:r>
            <a:r>
              <a:rPr lang="th-TH" spc="20" dirty="0" smtClean="0">
                <a:latin typeface="TH SarabunPSK"/>
                <a:cs typeface="TH SarabunPSK"/>
              </a:rPr>
              <a:t>พ</a:t>
            </a:r>
            <a:r>
              <a:rPr lang="th-TH" spc="25" dirty="0" smtClean="0">
                <a:latin typeface="TH SarabunPSK"/>
                <a:cs typeface="TH SarabunPSK"/>
              </a:rPr>
              <a:t>บ            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20" dirty="0" smtClean="0">
                <a:latin typeface="TH SarabunPSK"/>
                <a:cs typeface="TH SarabunPSK"/>
              </a:rPr>
              <a:t>อ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6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35" dirty="0" smtClean="0">
                <a:latin typeface="TH SarabunPSK"/>
                <a:cs typeface="TH SarabunPSK"/>
              </a:rPr>
              <a:t>ื</a:t>
            </a:r>
            <a:r>
              <a:rPr lang="th-TH" spc="-10" dirty="0" smtClean="0">
                <a:latin typeface="TH SarabunPSK"/>
                <a:cs typeface="TH SarabunPSK"/>
              </a:rPr>
              <a:t>อ</a:t>
            </a:r>
            <a:r>
              <a:rPr lang="th-TH" spc="65" dirty="0" smtClean="0">
                <a:latin typeface="TH SarabunPSK"/>
                <a:cs typeface="TH SarabunPSK"/>
              </a:rPr>
              <a:t> 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35" dirty="0" smtClean="0">
                <a:latin typeface="TH SarabunPSK"/>
                <a:cs typeface="TH SarabunPSK"/>
              </a:rPr>
              <a:t>้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35" dirty="0" smtClean="0">
                <a:latin typeface="TH SarabunPSK"/>
                <a:cs typeface="TH SarabunPSK"/>
              </a:rPr>
              <a:t>ิ</a:t>
            </a:r>
            <a:r>
              <a:rPr lang="th-TH" spc="20" dirty="0" smtClean="0">
                <a:latin typeface="TH SarabunPSK"/>
                <a:cs typeface="TH SarabunPSK"/>
              </a:rPr>
              <a:t>ข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ิท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-20" dirty="0" smtClean="0">
                <a:latin typeface="TH SarabunPSK"/>
                <a:cs typeface="TH SarabunPSK"/>
              </a:rPr>
              <a:t>ิ</a:t>
            </a:r>
            <a:r>
              <a:rPr lang="th-TH" spc="35" dirty="0" smtClean="0">
                <a:latin typeface="TH SarabunPSK"/>
                <a:cs typeface="TH SarabunPSK"/>
              </a:rPr>
              <a:t>์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ู</a:t>
            </a:r>
            <a:r>
              <a:rPr lang="th-TH" spc="25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แ</a:t>
            </a:r>
            <a:r>
              <a:rPr lang="th-TH" spc="25" dirty="0" smtClean="0">
                <a:latin typeface="TH SarabunPSK"/>
                <a:cs typeface="TH SarabunPSK"/>
              </a:rPr>
              <a:t>บบ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7145" algn="thaiDist">
              <a:lnSpc>
                <a:spcPct val="100000"/>
              </a:lnSpc>
              <a:spcBef>
                <a:spcPts val="165"/>
              </a:spcBef>
            </a:pPr>
            <a:r>
              <a:rPr lang="th-TH" spc="0" dirty="0" smtClean="0">
                <a:latin typeface="TH SarabunPSK"/>
                <a:cs typeface="TH SarabunPSK"/>
              </a:rPr>
              <a:t>ราย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ารจา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างปร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ศ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ราย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รี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1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้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10" dirty="0" smtClean="0">
                <a:latin typeface="TH SarabunPSK"/>
                <a:cs typeface="TH SarabunPSK"/>
              </a:rPr>
              <a:t>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T</a:t>
            </a:r>
            <a:r>
              <a:rPr lang="en-US" spc="-10" dirty="0" smtClean="0">
                <a:latin typeface="TH SarabunPSK"/>
                <a:cs typeface="TH SarabunPSK"/>
              </a:rPr>
              <a:t>he Voi</a:t>
            </a:r>
            <a:r>
              <a:rPr lang="en-US" spc="-15" dirty="0" smtClean="0">
                <a:latin typeface="TH SarabunPSK"/>
                <a:cs typeface="TH SarabunPSK"/>
              </a:rPr>
              <a:t>c</a:t>
            </a:r>
            <a:r>
              <a:rPr lang="en-US" spc="-10" dirty="0" smtClean="0">
                <a:latin typeface="TH SarabunPSK"/>
                <a:cs typeface="TH SarabunPSK"/>
              </a:rPr>
              <a:t>e </a:t>
            </a:r>
            <a:r>
              <a:rPr lang="en-US" spc="-165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T</a:t>
            </a:r>
            <a:r>
              <a:rPr lang="en-US" spc="-10" dirty="0" smtClean="0">
                <a:latin typeface="TH SarabunPSK"/>
                <a:cs typeface="TH SarabunPSK"/>
              </a:rPr>
              <a:t>hai</a:t>
            </a:r>
            <a:r>
              <a:rPr lang="en-US" spc="-5" dirty="0" smtClean="0">
                <a:latin typeface="TH SarabunPSK"/>
                <a:cs typeface="TH SarabunPSK"/>
              </a:rPr>
              <a:t>lan</a:t>
            </a:r>
            <a:r>
              <a:rPr lang="en-US" spc="-15" dirty="0" smtClean="0">
                <a:latin typeface="TH SarabunPSK"/>
                <a:cs typeface="TH SarabunPSK"/>
              </a:rPr>
              <a:t>d</a:t>
            </a:r>
            <a:r>
              <a:rPr lang="en-US" spc="-5" dirty="0" smtClean="0">
                <a:latin typeface="TH SarabunPSK"/>
                <a:cs typeface="TH SarabunPSK"/>
              </a:rPr>
              <a:t>, </a:t>
            </a:r>
            <a:r>
              <a:rPr lang="en-US" spc="-170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T</a:t>
            </a:r>
            <a:r>
              <a:rPr lang="en-US" spc="-10" dirty="0" smtClean="0">
                <a:latin typeface="TH SarabunPSK"/>
                <a:cs typeface="TH SarabunPSK"/>
              </a:rPr>
              <a:t>hai</a:t>
            </a:r>
            <a:r>
              <a:rPr lang="en-US" spc="-5" dirty="0" smtClean="0">
                <a:latin typeface="TH SarabunPSK"/>
                <a:cs typeface="TH SarabunPSK"/>
              </a:rPr>
              <a:t>lan</a:t>
            </a:r>
            <a:r>
              <a:rPr lang="en-US" spc="-15" dirty="0" smtClean="0">
                <a:latin typeface="TH SarabunPSK"/>
                <a:cs typeface="TH SarabunPSK"/>
              </a:rPr>
              <a:t>d</a:t>
            </a:r>
            <a:r>
              <a:rPr lang="en-US" spc="-5" dirty="0" smtClean="0">
                <a:latin typeface="TH SarabunPSK"/>
                <a:cs typeface="TH SarabunPSK"/>
              </a:rPr>
              <a:t>’s </a:t>
            </a:r>
            <a:r>
              <a:rPr lang="en-US" spc="-160" dirty="0" smtClean="0">
                <a:latin typeface="TH SarabunPSK"/>
                <a:cs typeface="TH SarabunPSK"/>
              </a:rPr>
              <a:t> </a:t>
            </a:r>
            <a:r>
              <a:rPr lang="en-US" spc="-5" dirty="0" smtClean="0">
                <a:latin typeface="TH SarabunPSK"/>
                <a:cs typeface="TH SarabunPSK"/>
              </a:rPr>
              <a:t>Got </a:t>
            </a:r>
            <a:r>
              <a:rPr lang="en-US" spc="-175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T</a:t>
            </a:r>
            <a:r>
              <a:rPr lang="en-US" spc="-5" dirty="0" smtClean="0">
                <a:latin typeface="TH SarabunPSK"/>
                <a:cs typeface="TH SarabunPSK"/>
              </a:rPr>
              <a:t>alent </a:t>
            </a:r>
            <a:r>
              <a:rPr lang="en-US" spc="-16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0" dirty="0" smtClean="0">
                <a:latin typeface="TH SarabunPSK"/>
                <a:cs typeface="TH SarabunPSK"/>
              </a:rPr>
              <a:t>ะ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3899535" algn="thaiDist">
              <a:lnSpc>
                <a:spcPct val="100000"/>
              </a:lnSpc>
              <a:spcBef>
                <a:spcPts val="155"/>
              </a:spcBef>
            </a:pPr>
            <a:r>
              <a:rPr lang="en-US" spc="-15" dirty="0" smtClean="0">
                <a:latin typeface="TH SarabunPSK"/>
                <a:cs typeface="TH SarabunPSK"/>
              </a:rPr>
              <a:t>T</a:t>
            </a:r>
            <a:r>
              <a:rPr lang="en-US" spc="-10" dirty="0" smtClean="0">
                <a:latin typeface="TH SarabunPSK"/>
                <a:cs typeface="TH SarabunPSK"/>
              </a:rPr>
              <a:t>rue</a:t>
            </a:r>
            <a:r>
              <a:rPr lang="en-US" spc="5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Ac</a:t>
            </a:r>
            <a:r>
              <a:rPr lang="en-US" spc="-10" dirty="0" smtClean="0">
                <a:latin typeface="TH SarabunPSK"/>
                <a:cs typeface="TH SarabunPSK"/>
              </a:rPr>
              <a:t>a</a:t>
            </a:r>
            <a:r>
              <a:rPr lang="en-US" spc="-15" dirty="0" smtClean="0">
                <a:latin typeface="TH SarabunPSK"/>
                <a:cs typeface="TH SarabunPSK"/>
              </a:rPr>
              <a:t>d</a:t>
            </a:r>
            <a:r>
              <a:rPr lang="en-US" spc="-10" dirty="0" smtClean="0">
                <a:latin typeface="TH SarabunPSK"/>
                <a:cs typeface="TH SarabunPSK"/>
              </a:rPr>
              <a:t>emy</a:t>
            </a:r>
            <a:r>
              <a:rPr lang="en-US" spc="15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Fanta</a:t>
            </a:r>
            <a:r>
              <a:rPr lang="en-US" spc="0" dirty="0" smtClean="0">
                <a:latin typeface="TH SarabunPSK"/>
                <a:cs typeface="TH SarabunPSK"/>
              </a:rPr>
              <a:t>s</a:t>
            </a:r>
            <a:r>
              <a:rPr lang="en-US" spc="-10" dirty="0" smtClean="0">
                <a:latin typeface="TH SarabunPSK"/>
                <a:cs typeface="TH SarabunPSK"/>
              </a:rPr>
              <a:t>ia</a:t>
            </a:r>
            <a:r>
              <a:rPr lang="en-US" spc="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เปนตน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99605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335" marR="17145" indent="0" algn="just">
              <a:lnSpc>
                <a:spcPct val="108100"/>
              </a:lnSpc>
              <a:buNone/>
            </a:pPr>
            <a:r>
              <a:rPr lang="th-TH" b="1" i="1" spc="-15" dirty="0" smtClean="0">
                <a:latin typeface="TH SarabunPSK"/>
                <a:cs typeface="TH SarabunPSK"/>
              </a:rPr>
              <a:t>(</a:t>
            </a:r>
            <a:r>
              <a:rPr lang="th-TH" b="1" i="1" spc="-5" dirty="0" smtClean="0">
                <a:latin typeface="TH SarabunPSK"/>
                <a:cs typeface="TH SarabunPSK"/>
              </a:rPr>
              <a:t>จ) </a:t>
            </a:r>
            <a:r>
              <a:rPr lang="th-TH" b="1" i="1" spc="-10" dirty="0" smtClean="0">
                <a:latin typeface="TH SarabunPSK"/>
                <a:cs typeface="TH SarabunPSK"/>
              </a:rPr>
              <a:t> </a:t>
            </a:r>
            <a:r>
              <a:rPr lang="th-TH" b="1" i="1" spc="-15" dirty="0" smtClean="0">
                <a:latin typeface="TH SarabunPSK"/>
                <a:cs typeface="TH SarabunPSK"/>
              </a:rPr>
              <a:t>ส</a:t>
            </a:r>
            <a:r>
              <a:rPr lang="th-TH" b="1" i="1" spc="-5" dirty="0" smtClean="0">
                <a:latin typeface="TH SarabunPSK"/>
                <a:cs typeface="TH SarabunPSK"/>
              </a:rPr>
              <a:t>ถานี</a:t>
            </a:r>
            <a:r>
              <a:rPr lang="th-TH" b="1" i="1" spc="0" dirty="0" smtClean="0">
                <a:latin typeface="TH SarabunPSK"/>
                <a:cs typeface="TH SarabunPSK"/>
              </a:rPr>
              <a:t>โ</a:t>
            </a:r>
            <a:r>
              <a:rPr lang="th-TH" b="1" i="1" spc="-15" dirty="0" smtClean="0">
                <a:latin typeface="TH SarabunPSK"/>
                <a:cs typeface="TH SarabunPSK"/>
              </a:rPr>
              <a:t>ท</a:t>
            </a:r>
            <a:r>
              <a:rPr lang="th-TH" b="1" i="1" spc="-10" dirty="0" smtClean="0">
                <a:latin typeface="TH SarabunPSK"/>
                <a:cs typeface="TH SarabunPSK"/>
              </a:rPr>
              <a:t>ร</a:t>
            </a:r>
            <a:r>
              <a:rPr lang="th-TH" b="1" i="1" spc="-15" dirty="0" smtClean="0">
                <a:latin typeface="TH SarabunPSK"/>
                <a:cs typeface="TH SarabunPSK"/>
              </a:rPr>
              <a:t>ท</a:t>
            </a:r>
            <a:r>
              <a:rPr lang="th-TH" b="1" i="1" spc="-5" dirty="0" smtClean="0">
                <a:latin typeface="TH SarabunPSK"/>
                <a:cs typeface="TH SarabunPSK"/>
              </a:rPr>
              <a:t>ัศน</a:t>
            </a:r>
            <a:r>
              <a:rPr lang="th-TH" b="1" i="1" spc="0" dirty="0" smtClean="0">
                <a:latin typeface="TH SarabunPSK"/>
                <a:cs typeface="TH SarabunPSK"/>
              </a:rPr>
              <a:t></a:t>
            </a:r>
            <a:r>
              <a:rPr lang="th-TH" b="1" i="1" spc="-5" dirty="0" smtClean="0">
                <a:latin typeface="TH SarabunPSK"/>
                <a:cs typeface="TH SarabunPSK"/>
              </a:rPr>
              <a:t>แ</a:t>
            </a:r>
            <a:r>
              <a:rPr lang="th-TH" b="1" i="1" spc="-20" dirty="0" smtClean="0">
                <a:latin typeface="TH SarabunPSK"/>
                <a:cs typeface="TH SarabunPSK"/>
              </a:rPr>
              <a:t>ม</a:t>
            </a:r>
            <a:r>
              <a:rPr lang="th-TH" b="1" i="1" spc="0" dirty="0" smtClean="0">
                <a:latin typeface="TH SarabunPSK"/>
                <a:cs typeface="TH SarabunPSK"/>
              </a:rPr>
              <a:t></a:t>
            </a:r>
            <a:r>
              <a:rPr lang="th-TH" b="1" i="1" spc="-15" dirty="0" smtClean="0">
                <a:latin typeface="TH SarabunPSK"/>
                <a:cs typeface="TH SarabunPSK"/>
              </a:rPr>
              <a:t>ข</a:t>
            </a:r>
            <a:r>
              <a:rPr lang="th-TH" b="1" i="1" spc="-5" dirty="0" smtClean="0">
                <a:latin typeface="TH SarabunPSK"/>
                <a:cs typeface="TH SarabunPSK"/>
              </a:rPr>
              <a:t>า</a:t>
            </a:r>
            <a:r>
              <a:rPr lang="th-TH" b="1" i="1" spc="-15" dirty="0" smtClean="0">
                <a:latin typeface="TH SarabunPSK"/>
                <a:cs typeface="TH SarabunPSK"/>
              </a:rPr>
              <a:t>ยห</a:t>
            </a:r>
            <a:r>
              <a:rPr lang="th-TH" b="1" i="1" spc="-5" dirty="0" smtClean="0">
                <a:latin typeface="TH SarabunPSK"/>
                <a:cs typeface="TH SarabunPSK"/>
              </a:rPr>
              <a:t>รื</a:t>
            </a:r>
            <a:r>
              <a:rPr lang="th-TH" b="1" i="1" spc="-15" dirty="0" smtClean="0">
                <a:latin typeface="TH SarabunPSK"/>
                <a:cs typeface="TH SarabunPSK"/>
              </a:rPr>
              <a:t>อบ</a:t>
            </a:r>
            <a:r>
              <a:rPr lang="th-TH" b="1" i="1" spc="-10" dirty="0" smtClean="0">
                <a:latin typeface="TH SarabunPSK"/>
                <a:cs typeface="TH SarabunPSK"/>
              </a:rPr>
              <a:t>ร</a:t>
            </a:r>
            <a:r>
              <a:rPr lang="th-TH" b="1" i="1" spc="-20" dirty="0" smtClean="0">
                <a:latin typeface="TH SarabunPSK"/>
                <a:cs typeface="TH SarabunPSK"/>
              </a:rPr>
              <a:t>ิ</a:t>
            </a:r>
            <a:r>
              <a:rPr lang="th-TH" b="1" i="1" spc="-15" dirty="0" smtClean="0">
                <a:latin typeface="TH SarabunPSK"/>
                <a:cs typeface="TH SarabunPSK"/>
              </a:rPr>
              <a:t>ษ</a:t>
            </a:r>
            <a:r>
              <a:rPr lang="th-TH" b="1" i="1" spc="0" dirty="0" smtClean="0">
                <a:latin typeface="TH SarabunPSK"/>
                <a:cs typeface="TH SarabunPSK"/>
              </a:rPr>
              <a:t>ั</a:t>
            </a:r>
            <a:r>
              <a:rPr lang="th-TH" b="1" i="1" spc="-15" dirty="0" smtClean="0">
                <a:latin typeface="TH SarabunPSK"/>
                <a:cs typeface="TH SarabunPSK"/>
              </a:rPr>
              <a:t>ท</a:t>
            </a:r>
            <a:r>
              <a:rPr lang="th-TH" b="1" i="1" spc="-5" dirty="0" smtClean="0">
                <a:latin typeface="TH SarabunPSK"/>
                <a:cs typeface="TH SarabunPSK"/>
              </a:rPr>
              <a:t>ในเครื</a:t>
            </a:r>
            <a:r>
              <a:rPr lang="th-TH" b="1" i="1" spc="-15" dirty="0" smtClean="0">
                <a:latin typeface="TH SarabunPSK"/>
                <a:cs typeface="TH SarabunPSK"/>
              </a:rPr>
              <a:t>อ</a:t>
            </a:r>
            <a:r>
              <a:rPr lang="th-TH" b="1" i="1" spc="-5" dirty="0" smtClean="0">
                <a:latin typeface="TH SarabunPSK"/>
                <a:cs typeface="TH SarabunPSK"/>
              </a:rPr>
              <a:t>เ</a:t>
            </a:r>
            <a:r>
              <a:rPr lang="th-TH" b="1" i="1" spc="-15" dirty="0" smtClean="0">
                <a:latin typeface="TH SarabunPSK"/>
                <a:cs typeface="TH SarabunPSK"/>
              </a:rPr>
              <a:t>ป</a:t>
            </a:r>
            <a:r>
              <a:rPr lang="th-TH" b="1" i="1" spc="0" dirty="0" smtClean="0">
                <a:latin typeface="TH SarabunPSK"/>
                <a:cs typeface="TH SarabunPSK"/>
              </a:rPr>
              <a:t></a:t>
            </a:r>
            <a:r>
              <a:rPr lang="th-TH" b="1" i="1" spc="-5" dirty="0" smtClean="0">
                <a:latin typeface="TH SarabunPSK"/>
                <a:cs typeface="TH SarabunPSK"/>
              </a:rPr>
              <a:t>น</a:t>
            </a:r>
            <a:r>
              <a:rPr lang="th-TH" b="1" i="1" spc="-15" dirty="0" smtClean="0">
                <a:latin typeface="TH SarabunPSK"/>
                <a:cs typeface="TH SarabunPSK"/>
              </a:rPr>
              <a:t>ผ</a:t>
            </a:r>
            <a:r>
              <a:rPr lang="th-TH" b="1" i="1" spc="-5" dirty="0" smtClean="0">
                <a:latin typeface="TH SarabunPSK"/>
                <a:cs typeface="TH SarabunPSK"/>
              </a:rPr>
              <a:t>ูจัด</a:t>
            </a:r>
            <a:r>
              <a:rPr lang="th-TH" b="1" i="1" spc="-15" dirty="0" smtClean="0">
                <a:latin typeface="TH SarabunPSK"/>
                <a:cs typeface="TH SarabunPSK"/>
              </a:rPr>
              <a:t>ส</a:t>
            </a:r>
            <a:r>
              <a:rPr lang="th-TH" b="1" i="1" spc="0" dirty="0" smtClean="0">
                <a:latin typeface="TH SarabunPSK"/>
                <a:cs typeface="TH SarabunPSK"/>
              </a:rPr>
              <a:t></a:t>
            </a:r>
            <a:r>
              <a:rPr lang="th-TH" b="1" i="1" spc="-15" dirty="0" smtClean="0">
                <a:latin typeface="TH SarabunPSK"/>
                <a:cs typeface="TH SarabunPSK"/>
              </a:rPr>
              <a:t>ง</a:t>
            </a:r>
            <a:r>
              <a:rPr lang="th-TH" b="1" i="1" spc="0" dirty="0" smtClean="0">
                <a:latin typeface="TH SarabunPSK"/>
                <a:cs typeface="TH SarabunPSK"/>
              </a:rPr>
              <a:t>ร</a:t>
            </a:r>
            <a:r>
              <a:rPr lang="th-TH" b="1" i="1" spc="5" dirty="0" smtClean="0">
                <a:latin typeface="TH SarabunPSK"/>
                <a:cs typeface="TH SarabunPSK"/>
              </a:rPr>
              <a:t>า</a:t>
            </a:r>
            <a:r>
              <a:rPr lang="th-TH" b="1" i="1" spc="-5" dirty="0" smtClean="0">
                <a:latin typeface="TH SarabunPSK"/>
                <a:cs typeface="TH SarabunPSK"/>
              </a:rPr>
              <a:t>ย</a:t>
            </a:r>
            <a:r>
              <a:rPr lang="th-TH" b="1" i="1" spc="0" dirty="0" smtClean="0">
                <a:latin typeface="TH SarabunPSK"/>
                <a:cs typeface="TH SarabunPSK"/>
              </a:rPr>
              <a:t>ก</a:t>
            </a:r>
            <a:r>
              <a:rPr lang="th-TH" b="1" i="1" spc="5" dirty="0" smtClean="0">
                <a:latin typeface="TH SarabunPSK"/>
                <a:cs typeface="TH SarabunPSK"/>
              </a:rPr>
              <a:t>า</a:t>
            </a:r>
            <a:r>
              <a:rPr lang="th-TH" b="1" i="1" spc="0" dirty="0" smtClean="0">
                <a:latin typeface="TH SarabunPSK"/>
                <a:cs typeface="TH SarabunPSK"/>
              </a:rPr>
              <a:t>ร</a:t>
            </a:r>
            <a:r>
              <a:rPr lang="th-TH" b="1" i="1" spc="5" dirty="0" smtClean="0">
                <a:latin typeface="TH SarabunPSK"/>
                <a:cs typeface="TH SarabunPSK"/>
              </a:rPr>
              <a:t>ใ</a:t>
            </a:r>
            <a:r>
              <a:rPr lang="th-TH" b="1" i="1" spc="-15" dirty="0" smtClean="0">
                <a:latin typeface="TH SarabunPSK"/>
                <a:cs typeface="TH SarabunPSK"/>
              </a:rPr>
              <a:t>ห</a:t>
            </a:r>
            <a:r>
              <a:rPr lang="th-TH" b="1" i="1" spc="0" dirty="0" smtClean="0">
                <a:latin typeface="TH SarabunPSK"/>
                <a:cs typeface="TH SarabunPSK"/>
              </a:rPr>
              <a:t></a:t>
            </a:r>
            <a:r>
              <a:rPr lang="th-TH" b="1" i="1" spc="-1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ใน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รั</a:t>
            </a:r>
            <a:r>
              <a:rPr lang="th-TH" spc="5" dirty="0" smtClean="0">
                <a:latin typeface="TH SarabunPSK"/>
                <a:cs typeface="TH SarabunPSK"/>
              </a:rPr>
              <a:t>ฐ</a:t>
            </a:r>
            <a:r>
              <a:rPr lang="th-TH" spc="-10" dirty="0" smtClean="0">
                <a:latin typeface="TH SarabunPSK"/>
                <a:cs typeface="TH SarabunPSK"/>
              </a:rPr>
              <a:t>ฯ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ถ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0" dirty="0" smtClean="0">
                <a:latin typeface="TH SarabunPSK"/>
                <a:cs typeface="TH SarabunPSK"/>
              </a:rPr>
              <a:t>แบบ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th-TH" spc="40" dirty="0" smtClean="0">
                <a:latin typeface="TH SarabunPSK"/>
                <a:cs typeface="TH SarabunPSK"/>
              </a:rPr>
              <a:t>เ</a:t>
            </a:r>
            <a:r>
              <a:rPr lang="th-TH" spc="30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45" dirty="0" smtClean="0">
                <a:latin typeface="TH SarabunPSK"/>
                <a:cs typeface="TH SarabunPSK"/>
              </a:rPr>
              <a:t>ื</a:t>
            </a:r>
            <a:r>
              <a:rPr lang="th-TH" spc="3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40" dirty="0" smtClean="0">
                <a:latin typeface="TH SarabunPSK"/>
                <a:cs typeface="TH SarabunPSK"/>
              </a:rPr>
              <a:t>า</a:t>
            </a:r>
            <a:r>
              <a:rPr lang="th-TH" spc="50" dirty="0" smtClean="0">
                <a:latin typeface="TH SarabunPSK"/>
                <a:cs typeface="TH SarabunPSK"/>
              </a:rPr>
              <a:t>ย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45" dirty="0" smtClean="0">
                <a:latin typeface="TH SarabunPSK"/>
                <a:cs typeface="TH SarabunPSK"/>
              </a:rPr>
              <a:t>ื</a:t>
            </a:r>
            <a:r>
              <a:rPr lang="th-TH" spc="30" dirty="0" smtClean="0">
                <a:latin typeface="TH SarabunPSK"/>
                <a:cs typeface="TH SarabunPSK"/>
              </a:rPr>
              <a:t>อ</a:t>
            </a:r>
            <a:r>
              <a:rPr lang="th-TH" spc="40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40" dirty="0" smtClean="0">
                <a:latin typeface="TH SarabunPSK"/>
                <a:cs typeface="TH SarabunPSK"/>
              </a:rPr>
              <a:t>น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40" dirty="0" smtClean="0">
                <a:latin typeface="TH SarabunPSK"/>
                <a:cs typeface="TH SarabunPSK"/>
              </a:rPr>
              <a:t>ัวใจห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45" dirty="0" smtClean="0">
                <a:latin typeface="TH SarabunPSK"/>
                <a:cs typeface="TH SarabunPSK"/>
              </a:rPr>
              <a:t>ัก</a:t>
            </a:r>
            <a:r>
              <a:rPr lang="th-TH" spc="40" dirty="0" smtClean="0">
                <a:latin typeface="TH SarabunPSK"/>
                <a:cs typeface="TH SarabunPSK"/>
              </a:rPr>
              <a:t>ใ</a:t>
            </a:r>
            <a:r>
              <a:rPr lang="th-TH" spc="35" dirty="0" smtClean="0">
                <a:latin typeface="TH SarabunPSK"/>
                <a:cs typeface="TH SarabunPSK"/>
              </a:rPr>
              <a:t>น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40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40" dirty="0" smtClean="0">
                <a:latin typeface="TH SarabunPSK"/>
                <a:cs typeface="TH SarabunPSK"/>
              </a:rPr>
              <a:t>ําเ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40" dirty="0" smtClean="0">
                <a:latin typeface="TH SarabunPSK"/>
                <a:cs typeface="TH SarabunPSK"/>
              </a:rPr>
              <a:t>ิน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45" dirty="0" smtClean="0">
                <a:latin typeface="TH SarabunPSK"/>
                <a:cs typeface="TH SarabunPSK"/>
              </a:rPr>
              <a:t>ุ</a:t>
            </a:r>
            <a:r>
              <a:rPr lang="th-TH" spc="5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45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100" dirty="0" smtClean="0">
                <a:latin typeface="TH SarabunPSK"/>
                <a:cs typeface="TH SarabunPSK"/>
              </a:rPr>
              <a:t> </a:t>
            </a:r>
            <a:r>
              <a:rPr lang="th-TH" spc="45" dirty="0" smtClean="0">
                <a:latin typeface="TH SarabunPSK"/>
                <a:cs typeface="TH SarabunPSK"/>
              </a:rPr>
              <a:t>โ</a:t>
            </a:r>
            <a:r>
              <a:rPr lang="th-TH" spc="35" dirty="0" smtClean="0">
                <a:latin typeface="TH SarabunPSK"/>
                <a:cs typeface="TH SarabunPSK"/>
              </a:rPr>
              <a:t>ด</a:t>
            </a:r>
            <a:r>
              <a:rPr lang="th-TH" spc="50" dirty="0" smtClean="0">
                <a:latin typeface="TH SarabunPSK"/>
                <a:cs typeface="TH SarabunPSK"/>
              </a:rPr>
              <a:t>ย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45" dirty="0" smtClean="0">
                <a:latin typeface="TH SarabunPSK"/>
                <a:cs typeface="TH SarabunPSK"/>
              </a:rPr>
              <a:t></a:t>
            </a:r>
            <a:r>
              <a:rPr lang="th-TH" spc="40" dirty="0" smtClean="0">
                <a:latin typeface="TH SarabunPSK"/>
                <a:cs typeface="TH SarabunPSK"/>
              </a:rPr>
              <a:t>ว</a:t>
            </a:r>
            <a:r>
              <a:rPr lang="th-TH" spc="35" dirty="0" smtClean="0">
                <a:latin typeface="TH SarabunPSK"/>
                <a:cs typeface="TH SarabunPSK"/>
              </a:rPr>
              <a:t>น</a:t>
            </a:r>
            <a:r>
              <a:rPr lang="th-TH" spc="40" dirty="0" smtClean="0">
                <a:latin typeface="TH SarabunPSK"/>
                <a:cs typeface="TH SarabunPSK"/>
              </a:rPr>
              <a:t>ให</a:t>
            </a:r>
            <a:r>
              <a:rPr lang="th-TH" spc="-15" dirty="0" smtClean="0">
                <a:latin typeface="TH SarabunPSK"/>
                <a:cs typeface="TH SarabunPSK"/>
              </a:rPr>
              <a:t>ญ</a:t>
            </a:r>
            <a:r>
              <a:rPr lang="th-TH" spc="40" dirty="0" smtClean="0">
                <a:latin typeface="TH SarabunPSK"/>
                <a:cs typeface="TH SarabunPSK"/>
              </a:rPr>
              <a:t>ส</a:t>
            </a:r>
            <a:r>
              <a:rPr lang="th-TH" spc="30" dirty="0" smtClean="0">
                <a:latin typeface="TH SarabunPSK"/>
                <a:cs typeface="TH SarabunPSK"/>
              </a:rPr>
              <a:t>ถ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45" dirty="0" smtClean="0">
                <a:latin typeface="TH SarabunPSK"/>
                <a:cs typeface="TH SarabunPSK"/>
              </a:rPr>
              <a:t>ีโท</a:t>
            </a:r>
            <a:r>
              <a:rPr lang="th-TH" spc="4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45" dirty="0" smtClean="0">
                <a:latin typeface="TH SarabunPSK"/>
                <a:cs typeface="TH SarabunPSK"/>
              </a:rPr>
              <a:t>ั</a:t>
            </a:r>
            <a:r>
              <a:rPr lang="th-TH" spc="30" dirty="0" smtClean="0">
                <a:latin typeface="TH SarabunPSK"/>
                <a:cs typeface="TH SarabunPSK"/>
              </a:rPr>
              <a:t>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40" dirty="0" smtClean="0">
                <a:latin typeface="TH SarabunPSK"/>
                <a:cs typeface="TH SarabunPSK"/>
              </a:rPr>
              <a:t>แ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40" dirty="0" smtClean="0">
                <a:latin typeface="TH SarabunPSK"/>
                <a:cs typeface="TH SarabunPSK"/>
              </a:rPr>
              <a:t>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40" dirty="0" smtClean="0">
                <a:latin typeface="TH SarabunPSK"/>
                <a:cs typeface="TH SarabunPSK"/>
              </a:rPr>
              <a:t>ายร</a:t>
            </a:r>
            <a:r>
              <a:rPr lang="th-TH" spc="3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40" dirty="0" smtClean="0">
                <a:latin typeface="TH SarabunPSK"/>
                <a:cs typeface="TH SarabunPSK"/>
              </a:rPr>
              <a:t>ั</a:t>
            </a:r>
            <a:r>
              <a:rPr lang="th-TH" spc="35" dirty="0" smtClean="0">
                <a:latin typeface="TH SarabunPSK"/>
                <a:cs typeface="TH SarabunPSK"/>
              </a:rPr>
              <a:t>บ</a:t>
            </a:r>
            <a:r>
              <a:rPr lang="th-TH" spc="40" dirty="0" smtClean="0">
                <a:latin typeface="TH SarabunPSK"/>
                <a:cs typeface="TH SarabunPSK"/>
              </a:rPr>
              <a:t>ช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ติ</a:t>
            </a:r>
            <a:r>
              <a:rPr lang="th-TH" spc="80" dirty="0" smtClean="0">
                <a:latin typeface="TH SarabunPSK"/>
                <a:cs typeface="TH SarabunPSK"/>
              </a:rPr>
              <a:t> </a:t>
            </a:r>
            <a:r>
              <a:rPr lang="th-TH" spc="50" dirty="0" smtClean="0">
                <a:latin typeface="TH SarabunPSK"/>
                <a:cs typeface="TH SarabunPSK"/>
              </a:rPr>
              <a:t>(</a:t>
            </a:r>
            <a:r>
              <a:rPr lang="en-US" spc="-10" dirty="0" smtClean="0">
                <a:latin typeface="TH SarabunPSK"/>
                <a:cs typeface="TH SarabunPSK"/>
              </a:rPr>
              <a:t>national</a:t>
            </a:r>
            <a:r>
              <a:rPr lang="en-US" dirty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net</a:t>
            </a:r>
            <a:r>
              <a:rPr lang="en-US" spc="-20" dirty="0" smtClean="0">
                <a:latin typeface="TH SarabunPSK"/>
                <a:cs typeface="TH SarabunPSK"/>
              </a:rPr>
              <a:t>w</a:t>
            </a:r>
            <a:r>
              <a:rPr lang="en-US" spc="-5" dirty="0" smtClean="0">
                <a:latin typeface="TH SarabunPSK"/>
                <a:cs typeface="TH SarabunPSK"/>
              </a:rPr>
              <a:t>ork</a:t>
            </a:r>
            <a:r>
              <a:rPr lang="en-US" spc="145" dirty="0" smtClean="0">
                <a:latin typeface="TH SarabunPSK"/>
                <a:cs typeface="TH SarabunPSK"/>
              </a:rPr>
              <a:t> </a:t>
            </a:r>
            <a:r>
              <a:rPr lang="en-US" spc="0" dirty="0" smtClean="0">
                <a:latin typeface="TH SarabunPSK"/>
                <a:cs typeface="TH SarabunPSK"/>
              </a:rPr>
              <a:t>s</a:t>
            </a:r>
            <a:r>
              <a:rPr lang="en-US" spc="-5" dirty="0" smtClean="0">
                <a:latin typeface="TH SarabunPSK"/>
                <a:cs typeface="TH SarabunPSK"/>
              </a:rPr>
              <a:t>tat</a:t>
            </a:r>
            <a:r>
              <a:rPr lang="en-US" spc="-10" dirty="0" smtClean="0">
                <a:latin typeface="TH SarabunPSK"/>
                <a:cs typeface="TH SarabunPSK"/>
              </a:rPr>
              <a:t>ion</a:t>
            </a:r>
            <a:r>
              <a:rPr lang="en-US" spc="0" dirty="0" smtClean="0">
                <a:latin typeface="TH SarabunPSK"/>
                <a:cs typeface="TH SarabunPSK"/>
              </a:rPr>
              <a:t>)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า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N</a:t>
            </a:r>
            <a:r>
              <a:rPr lang="en-US" spc="-15" dirty="0" smtClean="0">
                <a:latin typeface="TH SarabunPSK"/>
                <a:cs typeface="TH SarabunPSK"/>
              </a:rPr>
              <a:t>B</a:t>
            </a:r>
            <a:r>
              <a:rPr lang="en-US" spc="-5" dirty="0" smtClean="0">
                <a:latin typeface="TH SarabunPSK"/>
                <a:cs typeface="TH SarabunPSK"/>
              </a:rPr>
              <a:t>C,</a:t>
            </a:r>
            <a:r>
              <a:rPr lang="en-US" spc="150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AB</a:t>
            </a:r>
            <a:r>
              <a:rPr lang="en-US" spc="-5" dirty="0" smtClean="0">
                <a:latin typeface="TH SarabunPSK"/>
                <a:cs typeface="TH SarabunPSK"/>
              </a:rPr>
              <a:t>C,</a:t>
            </a:r>
            <a:r>
              <a:rPr lang="en-US" spc="16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0" dirty="0" smtClean="0">
                <a:latin typeface="TH SarabunPSK"/>
                <a:cs typeface="TH SarabunPSK"/>
              </a:rPr>
              <a:t>ะ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C</a:t>
            </a:r>
            <a:r>
              <a:rPr lang="en-US" spc="-15" dirty="0" smtClean="0">
                <a:latin typeface="TH SarabunPSK"/>
                <a:cs typeface="TH SarabunPSK"/>
              </a:rPr>
              <a:t>B</a:t>
            </a:r>
            <a:r>
              <a:rPr lang="en-US" spc="-10" dirty="0" smtClean="0">
                <a:latin typeface="TH SarabunPSK"/>
                <a:cs typeface="TH SarabunPSK"/>
              </a:rPr>
              <a:t>S</a:t>
            </a:r>
            <a:r>
              <a:rPr lang="en-US" spc="1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ํา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0" dirty="0" smtClean="0">
                <a:latin typeface="TH SarabunPSK"/>
                <a:cs typeface="TH SarabunPSK"/>
              </a:rPr>
              <a:t>ัญญา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5" dirty="0" smtClean="0">
                <a:latin typeface="TH SarabunPSK"/>
                <a:cs typeface="TH SarabunPSK"/>
              </a:rPr>
              <a:t>งราย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ารห</a:t>
            </a:r>
            <a:r>
              <a:rPr lang="th-TH" spc="-5" dirty="0" smtClean="0">
                <a:latin typeface="TH SarabunPSK"/>
                <a:cs typeface="TH SarabunPSK"/>
              </a:rPr>
              <a:t>รือท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0" dirty="0" smtClean="0">
                <a:latin typeface="TH SarabunPSK"/>
                <a:cs typeface="TH SarabunPSK"/>
              </a:rPr>
              <a:t>ัญญา</a:t>
            </a:r>
            <a:r>
              <a:rPr lang="th-TH" spc="-5" dirty="0" smtClean="0">
                <a:latin typeface="TH SarabunPSK"/>
                <a:cs typeface="TH SarabunPSK"/>
              </a:rPr>
              <a:t>ณออกอ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ศ</a:t>
            </a:r>
            <a:r>
              <a:rPr lang="th-TH" spc="0" dirty="0" smtClean="0">
                <a:latin typeface="TH SarabunPSK"/>
                <a:cs typeface="TH SarabunPSK"/>
              </a:rPr>
              <a:t>จาก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5" dirty="0" smtClean="0">
                <a:latin typeface="TH SarabunPSK"/>
                <a:cs typeface="TH SarabunPSK"/>
              </a:rPr>
              <a:t>านี</a:t>
            </a:r>
            <a:r>
              <a:rPr lang="th-TH" spc="-15" dirty="0" smtClean="0">
                <a:latin typeface="TH SarabunPSK"/>
                <a:cs typeface="TH SarabunPSK"/>
              </a:rPr>
              <a:t>แม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ปยั</a:t>
            </a:r>
            <a:r>
              <a:rPr lang="th-TH" spc="-10" dirty="0" smtClean="0">
                <a:latin typeface="TH SarabunPSK"/>
                <a:cs typeface="TH SarabunPSK"/>
              </a:rPr>
              <a:t>งส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5" dirty="0" smtClean="0">
                <a:latin typeface="TH SarabunPSK"/>
                <a:cs typeface="TH SarabunPSK"/>
              </a:rPr>
              <a:t>านีล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-10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(</a:t>
            </a:r>
            <a:r>
              <a:rPr lang="en-US" spc="-10" dirty="0" smtClean="0">
                <a:latin typeface="TH SarabunPSK"/>
                <a:cs typeface="TH SarabunPSK"/>
              </a:rPr>
              <a:t>affi</a:t>
            </a:r>
            <a:r>
              <a:rPr lang="en-US" spc="-5" dirty="0" smtClean="0">
                <a:latin typeface="TH SarabunPSK"/>
                <a:cs typeface="TH SarabunPSK"/>
              </a:rPr>
              <a:t>l</a:t>
            </a:r>
            <a:r>
              <a:rPr lang="en-US" spc="-10" dirty="0" smtClean="0">
                <a:latin typeface="TH SarabunPSK"/>
                <a:cs typeface="TH SarabunPSK"/>
              </a:rPr>
              <a:t>i</a:t>
            </a:r>
            <a:r>
              <a:rPr lang="en-US" spc="-5" dirty="0" smtClean="0">
                <a:latin typeface="TH SarabunPSK"/>
                <a:cs typeface="TH SarabunPSK"/>
              </a:rPr>
              <a:t>ate)</a:t>
            </a:r>
            <a:r>
              <a:rPr lang="en-US" spc="1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ี่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จาย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ยู</a:t>
            </a:r>
            <a:r>
              <a:rPr lang="th-TH" spc="-10" dirty="0" smtClean="0">
                <a:latin typeface="TH SarabunPSK"/>
                <a:cs typeface="TH SarabunPSK"/>
              </a:rPr>
              <a:t>ใน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ื้น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ี่ตา</a:t>
            </a:r>
            <a:r>
              <a:rPr lang="th-TH" spc="-10" dirty="0" smtClean="0">
                <a:latin typeface="TH SarabunPSK"/>
                <a:cs typeface="TH SarabunPSK"/>
              </a:rPr>
              <a:t>งๆ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ั่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ศ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744175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27634" indent="0">
              <a:spcBef>
                <a:spcPts val="155"/>
              </a:spcBef>
              <a:buNone/>
            </a:pPr>
            <a:r>
              <a:rPr lang="th-TH" b="1" spc="-15" dirty="0" smtClean="0">
                <a:latin typeface="TH SarabunPSK"/>
                <a:cs typeface="TH SarabunPSK"/>
              </a:rPr>
              <a:t>2</a:t>
            </a:r>
            <a:r>
              <a:rPr lang="th-TH" b="1" spc="-5" dirty="0" smtClean="0">
                <a:latin typeface="TH SarabunPSK"/>
                <a:cs typeface="TH SarabunPSK"/>
              </a:rPr>
              <a:t>.3 </a:t>
            </a:r>
            <a:r>
              <a:rPr lang="th-TH" b="1" spc="5" dirty="0" smtClean="0">
                <a:latin typeface="TH SarabunPSK"/>
                <a:cs typeface="TH SarabunPSK"/>
              </a:rPr>
              <a:t> </a:t>
            </a:r>
            <a:r>
              <a:rPr lang="th-TH" b="1" spc="-15" dirty="0" smtClean="0">
                <a:latin typeface="TH SarabunPSK"/>
                <a:cs typeface="TH SarabunPSK"/>
              </a:rPr>
              <a:t>ผ</a:t>
            </a:r>
            <a:r>
              <a:rPr lang="th-TH" b="1" spc="-5" dirty="0" smtClean="0">
                <a:latin typeface="TH SarabunPSK"/>
                <a:cs typeface="TH SarabunPSK"/>
              </a:rPr>
              <a:t>ูใ</a:t>
            </a:r>
            <a:r>
              <a:rPr lang="th-TH" b="1" spc="-15" dirty="0" smtClean="0">
                <a:latin typeface="TH SarabunPSK"/>
                <a:cs typeface="TH SarabunPSK"/>
              </a:rPr>
              <a:t>ห</a:t>
            </a:r>
            <a:r>
              <a:rPr lang="th-TH" b="1" spc="-5" dirty="0" smtClean="0">
                <a:latin typeface="TH SarabunPSK"/>
                <a:cs typeface="TH SarabunPSK"/>
              </a:rPr>
              <a:t>เ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5" dirty="0" smtClean="0">
                <a:latin typeface="TH SarabunPSK"/>
                <a:cs typeface="TH SarabunPSK"/>
              </a:rPr>
              <a:t>น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-5" dirty="0" smtClean="0">
                <a:latin typeface="TH SarabunPSK"/>
                <a:cs typeface="TH SarabunPSK"/>
              </a:rPr>
              <a:t>น</a:t>
            </a:r>
            <a:r>
              <a:rPr lang="th-TH" b="1" spc="0" dirty="0" smtClean="0">
                <a:latin typeface="TH SarabunPSK"/>
                <a:cs typeface="TH SarabunPSK"/>
              </a:rPr>
              <a:t>ั</a:t>
            </a:r>
            <a:r>
              <a:rPr lang="th-TH" b="1" spc="-15" dirty="0" smtClean="0">
                <a:latin typeface="TH SarabunPSK"/>
                <a:cs typeface="TH SarabunPSK"/>
              </a:rPr>
              <a:t>บส</a:t>
            </a:r>
            <a:r>
              <a:rPr lang="th-TH" b="1" spc="-5" dirty="0" smtClean="0">
                <a:latin typeface="TH SarabunPSK"/>
                <a:cs typeface="TH SarabunPSK"/>
              </a:rPr>
              <a:t>น</a:t>
            </a:r>
            <a:r>
              <a:rPr lang="th-TH" b="1" spc="0" dirty="0" smtClean="0">
                <a:latin typeface="TH SarabunPSK"/>
                <a:cs typeface="TH SarabunPSK"/>
              </a:rPr>
              <a:t>ุ</a:t>
            </a:r>
            <a:r>
              <a:rPr lang="th-TH" b="1" spc="-5" dirty="0" smtClean="0">
                <a:latin typeface="TH SarabunPSK"/>
                <a:cs typeface="TH SarabunPSK"/>
              </a:rPr>
              <a:t>นการจัดรา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การ</a:t>
            </a:r>
            <a:endParaRPr lang="th-TH" dirty="0" smtClean="0">
              <a:latin typeface="TH SarabunPSK"/>
              <a:cs typeface="TH SarabunPSK"/>
            </a:endParaRPr>
          </a:p>
          <a:p>
            <a:pPr marL="13335" marR="14604" indent="0" algn="just">
              <a:spcBef>
                <a:spcPts val="85"/>
              </a:spcBef>
              <a:buNone/>
            </a:pPr>
            <a:r>
              <a:rPr lang="th-TH" spc="-5" dirty="0" smtClean="0">
                <a:latin typeface="TH SarabunPSK"/>
                <a:cs typeface="TH SarabunPSK"/>
              </a:rPr>
              <a:t>	วิ</a:t>
            </a:r>
            <a:r>
              <a:rPr lang="th-TH" spc="5" dirty="0" smtClean="0">
                <a:latin typeface="TH SarabunPSK"/>
                <a:cs typeface="TH SarabunPSK"/>
              </a:rPr>
              <a:t>ภ</a:t>
            </a:r>
            <a:r>
              <a:rPr lang="th-TH" spc="-5" dirty="0" smtClean="0">
                <a:latin typeface="TH SarabunPSK"/>
                <a:cs typeface="TH SarabunPSK"/>
              </a:rPr>
              <a:t>า 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ุ</a:t>
            </a:r>
            <a:r>
              <a:rPr lang="th-TH" spc="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-15" dirty="0" smtClean="0">
                <a:latin typeface="TH SarabunPSK"/>
                <a:cs typeface="TH SarabunPSK"/>
              </a:rPr>
              <a:t>ฉ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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(2546: </a:t>
            </a:r>
            <a:r>
              <a:rPr lang="th-TH" spc="-10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169</a:t>
            </a:r>
            <a:r>
              <a:rPr lang="th-TH" spc="0" dirty="0" smtClean="0">
                <a:latin typeface="TH SarabunPSK"/>
                <a:cs typeface="TH SarabunPSK"/>
              </a:rPr>
              <a:t>-</a:t>
            </a:r>
            <a:r>
              <a:rPr lang="th-TH" spc="-15" dirty="0" smtClean="0">
                <a:latin typeface="TH SarabunPSK"/>
                <a:cs typeface="TH SarabunPSK"/>
              </a:rPr>
              <a:t>18</a:t>
            </a:r>
            <a:r>
              <a:rPr lang="th-TH" spc="-10" dirty="0" smtClean="0">
                <a:latin typeface="TH SarabunPSK"/>
                <a:cs typeface="TH SarabunPSK"/>
              </a:rPr>
              <a:t>3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าง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5" dirty="0" smtClean="0">
                <a:latin typeface="TH SarabunPSK"/>
                <a:cs typeface="TH SarabunPSK"/>
              </a:rPr>
              <a:t>ึง</a:t>
            </a:r>
            <a:r>
              <a:rPr lang="th-TH" spc="0" dirty="0" smtClean="0">
                <a:latin typeface="TH SarabunPSK"/>
                <a:cs typeface="TH SarabunPSK"/>
              </a:rPr>
              <a:t>ใ</a:t>
            </a:r>
            <a:r>
              <a:rPr lang="th-TH" spc="5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ิริ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5" dirty="0" smtClean="0">
                <a:latin typeface="TH SarabunPSK"/>
                <a:cs typeface="TH SarabunPSK"/>
              </a:rPr>
              <a:t>ิต</a:t>
            </a:r>
            <a:r>
              <a:rPr lang="th-TH" spc="-5" dirty="0" smtClean="0">
                <a:latin typeface="TH SarabunPSK"/>
                <a:cs typeface="TH SarabunPSK"/>
              </a:rPr>
              <a:t>ร 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ปร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10" dirty="0" smtClean="0">
                <a:latin typeface="TH SarabunPSK"/>
                <a:cs typeface="TH SarabunPSK"/>
              </a:rPr>
              <a:t></a:t>
            </a:r>
            <a:r>
              <a:rPr lang="th-TH" spc="-5" dirty="0" smtClean="0">
                <a:latin typeface="TH SarabunPSK"/>
                <a:cs typeface="TH SarabunPSK"/>
              </a:rPr>
              <a:t>ธุ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,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.</a:t>
            </a:r>
            <a:r>
              <a:rPr lang="th-TH" spc="0" dirty="0" smtClean="0">
                <a:latin typeface="TH SarabunPSK"/>
                <a:cs typeface="TH SarabunPSK"/>
              </a:rPr>
              <a:t>383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10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5" dirty="0" smtClean="0">
                <a:latin typeface="TH SarabunPSK"/>
                <a:cs typeface="TH SarabunPSK"/>
              </a:rPr>
              <a:t>ึ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แห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รายไ</a:t>
            </a:r>
            <a:r>
              <a:rPr lang="th-TH" spc="-5" dirty="0" smtClean="0">
                <a:latin typeface="TH SarabunPSK"/>
                <a:cs typeface="TH SarabunPSK"/>
              </a:rPr>
              <a:t>ด หลั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ๆ 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ผูจัดราย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ั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นวาสว</a:t>
            </a:r>
            <a:r>
              <a:rPr lang="th-TH" spc="-10" dirty="0" smtClean="0">
                <a:latin typeface="TH SarabunPSK"/>
                <a:cs typeface="TH SarabunPSK"/>
              </a:rPr>
              <a:t>นใ</a:t>
            </a:r>
            <a:r>
              <a:rPr lang="th-TH" spc="-5" dirty="0" smtClean="0">
                <a:latin typeface="TH SarabunPSK"/>
                <a:cs typeface="TH SarabunPSK"/>
              </a:rPr>
              <a:t>หญ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ด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าจาก</a:t>
            </a:r>
            <a:r>
              <a:rPr lang="th-TH" spc="4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5 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5" dirty="0" smtClean="0">
                <a:latin typeface="TH SarabunPSK"/>
                <a:cs typeface="TH SarabunPSK"/>
              </a:rPr>
              <a:t>หลง ดั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นี้</a:t>
            </a:r>
          </a:p>
          <a:p>
            <a:pPr marL="527685" marR="14604" indent="-514350" algn="just">
              <a:spcBef>
                <a:spcPts val="85"/>
              </a:spcBef>
              <a:buAutoNum type="thaiAlphaParenBoth"/>
            </a:pPr>
            <a:r>
              <a:rPr lang="th-TH" b="1" i="1" spc="5" dirty="0" smtClean="0">
                <a:latin typeface="TH SarabunPSK"/>
                <a:cs typeface="TH SarabunPSK"/>
              </a:rPr>
              <a:t>ง</a:t>
            </a:r>
            <a:r>
              <a:rPr lang="th-TH" b="1" i="1" spc="-5" dirty="0" smtClean="0">
                <a:latin typeface="TH SarabunPSK"/>
                <a:cs typeface="TH SarabunPSK"/>
              </a:rPr>
              <a:t>บ</a:t>
            </a:r>
            <a:r>
              <a:rPr lang="th-TH" b="1" i="1" spc="10" dirty="0" smtClean="0">
                <a:latin typeface="TH SarabunPSK"/>
                <a:cs typeface="TH SarabunPSK"/>
              </a:rPr>
              <a:t>ป</a:t>
            </a:r>
            <a:r>
              <a:rPr lang="th-TH" b="1" i="1" spc="15" dirty="0" smtClean="0">
                <a:latin typeface="TH SarabunPSK"/>
                <a:cs typeface="TH SarabunPSK"/>
              </a:rPr>
              <a:t>ร</a:t>
            </a:r>
            <a:r>
              <a:rPr lang="th-TH" b="1" i="1" spc="10" dirty="0" smtClean="0">
                <a:latin typeface="TH SarabunPSK"/>
                <a:cs typeface="TH SarabunPSK"/>
              </a:rPr>
              <a:t>ะ</a:t>
            </a:r>
            <a:r>
              <a:rPr lang="th-TH" b="1" i="1" spc="5" dirty="0" smtClean="0">
                <a:latin typeface="TH SarabunPSK"/>
                <a:cs typeface="TH SarabunPSK"/>
              </a:rPr>
              <a:t>ม</a:t>
            </a:r>
            <a:r>
              <a:rPr lang="th-TH" b="1" i="1" spc="15" dirty="0" smtClean="0">
                <a:latin typeface="TH SarabunPSK"/>
                <a:cs typeface="TH SarabunPSK"/>
              </a:rPr>
              <a:t>า</a:t>
            </a:r>
            <a:r>
              <a:rPr lang="th-TH" b="1" i="1" spc="5" dirty="0" smtClean="0">
                <a:latin typeface="TH SarabunPSK"/>
                <a:cs typeface="TH SarabunPSK"/>
              </a:rPr>
              <a:t>ณ</a:t>
            </a:r>
            <a:r>
              <a:rPr lang="th-TH" b="1" i="1" spc="15" dirty="0" smtClean="0">
                <a:latin typeface="TH SarabunPSK"/>
                <a:cs typeface="TH SarabunPSK"/>
              </a:rPr>
              <a:t>จา</a:t>
            </a:r>
            <a:r>
              <a:rPr lang="th-TH" b="1" i="1" spc="10" dirty="0" smtClean="0">
                <a:latin typeface="TH SarabunPSK"/>
                <a:cs typeface="TH SarabunPSK"/>
              </a:rPr>
              <a:t>ก</a:t>
            </a:r>
            <a:r>
              <a:rPr lang="th-TH" b="1" i="1" spc="15" dirty="0" smtClean="0">
                <a:latin typeface="TH SarabunPSK"/>
                <a:cs typeface="TH SarabunPSK"/>
              </a:rPr>
              <a:t>รา</a:t>
            </a:r>
            <a:r>
              <a:rPr lang="th-TH" b="1" i="1" spc="-5" dirty="0" smtClean="0">
                <a:latin typeface="TH SarabunPSK"/>
                <a:cs typeface="TH SarabunPSK"/>
              </a:rPr>
              <a:t>ย</a:t>
            </a:r>
            <a:r>
              <a:rPr lang="th-TH" b="1" i="1" spc="20" dirty="0" smtClean="0">
                <a:latin typeface="TH SarabunPSK"/>
                <a:cs typeface="TH SarabunPSK"/>
              </a:rPr>
              <a:t>ไ</a:t>
            </a:r>
            <a:r>
              <a:rPr lang="th-TH" b="1" i="1" spc="-10" dirty="0" smtClean="0">
                <a:latin typeface="TH SarabunPSK"/>
                <a:cs typeface="TH SarabunPSK"/>
              </a:rPr>
              <a:t>ด</a:t>
            </a:r>
            <a:r>
              <a:rPr lang="th-TH" b="1" i="1" spc="20" dirty="0" smtClean="0">
                <a:latin typeface="TH SarabunPSK"/>
                <a:cs typeface="TH SarabunPSK"/>
              </a:rPr>
              <a:t></a:t>
            </a:r>
            <a:r>
              <a:rPr lang="th-TH" b="1" i="1" spc="15" dirty="0" smtClean="0">
                <a:latin typeface="TH SarabunPSK"/>
                <a:cs typeface="TH SarabunPSK"/>
              </a:rPr>
              <a:t>แ</a:t>
            </a:r>
            <a:r>
              <a:rPr lang="th-TH" b="1" i="1" spc="-15" dirty="0" smtClean="0">
                <a:latin typeface="TH SarabunPSK"/>
                <a:cs typeface="TH SarabunPSK"/>
              </a:rPr>
              <a:t>ผ</a:t>
            </a:r>
            <a:r>
              <a:rPr lang="th-TH" b="1" i="1" spc="20" dirty="0" smtClean="0">
                <a:latin typeface="TH SarabunPSK"/>
                <a:cs typeface="TH SarabunPSK"/>
              </a:rPr>
              <a:t></a:t>
            </a:r>
            <a:r>
              <a:rPr lang="th-TH" b="1" i="1" spc="15" dirty="0" smtClean="0">
                <a:latin typeface="TH SarabunPSK"/>
                <a:cs typeface="TH SarabunPSK"/>
              </a:rPr>
              <a:t>น</a:t>
            </a:r>
            <a:r>
              <a:rPr lang="th-TH" b="1" i="1" spc="-10" dirty="0" smtClean="0">
                <a:latin typeface="TH SarabunPSK"/>
                <a:cs typeface="TH SarabunPSK"/>
              </a:rPr>
              <a:t>ด</a:t>
            </a:r>
            <a:r>
              <a:rPr lang="th-TH" b="1" i="1" spc="20" dirty="0" smtClean="0">
                <a:latin typeface="TH SarabunPSK"/>
                <a:cs typeface="TH SarabunPSK"/>
              </a:rPr>
              <a:t>ิ</a:t>
            </a:r>
            <a:r>
              <a:rPr lang="th-TH" b="1" i="1" spc="-10" dirty="0" smtClean="0">
                <a:latin typeface="TH SarabunPSK"/>
                <a:cs typeface="TH SarabunPSK"/>
              </a:rPr>
              <a:t>น</a:t>
            </a:r>
          </a:p>
          <a:p>
            <a:pPr marL="527685" marR="14604" indent="-514350" algn="just">
              <a:spcBef>
                <a:spcPts val="85"/>
              </a:spcBef>
              <a:buAutoNum type="thaiAlphaParenBoth"/>
            </a:pPr>
            <a:r>
              <a:rPr lang="th-TH" b="1" i="1" spc="-5" dirty="0" smtClean="0">
                <a:latin typeface="TH SarabunPSK"/>
                <a:cs typeface="TH SarabunPSK"/>
              </a:rPr>
              <a:t>ค</a:t>
            </a:r>
            <a:r>
              <a:rPr lang="th-TH" b="1" i="1" spc="20" dirty="0" smtClean="0">
                <a:latin typeface="TH SarabunPSK"/>
                <a:cs typeface="TH SarabunPSK"/>
              </a:rPr>
              <a:t></a:t>
            </a:r>
            <a:r>
              <a:rPr lang="th-TH" b="1" i="1" spc="30" dirty="0" smtClean="0">
                <a:latin typeface="TH SarabunPSK"/>
                <a:cs typeface="TH SarabunPSK"/>
              </a:rPr>
              <a:t>า</a:t>
            </a:r>
            <a:r>
              <a:rPr lang="th-TH" b="1" i="1" spc="20" dirty="0" smtClean="0">
                <a:latin typeface="TH SarabunPSK"/>
                <a:cs typeface="TH SarabunPSK"/>
              </a:rPr>
              <a:t>โ</a:t>
            </a:r>
            <a:r>
              <a:rPr lang="th-TH" b="1" i="1" spc="10" dirty="0" smtClean="0">
                <a:latin typeface="TH SarabunPSK"/>
                <a:cs typeface="TH SarabunPSK"/>
              </a:rPr>
              <a:t>ฆษ</a:t>
            </a:r>
            <a:r>
              <a:rPr lang="th-TH" b="1" i="1" spc="15" dirty="0" smtClean="0">
                <a:latin typeface="TH SarabunPSK"/>
                <a:cs typeface="TH SarabunPSK"/>
              </a:rPr>
              <a:t>ณ</a:t>
            </a:r>
            <a:r>
              <a:rPr lang="th-TH" b="1" i="1" spc="-10" dirty="0" smtClean="0">
                <a:latin typeface="TH SarabunPSK"/>
                <a:cs typeface="TH SarabunPSK"/>
              </a:rPr>
              <a:t>า</a:t>
            </a:r>
          </a:p>
          <a:p>
            <a:pPr marL="527685" marR="14604" indent="-514350" algn="just">
              <a:spcBef>
                <a:spcPts val="85"/>
              </a:spcBef>
              <a:buAutoNum type="thaiAlphaParenBoth"/>
            </a:pPr>
            <a:r>
              <a:rPr lang="th-TH" b="1" i="1" spc="10" dirty="0" smtClean="0">
                <a:latin typeface="TH SarabunPSK"/>
                <a:cs typeface="TH SarabunPSK"/>
              </a:rPr>
              <a:t>เ</a:t>
            </a:r>
            <a:r>
              <a:rPr lang="th-TH" b="1" i="1" spc="-15" dirty="0" smtClean="0">
                <a:latin typeface="TH SarabunPSK"/>
                <a:cs typeface="TH SarabunPSK"/>
              </a:rPr>
              <a:t>ง</a:t>
            </a:r>
            <a:r>
              <a:rPr lang="th-TH" b="1" i="1" spc="5" dirty="0" smtClean="0">
                <a:latin typeface="TH SarabunPSK"/>
                <a:cs typeface="TH SarabunPSK"/>
              </a:rPr>
              <a:t>ิน</a:t>
            </a:r>
            <a:r>
              <a:rPr lang="th-TH" b="1" i="1" spc="-10" dirty="0" smtClean="0">
                <a:latin typeface="TH SarabunPSK"/>
                <a:cs typeface="TH SarabunPSK"/>
              </a:rPr>
              <a:t>ค</a:t>
            </a:r>
            <a:r>
              <a:rPr lang="th-TH" b="1" i="1" spc="-5" dirty="0" smtClean="0">
                <a:latin typeface="TH SarabunPSK"/>
                <a:cs typeface="TH SarabunPSK"/>
              </a:rPr>
              <a:t></a:t>
            </a:r>
            <a:r>
              <a:rPr lang="th-TH" b="1" i="1" spc="15" dirty="0" smtClean="0">
                <a:latin typeface="TH SarabunPSK"/>
                <a:cs typeface="TH SarabunPSK"/>
              </a:rPr>
              <a:t>า</a:t>
            </a:r>
            <a:r>
              <a:rPr lang="th-TH" b="1" i="1" spc="5" dirty="0" smtClean="0">
                <a:latin typeface="TH SarabunPSK"/>
                <a:cs typeface="TH SarabunPSK"/>
              </a:rPr>
              <a:t>ธร</a:t>
            </a:r>
            <a:r>
              <a:rPr lang="th-TH" b="1" i="1" spc="0" dirty="0" smtClean="0">
                <a:latin typeface="TH SarabunPSK"/>
                <a:cs typeface="TH SarabunPSK"/>
              </a:rPr>
              <a:t>ร</a:t>
            </a:r>
            <a:r>
              <a:rPr lang="th-TH" b="1" i="1" spc="5" dirty="0" smtClean="0">
                <a:latin typeface="TH SarabunPSK"/>
                <a:cs typeface="TH SarabunPSK"/>
              </a:rPr>
              <a:t>ม</a:t>
            </a:r>
            <a:r>
              <a:rPr lang="th-TH" b="1" i="1" spc="10" dirty="0" smtClean="0">
                <a:latin typeface="TH SarabunPSK"/>
                <a:cs typeface="TH SarabunPSK"/>
              </a:rPr>
              <a:t>เ</a:t>
            </a:r>
            <a:r>
              <a:rPr lang="th-TH" b="1" i="1" spc="-5" dirty="0" smtClean="0">
                <a:latin typeface="TH SarabunPSK"/>
                <a:cs typeface="TH SarabunPSK"/>
              </a:rPr>
              <a:t>นี</a:t>
            </a:r>
            <a:r>
              <a:rPr lang="th-TH" b="1" i="1" spc="10" dirty="0" smtClean="0">
                <a:latin typeface="TH SarabunPSK"/>
                <a:cs typeface="TH SarabunPSK"/>
              </a:rPr>
              <a:t>ย</a:t>
            </a:r>
            <a:r>
              <a:rPr lang="th-TH" b="1" i="1" spc="-5" dirty="0" smtClean="0">
                <a:latin typeface="TH SarabunPSK"/>
                <a:cs typeface="TH SarabunPSK"/>
              </a:rPr>
              <a:t>ม</a:t>
            </a:r>
            <a:r>
              <a:rPr lang="th-TH" b="1" i="1" spc="10" dirty="0" smtClean="0">
                <a:latin typeface="TH SarabunPSK"/>
                <a:cs typeface="TH SarabunPSK"/>
              </a:rPr>
              <a:t>เ</a:t>
            </a:r>
            <a:r>
              <a:rPr lang="th-TH" b="1" i="1" spc="15" dirty="0" smtClean="0">
                <a:latin typeface="TH SarabunPSK"/>
                <a:cs typeface="TH SarabunPSK"/>
              </a:rPr>
              <a:t>ค</a:t>
            </a:r>
            <a:r>
              <a:rPr lang="th-TH" b="1" i="1" spc="-10" dirty="0" smtClean="0">
                <a:latin typeface="TH SarabunPSK"/>
                <a:cs typeface="TH SarabunPSK"/>
              </a:rPr>
              <a:t>รื่อ</a:t>
            </a:r>
            <a:r>
              <a:rPr lang="th-TH" b="1" i="1" spc="5" dirty="0" smtClean="0">
                <a:latin typeface="TH SarabunPSK"/>
                <a:cs typeface="TH SarabunPSK"/>
              </a:rPr>
              <a:t>ง</a:t>
            </a:r>
            <a:r>
              <a:rPr lang="th-TH" b="1" i="1" spc="-10" dirty="0" smtClean="0">
                <a:latin typeface="TH SarabunPSK"/>
                <a:cs typeface="TH SarabunPSK"/>
              </a:rPr>
              <a:t>ร</a:t>
            </a:r>
            <a:r>
              <a:rPr lang="th-TH" b="1" i="1" spc="-5" dirty="0" smtClean="0">
                <a:latin typeface="TH SarabunPSK"/>
                <a:cs typeface="TH SarabunPSK"/>
              </a:rPr>
              <a:t>ับช</a:t>
            </a:r>
            <a:r>
              <a:rPr lang="th-TH" b="1" i="1" spc="5" dirty="0" smtClean="0">
                <a:latin typeface="TH SarabunPSK"/>
                <a:cs typeface="TH SarabunPSK"/>
              </a:rPr>
              <a:t>ม</a:t>
            </a:r>
            <a:r>
              <a:rPr lang="th-TH" b="1" i="1" spc="10" dirty="0" smtClean="0">
                <a:latin typeface="TH SarabunPSK"/>
                <a:cs typeface="TH SarabunPSK"/>
              </a:rPr>
              <a:t>โ</a:t>
            </a:r>
            <a:r>
              <a:rPr lang="th-TH" b="1" i="1" spc="-5" dirty="0" smtClean="0">
                <a:latin typeface="TH SarabunPSK"/>
                <a:cs typeface="TH SarabunPSK"/>
              </a:rPr>
              <a:t>ท</a:t>
            </a:r>
            <a:r>
              <a:rPr lang="th-TH" b="1" i="1" spc="15" dirty="0" smtClean="0">
                <a:latin typeface="TH SarabunPSK"/>
                <a:cs typeface="TH SarabunPSK"/>
              </a:rPr>
              <a:t>ร</a:t>
            </a:r>
            <a:r>
              <a:rPr lang="th-TH" b="1" i="1" spc="-15" dirty="0" smtClean="0">
                <a:latin typeface="TH SarabunPSK"/>
                <a:cs typeface="TH SarabunPSK"/>
              </a:rPr>
              <a:t>ท</a:t>
            </a:r>
            <a:r>
              <a:rPr lang="th-TH" b="1" i="1" spc="5" dirty="0" smtClean="0">
                <a:latin typeface="TH SarabunPSK"/>
                <a:cs typeface="TH SarabunPSK"/>
              </a:rPr>
              <a:t>ัศ</a:t>
            </a:r>
            <a:r>
              <a:rPr lang="th-TH" b="1" i="1" spc="-5" dirty="0" smtClean="0">
                <a:latin typeface="TH SarabunPSK"/>
                <a:cs typeface="TH SarabunPSK"/>
              </a:rPr>
              <a:t>น</a:t>
            </a:r>
            <a:r>
              <a:rPr lang="th-TH" b="1" i="1" spc="0" dirty="0" smtClean="0">
                <a:latin typeface="TH SarabunPSK"/>
                <a:cs typeface="TH SarabunPSK"/>
              </a:rPr>
              <a:t></a:t>
            </a:r>
          </a:p>
          <a:p>
            <a:pPr marL="527685" marR="14604" indent="-514350" algn="just">
              <a:spcBef>
                <a:spcPts val="85"/>
              </a:spcBef>
              <a:buAutoNum type="thaiAlphaParenBoth"/>
            </a:pPr>
            <a:r>
              <a:rPr lang="th-TH" b="1" i="1" spc="45" dirty="0" smtClean="0">
                <a:latin typeface="TH SarabunPSK"/>
                <a:cs typeface="TH SarabunPSK"/>
              </a:rPr>
              <a:t>เ</a:t>
            </a:r>
            <a:r>
              <a:rPr lang="th-TH" b="1" i="1" spc="-15" dirty="0" smtClean="0">
                <a:latin typeface="TH SarabunPSK"/>
                <a:cs typeface="TH SarabunPSK"/>
              </a:rPr>
              <a:t>ง</a:t>
            </a:r>
            <a:r>
              <a:rPr lang="th-TH" b="1" i="1" spc="45" dirty="0" smtClean="0">
                <a:latin typeface="TH SarabunPSK"/>
                <a:cs typeface="TH SarabunPSK"/>
              </a:rPr>
              <a:t>ิ</a:t>
            </a:r>
            <a:r>
              <a:rPr lang="th-TH" b="1" i="1" spc="40" dirty="0" smtClean="0">
                <a:latin typeface="TH SarabunPSK"/>
                <a:cs typeface="TH SarabunPSK"/>
              </a:rPr>
              <a:t>น</a:t>
            </a:r>
            <a:r>
              <a:rPr lang="th-TH" b="1" i="1" spc="-10" dirty="0" smtClean="0">
                <a:latin typeface="TH SarabunPSK"/>
                <a:cs typeface="TH SarabunPSK"/>
              </a:rPr>
              <a:t>ค</a:t>
            </a:r>
            <a:r>
              <a:rPr lang="th-TH" b="1" i="1" spc="20" dirty="0" smtClean="0">
                <a:latin typeface="TH SarabunPSK"/>
                <a:cs typeface="TH SarabunPSK"/>
              </a:rPr>
              <a:t></a:t>
            </a:r>
            <a:r>
              <a:rPr lang="th-TH" b="1" i="1" spc="40" dirty="0" smtClean="0">
                <a:latin typeface="TH SarabunPSK"/>
                <a:cs typeface="TH SarabunPSK"/>
              </a:rPr>
              <a:t>า</a:t>
            </a:r>
            <a:r>
              <a:rPr lang="th-TH" b="1" i="1" spc="35" dirty="0" smtClean="0">
                <a:latin typeface="TH SarabunPSK"/>
                <a:cs typeface="TH SarabunPSK"/>
              </a:rPr>
              <a:t>บ</a:t>
            </a:r>
            <a:r>
              <a:rPr lang="th-TH" b="1" i="1" spc="-10" dirty="0" smtClean="0">
                <a:latin typeface="TH SarabunPSK"/>
                <a:cs typeface="TH SarabunPSK"/>
              </a:rPr>
              <a:t>ร</a:t>
            </a:r>
            <a:r>
              <a:rPr lang="th-TH" b="1" i="1" spc="40" dirty="0" smtClean="0">
                <a:latin typeface="TH SarabunPSK"/>
                <a:cs typeface="TH SarabunPSK"/>
              </a:rPr>
              <a:t>ิการ</a:t>
            </a:r>
            <a:r>
              <a:rPr lang="th-TH" b="1" i="1" spc="35" dirty="0" smtClean="0">
                <a:latin typeface="TH SarabunPSK"/>
                <a:cs typeface="TH SarabunPSK"/>
              </a:rPr>
              <a:t>ส</a:t>
            </a:r>
            <a:r>
              <a:rPr lang="th-TH" b="1" i="1" spc="30" dirty="0" smtClean="0">
                <a:latin typeface="TH SarabunPSK"/>
                <a:cs typeface="TH SarabunPSK"/>
              </a:rPr>
              <a:t>มา</a:t>
            </a:r>
            <a:r>
              <a:rPr lang="th-TH" b="1" i="1" spc="-15" dirty="0" smtClean="0">
                <a:latin typeface="TH SarabunPSK"/>
                <a:cs typeface="TH SarabunPSK"/>
              </a:rPr>
              <a:t>ช</a:t>
            </a:r>
            <a:r>
              <a:rPr lang="th-TH" b="1" i="1" spc="45" dirty="0" smtClean="0">
                <a:latin typeface="TH SarabunPSK"/>
                <a:cs typeface="TH SarabunPSK"/>
              </a:rPr>
              <a:t>ิ</a:t>
            </a:r>
            <a:r>
              <a:rPr lang="th-TH" b="1" i="1" spc="-10" dirty="0" smtClean="0">
                <a:latin typeface="TH SarabunPSK"/>
                <a:cs typeface="TH SarabunPSK"/>
              </a:rPr>
              <a:t>ก</a:t>
            </a:r>
          </a:p>
          <a:p>
            <a:pPr marL="527685" marR="14604" indent="-514350" algn="just">
              <a:spcBef>
                <a:spcPts val="85"/>
              </a:spcBef>
              <a:buAutoNum type="thaiAlphaParenBoth"/>
            </a:pPr>
            <a:r>
              <a:rPr lang="th-TH" b="1" i="1" spc="20" dirty="0" smtClean="0">
                <a:latin typeface="TH SarabunPSK"/>
                <a:cs typeface="TH SarabunPSK"/>
              </a:rPr>
              <a:t>เ</a:t>
            </a:r>
            <a:r>
              <a:rPr lang="th-TH" b="1" i="1" spc="-15" dirty="0" smtClean="0">
                <a:latin typeface="TH SarabunPSK"/>
                <a:cs typeface="TH SarabunPSK"/>
              </a:rPr>
              <a:t>ง</a:t>
            </a:r>
            <a:r>
              <a:rPr lang="th-TH" b="1" i="1" spc="-5" dirty="0" smtClean="0">
                <a:latin typeface="TH SarabunPSK"/>
                <a:cs typeface="TH SarabunPSK"/>
              </a:rPr>
              <a:t>ิ</a:t>
            </a:r>
            <a:r>
              <a:rPr lang="th-TH" b="1" i="1" spc="15" dirty="0" smtClean="0">
                <a:latin typeface="TH SarabunPSK"/>
                <a:cs typeface="TH SarabunPSK"/>
              </a:rPr>
              <a:t>น</a:t>
            </a:r>
            <a:r>
              <a:rPr lang="th-TH" b="1" i="1" spc="-15" dirty="0" smtClean="0">
                <a:latin typeface="TH SarabunPSK"/>
                <a:cs typeface="TH SarabunPSK"/>
              </a:rPr>
              <a:t>อ</a:t>
            </a:r>
            <a:r>
              <a:rPr lang="th-TH" b="1" i="1" spc="-5" dirty="0" smtClean="0">
                <a:latin typeface="TH SarabunPSK"/>
                <a:cs typeface="TH SarabunPSK"/>
              </a:rPr>
              <a:t>ุ</a:t>
            </a:r>
            <a:r>
              <a:rPr lang="th-TH" b="1" i="1" spc="15" dirty="0" smtClean="0">
                <a:latin typeface="TH SarabunPSK"/>
                <a:cs typeface="TH SarabunPSK"/>
              </a:rPr>
              <a:t>ด</a:t>
            </a:r>
            <a:r>
              <a:rPr lang="th-TH" b="1" i="1" spc="-5" dirty="0" smtClean="0">
                <a:latin typeface="TH SarabunPSK"/>
                <a:cs typeface="TH SarabunPSK"/>
              </a:rPr>
              <a:t>หน</a:t>
            </a:r>
            <a:r>
              <a:rPr lang="th-TH" b="1" i="1" spc="20" dirty="0" smtClean="0">
                <a:latin typeface="TH SarabunPSK"/>
                <a:cs typeface="TH SarabunPSK"/>
              </a:rPr>
              <a:t>ุ</a:t>
            </a:r>
            <a:r>
              <a:rPr lang="th-TH" b="1" i="1" spc="5" dirty="0" smtClean="0">
                <a:latin typeface="TH SarabunPSK"/>
                <a:cs typeface="TH SarabunPSK"/>
              </a:rPr>
              <a:t>น</a:t>
            </a:r>
            <a:r>
              <a:rPr lang="th-TH" b="1" i="1" spc="-15" dirty="0" smtClean="0">
                <a:latin typeface="TH SarabunPSK"/>
                <a:cs typeface="TH SarabunPSK"/>
              </a:rPr>
              <a:t>อื่นๆจากผู้จัดรายการ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210887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b="1" spc="-15" dirty="0" smtClean="0">
                <a:latin typeface="TH SarabunPSK"/>
                <a:cs typeface="TH SarabunPSK"/>
              </a:rPr>
              <a:t>2</a:t>
            </a:r>
            <a:r>
              <a:rPr lang="th-TH" b="1" spc="-5" dirty="0" smtClean="0">
                <a:latin typeface="TH SarabunPSK"/>
                <a:cs typeface="TH SarabunPSK"/>
              </a:rPr>
              <a:t>.4 </a:t>
            </a:r>
            <a:r>
              <a:rPr lang="th-TH" b="1" spc="5" dirty="0" smtClean="0">
                <a:latin typeface="TH SarabunPSK"/>
                <a:cs typeface="TH SarabunPSK"/>
              </a:rPr>
              <a:t> </a:t>
            </a:r>
            <a:r>
              <a:rPr lang="th-TH" b="1" spc="-5" dirty="0" smtClean="0">
                <a:latin typeface="TH SarabunPSK"/>
                <a:cs typeface="TH SarabunPSK"/>
              </a:rPr>
              <a:t>ผู</a:t>
            </a:r>
            <a:r>
              <a:rPr lang="th-TH" b="1" spc="-15" dirty="0" smtClean="0">
                <a:latin typeface="TH SarabunPSK"/>
                <a:cs typeface="TH SarabunPSK"/>
              </a:rPr>
              <a:t>ช</a:t>
            </a:r>
            <a:r>
              <a:rPr lang="th-TH" b="1" spc="-10" dirty="0" smtClean="0">
                <a:latin typeface="TH SarabunPSK"/>
                <a:cs typeface="TH SarabunPSK"/>
              </a:rPr>
              <a:t>ม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9050" indent="0" algn="thaiDist">
              <a:lnSpc>
                <a:spcPct val="108100"/>
              </a:lnSpc>
              <a:buNone/>
            </a:pPr>
            <a:r>
              <a:rPr lang="th-TH" spc="-10" dirty="0" smtClean="0">
                <a:latin typeface="TH SarabunPSK"/>
                <a:cs typeface="TH SarabunPSK"/>
              </a:rPr>
              <a:t>	ผ</a:t>
            </a:r>
            <a:r>
              <a:rPr lang="th-TH" spc="20" dirty="0" smtClean="0">
                <a:latin typeface="TH SarabunPSK"/>
                <a:cs typeface="TH SarabunPSK"/>
              </a:rPr>
              <a:t>ู้ช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กา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35" dirty="0" smtClean="0">
                <a:latin typeface="TH SarabunPSK"/>
                <a:cs typeface="TH SarabunPSK"/>
              </a:rPr>
              <a:t>โ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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15" dirty="0" smtClean="0">
                <a:latin typeface="TH SarabunPSK"/>
                <a:cs typeface="TH SarabunPSK"/>
              </a:rPr>
              <a:t>ีคว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15" dirty="0" smtClean="0">
                <a:latin typeface="TH SarabunPSK"/>
                <a:cs typeface="TH SarabunPSK"/>
              </a:rPr>
              <a:t>ํา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15" dirty="0" smtClean="0">
                <a:latin typeface="TH SarabunPSK"/>
                <a:cs typeface="TH SarabunPSK"/>
              </a:rPr>
              <a:t>ัญ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30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าม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20" dirty="0" smtClean="0">
                <a:latin typeface="TH SarabunPSK"/>
                <a:cs typeface="TH SarabunPSK"/>
              </a:rPr>
              <a:t></a:t>
            </a:r>
            <a:r>
              <a:rPr lang="th-TH" spc="20" dirty="0" smtClean="0">
                <a:latin typeface="TH SarabunPSK"/>
                <a:cs typeface="TH SarabunPSK"/>
              </a:rPr>
              <a:t>ู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ดข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15" dirty="0" smtClean="0">
                <a:latin typeface="TH SarabunPSK"/>
                <a:cs typeface="TH SarabunPSK"/>
              </a:rPr>
              <a:t>จ               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0" dirty="0" smtClean="0">
                <a:latin typeface="TH SarabunPSK"/>
                <a:cs typeface="TH SarabunPSK"/>
              </a:rPr>
              <a:t>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เ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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15" dirty="0" smtClean="0">
                <a:latin typeface="TH SarabunPSK"/>
                <a:cs typeface="TH SarabunPSK"/>
              </a:rPr>
              <a:t>า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มา</a:t>
            </a:r>
            <a:r>
              <a:rPr lang="th-TH" spc="-10" dirty="0" smtClean="0">
                <a:latin typeface="TH SarabunPSK"/>
                <a:cs typeface="TH SarabunPSK"/>
              </a:rPr>
              <a:t>ก</a:t>
            </a:r>
            <a:r>
              <a:rPr lang="th-TH" spc="55" dirty="0" smtClean="0">
                <a:latin typeface="TH SarabunPSK"/>
                <a:cs typeface="TH SarabunPSK"/>
              </a:rPr>
              <a:t>ผู้ช</a:t>
            </a:r>
            <a:r>
              <a:rPr lang="th-TH" spc="10" dirty="0" smtClean="0">
                <a:latin typeface="TH SarabunPSK"/>
                <a:cs typeface="TH SarabunPSK"/>
              </a:rPr>
              <a:t>มไ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10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15" dirty="0" smtClean="0">
                <a:latin typeface="TH SarabunPSK"/>
                <a:cs typeface="TH SarabunPSK"/>
              </a:rPr>
              <a:t>เ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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ยง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5" dirty="0" smtClean="0">
                <a:latin typeface="TH SarabunPSK"/>
                <a:cs typeface="TH SarabunPSK"/>
              </a:rPr>
              <a:t>ูดู</a:t>
            </a:r>
            <a:r>
              <a:rPr lang="th-TH" spc="0" dirty="0" smtClean="0">
                <a:latin typeface="TH SarabunPSK"/>
                <a:cs typeface="TH SarabunPSK"/>
              </a:rPr>
              <a:t>ราย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ั้น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ริ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15" dirty="0" smtClean="0">
                <a:latin typeface="TH SarabunPSK"/>
                <a:cs typeface="TH SarabunPSK"/>
              </a:rPr>
              <a:t>ว </a:t>
            </a:r>
            <a:r>
              <a:rPr lang="th-TH" spc="-10" dirty="0" smtClean="0">
                <a:latin typeface="TH SarabunPSK"/>
                <a:cs typeface="TH SarabunPSK"/>
              </a:rPr>
              <a:t>ผู้ชม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5" dirty="0" smtClean="0">
                <a:latin typeface="TH SarabunPSK"/>
                <a:cs typeface="TH SarabunPSK"/>
              </a:rPr>
              <a:t>ว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าย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นใ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10" dirty="0" smtClean="0">
                <a:latin typeface="TH SarabunPSK"/>
                <a:cs typeface="TH SarabunPSK"/>
              </a:rPr>
              <a:t>ก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5" dirty="0" smtClean="0">
                <a:latin typeface="TH SarabunPSK"/>
                <a:cs typeface="TH SarabunPSK"/>
              </a:rPr>
              <a:t>าเ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ธุ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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ุก</a:t>
            </a:r>
            <a:r>
              <a:rPr lang="th-TH" spc="0" dirty="0" smtClean="0">
                <a:latin typeface="TH SarabunPSK"/>
                <a:cs typeface="TH SarabunPSK"/>
              </a:rPr>
              <a:t>ปร</a:t>
            </a:r>
            <a:r>
              <a:rPr lang="th-TH" spc="5" dirty="0" smtClean="0">
                <a:latin typeface="TH SarabunPSK"/>
                <a:cs typeface="TH SarabunPSK"/>
              </a:rPr>
              <a:t>ะเภ</a:t>
            </a:r>
            <a:r>
              <a:rPr lang="th-TH" spc="-10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โด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าจ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22225" algn="thaiDist">
              <a:lnSpc>
                <a:spcPct val="108100"/>
              </a:lnSpc>
              <a:spcBef>
                <a:spcPts val="10"/>
              </a:spcBef>
              <a:tabLst>
                <a:tab pos="4911725" algn="l"/>
              </a:tabLst>
            </a:pP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นรูป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บบ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รจ</a:t>
            </a:r>
            <a:r>
              <a:rPr lang="th-TH" spc="-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ยเ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2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ภ</a:t>
            </a:r>
            <a:r>
              <a:rPr lang="th-TH" spc="-1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ษ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 การจ่ายค่า</a:t>
            </a:r>
            <a:r>
              <a:rPr lang="th-TH" spc="-5" dirty="0" smtClean="0">
                <a:latin typeface="TH SarabunPSK"/>
                <a:cs typeface="TH SarabunPSK"/>
              </a:rPr>
              <a:t>ธรร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เน</a:t>
            </a:r>
            <a:r>
              <a:rPr lang="th-TH" spc="5" dirty="0" smtClean="0">
                <a:latin typeface="TH SarabunPSK"/>
                <a:cs typeface="TH SarabunPSK"/>
              </a:rPr>
              <a:t>ีย</a:t>
            </a:r>
            <a:r>
              <a:rPr lang="th-TH" spc="-5" dirty="0" smtClean="0">
                <a:latin typeface="TH SarabunPSK"/>
                <a:cs typeface="TH SarabunPSK"/>
              </a:rPr>
              <a:t>มก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ับช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ราย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5" dirty="0" smtClean="0">
                <a:latin typeface="TH SarabunPSK"/>
                <a:cs typeface="TH SarabunPSK"/>
              </a:rPr>
              <a:t>าย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5" dirty="0" smtClean="0">
                <a:latin typeface="TH SarabunPSK"/>
                <a:cs typeface="TH SarabunPSK"/>
              </a:rPr>
              <a:t>าน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10" dirty="0" smtClean="0">
                <a:latin typeface="TH SarabunPSK"/>
                <a:cs typeface="TH SarabunPSK"/>
              </a:rPr>
              <a:t>ื้อสิน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5" dirty="0" smtClean="0">
                <a:latin typeface="TH SarabunPSK"/>
                <a:cs typeface="TH SarabunPSK"/>
              </a:rPr>
              <a:t>าแล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ห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ับเจา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ผลิตภ</a:t>
            </a:r>
            <a:r>
              <a:rPr lang="th-TH" spc="0" dirty="0" smtClean="0">
                <a:latin typeface="TH SarabunPSK"/>
                <a:cs typeface="TH SarabunPSK"/>
              </a:rPr>
              <a:t>ั</a:t>
            </a:r>
            <a:r>
              <a:rPr lang="th-TH" spc="-15" dirty="0" smtClean="0">
                <a:latin typeface="TH SarabunPSK"/>
                <a:cs typeface="TH SarabunPSK"/>
              </a:rPr>
              <a:t>ณฑ</a:t>
            </a:r>
            <a:r>
              <a:rPr lang="th-TH" spc="0" dirty="0" smtClean="0">
                <a:latin typeface="TH SarabunPSK"/>
                <a:cs typeface="TH SarabunPSK"/>
              </a:rPr>
              <a:t>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ี่เปนผู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ุป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0" dirty="0" smtClean="0">
                <a:latin typeface="TH SarabunPSK"/>
                <a:cs typeface="TH SarabunPSK"/>
              </a:rPr>
              <a:t>ั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ภราย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5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เปนตน</a:t>
            </a:r>
            <a:endParaRPr lang="th-TH" dirty="0" smtClean="0">
              <a:latin typeface="TH SarabunPSK"/>
              <a:cs typeface="TH SarabunPSK"/>
            </a:endParaRPr>
          </a:p>
          <a:p>
            <a:pPr>
              <a:lnSpc>
                <a:spcPts val="1000"/>
              </a:lnSpc>
            </a:pPr>
            <a:endParaRPr lang="th-TH" sz="1600" dirty="0" smtClean="0"/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829964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  <a:tabLst>
                <a:tab pos="855344" algn="l"/>
                <a:tab pos="1732914" algn="l"/>
                <a:tab pos="1891030" algn="l"/>
              </a:tabLst>
            </a:pPr>
            <a:r>
              <a:rPr lang="th-TH" b="1" dirty="0" smtClean="0">
                <a:latin typeface="TH SarabunPSK"/>
                <a:cs typeface="TH SarabunPSK"/>
              </a:rPr>
              <a:t>3. </a:t>
            </a:r>
            <a:r>
              <a:rPr lang="th-TH" b="1" spc="5" dirty="0" smtClean="0">
                <a:latin typeface="TH SarabunPSK"/>
                <a:cs typeface="TH SarabunPSK"/>
              </a:rPr>
              <a:t> </a:t>
            </a:r>
            <a:r>
              <a:rPr lang="th-TH" b="1" spc="0" dirty="0" smtClean="0">
                <a:latin typeface="TH SarabunPSK"/>
                <a:cs typeface="TH SarabunPSK"/>
              </a:rPr>
              <a:t>โ</a:t>
            </a:r>
            <a:r>
              <a:rPr lang="th-TH" b="1" spc="-10" dirty="0" smtClean="0">
                <a:latin typeface="TH SarabunPSK"/>
                <a:cs typeface="TH SarabunPSK"/>
              </a:rPr>
              <a:t>ค</a:t>
            </a:r>
            <a:r>
              <a:rPr lang="th-TH" b="1" spc="-5" dirty="0" smtClean="0">
                <a:latin typeface="TH SarabunPSK"/>
                <a:cs typeface="TH SarabunPSK"/>
              </a:rPr>
              <a:t>ร</a:t>
            </a:r>
            <a:r>
              <a:rPr lang="th-TH" b="1" spc="0" dirty="0" smtClean="0">
                <a:latin typeface="TH SarabunPSK"/>
                <a:cs typeface="TH SarabunPSK"/>
              </a:rPr>
              <a:t>งส</a:t>
            </a:r>
            <a:r>
              <a:rPr lang="th-TH" b="1" spc="-5" dirty="0" smtClean="0">
                <a:latin typeface="TH SarabunPSK"/>
                <a:cs typeface="TH SarabunPSK"/>
              </a:rPr>
              <a:t>ร้าง</a:t>
            </a:r>
            <a:r>
              <a:rPr lang="th-TH" b="1" spc="0" dirty="0" smtClean="0">
                <a:latin typeface="TH SarabunPSK"/>
                <a:cs typeface="TH SarabunPSK"/>
              </a:rPr>
              <a:t>ตล</a:t>
            </a:r>
            <a:r>
              <a:rPr lang="th-TH" b="1" spc="-5" dirty="0" smtClean="0">
                <a:latin typeface="TH SarabunPSK"/>
                <a:cs typeface="TH SarabunPSK"/>
              </a:rPr>
              <a:t>า</a:t>
            </a:r>
            <a:r>
              <a:rPr lang="th-TH" b="1" spc="0" dirty="0" smtClean="0">
                <a:latin typeface="TH SarabunPSK"/>
                <a:cs typeface="TH SarabunPSK"/>
              </a:rPr>
              <a:t>ดโท</a:t>
            </a:r>
            <a:r>
              <a:rPr lang="th-TH" b="1" spc="-5" dirty="0" smtClean="0">
                <a:latin typeface="TH SarabunPSK"/>
                <a:cs typeface="TH SarabunPSK"/>
              </a:rPr>
              <a:t>ร</a:t>
            </a:r>
            <a:r>
              <a:rPr lang="th-TH" b="1" spc="0" dirty="0" smtClean="0">
                <a:latin typeface="TH SarabunPSK"/>
                <a:cs typeface="TH SarabunPSK"/>
              </a:rPr>
              <a:t>ทัศน์ของประเทศไทย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2700" indent="457200" algn="just">
              <a:lnSpc>
                <a:spcPct val="108300"/>
              </a:lnSpc>
              <a:spcBef>
                <a:spcPts val="40"/>
              </a:spcBef>
            </a:pPr>
            <a:r>
              <a:rPr lang="th-TH" sz="2800" spc="-15" dirty="0" smtClean="0">
                <a:latin typeface="TH SarabunPSK"/>
                <a:cs typeface="TH SarabunPSK"/>
              </a:rPr>
              <a:t>ก</a:t>
            </a:r>
            <a:r>
              <a:rPr lang="th-TH" sz="2800" spc="45" dirty="0" smtClean="0">
                <a:latin typeface="TH SarabunPSK"/>
                <a:cs typeface="TH SarabunPSK"/>
              </a:rPr>
              <a:t>ิ</a:t>
            </a:r>
            <a:r>
              <a:rPr lang="th-TH" sz="2800" spc="40" dirty="0" smtClean="0">
                <a:latin typeface="TH SarabunPSK"/>
                <a:cs typeface="TH SarabunPSK"/>
              </a:rPr>
              <a:t>จ</a:t>
            </a:r>
            <a:r>
              <a:rPr lang="th-TH" sz="2800" spc="30" dirty="0" smtClean="0">
                <a:latin typeface="TH SarabunPSK"/>
                <a:cs typeface="TH SarabunPSK"/>
              </a:rPr>
              <a:t>ก</a:t>
            </a:r>
            <a:r>
              <a:rPr lang="th-TH" sz="2800" spc="35" dirty="0" smtClean="0">
                <a:latin typeface="TH SarabunPSK"/>
                <a:cs typeface="TH SarabunPSK"/>
              </a:rPr>
              <a:t>า</a:t>
            </a:r>
            <a:r>
              <a:rPr lang="th-TH" sz="2800" spc="40" dirty="0" smtClean="0">
                <a:latin typeface="TH SarabunPSK"/>
                <a:cs typeface="TH SarabunPSK"/>
              </a:rPr>
              <a:t>ร</a:t>
            </a:r>
            <a:r>
              <a:rPr lang="th-TH" sz="2800" spc="45" dirty="0" smtClean="0">
                <a:latin typeface="TH SarabunPSK"/>
                <a:cs typeface="TH SarabunPSK"/>
              </a:rPr>
              <a:t>โท</a:t>
            </a:r>
            <a:r>
              <a:rPr lang="th-TH" sz="2800" spc="40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45" dirty="0" smtClean="0">
                <a:latin typeface="TH SarabunPSK"/>
                <a:cs typeface="TH SarabunPSK"/>
              </a:rPr>
              <a:t>ั</a:t>
            </a:r>
            <a:r>
              <a:rPr lang="th-TH" sz="2800" spc="30" dirty="0" smtClean="0">
                <a:latin typeface="TH SarabunPSK"/>
                <a:cs typeface="TH SarabunPSK"/>
              </a:rPr>
              <a:t>ศ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40" dirty="0" smtClean="0">
                <a:latin typeface="TH SarabunPSK"/>
                <a:cs typeface="TH SarabunPSK"/>
              </a:rPr>
              <a:t>ใ</a:t>
            </a:r>
            <a:r>
              <a:rPr lang="th-TH" sz="2800" spc="50" dirty="0" smtClean="0">
                <a:latin typeface="TH SarabunPSK"/>
                <a:cs typeface="TH SarabunPSK"/>
              </a:rPr>
              <a:t>น</a:t>
            </a:r>
            <a:r>
              <a:rPr lang="th-TH" sz="2800" spc="35" dirty="0" smtClean="0">
                <a:latin typeface="TH SarabunPSK"/>
                <a:cs typeface="TH SarabunPSK"/>
              </a:rPr>
              <a:t>ป</a:t>
            </a:r>
            <a:r>
              <a:rPr lang="th-TH" sz="2800" spc="40" dirty="0" smtClean="0">
                <a:latin typeface="TH SarabunPSK"/>
                <a:cs typeface="TH SarabunPSK"/>
              </a:rPr>
              <a:t>ร</a:t>
            </a:r>
            <a:r>
              <a:rPr lang="th-TH" sz="2800" spc="30" dirty="0" smtClean="0">
                <a:latin typeface="TH SarabunPSK"/>
                <a:cs typeface="TH SarabunPSK"/>
              </a:rPr>
              <a:t>ะ</a:t>
            </a:r>
            <a:r>
              <a:rPr lang="th-TH" sz="2800" spc="35" dirty="0" smtClean="0">
                <a:latin typeface="TH SarabunPSK"/>
                <a:cs typeface="TH SarabunPSK"/>
              </a:rPr>
              <a:t>เท</a:t>
            </a:r>
            <a:r>
              <a:rPr lang="th-TH" sz="2800" spc="45" dirty="0" smtClean="0">
                <a:latin typeface="TH SarabunPSK"/>
                <a:cs typeface="TH SarabunPSK"/>
              </a:rPr>
              <a:t>ศ</a:t>
            </a:r>
            <a:r>
              <a:rPr lang="th-TH" sz="2800" spc="35" dirty="0" smtClean="0">
                <a:latin typeface="TH SarabunPSK"/>
                <a:cs typeface="TH SarabunPSK"/>
              </a:rPr>
              <a:t>ไทย</a:t>
            </a:r>
            <a:r>
              <a:rPr lang="th-TH" sz="2800" spc="-10" dirty="0" smtClean="0">
                <a:latin typeface="TH SarabunPSK"/>
                <a:cs typeface="TH SarabunPSK"/>
              </a:rPr>
              <a:t>ผ</a:t>
            </a:r>
            <a:r>
              <a:rPr lang="th-TH" sz="2800" spc="40" dirty="0" smtClean="0">
                <a:latin typeface="TH SarabunPSK"/>
                <a:cs typeface="TH SarabunPSK"/>
              </a:rPr>
              <a:t>า</a:t>
            </a:r>
            <a:r>
              <a:rPr lang="th-TH" sz="2800" spc="50" dirty="0" smtClean="0">
                <a:latin typeface="TH SarabunPSK"/>
                <a:cs typeface="TH SarabunPSK"/>
              </a:rPr>
              <a:t>น</a:t>
            </a:r>
            <a:r>
              <a:rPr lang="th-TH" sz="2800" spc="-5" dirty="0" smtClean="0">
                <a:latin typeface="TH SarabunPSK"/>
                <a:cs typeface="TH SarabunPSK"/>
              </a:rPr>
              <a:t>ร</a:t>
            </a:r>
            <a:r>
              <a:rPr lang="th-TH" sz="2800" spc="45" dirty="0" smtClean="0">
                <a:latin typeface="TH SarabunPSK"/>
                <a:cs typeface="TH SarabunPSK"/>
              </a:rPr>
              <a:t></a:t>
            </a:r>
            <a:r>
              <a:rPr lang="th-TH" sz="2800" spc="30" dirty="0" smtClean="0">
                <a:latin typeface="TH SarabunPSK"/>
                <a:cs typeface="TH SarabunPSK"/>
              </a:rPr>
              <a:t>อ</a:t>
            </a:r>
            <a:r>
              <a:rPr lang="th-TH" sz="2800" spc="35" dirty="0" smtClean="0">
                <a:latin typeface="TH SarabunPSK"/>
                <a:cs typeface="TH SarabunPSK"/>
              </a:rPr>
              <a:t>น</a:t>
            </a:r>
            <a:r>
              <a:rPr lang="th-TH" sz="2800" spc="-10" dirty="0" smtClean="0">
                <a:latin typeface="TH SarabunPSK"/>
                <a:cs typeface="TH SarabunPSK"/>
              </a:rPr>
              <a:t>ผ</a:t>
            </a:r>
            <a:r>
              <a:rPr lang="th-TH" sz="2800" spc="40" dirty="0" smtClean="0">
                <a:latin typeface="TH SarabunPSK"/>
                <a:cs typeface="TH SarabunPSK"/>
              </a:rPr>
              <a:t>า</a:t>
            </a:r>
            <a:r>
              <a:rPr lang="th-TH" sz="2800" spc="50" dirty="0" smtClean="0">
                <a:latin typeface="TH SarabunPSK"/>
                <a:cs typeface="TH SarabunPSK"/>
              </a:rPr>
              <a:t>น</a:t>
            </a:r>
            <a:r>
              <a:rPr lang="th-TH" sz="2800" spc="40" dirty="0" smtClean="0">
                <a:latin typeface="TH SarabunPSK"/>
                <a:cs typeface="TH SarabunPSK"/>
              </a:rPr>
              <a:t>ห</a:t>
            </a:r>
            <a:r>
              <a:rPr lang="th-TH" sz="2800" spc="35" dirty="0" smtClean="0">
                <a:latin typeface="TH SarabunPSK"/>
                <a:cs typeface="TH SarabunPSK"/>
              </a:rPr>
              <a:t>นา</a:t>
            </a:r>
            <a:r>
              <a:rPr lang="th-TH" sz="2800" spc="40" dirty="0" smtClean="0">
                <a:latin typeface="TH SarabunPSK"/>
                <a:cs typeface="TH SarabunPSK"/>
              </a:rPr>
              <a:t>ว</a:t>
            </a:r>
            <a:r>
              <a:rPr lang="th-TH" sz="2800" spc="35" dirty="0" smtClean="0">
                <a:latin typeface="TH SarabunPSK"/>
                <a:cs typeface="TH SarabunPSK"/>
              </a:rPr>
              <a:t>ม</a:t>
            </a:r>
            <a:r>
              <a:rPr lang="th-TH" sz="2800" spc="50" dirty="0" smtClean="0">
                <a:latin typeface="TH SarabunPSK"/>
                <a:cs typeface="TH SarabunPSK"/>
              </a:rPr>
              <a:t>า</a:t>
            </a:r>
            <a:r>
              <a:rPr lang="th-TH" sz="2800" spc="40" dirty="0" smtClean="0">
                <a:latin typeface="TH SarabunPSK"/>
                <a:cs typeface="TH SarabunPSK"/>
              </a:rPr>
              <a:t>เ</a:t>
            </a:r>
            <a:r>
              <a:rPr lang="th-TH" sz="2800" spc="-15" dirty="0" smtClean="0">
                <a:latin typeface="TH SarabunPSK"/>
                <a:cs typeface="TH SarabunPSK"/>
              </a:rPr>
              <a:t>ก</a:t>
            </a:r>
            <a:r>
              <a:rPr lang="th-TH" sz="2800" spc="45" dirty="0" smtClean="0">
                <a:latin typeface="TH SarabunPSK"/>
                <a:cs typeface="TH SarabunPSK"/>
              </a:rPr>
              <a:t>ื</a:t>
            </a:r>
            <a:r>
              <a:rPr lang="th-TH" sz="2800" spc="30" dirty="0" smtClean="0">
                <a:latin typeface="TH SarabunPSK"/>
                <a:cs typeface="TH SarabunPSK"/>
              </a:rPr>
              <a:t>อ</a:t>
            </a:r>
            <a:r>
              <a:rPr lang="th-TH" sz="2800" spc="-10" dirty="0" smtClean="0">
                <a:latin typeface="TH SarabunPSK"/>
                <a:cs typeface="TH SarabunPSK"/>
              </a:rPr>
              <a:t>บ</a:t>
            </a:r>
            <a:r>
              <a:rPr lang="th-TH" sz="2800" spc="95" dirty="0" smtClean="0">
                <a:latin typeface="TH SarabunPSK"/>
                <a:cs typeface="TH SarabunPSK"/>
              </a:rPr>
              <a:t> </a:t>
            </a:r>
            <a:r>
              <a:rPr lang="th-TH" sz="2800" spc="45" dirty="0" smtClean="0">
                <a:latin typeface="TH SarabunPSK"/>
                <a:cs typeface="TH SarabunPSK"/>
              </a:rPr>
              <a:t>6</a:t>
            </a:r>
            <a:r>
              <a:rPr lang="th-TH" sz="2800" spc="-10" dirty="0" smtClean="0">
                <a:latin typeface="TH SarabunPSK"/>
                <a:cs typeface="TH SarabunPSK"/>
              </a:rPr>
              <a:t>0</a:t>
            </a:r>
            <a:r>
              <a:rPr lang="th-TH" sz="2800" spc="95" dirty="0" smtClean="0">
                <a:latin typeface="TH SarabunPSK"/>
                <a:cs typeface="TH SarabunPSK"/>
              </a:rPr>
              <a:t> </a:t>
            </a:r>
            <a:r>
              <a:rPr lang="th-TH" sz="2800" spc="-5" dirty="0" smtClean="0">
                <a:latin typeface="TH SarabunPSK"/>
                <a:cs typeface="TH SarabunPSK"/>
              </a:rPr>
              <a:t>ป</a:t>
            </a:r>
            <a:r>
              <a:rPr lang="th-TH" sz="2800" spc="80" dirty="0" smtClean="0">
                <a:latin typeface="TH SarabunPSK"/>
                <a:cs typeface="TH SarabunPSK"/>
              </a:rPr>
              <a:t> </a:t>
            </a:r>
            <a:r>
              <a:rPr lang="th-TH" sz="2800" spc="45" dirty="0" smtClean="0">
                <a:latin typeface="TH SarabunPSK"/>
                <a:cs typeface="TH SarabunPSK"/>
              </a:rPr>
              <a:t>โ</a:t>
            </a:r>
            <a:r>
              <a:rPr lang="th-TH" sz="2800" spc="50" dirty="0" smtClean="0">
                <a:latin typeface="TH SarabunPSK"/>
                <a:cs typeface="TH SarabunPSK"/>
              </a:rPr>
              <a:t>ด</a:t>
            </a:r>
            <a:r>
              <a:rPr lang="th-TH" sz="2800" spc="40" dirty="0" smtClean="0">
                <a:latin typeface="TH SarabunPSK"/>
                <a:cs typeface="TH SarabunPSK"/>
              </a:rPr>
              <a:t>ยเ</a:t>
            </a:r>
            <a:r>
              <a:rPr lang="th-TH" sz="2800" spc="-5" dirty="0" smtClean="0">
                <a:latin typeface="TH SarabunPSK"/>
                <a:cs typeface="TH SarabunPSK"/>
              </a:rPr>
              <a:t>ริ่มอ</a:t>
            </a:r>
            <a:r>
              <a:rPr lang="th-TH" sz="2800" spc="40" dirty="0" smtClean="0">
                <a:latin typeface="TH SarabunPSK"/>
                <a:cs typeface="TH SarabunPSK"/>
              </a:rPr>
              <a:t>อ</a:t>
            </a:r>
            <a:r>
              <a:rPr lang="th-TH" sz="2800" spc="30" dirty="0" smtClean="0">
                <a:latin typeface="TH SarabunPSK"/>
                <a:cs typeface="TH SarabunPSK"/>
              </a:rPr>
              <a:t>กอ</a:t>
            </a:r>
            <a:r>
              <a:rPr lang="th-TH" sz="2800" spc="35" dirty="0" smtClean="0">
                <a:latin typeface="TH SarabunPSK"/>
                <a:cs typeface="TH SarabunPSK"/>
              </a:rPr>
              <a:t>า</a:t>
            </a:r>
            <a:r>
              <a:rPr lang="th-TH" sz="2800" spc="30" dirty="0" smtClean="0">
                <a:latin typeface="TH SarabunPSK"/>
                <a:cs typeface="TH SarabunPSK"/>
              </a:rPr>
              <a:t>ก</a:t>
            </a:r>
            <a:r>
              <a:rPr lang="th-TH" sz="2800" spc="35" dirty="0" smtClean="0">
                <a:latin typeface="TH SarabunPSK"/>
                <a:cs typeface="TH SarabunPSK"/>
              </a:rPr>
              <a:t>า</a:t>
            </a:r>
            <a:r>
              <a:rPr lang="th-TH" sz="2800" spc="45" dirty="0" smtClean="0">
                <a:latin typeface="TH SarabunPSK"/>
                <a:cs typeface="TH SarabunPSK"/>
              </a:rPr>
              <a:t>ศ</a:t>
            </a:r>
            <a:r>
              <a:rPr lang="th-TH" sz="2800" spc="30" dirty="0" smtClean="0">
                <a:latin typeface="TH SarabunPSK"/>
                <a:cs typeface="TH SarabunPSK"/>
              </a:rPr>
              <a:t>อ</a:t>
            </a:r>
            <a:r>
              <a:rPr lang="th-TH" sz="2800" spc="-10" dirty="0" smtClean="0">
                <a:latin typeface="TH SarabunPSK"/>
                <a:cs typeface="TH SarabunPSK"/>
              </a:rPr>
              <a:t>ย</a:t>
            </a:r>
            <a:r>
              <a:rPr lang="th-TH" sz="2800" spc="40" dirty="0" smtClean="0">
                <a:latin typeface="TH SarabunPSK"/>
                <a:cs typeface="TH SarabunPSK"/>
              </a:rPr>
              <a:t>างเ</a:t>
            </a:r>
            <a:r>
              <a:rPr lang="th-TH" sz="2800" spc="-10" dirty="0" smtClean="0">
                <a:latin typeface="TH SarabunPSK"/>
                <a:cs typeface="TH SarabunPSK"/>
              </a:rPr>
              <a:t>ป</a:t>
            </a:r>
            <a:r>
              <a:rPr lang="th-TH" sz="2800" spc="40" dirty="0" smtClean="0">
                <a:latin typeface="TH SarabunPSK"/>
                <a:cs typeface="TH SarabunPSK"/>
              </a:rPr>
              <a:t>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45" dirty="0" smtClean="0">
                <a:latin typeface="TH SarabunPSK"/>
                <a:cs typeface="TH SarabunPSK"/>
              </a:rPr>
              <a:t>ท</a:t>
            </a:r>
            <a:r>
              <a:rPr lang="th-TH" sz="2800" spc="65" dirty="0" smtClean="0">
                <a:latin typeface="TH SarabunPSK"/>
                <a:cs typeface="TH SarabunPSK"/>
              </a:rPr>
              <a:t>าง</a:t>
            </a:r>
            <a:r>
              <a:rPr lang="th-TH" sz="2800" spc="55" dirty="0" smtClean="0">
                <a:latin typeface="TH SarabunPSK"/>
                <a:cs typeface="TH SarabunPSK"/>
              </a:rPr>
              <a:t>ก</a:t>
            </a:r>
            <a:r>
              <a:rPr lang="th-TH" sz="2800" spc="60" dirty="0" smtClean="0">
                <a:latin typeface="TH SarabunPSK"/>
                <a:cs typeface="TH SarabunPSK"/>
              </a:rPr>
              <a:t>าร</a:t>
            </a:r>
            <a:r>
              <a:rPr lang="th-TH" sz="2800" spc="55" dirty="0" smtClean="0">
                <a:latin typeface="TH SarabunPSK"/>
                <a:cs typeface="TH SarabunPSK"/>
              </a:rPr>
              <a:t>ค</a:t>
            </a:r>
            <a:r>
              <a:rPr lang="th-TH" sz="2800" spc="-5" dirty="0" smtClean="0">
                <a:latin typeface="TH SarabunPSK"/>
                <a:cs typeface="TH SarabunPSK"/>
              </a:rPr>
              <a:t>ร</a:t>
            </a:r>
            <a:r>
              <a:rPr lang="th-TH" sz="2800" spc="-20" dirty="0" smtClean="0">
                <a:latin typeface="TH SarabunPSK"/>
                <a:cs typeface="TH SarabunPSK"/>
              </a:rPr>
              <a:t>ั้ง</a:t>
            </a:r>
            <a:r>
              <a:rPr lang="th-TH" sz="2800" spc="60" dirty="0" smtClean="0">
                <a:latin typeface="TH SarabunPSK"/>
                <a:cs typeface="TH SarabunPSK"/>
              </a:rPr>
              <a:t>แร</a:t>
            </a:r>
            <a:r>
              <a:rPr lang="th-TH" sz="2800" spc="55" dirty="0" smtClean="0">
                <a:latin typeface="TH SarabunPSK"/>
                <a:cs typeface="TH SarabunPSK"/>
              </a:rPr>
              <a:t>ก</a:t>
            </a:r>
            <a:r>
              <a:rPr lang="th-TH" sz="2800" spc="65" dirty="0" smtClean="0">
                <a:latin typeface="TH SarabunPSK"/>
                <a:cs typeface="TH SarabunPSK"/>
              </a:rPr>
              <a:t>เ</a:t>
            </a:r>
            <a:r>
              <a:rPr lang="th-TH" sz="2800" spc="-15" dirty="0" smtClean="0">
                <a:latin typeface="TH SarabunPSK"/>
                <a:cs typeface="TH SarabunPSK"/>
              </a:rPr>
              <a:t>ม</a:t>
            </a:r>
            <a:r>
              <a:rPr lang="th-TH" sz="2800" spc="70" dirty="0" smtClean="0">
                <a:latin typeface="TH SarabunPSK"/>
                <a:cs typeface="TH SarabunPSK"/>
              </a:rPr>
              <a:t>ื่อวันที่ </a:t>
            </a:r>
            <a:r>
              <a:rPr lang="th-TH" sz="2800" spc="60" dirty="0" smtClean="0">
                <a:latin typeface="TH SarabunPSK"/>
                <a:cs typeface="TH SarabunPSK"/>
              </a:rPr>
              <a:t>2</a:t>
            </a:r>
            <a:r>
              <a:rPr lang="th-TH" sz="2800" spc="-10" dirty="0" smtClean="0">
                <a:latin typeface="TH SarabunPSK"/>
                <a:cs typeface="TH SarabunPSK"/>
              </a:rPr>
              <a:t>4</a:t>
            </a:r>
            <a:r>
              <a:rPr lang="th-TH" sz="2800" spc="140" dirty="0" smtClean="0">
                <a:latin typeface="TH SarabunPSK"/>
                <a:cs typeface="TH SarabunPSK"/>
              </a:rPr>
              <a:t> </a:t>
            </a:r>
            <a:r>
              <a:rPr lang="th-TH" sz="2800" spc="-15" dirty="0" smtClean="0">
                <a:latin typeface="TH SarabunPSK"/>
                <a:cs typeface="TH SarabunPSK"/>
              </a:rPr>
              <a:t>ม</a:t>
            </a:r>
            <a:r>
              <a:rPr lang="th-TH" sz="2800" spc="70" dirty="0" smtClean="0">
                <a:latin typeface="TH SarabunPSK"/>
                <a:cs typeface="TH SarabunPSK"/>
              </a:rPr>
              <a:t>ิ</a:t>
            </a:r>
            <a:r>
              <a:rPr lang="th-TH" sz="2800" spc="45" dirty="0" smtClean="0">
                <a:latin typeface="TH SarabunPSK"/>
                <a:cs typeface="TH SarabunPSK"/>
              </a:rPr>
              <a:t>ถุนาย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145" dirty="0" smtClean="0">
                <a:latin typeface="TH SarabunPSK"/>
                <a:cs typeface="TH SarabunPSK"/>
              </a:rPr>
              <a:t> </a:t>
            </a:r>
            <a:r>
              <a:rPr lang="th-TH" sz="2800" spc="60" dirty="0" smtClean="0">
                <a:latin typeface="TH SarabunPSK"/>
                <a:cs typeface="TH SarabunPSK"/>
              </a:rPr>
              <a:t>249</a:t>
            </a:r>
            <a:r>
              <a:rPr lang="th-TH" sz="2800" spc="-10" dirty="0" smtClean="0">
                <a:latin typeface="TH SarabunPSK"/>
                <a:cs typeface="TH SarabunPSK"/>
              </a:rPr>
              <a:t>8</a:t>
            </a:r>
            <a:r>
              <a:rPr lang="th-TH" sz="2800" spc="140" dirty="0" smtClean="0">
                <a:latin typeface="TH SarabunPSK"/>
                <a:cs typeface="TH SarabunPSK"/>
              </a:rPr>
              <a:t> </a:t>
            </a:r>
            <a:r>
              <a:rPr lang="th-TH" sz="2800" spc="65" dirty="0" smtClean="0">
                <a:latin typeface="TH SarabunPSK"/>
                <a:cs typeface="TH SarabunPSK"/>
              </a:rPr>
              <a:t>ส</a:t>
            </a:r>
            <a:r>
              <a:rPr lang="th-TH" sz="2800" spc="-15" dirty="0" smtClean="0">
                <a:latin typeface="TH SarabunPSK"/>
                <a:cs typeface="TH SarabunPSK"/>
              </a:rPr>
              <a:t>ม</a:t>
            </a:r>
            <a:r>
              <a:rPr lang="th-TH" sz="2800" spc="65" dirty="0" smtClean="0">
                <a:latin typeface="TH SarabunPSK"/>
                <a:cs typeface="TH SarabunPSK"/>
              </a:rPr>
              <a:t>ัย</a:t>
            </a:r>
            <a:r>
              <a:rPr lang="th-TH" sz="2800" spc="60" dirty="0" smtClean="0">
                <a:latin typeface="TH SarabunPSK"/>
                <a:cs typeface="TH SarabunPSK"/>
              </a:rPr>
              <a:t>จ</a:t>
            </a:r>
            <a:r>
              <a:rPr lang="th-TH" sz="2800" spc="55" dirty="0" smtClean="0">
                <a:latin typeface="TH SarabunPSK"/>
                <a:cs typeface="TH SarabunPSK"/>
              </a:rPr>
              <a:t>อมพ</a:t>
            </a:r>
            <a:r>
              <a:rPr lang="th-TH" sz="2800" spc="65" dirty="0" smtClean="0">
                <a:latin typeface="TH SarabunPSK"/>
                <a:cs typeface="TH SarabunPSK"/>
              </a:rPr>
              <a:t>ล</a:t>
            </a:r>
            <a:r>
              <a:rPr lang="th-TH" sz="2800" spc="60" dirty="0" smtClean="0">
                <a:latin typeface="TH SarabunPSK"/>
                <a:cs typeface="TH SarabunPSK"/>
              </a:rPr>
              <a:t>แป</a:t>
            </a:r>
            <a:r>
              <a:rPr lang="th-TH" sz="2800" spc="65" dirty="0" smtClean="0">
                <a:latin typeface="TH SarabunPSK"/>
                <a:cs typeface="TH SarabunPSK"/>
              </a:rPr>
              <a:t>ล</a:t>
            </a:r>
            <a:r>
              <a:rPr lang="th-TH" sz="2800" spc="-10" dirty="0" smtClean="0">
                <a:latin typeface="TH SarabunPSK"/>
                <a:cs typeface="TH SarabunPSK"/>
              </a:rPr>
              <a:t>ก  </a:t>
            </a:r>
            <a:r>
              <a:rPr lang="th-TH" sz="2800" spc="-145" dirty="0" smtClean="0">
                <a:latin typeface="TH SarabunPSK"/>
                <a:cs typeface="TH SarabunPSK"/>
              </a:rPr>
              <a:t> </a:t>
            </a:r>
            <a:r>
              <a:rPr lang="th-TH" sz="2800" spc="-20" dirty="0" smtClean="0">
                <a:latin typeface="TH SarabunPSK"/>
                <a:cs typeface="TH SarabunPSK"/>
              </a:rPr>
              <a:t>พ</a:t>
            </a:r>
            <a:r>
              <a:rPr lang="th-TH" sz="2800" spc="70" dirty="0" smtClean="0">
                <a:latin typeface="TH SarabunPSK"/>
                <a:cs typeface="TH SarabunPSK"/>
              </a:rPr>
              <a:t>ิ</a:t>
            </a:r>
            <a:r>
              <a:rPr lang="th-TH" sz="2800" spc="-10" dirty="0" smtClean="0">
                <a:latin typeface="TH SarabunPSK"/>
                <a:cs typeface="TH SarabunPSK"/>
              </a:rPr>
              <a:t>บ</a:t>
            </a:r>
            <a:r>
              <a:rPr lang="th-TH" sz="2800" spc="70" dirty="0" smtClean="0">
                <a:latin typeface="TH SarabunPSK"/>
                <a:cs typeface="TH SarabunPSK"/>
              </a:rPr>
              <a:t>ู</a:t>
            </a:r>
            <a:r>
              <a:rPr lang="th-TH" sz="2800" spc="65" dirty="0" smtClean="0">
                <a:latin typeface="TH SarabunPSK"/>
                <a:cs typeface="TH SarabunPSK"/>
              </a:rPr>
              <a:t>ลสง</a:t>
            </a:r>
            <a:r>
              <a:rPr lang="th-TH" sz="2800" spc="55" dirty="0" smtClean="0">
                <a:latin typeface="TH SarabunPSK"/>
                <a:cs typeface="TH SarabunPSK"/>
              </a:rPr>
              <a:t>ค</a:t>
            </a:r>
            <a:r>
              <a:rPr lang="th-TH" sz="2800" spc="60" dirty="0" smtClean="0">
                <a:latin typeface="TH SarabunPSK"/>
                <a:cs typeface="TH SarabunPSK"/>
              </a:rPr>
              <a:t>รา</a:t>
            </a:r>
            <a:r>
              <a:rPr lang="th-TH" sz="2800" spc="-10" dirty="0" smtClean="0">
                <a:latin typeface="TH SarabunPSK"/>
                <a:cs typeface="TH SarabunPSK"/>
              </a:rPr>
              <a:t>ม</a:t>
            </a:r>
            <a:r>
              <a:rPr lang="th-TH" sz="2800" spc="140" dirty="0" smtClean="0">
                <a:latin typeface="TH SarabunPSK"/>
                <a:cs typeface="TH SarabunPSK"/>
              </a:rPr>
              <a:t> </a:t>
            </a:r>
            <a:r>
              <a:rPr lang="th-TH" sz="2800" spc="65" dirty="0" smtClean="0">
                <a:latin typeface="TH SarabunPSK"/>
                <a:cs typeface="TH SarabunPSK"/>
              </a:rPr>
              <a:t>เ</a:t>
            </a:r>
            <a:r>
              <a:rPr lang="th-TH" sz="2800" spc="-10" dirty="0" smtClean="0">
                <a:latin typeface="TH SarabunPSK"/>
                <a:cs typeface="TH SarabunPSK"/>
              </a:rPr>
              <a:t>ป</a:t>
            </a:r>
            <a:r>
              <a:rPr lang="th-TH" sz="2800" spc="65" dirty="0" smtClean="0">
                <a:latin typeface="TH SarabunPSK"/>
                <a:cs typeface="TH SarabunPSK"/>
              </a:rPr>
              <a:t>น</a:t>
            </a:r>
            <a:r>
              <a:rPr lang="th-TH" sz="2800" spc="60" dirty="0" smtClean="0">
                <a:latin typeface="TH SarabunPSK"/>
                <a:cs typeface="TH SarabunPSK"/>
              </a:rPr>
              <a:t>นาย</a:t>
            </a:r>
            <a:r>
              <a:rPr lang="th-TH" sz="2800" spc="55" dirty="0" smtClean="0">
                <a:latin typeface="TH SarabunPSK"/>
                <a:cs typeface="TH SarabunPSK"/>
              </a:rPr>
              <a:t>ก</a:t>
            </a:r>
            <a:r>
              <a:rPr lang="th-TH" sz="2800" spc="-5" dirty="0" smtClean="0">
                <a:latin typeface="TH SarabunPSK"/>
                <a:cs typeface="TH SarabunPSK"/>
              </a:rPr>
              <a:t>ร</a:t>
            </a:r>
            <a:r>
              <a:rPr lang="th-TH" sz="2800" spc="70" dirty="0" smtClean="0">
                <a:latin typeface="TH SarabunPSK"/>
                <a:cs typeface="TH SarabunPSK"/>
              </a:rPr>
              <a:t>ั</a:t>
            </a:r>
            <a:r>
              <a:rPr lang="th-TH" sz="2800" spc="65" dirty="0" smtClean="0">
                <a:latin typeface="TH SarabunPSK"/>
                <a:cs typeface="TH SarabunPSK"/>
              </a:rPr>
              <a:t>ฐ</a:t>
            </a:r>
            <a:r>
              <a:rPr lang="th-TH" sz="2800" spc="55" dirty="0" smtClean="0">
                <a:latin typeface="TH SarabunPSK"/>
                <a:cs typeface="TH SarabunPSK"/>
              </a:rPr>
              <a:t>ม</a:t>
            </a:r>
            <a:r>
              <a:rPr lang="th-TH" sz="2800" spc="60" dirty="0" smtClean="0">
                <a:latin typeface="TH SarabunPSK"/>
                <a:cs typeface="TH SarabunPSK"/>
              </a:rPr>
              <a:t>นต</a:t>
            </a:r>
            <a:r>
              <a:rPr lang="th-TH" sz="2800" spc="-5" dirty="0" smtClean="0">
                <a:latin typeface="TH SarabunPSK"/>
                <a:cs typeface="TH SarabunPSK"/>
              </a:rPr>
              <a:t>รี </a:t>
            </a:r>
            <a:r>
              <a:rPr lang="th-TH" sz="2800" spc="5" dirty="0" smtClean="0">
                <a:latin typeface="TH SarabunPSK"/>
                <a:cs typeface="TH SarabunPSK"/>
              </a:rPr>
              <a:t>ส</a:t>
            </a:r>
            <a:r>
              <a:rPr lang="th-TH" sz="2800" spc="-5" dirty="0" smtClean="0">
                <a:latin typeface="TH SarabunPSK"/>
                <a:cs typeface="TH SarabunPSK"/>
              </a:rPr>
              <a:t>ถ</a:t>
            </a:r>
            <a:r>
              <a:rPr lang="th-TH" sz="2800" spc="10" dirty="0" smtClean="0">
                <a:latin typeface="TH SarabunPSK"/>
                <a:cs typeface="TH SarabunPSK"/>
              </a:rPr>
              <a:t>า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-5" dirty="0" smtClean="0">
                <a:latin typeface="TH SarabunPSK"/>
                <a:cs typeface="TH SarabunPSK"/>
              </a:rPr>
              <a:t>ี</a:t>
            </a:r>
            <a:r>
              <a:rPr lang="th-TH" sz="2800" spc="10" dirty="0" smtClean="0">
                <a:latin typeface="TH SarabunPSK"/>
                <a:cs typeface="TH SarabunPSK"/>
              </a:rPr>
              <a:t>โท</a:t>
            </a:r>
            <a:r>
              <a:rPr lang="th-TH" sz="2800" spc="0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-5" dirty="0" smtClean="0">
                <a:latin typeface="TH SarabunPSK"/>
                <a:cs typeface="TH SarabunPSK"/>
              </a:rPr>
              <a:t>ั</a:t>
            </a:r>
            <a:r>
              <a:rPr lang="th-TH" sz="2800" spc="10" dirty="0" smtClean="0">
                <a:latin typeface="TH SarabunPSK"/>
                <a:cs typeface="TH SarabunPSK"/>
              </a:rPr>
              <a:t>ศ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-5" dirty="0" smtClean="0">
                <a:latin typeface="TH SarabunPSK"/>
                <a:cs typeface="TH SarabunPSK"/>
              </a:rPr>
              <a:t></a:t>
            </a:r>
            <a:r>
              <a:rPr lang="th-TH" sz="2800" spc="10" dirty="0" smtClean="0">
                <a:latin typeface="TH SarabunPSK"/>
                <a:cs typeface="TH SarabunPSK"/>
              </a:rPr>
              <a:t>แ</a:t>
            </a:r>
            <a:r>
              <a:rPr lang="th-TH" sz="2800" spc="-10" dirty="0" smtClean="0">
                <a:latin typeface="TH SarabunPSK"/>
                <a:cs typeface="TH SarabunPSK"/>
              </a:rPr>
              <a:t>ห</a:t>
            </a:r>
            <a:r>
              <a:rPr lang="th-TH" sz="2800" spc="-5" dirty="0" smtClean="0">
                <a:latin typeface="TH SarabunPSK"/>
                <a:cs typeface="TH SarabunPSK"/>
              </a:rPr>
              <a:t></a:t>
            </a:r>
            <a:r>
              <a:rPr lang="th-TH" sz="2800" spc="5" dirty="0" smtClean="0">
                <a:latin typeface="TH SarabunPSK"/>
                <a:cs typeface="TH SarabunPSK"/>
              </a:rPr>
              <a:t>ง</a:t>
            </a:r>
            <a:r>
              <a:rPr lang="th-TH" sz="2800" spc="10" dirty="0" smtClean="0">
                <a:latin typeface="TH SarabunPSK"/>
                <a:cs typeface="TH SarabunPSK"/>
              </a:rPr>
              <a:t>แ</a:t>
            </a:r>
            <a:r>
              <a:rPr lang="th-TH" sz="2800" spc="0" dirty="0" smtClean="0">
                <a:latin typeface="TH SarabunPSK"/>
                <a:cs typeface="TH SarabunPSK"/>
              </a:rPr>
              <a:t>ร</a:t>
            </a:r>
            <a:r>
              <a:rPr lang="th-TH" sz="2800" spc="-5" dirty="0" smtClean="0">
                <a:latin typeface="TH SarabunPSK"/>
                <a:cs typeface="TH SarabunPSK"/>
              </a:rPr>
              <a:t>ก</a:t>
            </a:r>
            <a:r>
              <a:rPr lang="th-TH" sz="2800" spc="10" dirty="0" smtClean="0">
                <a:latin typeface="TH SarabunPSK"/>
                <a:cs typeface="TH SarabunPSK"/>
              </a:rPr>
              <a:t>ข</a:t>
            </a:r>
            <a:r>
              <a:rPr lang="th-TH" sz="2800" spc="-5" dirty="0" smtClean="0">
                <a:latin typeface="TH SarabunPSK"/>
                <a:cs typeface="TH SarabunPSK"/>
              </a:rPr>
              <a:t>อ</a:t>
            </a:r>
            <a:r>
              <a:rPr lang="th-TH" sz="2800" spc="15" dirty="0" smtClean="0">
                <a:latin typeface="TH SarabunPSK"/>
                <a:cs typeface="TH SarabunPSK"/>
              </a:rPr>
              <a:t>ง</a:t>
            </a:r>
            <a:r>
              <a:rPr lang="th-TH" sz="2800" spc="0" dirty="0" smtClean="0">
                <a:latin typeface="TH SarabunPSK"/>
                <a:cs typeface="TH SarabunPSK"/>
              </a:rPr>
              <a:t>ไ</a:t>
            </a:r>
            <a:r>
              <a:rPr lang="th-TH" sz="2800" spc="-5" dirty="0" smtClean="0">
                <a:latin typeface="TH SarabunPSK"/>
                <a:cs typeface="TH SarabunPSK"/>
              </a:rPr>
              <a:t>ท</a:t>
            </a:r>
            <a:r>
              <a:rPr lang="th-TH" sz="2800" spc="15" dirty="0" smtClean="0">
                <a:latin typeface="TH SarabunPSK"/>
                <a:cs typeface="TH SarabunPSK"/>
              </a:rPr>
              <a:t>ย</a:t>
            </a:r>
            <a:r>
              <a:rPr lang="th-TH" sz="2800" spc="-15" dirty="0" smtClean="0">
                <a:latin typeface="TH SarabunPSK"/>
                <a:cs typeface="TH SarabunPSK"/>
              </a:rPr>
              <a:t>มีชื่อว่า  </a:t>
            </a:r>
            <a:r>
              <a:rPr lang="th-TH" sz="2800" spc="5" dirty="0" smtClean="0">
                <a:latin typeface="TH SarabunPSK"/>
                <a:cs typeface="TH SarabunPSK"/>
              </a:rPr>
              <a:t>ส</a:t>
            </a:r>
            <a:r>
              <a:rPr lang="th-TH" sz="2800" spc="10" dirty="0" smtClean="0">
                <a:latin typeface="TH SarabunPSK"/>
                <a:cs typeface="TH SarabunPSK"/>
              </a:rPr>
              <a:t>ถ</a:t>
            </a:r>
            <a:r>
              <a:rPr lang="th-TH" sz="2800" spc="0" dirty="0" smtClean="0">
                <a:latin typeface="TH SarabunPSK"/>
                <a:cs typeface="TH SarabunPSK"/>
              </a:rPr>
              <a:t>า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-5" dirty="0" smtClean="0">
                <a:latin typeface="TH SarabunPSK"/>
                <a:cs typeface="TH SarabunPSK"/>
              </a:rPr>
              <a:t>ี</a:t>
            </a:r>
            <a:r>
              <a:rPr lang="th-TH" sz="2800" spc="20" dirty="0" smtClean="0">
                <a:latin typeface="TH SarabunPSK"/>
                <a:cs typeface="TH SarabunPSK"/>
              </a:rPr>
              <a:t>โ</a:t>
            </a:r>
            <a:r>
              <a:rPr lang="th-TH" sz="2800" spc="-5" dirty="0" smtClean="0">
                <a:latin typeface="TH SarabunPSK"/>
                <a:cs typeface="TH SarabunPSK"/>
              </a:rPr>
              <a:t>ท</a:t>
            </a:r>
            <a:r>
              <a:rPr lang="th-TH" sz="2800" spc="15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-5" dirty="0" smtClean="0">
                <a:latin typeface="TH SarabunPSK"/>
                <a:cs typeface="TH SarabunPSK"/>
              </a:rPr>
              <a:t>ัศ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5" dirty="0" smtClean="0">
                <a:latin typeface="TH SarabunPSK"/>
                <a:cs typeface="TH SarabunPSK"/>
              </a:rPr>
              <a:t></a:t>
            </a:r>
            <a:r>
              <a:rPr lang="th-TH" sz="2800" spc="0" dirty="0" smtClean="0">
                <a:latin typeface="TH SarabunPSK"/>
                <a:cs typeface="TH SarabunPSK"/>
              </a:rPr>
              <a:t>ไ</a:t>
            </a:r>
            <a:r>
              <a:rPr lang="th-TH" sz="2800" spc="-5" dirty="0" smtClean="0">
                <a:latin typeface="TH SarabunPSK"/>
                <a:cs typeface="TH SarabunPSK"/>
              </a:rPr>
              <a:t>ท</a:t>
            </a:r>
            <a:r>
              <a:rPr lang="th-TH" sz="2800" spc="15" dirty="0" smtClean="0">
                <a:latin typeface="TH SarabunPSK"/>
                <a:cs typeface="TH SarabunPSK"/>
              </a:rPr>
              <a:t>ย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-5" dirty="0" smtClean="0">
                <a:latin typeface="TH SarabunPSK"/>
                <a:cs typeface="TH SarabunPSK"/>
              </a:rPr>
              <a:t>ีว</a:t>
            </a:r>
            <a:r>
              <a:rPr lang="th-TH" sz="2800" spc="0" dirty="0" smtClean="0">
                <a:latin typeface="TH SarabunPSK"/>
                <a:cs typeface="TH SarabunPSK"/>
              </a:rPr>
              <a:t>ี</a:t>
            </a:r>
            <a:r>
              <a:rPr lang="th-TH" sz="2800" spc="20" dirty="0" smtClean="0">
                <a:latin typeface="TH SarabunPSK"/>
                <a:cs typeface="TH SarabunPSK"/>
              </a:rPr>
              <a:t> </a:t>
            </a:r>
            <a:r>
              <a:rPr lang="th-TH" sz="2800" spc="-5" dirty="0" smtClean="0">
                <a:latin typeface="TH SarabunPSK"/>
                <a:cs typeface="TH SarabunPSK"/>
              </a:rPr>
              <a:t>ช</a:t>
            </a:r>
            <a:r>
              <a:rPr lang="th-TH" sz="2800" spc="10" dirty="0" smtClean="0">
                <a:latin typeface="TH SarabunPSK"/>
                <a:cs typeface="TH SarabunPSK"/>
              </a:rPr>
              <a:t></a:t>
            </a:r>
            <a:r>
              <a:rPr lang="th-TH" sz="2800" spc="5" dirty="0" smtClean="0">
                <a:latin typeface="TH SarabunPSK"/>
                <a:cs typeface="TH SarabunPSK"/>
              </a:rPr>
              <a:t>อ</a:t>
            </a:r>
            <a:r>
              <a:rPr lang="th-TH" sz="2800" spc="-5" dirty="0" smtClean="0">
                <a:latin typeface="TH SarabunPSK"/>
                <a:cs typeface="TH SarabunPSK"/>
              </a:rPr>
              <a:t>ง</a:t>
            </a:r>
            <a:r>
              <a:rPr lang="th-TH" sz="2800" spc="25" dirty="0" smtClean="0">
                <a:latin typeface="TH SarabunPSK"/>
                <a:cs typeface="TH SarabunPSK"/>
              </a:rPr>
              <a:t> </a:t>
            </a:r>
            <a:r>
              <a:rPr lang="th-TH" sz="2800" spc="-10" dirty="0" smtClean="0">
                <a:latin typeface="TH SarabunPSK"/>
                <a:cs typeface="TH SarabunPSK"/>
              </a:rPr>
              <a:t>4</a:t>
            </a:r>
            <a:r>
              <a:rPr lang="th-TH" sz="2800" spc="35" dirty="0" smtClean="0">
                <a:latin typeface="TH SarabunPSK"/>
                <a:cs typeface="TH SarabunPSK"/>
              </a:rPr>
              <a:t> </a:t>
            </a:r>
            <a:r>
              <a:rPr lang="th-TH" sz="2800" spc="0" dirty="0" smtClean="0">
                <a:latin typeface="TH SarabunPSK"/>
                <a:cs typeface="TH SarabunPSK"/>
              </a:rPr>
              <a:t>ห</a:t>
            </a:r>
            <a:r>
              <a:rPr lang="th-TH" sz="2800" spc="-5" dirty="0" smtClean="0">
                <a:latin typeface="TH SarabunPSK"/>
                <a:cs typeface="TH SarabunPSK"/>
              </a:rPr>
              <a:t>ร</a:t>
            </a:r>
            <a:r>
              <a:rPr lang="th-TH" sz="2800" spc="5" dirty="0" smtClean="0">
                <a:latin typeface="TH SarabunPSK"/>
                <a:cs typeface="TH SarabunPSK"/>
              </a:rPr>
              <a:t>ื</a:t>
            </a:r>
            <a:r>
              <a:rPr lang="th-TH" sz="2800" spc="-10" dirty="0" smtClean="0">
                <a:latin typeface="TH SarabunPSK"/>
                <a:cs typeface="TH SarabunPSK"/>
              </a:rPr>
              <a:t>อ</a:t>
            </a:r>
            <a:r>
              <a:rPr lang="th-TH" sz="2800" spc="30" dirty="0" smtClean="0">
                <a:latin typeface="TH SarabunPSK"/>
                <a:cs typeface="TH SarabunPSK"/>
              </a:rPr>
              <a:t> </a:t>
            </a:r>
            <a:r>
              <a:rPr lang="th-TH" sz="2800" spc="5" dirty="0" smtClean="0">
                <a:latin typeface="TH SarabunPSK"/>
                <a:cs typeface="TH SarabunPSK"/>
              </a:rPr>
              <a:t>เ</a:t>
            </a:r>
            <a:r>
              <a:rPr lang="th-TH" sz="2800" spc="-5" dirty="0" smtClean="0">
                <a:latin typeface="TH SarabunPSK"/>
                <a:cs typeface="TH SarabunPSK"/>
              </a:rPr>
              <a:t>รี</a:t>
            </a:r>
            <a:r>
              <a:rPr lang="th-TH" sz="2800" spc="15" dirty="0" smtClean="0">
                <a:latin typeface="TH SarabunPSK"/>
                <a:cs typeface="TH SarabunPSK"/>
              </a:rPr>
              <a:t>ย</a:t>
            </a:r>
            <a:r>
              <a:rPr lang="th-TH" sz="2800" spc="-5" dirty="0" smtClean="0">
                <a:latin typeface="TH SarabunPSK"/>
                <a:cs typeface="TH SarabunPSK"/>
              </a:rPr>
              <a:t>ก</a:t>
            </a:r>
            <a:r>
              <a:rPr lang="th-TH" sz="2800" spc="-15" dirty="0" smtClean="0">
                <a:latin typeface="TH SarabunPSK"/>
                <a:cs typeface="TH SarabunPSK"/>
              </a:rPr>
              <a:t>ก</a:t>
            </a:r>
            <a:r>
              <a:rPr lang="th-TH" sz="2800" spc="10" dirty="0" smtClean="0">
                <a:latin typeface="TH SarabunPSK"/>
                <a:cs typeface="TH SarabunPSK"/>
              </a:rPr>
              <a:t>ั</a:t>
            </a:r>
            <a:r>
              <a:rPr lang="th-TH" sz="2800" spc="15" dirty="0" smtClean="0">
                <a:latin typeface="TH SarabunPSK"/>
                <a:cs typeface="TH SarabunPSK"/>
              </a:rPr>
              <a:t>น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-5" dirty="0" smtClean="0">
                <a:latin typeface="TH SarabunPSK"/>
                <a:cs typeface="TH SarabunPSK"/>
              </a:rPr>
              <a:t>ั่ว</a:t>
            </a:r>
            <a:r>
              <a:rPr lang="th-TH" sz="2800" spc="0" dirty="0" smtClean="0">
                <a:latin typeface="TH SarabunPSK"/>
                <a:cs typeface="TH SarabunPSK"/>
              </a:rPr>
              <a:t>ไป</a:t>
            </a:r>
            <a:r>
              <a:rPr lang="th-TH" sz="2800" spc="-5" dirty="0" smtClean="0">
                <a:latin typeface="TH SarabunPSK"/>
                <a:cs typeface="TH SarabunPSK"/>
              </a:rPr>
              <a:t>ว</a:t>
            </a:r>
            <a:r>
              <a:rPr lang="th-TH" sz="2800" spc="5" dirty="0" smtClean="0">
                <a:latin typeface="TH SarabunPSK"/>
                <a:cs typeface="TH SarabunPSK"/>
              </a:rPr>
              <a:t></a:t>
            </a:r>
            <a:r>
              <a:rPr lang="th-TH" sz="2800" spc="-5" dirty="0" smtClean="0">
                <a:latin typeface="TH SarabunPSK"/>
                <a:cs typeface="TH SarabunPSK"/>
              </a:rPr>
              <a:t>า</a:t>
            </a:r>
            <a:r>
              <a:rPr lang="th-TH" sz="2800" spc="20" dirty="0" smtClean="0">
                <a:latin typeface="TH SarabunPSK"/>
                <a:cs typeface="TH SarabunPSK"/>
              </a:rPr>
              <a:t> </a:t>
            </a:r>
            <a:r>
              <a:rPr lang="th-TH" sz="2800" spc="10" dirty="0" smtClean="0">
                <a:latin typeface="TH SarabunPSK"/>
                <a:cs typeface="TH SarabunPSK"/>
              </a:rPr>
              <a:t>“</a:t>
            </a:r>
            <a:r>
              <a:rPr lang="th-TH" sz="2800" spc="-5" dirty="0" smtClean="0">
                <a:latin typeface="TH SarabunPSK"/>
                <a:cs typeface="TH SarabunPSK"/>
              </a:rPr>
              <a:t>ช</a:t>
            </a:r>
            <a:r>
              <a:rPr lang="th-TH" sz="2800" spc="10" dirty="0" smtClean="0">
                <a:latin typeface="TH SarabunPSK"/>
                <a:cs typeface="TH SarabunPSK"/>
              </a:rPr>
              <a:t></a:t>
            </a:r>
            <a:r>
              <a:rPr lang="th-TH" sz="2800" spc="5" dirty="0" smtClean="0">
                <a:latin typeface="TH SarabunPSK"/>
                <a:cs typeface="TH SarabunPSK"/>
              </a:rPr>
              <a:t>อ</a:t>
            </a:r>
            <a:r>
              <a:rPr lang="th-TH" sz="2800" spc="-5" dirty="0" smtClean="0">
                <a:latin typeface="TH SarabunPSK"/>
                <a:cs typeface="TH SarabunPSK"/>
              </a:rPr>
              <a:t>ง</a:t>
            </a:r>
            <a:r>
              <a:rPr lang="th-TH" sz="2800" spc="25" dirty="0" smtClean="0">
                <a:latin typeface="TH SarabunPSK"/>
                <a:cs typeface="TH SarabunPSK"/>
              </a:rPr>
              <a:t> </a:t>
            </a:r>
            <a:r>
              <a:rPr lang="th-TH" sz="2800" spc="-10" dirty="0" smtClean="0">
                <a:latin typeface="TH SarabunPSK"/>
                <a:cs typeface="TH SarabunPSK"/>
              </a:rPr>
              <a:t>4</a:t>
            </a:r>
            <a:r>
              <a:rPr lang="th-TH" sz="2800" spc="35" dirty="0" smtClean="0">
                <a:latin typeface="TH SarabunPSK"/>
                <a:cs typeface="TH SarabunPSK"/>
              </a:rPr>
              <a:t> </a:t>
            </a:r>
            <a:r>
              <a:rPr lang="th-TH" sz="2800" spc="0" dirty="0" smtClean="0">
                <a:latin typeface="TH SarabunPSK"/>
                <a:cs typeface="TH SarabunPSK"/>
              </a:rPr>
              <a:t>บ</a:t>
            </a:r>
            <a:r>
              <a:rPr lang="th-TH" sz="2800" spc="10" dirty="0" smtClean="0">
                <a:latin typeface="TH SarabunPSK"/>
                <a:cs typeface="TH SarabunPSK"/>
              </a:rPr>
              <a:t>า</a:t>
            </a:r>
            <a:r>
              <a:rPr lang="th-TH" sz="2800" spc="5" dirty="0" smtClean="0">
                <a:latin typeface="TH SarabunPSK"/>
                <a:cs typeface="TH SarabunPSK"/>
              </a:rPr>
              <a:t>ง</a:t>
            </a:r>
            <a:r>
              <a:rPr lang="th-TH" sz="2800" spc="-15" dirty="0" smtClean="0">
                <a:latin typeface="TH SarabunPSK"/>
                <a:cs typeface="TH SarabunPSK"/>
              </a:rPr>
              <a:t>ข</a:t>
            </a:r>
            <a:r>
              <a:rPr lang="th-TH" sz="2800" spc="5" dirty="0" smtClean="0">
                <a:latin typeface="TH SarabunPSK"/>
                <a:cs typeface="TH SarabunPSK"/>
              </a:rPr>
              <a:t>ุ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-5" dirty="0" smtClean="0">
                <a:latin typeface="TH SarabunPSK"/>
                <a:cs typeface="TH SarabunPSK"/>
              </a:rPr>
              <a:t>พ</a:t>
            </a:r>
            <a:r>
              <a:rPr lang="th-TH" sz="2800" spc="0" dirty="0" smtClean="0">
                <a:latin typeface="TH SarabunPSK"/>
                <a:cs typeface="TH SarabunPSK"/>
              </a:rPr>
              <a:t>รห</a:t>
            </a:r>
            <a:r>
              <a:rPr lang="th-TH" sz="2800" spc="-5" dirty="0" smtClean="0">
                <a:latin typeface="TH SarabunPSK"/>
                <a:cs typeface="TH SarabunPSK"/>
              </a:rPr>
              <a:t>ม</a:t>
            </a:r>
            <a:r>
              <a:rPr lang="th-TH" sz="2800" spc="-10" dirty="0" smtClean="0">
                <a:latin typeface="TH SarabunPSK"/>
                <a:cs typeface="TH SarabunPSK"/>
              </a:rPr>
              <a:t>”</a:t>
            </a:r>
            <a:r>
              <a:rPr lang="th-TH" sz="2800" spc="35" dirty="0" smtClean="0">
                <a:latin typeface="TH SarabunPSK"/>
                <a:cs typeface="TH SarabunPSK"/>
              </a:rPr>
              <a:t> </a:t>
            </a:r>
            <a:r>
              <a:rPr lang="th-TH" sz="2800" spc="0" dirty="0" smtClean="0">
                <a:latin typeface="TH SarabunPSK"/>
                <a:cs typeface="TH SarabunPSK"/>
              </a:rPr>
              <a:t>ห</a:t>
            </a:r>
            <a:r>
              <a:rPr lang="th-TH" sz="2800" spc="-10" dirty="0" smtClean="0">
                <a:latin typeface="TH SarabunPSK"/>
                <a:cs typeface="TH SarabunPSK"/>
              </a:rPr>
              <a:t>ล</a:t>
            </a:r>
            <a:r>
              <a:rPr lang="th-TH" sz="2800" spc="-5" dirty="0" smtClean="0">
                <a:latin typeface="TH SarabunPSK"/>
                <a:cs typeface="TH SarabunPSK"/>
              </a:rPr>
              <a:t>ั</a:t>
            </a:r>
            <a:r>
              <a:rPr lang="th-TH" sz="2800" spc="5" dirty="0" smtClean="0">
                <a:latin typeface="TH SarabunPSK"/>
                <a:cs typeface="TH SarabunPSK"/>
              </a:rPr>
              <a:t>ง</a:t>
            </a:r>
            <a:r>
              <a:rPr lang="th-TH" sz="2800" spc="15" dirty="0" smtClean="0">
                <a:latin typeface="TH SarabunPSK"/>
                <a:cs typeface="TH SarabunPSK"/>
              </a:rPr>
              <a:t>จ</a:t>
            </a:r>
            <a:r>
              <a:rPr lang="th-TH" sz="2800" spc="0" dirty="0" smtClean="0">
                <a:latin typeface="TH SarabunPSK"/>
                <a:cs typeface="TH SarabunPSK"/>
              </a:rPr>
              <a:t>า</a:t>
            </a:r>
            <a:r>
              <a:rPr lang="th-TH" sz="2800" spc="-5" dirty="0" smtClean="0">
                <a:latin typeface="TH SarabunPSK"/>
                <a:cs typeface="TH SarabunPSK"/>
              </a:rPr>
              <a:t>ก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-5" dirty="0" smtClean="0">
                <a:latin typeface="TH SarabunPSK"/>
                <a:cs typeface="TH SarabunPSK"/>
              </a:rPr>
              <a:t>ั้น</a:t>
            </a:r>
            <a:r>
              <a:rPr lang="th-TH" sz="2800" spc="-15" dirty="0" smtClean="0">
                <a:latin typeface="TH SarabunPSK"/>
                <a:cs typeface="TH SarabunPSK"/>
              </a:rPr>
              <a:t>ม</a:t>
            </a:r>
            <a:r>
              <a:rPr lang="th-TH" sz="2800" spc="-5" dirty="0" smtClean="0">
                <a:latin typeface="TH SarabunPSK"/>
                <a:cs typeface="TH SarabunPSK"/>
              </a:rPr>
              <a:t>ีก</a:t>
            </a:r>
            <a:r>
              <a:rPr lang="th-TH" sz="2800" spc="0" dirty="0" smtClean="0">
                <a:latin typeface="TH SarabunPSK"/>
                <a:cs typeface="TH SarabunPSK"/>
              </a:rPr>
              <a:t>าร</a:t>
            </a:r>
            <a:r>
              <a:rPr lang="th-TH" sz="2800" spc="-10" dirty="0" smtClean="0">
                <a:latin typeface="TH SarabunPSK"/>
                <a:cs typeface="TH SarabunPSK"/>
              </a:rPr>
              <a:t>จ</a:t>
            </a:r>
            <a:r>
              <a:rPr lang="th-TH" sz="2800" spc="5" dirty="0" smtClean="0">
                <a:latin typeface="TH SarabunPSK"/>
                <a:cs typeface="TH SarabunPSK"/>
              </a:rPr>
              <a:t>ั</a:t>
            </a:r>
            <a:r>
              <a:rPr lang="th-TH" sz="2800" spc="0" dirty="0" smtClean="0">
                <a:latin typeface="TH SarabunPSK"/>
                <a:cs typeface="TH SarabunPSK"/>
              </a:rPr>
              <a:t>ด</a:t>
            </a:r>
            <a:r>
              <a:rPr lang="th-TH" sz="2800" spc="-15" dirty="0" smtClean="0">
                <a:latin typeface="TH SarabunPSK"/>
                <a:cs typeface="TH SarabunPSK"/>
              </a:rPr>
              <a:t>ต</a:t>
            </a:r>
            <a:r>
              <a:rPr lang="th-TH" sz="2800" spc="5" dirty="0" smtClean="0">
                <a:latin typeface="TH SarabunPSK"/>
                <a:cs typeface="TH SarabunPSK"/>
              </a:rPr>
              <a:t>ั้งส</a:t>
            </a:r>
            <a:r>
              <a:rPr lang="th-TH" sz="2800" spc="10" dirty="0" smtClean="0">
                <a:latin typeface="TH SarabunPSK"/>
                <a:cs typeface="TH SarabunPSK"/>
              </a:rPr>
              <a:t>ถ</a:t>
            </a:r>
            <a:r>
              <a:rPr lang="th-TH" sz="2800" spc="0" dirty="0" smtClean="0">
                <a:latin typeface="TH SarabunPSK"/>
                <a:cs typeface="TH SarabunPSK"/>
              </a:rPr>
              <a:t>า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-5" dirty="0" smtClean="0">
                <a:latin typeface="TH SarabunPSK"/>
                <a:cs typeface="TH SarabunPSK"/>
              </a:rPr>
              <a:t>ี</a:t>
            </a:r>
            <a:r>
              <a:rPr lang="th-TH" sz="2800" spc="10" dirty="0" smtClean="0">
                <a:latin typeface="TH SarabunPSK"/>
                <a:cs typeface="TH SarabunPSK"/>
              </a:rPr>
              <a:t>โ</a:t>
            </a:r>
            <a:r>
              <a:rPr lang="th-TH" sz="2800" spc="-5" dirty="0" smtClean="0">
                <a:latin typeface="TH SarabunPSK"/>
                <a:cs typeface="TH SarabunPSK"/>
              </a:rPr>
              <a:t>ท</a:t>
            </a:r>
            <a:r>
              <a:rPr lang="th-TH" sz="2800" spc="15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10" dirty="0" smtClean="0">
                <a:latin typeface="TH SarabunPSK"/>
                <a:cs typeface="TH SarabunPSK"/>
              </a:rPr>
              <a:t>ั</a:t>
            </a:r>
            <a:r>
              <a:rPr lang="th-TH" sz="2800" spc="-5" dirty="0" smtClean="0">
                <a:latin typeface="TH SarabunPSK"/>
                <a:cs typeface="TH SarabunPSK"/>
              </a:rPr>
              <a:t>ศ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-5" dirty="0" smtClean="0">
                <a:latin typeface="TH SarabunPSK"/>
                <a:cs typeface="TH SarabunPSK"/>
              </a:rPr>
              <a:t></a:t>
            </a:r>
            <a:r>
              <a:rPr lang="th-TH" sz="2800" spc="5" dirty="0" smtClean="0">
                <a:latin typeface="TH SarabunPSK"/>
                <a:cs typeface="TH SarabunPSK"/>
              </a:rPr>
              <a:t>เพิ่มขึ้นมาเรื่อยๆ</a:t>
            </a:r>
            <a:r>
              <a:rPr lang="th-TH" sz="2800" spc="15" dirty="0" smtClean="0">
                <a:latin typeface="TH SarabunPSK"/>
                <a:cs typeface="TH SarabunPSK"/>
              </a:rPr>
              <a:t>จ</a:t>
            </a:r>
            <a:r>
              <a:rPr lang="th-TH" sz="2800" spc="0" dirty="0" smtClean="0">
                <a:latin typeface="TH SarabunPSK"/>
                <a:cs typeface="TH SarabunPSK"/>
              </a:rPr>
              <a:t>น</a:t>
            </a:r>
            <a:r>
              <a:rPr lang="th-TH" sz="2800" spc="-10" dirty="0" smtClean="0">
                <a:latin typeface="TH SarabunPSK"/>
                <a:cs typeface="TH SarabunPSK"/>
              </a:rPr>
              <a:t>ป</a:t>
            </a:r>
            <a:r>
              <a:rPr lang="th-TH" sz="2800" spc="-5" dirty="0" smtClean="0">
                <a:latin typeface="TH SarabunPSK"/>
                <a:cs typeface="TH SarabunPSK"/>
              </a:rPr>
              <a:t></a:t>
            </a:r>
            <a:r>
              <a:rPr lang="th-TH" sz="2800" spc="0" dirty="0" smtClean="0">
                <a:latin typeface="TH SarabunPSK"/>
                <a:cs typeface="TH SarabunPSK"/>
              </a:rPr>
              <a:t>จ</a:t>
            </a:r>
            <a:r>
              <a:rPr lang="th-TH" sz="2800" spc="-10" dirty="0" smtClean="0">
                <a:latin typeface="TH SarabunPSK"/>
                <a:cs typeface="TH SarabunPSK"/>
              </a:rPr>
              <a:t>จ</a:t>
            </a:r>
            <a:r>
              <a:rPr lang="th-TH" sz="2800" spc="-5" dirty="0" smtClean="0">
                <a:latin typeface="TH SarabunPSK"/>
                <a:cs typeface="TH SarabunPSK"/>
              </a:rPr>
              <a:t>ุ</a:t>
            </a:r>
            <a:r>
              <a:rPr lang="th-TH" sz="2800" spc="-10" dirty="0" smtClean="0">
                <a:latin typeface="TH SarabunPSK"/>
                <a:cs typeface="TH SarabunPSK"/>
              </a:rPr>
              <a:t>บ</a:t>
            </a:r>
            <a:r>
              <a:rPr lang="th-TH" sz="2800" spc="5" dirty="0" smtClean="0">
                <a:latin typeface="TH SarabunPSK"/>
                <a:cs typeface="TH SarabunPSK"/>
              </a:rPr>
              <a:t>ั</a:t>
            </a:r>
            <a:r>
              <a:rPr lang="th-TH" sz="2800" spc="0" dirty="0" smtClean="0">
                <a:latin typeface="TH SarabunPSK"/>
                <a:cs typeface="TH SarabunPSK"/>
              </a:rPr>
              <a:t>น</a:t>
            </a:r>
            <a:r>
              <a:rPr lang="th-TH" sz="2800" spc="-15" dirty="0" smtClean="0">
                <a:latin typeface="TH SarabunPSK"/>
                <a:cs typeface="TH SarabunPSK"/>
              </a:rPr>
              <a:t>ม</a:t>
            </a:r>
            <a:r>
              <a:rPr lang="th-TH" sz="2800" spc="10" dirty="0" smtClean="0">
                <a:latin typeface="TH SarabunPSK"/>
                <a:cs typeface="TH SarabunPSK"/>
              </a:rPr>
              <a:t>ี</a:t>
            </a:r>
            <a:r>
              <a:rPr lang="th-TH" sz="2800" spc="-10" dirty="0" smtClean="0">
                <a:latin typeface="TH SarabunPSK"/>
                <a:cs typeface="TH SarabunPSK"/>
              </a:rPr>
              <a:t>จ</a:t>
            </a:r>
            <a:r>
              <a:rPr lang="th-TH" sz="2800" spc="-5" dirty="0" smtClean="0">
                <a:latin typeface="TH SarabunPSK"/>
                <a:cs typeface="TH SarabunPSK"/>
              </a:rPr>
              <a:t>ํ</a:t>
            </a:r>
            <a:r>
              <a:rPr lang="th-TH" sz="2800" spc="0" dirty="0" smtClean="0">
                <a:latin typeface="TH SarabunPSK"/>
                <a:cs typeface="TH SarabunPSK"/>
              </a:rPr>
              <a:t>า</a:t>
            </a:r>
            <a:r>
              <a:rPr lang="th-TH" sz="2800" spc="15" dirty="0" smtClean="0">
                <a:latin typeface="TH SarabunPSK"/>
                <a:cs typeface="TH SarabunPSK"/>
              </a:rPr>
              <a:t>น</a:t>
            </a:r>
            <a:r>
              <a:rPr lang="th-TH" sz="2800" spc="5" dirty="0" smtClean="0">
                <a:latin typeface="TH SarabunPSK"/>
                <a:cs typeface="TH SarabunPSK"/>
              </a:rPr>
              <a:t>ว</a:t>
            </a:r>
            <a:r>
              <a:rPr lang="th-TH" sz="2800" spc="0" dirty="0" smtClean="0">
                <a:latin typeface="TH SarabunPSK"/>
                <a:cs typeface="TH SarabunPSK"/>
              </a:rPr>
              <a:t>น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-5" dirty="0" smtClean="0">
                <a:latin typeface="TH SarabunPSK"/>
                <a:cs typeface="TH SarabunPSK"/>
              </a:rPr>
              <a:t>ั</a:t>
            </a:r>
            <a:r>
              <a:rPr lang="th-TH" sz="2800" spc="0" dirty="0" smtClean="0">
                <a:latin typeface="TH SarabunPSK"/>
                <a:cs typeface="TH SarabunPSK"/>
              </a:rPr>
              <a:t>บ</a:t>
            </a:r>
            <a:r>
              <a:rPr lang="th-TH" sz="2800" spc="-5" dirty="0" smtClean="0">
                <a:latin typeface="TH SarabunPSK"/>
                <a:cs typeface="TH SarabunPSK"/>
              </a:rPr>
              <a:t>ร</a:t>
            </a:r>
            <a:r>
              <a:rPr lang="th-TH" sz="2800" spc="0" dirty="0" smtClean="0">
                <a:latin typeface="TH SarabunPSK"/>
                <a:cs typeface="TH SarabunPSK"/>
              </a:rPr>
              <a:t>อย</a:t>
            </a:r>
            <a:r>
              <a:rPr lang="th-TH" sz="2800" spc="-10" dirty="0" smtClean="0">
                <a:latin typeface="TH SarabunPSK"/>
                <a:cs typeface="TH SarabunPSK"/>
              </a:rPr>
              <a:t>ๆ</a:t>
            </a:r>
            <a:r>
              <a:rPr lang="th-TH" sz="2800" spc="-5" dirty="0" smtClean="0">
                <a:latin typeface="TH SarabunPSK"/>
                <a:cs typeface="TH SarabunPSK"/>
              </a:rPr>
              <a:t>ช</a:t>
            </a:r>
            <a:r>
              <a:rPr lang="th-TH" sz="2800" spc="0" dirty="0" smtClean="0">
                <a:latin typeface="TH SarabunPSK"/>
                <a:cs typeface="TH SarabunPSK"/>
              </a:rPr>
              <a:t>อ</a:t>
            </a:r>
            <a:r>
              <a:rPr lang="th-TH" sz="2800" spc="-5" dirty="0" smtClean="0">
                <a:latin typeface="TH SarabunPSK"/>
                <a:cs typeface="TH SarabunPSK"/>
              </a:rPr>
              <a:t>ง</a:t>
            </a:r>
            <a:r>
              <a:rPr lang="th-TH" sz="2800" spc="25" dirty="0" smtClean="0">
                <a:latin typeface="TH SarabunPSK"/>
                <a:cs typeface="TH SarabunPSK"/>
              </a:rPr>
              <a:t> ทั้ง</a:t>
            </a:r>
            <a:r>
              <a:rPr lang="th-TH" sz="2800" spc="10" dirty="0" smtClean="0">
                <a:latin typeface="TH SarabunPSK"/>
                <a:cs typeface="TH SarabunPSK"/>
              </a:rPr>
              <a:t>โ</a:t>
            </a:r>
            <a:r>
              <a:rPr lang="th-TH" sz="2800" spc="-5" dirty="0" smtClean="0">
                <a:latin typeface="TH SarabunPSK"/>
                <a:cs typeface="TH SarabunPSK"/>
              </a:rPr>
              <a:t>ท</a:t>
            </a:r>
            <a:r>
              <a:rPr lang="th-TH" sz="2800" spc="0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-5" dirty="0" smtClean="0">
                <a:latin typeface="TH SarabunPSK"/>
                <a:cs typeface="TH SarabunPSK"/>
              </a:rPr>
              <a:t>ั</a:t>
            </a:r>
            <a:r>
              <a:rPr lang="th-TH" sz="2800" spc="10" dirty="0" smtClean="0">
                <a:latin typeface="TH SarabunPSK"/>
                <a:cs typeface="TH SarabunPSK"/>
              </a:rPr>
              <a:t>ศ</a:t>
            </a:r>
            <a:r>
              <a:rPr lang="th-TH" sz="2800" spc="-5" dirty="0" smtClean="0">
                <a:latin typeface="TH SarabunPSK"/>
                <a:cs typeface="TH SarabunPSK"/>
              </a:rPr>
              <a:t>น </a:t>
            </a:r>
            <a:r>
              <a:rPr lang="th-TH" sz="2800" spc="0" dirty="0" smtClean="0">
                <a:latin typeface="TH SarabunPSK"/>
                <a:cs typeface="TH SarabunPSK"/>
              </a:rPr>
              <a:t>ร</a:t>
            </a:r>
            <a:r>
              <a:rPr lang="th-TH" sz="2800" spc="5" dirty="0" smtClean="0">
                <a:latin typeface="TH SarabunPSK"/>
                <a:cs typeface="TH SarabunPSK"/>
              </a:rPr>
              <a:t>ะ</a:t>
            </a:r>
            <a:r>
              <a:rPr lang="th-TH" sz="2800" spc="0" dirty="0" smtClean="0">
                <a:latin typeface="TH SarabunPSK"/>
                <a:cs typeface="TH SarabunPSK"/>
              </a:rPr>
              <a:t>บ</a:t>
            </a:r>
            <a:r>
              <a:rPr lang="th-TH" sz="2800" spc="15" dirty="0" smtClean="0">
                <a:latin typeface="TH SarabunPSK"/>
                <a:cs typeface="TH SarabunPSK"/>
              </a:rPr>
              <a:t>บ</a:t>
            </a:r>
            <a:r>
              <a:rPr lang="th-TH" sz="2800" spc="0" dirty="0" smtClean="0">
                <a:latin typeface="TH SarabunPSK"/>
                <a:cs typeface="TH SarabunPSK"/>
              </a:rPr>
              <a:t>แ</a:t>
            </a:r>
            <a:r>
              <a:rPr lang="th-TH" sz="2800" spc="5" dirty="0" smtClean="0">
                <a:latin typeface="TH SarabunPSK"/>
                <a:cs typeface="TH SarabunPSK"/>
              </a:rPr>
              <a:t>อ</a:t>
            </a:r>
            <a:r>
              <a:rPr lang="th-TH" sz="2800" spc="0" dirty="0" smtClean="0">
                <a:latin typeface="TH SarabunPSK"/>
                <a:cs typeface="TH SarabunPSK"/>
              </a:rPr>
              <a:t>น</a:t>
            </a:r>
            <a:r>
              <a:rPr lang="th-TH" sz="2800" spc="5" dirty="0" smtClean="0">
                <a:latin typeface="TH SarabunPSK"/>
                <a:cs typeface="TH SarabunPSK"/>
              </a:rPr>
              <a:t>ะ</a:t>
            </a:r>
            <a:r>
              <a:rPr lang="th-TH" sz="2800" spc="-10" dirty="0" smtClean="0">
                <a:latin typeface="TH SarabunPSK"/>
                <a:cs typeface="TH SarabunPSK"/>
              </a:rPr>
              <a:t>ล</a:t>
            </a:r>
            <a:r>
              <a:rPr lang="th-TH" sz="2800" spc="-5" dirty="0" smtClean="0">
                <a:latin typeface="TH SarabunPSK"/>
                <a:cs typeface="TH SarabunPSK"/>
              </a:rPr>
              <a:t>็</a:t>
            </a:r>
            <a:r>
              <a:rPr lang="th-TH" sz="2800" spc="5" dirty="0" smtClean="0">
                <a:latin typeface="TH SarabunPSK"/>
                <a:cs typeface="TH SarabunPSK"/>
              </a:rPr>
              <a:t>อ</a:t>
            </a:r>
            <a:r>
              <a:rPr lang="th-TH" sz="2800" spc="-10" dirty="0" smtClean="0">
                <a:latin typeface="TH SarabunPSK"/>
                <a:cs typeface="TH SarabunPSK"/>
              </a:rPr>
              <a:t>ก</a:t>
            </a:r>
            <a:r>
              <a:rPr lang="th-TH" sz="2800" spc="30" dirty="0" smtClean="0">
                <a:latin typeface="TH SarabunPSK"/>
                <a:cs typeface="TH SarabunPSK"/>
              </a:rPr>
              <a:t> </a:t>
            </a:r>
            <a:r>
              <a:rPr lang="th-TH" sz="2800" spc="10" dirty="0" smtClean="0">
                <a:latin typeface="TH SarabunPSK"/>
                <a:cs typeface="TH SarabunPSK"/>
              </a:rPr>
              <a:t>โท</a:t>
            </a:r>
            <a:r>
              <a:rPr lang="th-TH" sz="2800" spc="0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20" dirty="0" smtClean="0">
                <a:latin typeface="TH SarabunPSK"/>
                <a:cs typeface="TH SarabunPSK"/>
              </a:rPr>
              <a:t>ั</a:t>
            </a:r>
            <a:r>
              <a:rPr lang="th-TH" sz="2800" spc="-5" dirty="0" smtClean="0">
                <a:latin typeface="TH SarabunPSK"/>
                <a:cs typeface="TH SarabunPSK"/>
              </a:rPr>
              <a:t>ศ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20" dirty="0" smtClean="0">
                <a:latin typeface="TH SarabunPSK"/>
                <a:cs typeface="TH SarabunPSK"/>
              </a:rPr>
              <a:t></a:t>
            </a:r>
            <a:r>
              <a:rPr lang="th-TH" sz="2800" spc="5" dirty="0" smtClean="0">
                <a:latin typeface="TH SarabunPSK"/>
                <a:cs typeface="TH SarabunPSK"/>
              </a:rPr>
              <a:t>ผ่านดาวเทียม</a:t>
            </a:r>
            <a:r>
              <a:rPr lang="th-TH" sz="2800" spc="35" dirty="0" smtClean="0">
                <a:latin typeface="TH SarabunPSK"/>
                <a:cs typeface="TH SarabunPSK"/>
              </a:rPr>
              <a:t> </a:t>
            </a:r>
            <a:r>
              <a:rPr lang="th-TH" sz="2800" spc="15" dirty="0" smtClean="0">
                <a:latin typeface="TH SarabunPSK"/>
                <a:cs typeface="TH SarabunPSK"/>
              </a:rPr>
              <a:t>เ</a:t>
            </a:r>
            <a:r>
              <a:rPr lang="th-TH" sz="2800" spc="-5" dirty="0" smtClean="0">
                <a:latin typeface="TH SarabunPSK"/>
                <a:cs typeface="TH SarabunPSK"/>
              </a:rPr>
              <a:t>ค</a:t>
            </a:r>
            <a:r>
              <a:rPr lang="th-TH" sz="2800" spc="15" dirty="0" smtClean="0">
                <a:latin typeface="TH SarabunPSK"/>
                <a:cs typeface="TH SarabunPSK"/>
              </a:rPr>
              <a:t>เ</a:t>
            </a:r>
            <a:r>
              <a:rPr lang="th-TH" sz="2800" spc="0" dirty="0" smtClean="0">
                <a:latin typeface="TH SarabunPSK"/>
                <a:cs typeface="TH SarabunPSK"/>
              </a:rPr>
              <a:t>บิ้ล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20" dirty="0" smtClean="0">
                <a:latin typeface="TH SarabunPSK"/>
                <a:cs typeface="TH SarabunPSK"/>
              </a:rPr>
              <a:t>ี</a:t>
            </a:r>
            <a:r>
              <a:rPr lang="th-TH" sz="2800" spc="-5" dirty="0" smtClean="0">
                <a:latin typeface="TH SarabunPSK"/>
                <a:cs typeface="TH SarabunPSK"/>
              </a:rPr>
              <a:t>ว</a:t>
            </a:r>
            <a:r>
              <a:rPr lang="th-TH" sz="2800" spc="0" dirty="0" smtClean="0">
                <a:latin typeface="TH SarabunPSK"/>
                <a:cs typeface="TH SarabunPSK"/>
              </a:rPr>
              <a:t>ี</a:t>
            </a:r>
            <a:r>
              <a:rPr lang="th-TH" sz="2800" spc="20" dirty="0" smtClean="0">
                <a:latin typeface="TH SarabunPSK"/>
                <a:cs typeface="TH SarabunPSK"/>
              </a:rPr>
              <a:t> </a:t>
            </a:r>
            <a:r>
              <a:rPr lang="th-TH" sz="2800" spc="-20" dirty="0" smtClean="0">
                <a:latin typeface="TH SarabunPSK"/>
                <a:cs typeface="TH SarabunPSK"/>
              </a:rPr>
              <a:t>อ</a:t>
            </a:r>
            <a:r>
              <a:rPr lang="th-TH" sz="2800" spc="20" dirty="0" smtClean="0">
                <a:latin typeface="TH SarabunPSK"/>
                <a:cs typeface="TH SarabunPSK"/>
              </a:rPr>
              <a:t>ิ</a:t>
            </a:r>
            <a:r>
              <a:rPr lang="th-TH" sz="2800" spc="0" dirty="0" smtClean="0">
                <a:latin typeface="TH SarabunPSK"/>
                <a:cs typeface="TH SarabunPSK"/>
              </a:rPr>
              <a:t>น</a:t>
            </a:r>
            <a:r>
              <a:rPr lang="th-TH" sz="2800" spc="15" dirty="0" smtClean="0">
                <a:latin typeface="TH SarabunPSK"/>
                <a:cs typeface="TH SarabunPSK"/>
              </a:rPr>
              <a:t>เ</a:t>
            </a:r>
            <a:r>
              <a:rPr lang="th-TH" sz="2800" spc="-5" dirty="0" smtClean="0">
                <a:latin typeface="TH SarabunPSK"/>
                <a:cs typeface="TH SarabunPSK"/>
              </a:rPr>
              <a:t>ท</a:t>
            </a:r>
            <a:r>
              <a:rPr lang="th-TH" sz="2800" spc="5" dirty="0" smtClean="0">
                <a:latin typeface="TH SarabunPSK"/>
                <a:cs typeface="TH SarabunPSK"/>
              </a:rPr>
              <a:t>อ</a:t>
            </a:r>
            <a:r>
              <a:rPr lang="th-TH" sz="2800" spc="-5" dirty="0" smtClean="0">
                <a:latin typeface="TH SarabunPSK"/>
                <a:cs typeface="TH SarabunPSK"/>
              </a:rPr>
              <a:t>ร</a:t>
            </a:r>
            <a:r>
              <a:rPr lang="th-TH" sz="2800" spc="15" dirty="0" smtClean="0">
                <a:latin typeface="TH SarabunPSK"/>
                <a:cs typeface="TH SarabunPSK"/>
              </a:rPr>
              <a:t>เน็ตทีวี</a:t>
            </a:r>
            <a:r>
              <a:rPr lang="th-TH" sz="2800" spc="10" dirty="0" smtClean="0">
                <a:latin typeface="TH SarabunPSK"/>
                <a:cs typeface="TH SarabunPSK"/>
              </a:rPr>
              <a:t>แ</a:t>
            </a:r>
            <a:r>
              <a:rPr lang="th-TH" sz="2800" spc="5" dirty="0" smtClean="0">
                <a:latin typeface="TH SarabunPSK"/>
                <a:cs typeface="TH SarabunPSK"/>
              </a:rPr>
              <a:t>ละ</a:t>
            </a:r>
            <a:r>
              <a:rPr lang="th-TH" sz="2800" spc="-15" dirty="0" smtClean="0">
                <a:latin typeface="TH SarabunPSK"/>
                <a:cs typeface="TH SarabunPSK"/>
              </a:rPr>
              <a:t>ด</a:t>
            </a:r>
            <a:r>
              <a:rPr lang="th-TH" sz="2800" spc="-5" dirty="0" smtClean="0">
                <a:latin typeface="TH SarabunPSK"/>
                <a:cs typeface="TH SarabunPSK"/>
              </a:rPr>
              <a:t>ิ</a:t>
            </a:r>
            <a:r>
              <a:rPr lang="th-TH" sz="2800" spc="-10" dirty="0" smtClean="0">
                <a:latin typeface="TH SarabunPSK"/>
                <a:cs typeface="TH SarabunPSK"/>
              </a:rPr>
              <a:t>จ</a:t>
            </a:r>
            <a:r>
              <a:rPr lang="th-TH" sz="2800" spc="20" dirty="0" smtClean="0">
                <a:latin typeface="TH SarabunPSK"/>
                <a:cs typeface="TH SarabunPSK"/>
              </a:rPr>
              <a:t>ิทัล</a:t>
            </a:r>
            <a:r>
              <a:rPr lang="th-TH" sz="2800" spc="-60" dirty="0" smtClean="0">
                <a:latin typeface="TH SarabunPSK"/>
                <a:cs typeface="TH SarabunPSK"/>
              </a:rPr>
              <a:t> 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-5" dirty="0" smtClean="0">
                <a:latin typeface="TH SarabunPSK"/>
                <a:cs typeface="TH SarabunPSK"/>
              </a:rPr>
              <a:t>ีว</a:t>
            </a:r>
            <a:r>
              <a:rPr lang="th-TH" sz="2800" spc="20" dirty="0" smtClean="0">
                <a:latin typeface="TH SarabunPSK"/>
                <a:cs typeface="TH SarabunPSK"/>
              </a:rPr>
              <a:t>ี</a:t>
            </a:r>
            <a:r>
              <a:rPr lang="th-TH" sz="2800" spc="5" dirty="0" smtClean="0">
                <a:latin typeface="TH SarabunPSK"/>
                <a:cs typeface="TH SarabunPSK"/>
              </a:rPr>
              <a:t>ภ</a:t>
            </a:r>
            <a:r>
              <a:rPr lang="th-TH" sz="2800" spc="10" dirty="0" smtClean="0">
                <a:latin typeface="TH SarabunPSK"/>
                <a:cs typeface="TH SarabunPSK"/>
              </a:rPr>
              <a:t>า</a:t>
            </a:r>
            <a:r>
              <a:rPr lang="th-TH" sz="2800" spc="-5" dirty="0" smtClean="0">
                <a:latin typeface="TH SarabunPSK"/>
                <a:cs typeface="TH SarabunPSK"/>
              </a:rPr>
              <a:t>ค</a:t>
            </a:r>
            <a:r>
              <a:rPr lang="th-TH" sz="2800" spc="-20" dirty="0" smtClean="0">
                <a:latin typeface="TH SarabunPSK"/>
                <a:cs typeface="TH SarabunPSK"/>
              </a:rPr>
              <a:t>พื้นดิน</a:t>
            </a:r>
            <a:r>
              <a:rPr lang="th-TH" sz="2800" spc="5" dirty="0" smtClean="0">
                <a:latin typeface="TH SarabunPSK"/>
                <a:cs typeface="TH SarabunPSK"/>
              </a:rPr>
              <a:t>เ</a:t>
            </a:r>
            <a:r>
              <a:rPr lang="th-TH" sz="2800" spc="-10" dirty="0" smtClean="0">
                <a:latin typeface="TH SarabunPSK"/>
                <a:cs typeface="TH SarabunPSK"/>
              </a:rPr>
              <a:t>ป</a:t>
            </a:r>
            <a:r>
              <a:rPr lang="th-TH" sz="2800" spc="20" dirty="0" smtClean="0">
                <a:latin typeface="TH SarabunPSK"/>
                <a:cs typeface="TH SarabunPSK"/>
              </a:rPr>
              <a:t></a:t>
            </a:r>
            <a:r>
              <a:rPr lang="th-TH" sz="2800" spc="0" dirty="0" smtClean="0">
                <a:latin typeface="TH SarabunPSK"/>
                <a:cs typeface="TH SarabunPSK"/>
              </a:rPr>
              <a:t>น</a:t>
            </a:r>
            <a:r>
              <a:rPr lang="th-TH" sz="2800" spc="-10" dirty="0" smtClean="0">
                <a:latin typeface="TH SarabunPSK"/>
                <a:cs typeface="TH SarabunPSK"/>
              </a:rPr>
              <a:t>ต</a:t>
            </a:r>
            <a:r>
              <a:rPr lang="th-TH" sz="2800" spc="20" dirty="0" smtClean="0">
                <a:latin typeface="TH SarabunPSK"/>
                <a:cs typeface="TH SarabunPSK"/>
              </a:rPr>
              <a:t>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908401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thaiDist">
              <a:buNone/>
            </a:pPr>
            <a:r>
              <a:rPr lang="th-TH" spc="10" dirty="0" smtClean="0">
                <a:latin typeface="TH SarabunPSK"/>
                <a:cs typeface="TH SarabunPSK"/>
              </a:rPr>
              <a:t>โด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15" dirty="0" smtClean="0">
                <a:latin typeface="TH SarabunPSK"/>
                <a:cs typeface="TH SarabunPSK"/>
              </a:rPr>
              <a:t>ที่</a:t>
            </a:r>
            <a:r>
              <a:rPr lang="th-TH" spc="-5" dirty="0" smtClean="0">
                <a:latin typeface="TH SarabunPSK"/>
                <a:cs typeface="TH SarabunPSK"/>
              </a:rPr>
              <a:t>ผ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รบ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ิ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อง</a:t>
            </a:r>
            <a:r>
              <a:rPr lang="th-TH" spc="10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ุ่ง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15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พ</a:t>
            </a:r>
            <a:r>
              <a:rPr lang="th-TH" spc="5" dirty="0" smtClean="0">
                <a:latin typeface="TH SarabunPSK"/>
                <a:cs typeface="TH SarabunPSK"/>
              </a:rPr>
              <a:t>อส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เนื่องจาก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5" dirty="0" smtClean="0">
                <a:latin typeface="TH SarabunPSK"/>
                <a:cs typeface="TH SarabunPSK"/>
              </a:rPr>
              <a:t>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 ด</a:t>
            </a:r>
            <a:r>
              <a:rPr lang="th-TH" spc="5" dirty="0" smtClean="0">
                <a:latin typeface="TH SarabunPSK"/>
                <a:cs typeface="TH SarabunPSK"/>
              </a:rPr>
              <a:t>ู</a:t>
            </a:r>
            <a:r>
              <a:rPr lang="th-TH" spc="20" dirty="0" smtClean="0">
                <a:latin typeface="TH SarabunPSK"/>
                <a:cs typeface="TH SarabunPSK"/>
              </a:rPr>
              <a:t>แ</a:t>
            </a:r>
            <a:r>
              <a:rPr lang="th-TH" spc="30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ิ</a:t>
            </a:r>
            <a:r>
              <a:rPr lang="th-TH" spc="25" dirty="0" smtClean="0">
                <a:latin typeface="TH SarabunPSK"/>
                <a:cs typeface="TH SarabunPSK"/>
              </a:rPr>
              <a:t>จ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35" dirty="0" smtClean="0">
                <a:latin typeface="TH SarabunPSK"/>
                <a:cs typeface="TH SarabunPSK"/>
              </a:rPr>
              <a:t>โ</a:t>
            </a:r>
            <a:r>
              <a:rPr lang="th-TH" spc="20" dirty="0" smtClean="0">
                <a:latin typeface="TH SarabunPSK"/>
                <a:cs typeface="TH SarabunPSK"/>
              </a:rPr>
              <a:t>ท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ั</a:t>
            </a:r>
            <a:r>
              <a:rPr lang="th-TH" spc="20" dirty="0" smtClean="0">
                <a:latin typeface="TH SarabunPSK"/>
                <a:cs typeface="TH SarabunPSK"/>
              </a:rPr>
              <a:t>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ข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20" dirty="0" smtClean="0">
                <a:latin typeface="TH SarabunPSK"/>
                <a:cs typeface="TH SarabunPSK"/>
              </a:rPr>
              <a:t>ไท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25" dirty="0" smtClean="0">
                <a:latin typeface="TH SarabunPSK"/>
                <a:cs typeface="TH SarabunPSK"/>
              </a:rPr>
              <a:t>ใน</a:t>
            </a:r>
            <a:r>
              <a:rPr lang="th-TH" spc="30" dirty="0" smtClean="0">
                <a:latin typeface="TH SarabunPSK"/>
                <a:cs typeface="TH SarabunPSK"/>
              </a:rPr>
              <a:t>ภ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0" dirty="0" smtClean="0">
                <a:latin typeface="TH SarabunPSK"/>
                <a:cs typeface="TH SarabunPSK"/>
              </a:rPr>
              <a:t>พ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30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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ะ</a:t>
            </a:r>
            <a:r>
              <a:rPr lang="th-TH" spc="25" dirty="0" smtClean="0">
                <a:latin typeface="TH SarabunPSK"/>
                <a:cs typeface="TH SarabunPSK"/>
              </a:rPr>
              <a:t>บ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6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ํ</a:t>
            </a:r>
            <a:r>
              <a:rPr lang="th-TH" spc="25" dirty="0" smtClean="0">
                <a:latin typeface="TH SarabunPSK"/>
                <a:cs typeface="TH SarabunPSK"/>
              </a:rPr>
              <a:t>าใ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5" dirty="0" smtClean="0">
                <a:latin typeface="TH SarabunPSK"/>
                <a:cs typeface="TH SarabunPSK"/>
              </a:rPr>
              <a:t></a:t>
            </a:r>
            <a:r>
              <a:rPr lang="th-TH" spc="35" dirty="0" smtClean="0">
                <a:latin typeface="TH SarabunPSK"/>
                <a:cs typeface="TH SarabunPSK"/>
              </a:rPr>
              <a:t>โ</a:t>
            </a:r>
            <a:r>
              <a:rPr lang="th-TH" spc="20" dirty="0" smtClean="0">
                <a:latin typeface="TH SarabunPSK"/>
                <a:cs typeface="TH SarabunPSK"/>
              </a:rPr>
              <a:t>ค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2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30" dirty="0" smtClean="0">
                <a:latin typeface="TH SarabunPSK"/>
                <a:cs typeface="TH SarabunPSK"/>
              </a:rPr>
              <a:t>า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25" dirty="0" smtClean="0">
                <a:latin typeface="TH SarabunPSK"/>
                <a:cs typeface="TH SarabunPSK"/>
              </a:rPr>
              <a:t>ตลา</a:t>
            </a:r>
            <a:r>
              <a:rPr lang="th-TH" spc="10" dirty="0" smtClean="0">
                <a:latin typeface="TH SarabunPSK"/>
                <a:cs typeface="TH SarabunPSK"/>
              </a:rPr>
              <a:t>ด</a:t>
            </a:r>
            <a:r>
              <a:rPr lang="th-TH" spc="35" dirty="0" smtClean="0">
                <a:latin typeface="TH SarabunPSK"/>
                <a:cs typeface="TH SarabunPSK"/>
              </a:rPr>
              <a:t>โ</a:t>
            </a:r>
            <a:r>
              <a:rPr lang="th-TH" spc="20" dirty="0" smtClean="0">
                <a:latin typeface="TH SarabunPSK"/>
                <a:cs typeface="TH SarabunPSK"/>
              </a:rPr>
              <a:t>ท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ั</a:t>
            </a:r>
            <a:r>
              <a:rPr lang="th-TH" spc="20" dirty="0" smtClean="0">
                <a:latin typeface="TH SarabunPSK"/>
                <a:cs typeface="TH SarabunPSK"/>
              </a:rPr>
              <a:t>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35" dirty="0" smtClean="0">
                <a:latin typeface="TH SarabunPSK"/>
                <a:cs typeface="TH SarabunPSK"/>
              </a:rPr>
              <a:t></a:t>
            </a:r>
            <a:r>
              <a:rPr lang="th-TH" spc="25" dirty="0" smtClean="0">
                <a:latin typeface="TH SarabunPSK"/>
                <a:cs typeface="TH SarabunPSK"/>
              </a:rPr>
              <a:t>ไ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30" dirty="0" smtClean="0">
                <a:latin typeface="TH SarabunPSK"/>
                <a:cs typeface="TH SarabunPSK"/>
              </a:rPr>
              <a:t>ยเ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35" dirty="0" smtClean="0">
                <a:latin typeface="TH SarabunPSK"/>
                <a:cs typeface="TH SarabunPSK"/>
              </a:rPr>
              <a:t>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25" dirty="0" smtClean="0">
                <a:latin typeface="TH SarabunPSK"/>
                <a:cs typeface="TH SarabunPSK"/>
              </a:rPr>
              <a:t>ไป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</a:t>
            </a:r>
            <a:r>
              <a:rPr lang="th-TH" spc="25" dirty="0" smtClean="0">
                <a:latin typeface="TH SarabunPSK"/>
                <a:cs typeface="TH SarabunPSK"/>
              </a:rPr>
              <a:t>างไ</a:t>
            </a:r>
            <a:r>
              <a:rPr lang="th-TH" spc="-5" dirty="0" smtClean="0">
                <a:latin typeface="TH SarabunPSK"/>
                <a:cs typeface="TH SarabunPSK"/>
              </a:rPr>
              <a:t>ร 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เบียบจน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ั่</a:t>
            </a:r>
            <a:r>
              <a:rPr lang="th-TH" spc="-10" dirty="0" smtClean="0">
                <a:latin typeface="TH SarabunPSK"/>
                <a:cs typeface="TH SarabunPSK"/>
              </a:rPr>
              <a:t>งใน</a:t>
            </a:r>
            <a:r>
              <a:rPr lang="th-TH" spc="-5" dirty="0" smtClean="0">
                <a:latin typeface="TH SarabunPSK"/>
                <a:cs typeface="TH SarabunPSK"/>
              </a:rPr>
              <a:t>วัน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ี่</a:t>
            </a:r>
            <a:r>
              <a:rPr lang="th-TH" spc="-1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7 </a:t>
            </a:r>
            <a:r>
              <a:rPr lang="th-TH" spc="-5" dirty="0" smtClean="0">
                <a:latin typeface="TH SarabunPSK"/>
                <a:cs typeface="TH SarabunPSK"/>
              </a:rPr>
              <a:t>ตุลา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ม </a:t>
            </a:r>
            <a:r>
              <a:rPr lang="th-TH" spc="-15" dirty="0" smtClean="0">
                <a:latin typeface="TH SarabunPSK"/>
                <a:cs typeface="TH SarabunPSK"/>
              </a:rPr>
              <a:t>255</a:t>
            </a:r>
            <a:r>
              <a:rPr lang="th-TH" spc="-10" dirty="0" smtClean="0">
                <a:latin typeface="TH SarabunPSK"/>
                <a:cs typeface="TH SarabunPSK"/>
              </a:rPr>
              <a:t>4 </a:t>
            </a:r>
            <a:r>
              <a:rPr lang="th-TH" spc="-5" dirty="0" smtClean="0">
                <a:latin typeface="TH SarabunPSK"/>
                <a:cs typeface="TH SarabunPSK"/>
              </a:rPr>
              <a:t>จึ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คณ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ํา</a:t>
            </a:r>
            <a:r>
              <a:rPr lang="th-TH" spc="-10" dirty="0" smtClean="0">
                <a:latin typeface="TH SarabunPSK"/>
                <a:cs typeface="TH SarabunPSK"/>
              </a:rPr>
              <a:t>งาน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0" dirty="0" smtClean="0">
                <a:latin typeface="TH SarabunPSK"/>
                <a:cs typeface="TH SarabunPSK"/>
              </a:rPr>
              <a:t>ดยตรง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ี่เ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า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ําหนา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ี่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ํา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10" dirty="0" smtClean="0">
                <a:latin typeface="TH SarabunPSK"/>
                <a:cs typeface="TH SarabunPSK"/>
              </a:rPr>
              <a:t>ู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จา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เส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-10" dirty="0" smtClean="0">
                <a:latin typeface="TH SarabunPSK"/>
                <a:cs typeface="TH SarabunPSK"/>
              </a:rPr>
              <a:t>ยง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2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ัศน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คม</a:t>
            </a:r>
            <a:r>
              <a:rPr lang="th-TH" spc="0" dirty="0" smtClean="0">
                <a:latin typeface="TH SarabunPSK"/>
                <a:cs typeface="TH SarabunPSK"/>
              </a:rPr>
              <a:t>นา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5" dirty="0" smtClean="0">
                <a:latin typeface="TH SarabunPSK"/>
                <a:cs typeface="TH SarabunPSK"/>
              </a:rPr>
              <a:t>คร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้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แร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ใน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่อคณะก</a:t>
            </a:r>
            <a:r>
              <a:rPr lang="th-TH" spc="0" dirty="0" smtClean="0">
                <a:latin typeface="TH SarabunPSK"/>
                <a:cs typeface="TH SarabunPSK"/>
              </a:rPr>
              <a:t>รร</a:t>
            </a:r>
            <a:r>
              <a:rPr lang="th-TH" spc="-5" dirty="0" smtClean="0">
                <a:latin typeface="TH SarabunPSK"/>
                <a:cs typeface="TH SarabunPSK"/>
              </a:rPr>
              <a:t>มก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จา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5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65" dirty="0" smtClean="0">
                <a:latin typeface="TH SarabunPSK"/>
                <a:cs typeface="TH SarabunPSK"/>
              </a:rPr>
              <a:t>ีย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14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65" dirty="0" smtClean="0">
                <a:latin typeface="TH SarabunPSK"/>
                <a:cs typeface="TH SarabunPSK"/>
              </a:rPr>
              <a:t>ิจ</a:t>
            </a:r>
            <a:r>
              <a:rPr lang="th-TH" spc="45" dirty="0" smtClean="0">
                <a:latin typeface="TH SarabunPSK"/>
                <a:cs typeface="TH SarabunPSK"/>
              </a:rPr>
              <a:t>ก</a:t>
            </a:r>
            <a:r>
              <a:rPr lang="th-TH" spc="60" dirty="0" smtClean="0">
                <a:latin typeface="TH SarabunPSK"/>
                <a:cs typeface="TH SarabunPSK"/>
              </a:rPr>
              <a:t>าร</a:t>
            </a:r>
            <a:r>
              <a:rPr lang="th-TH" spc="70" dirty="0" smtClean="0">
                <a:latin typeface="TH SarabunPSK"/>
                <a:cs typeface="TH SarabunPSK"/>
              </a:rPr>
              <a:t>โ</a:t>
            </a:r>
            <a:r>
              <a:rPr lang="th-TH" spc="55" dirty="0" smtClean="0">
                <a:latin typeface="TH SarabunPSK"/>
                <a:cs typeface="TH SarabunPSK"/>
              </a:rPr>
              <a:t>ท</a:t>
            </a:r>
            <a:r>
              <a:rPr lang="th-TH" spc="6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70" dirty="0" smtClean="0">
                <a:latin typeface="TH SarabunPSK"/>
                <a:cs typeface="TH SarabunPSK"/>
              </a:rPr>
              <a:t>ั</a:t>
            </a:r>
            <a:r>
              <a:rPr lang="th-TH" spc="4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น</a:t>
            </a:r>
            <a:r>
              <a:rPr lang="th-TH" spc="130" dirty="0" smtClean="0">
                <a:latin typeface="TH SarabunPSK"/>
                <a:cs typeface="TH SarabunPSK"/>
              </a:rPr>
              <a:t> </a:t>
            </a:r>
            <a:r>
              <a:rPr lang="th-TH" spc="60" dirty="0" smtClean="0">
                <a:latin typeface="TH SarabunPSK"/>
                <a:cs typeface="TH SarabunPSK"/>
              </a:rPr>
              <a:t>แ</a:t>
            </a:r>
            <a:r>
              <a:rPr lang="th-TH" spc="65" dirty="0" smtClean="0">
                <a:latin typeface="TH SarabunPSK"/>
                <a:cs typeface="TH SarabunPSK"/>
              </a:rPr>
              <a:t>ล</a:t>
            </a:r>
            <a:r>
              <a:rPr lang="th-TH" spc="5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70" dirty="0" smtClean="0">
                <a:latin typeface="TH SarabunPSK"/>
                <a:cs typeface="TH SarabunPSK"/>
              </a:rPr>
              <a:t>ิ</a:t>
            </a:r>
            <a:r>
              <a:rPr lang="th-TH" spc="50" dirty="0" smtClean="0">
                <a:latin typeface="TH SarabunPSK"/>
                <a:cs typeface="TH SarabunPSK"/>
              </a:rPr>
              <a:t>จ</a:t>
            </a:r>
            <a:r>
              <a:rPr lang="th-TH" spc="55" dirty="0" smtClean="0">
                <a:latin typeface="TH SarabunPSK"/>
                <a:cs typeface="TH SarabunPSK"/>
              </a:rPr>
              <a:t>ก</a:t>
            </a:r>
            <a:r>
              <a:rPr lang="th-TH" spc="60" dirty="0" smtClean="0">
                <a:latin typeface="TH SarabunPSK"/>
                <a:cs typeface="TH SarabunPSK"/>
              </a:rPr>
              <a:t>าร</a:t>
            </a:r>
            <a:r>
              <a:rPr lang="th-TH" spc="70" dirty="0" smtClean="0">
                <a:latin typeface="TH SarabunPSK"/>
                <a:cs typeface="TH SarabunPSK"/>
              </a:rPr>
              <a:t>โ</a:t>
            </a:r>
            <a:r>
              <a:rPr lang="th-TH" spc="55" dirty="0" smtClean="0">
                <a:latin typeface="TH SarabunPSK"/>
                <a:cs typeface="TH SarabunPSK"/>
              </a:rPr>
              <a:t>ท</a:t>
            </a:r>
            <a:r>
              <a:rPr lang="th-TH" spc="60" dirty="0" smtClean="0">
                <a:latin typeface="TH SarabunPSK"/>
                <a:cs typeface="TH SarabunPSK"/>
              </a:rPr>
              <a:t>ร</a:t>
            </a:r>
            <a:r>
              <a:rPr lang="th-TH" spc="45" dirty="0" smtClean="0">
                <a:latin typeface="TH SarabunPSK"/>
                <a:cs typeface="TH SarabunPSK"/>
              </a:rPr>
              <a:t>ค</a:t>
            </a:r>
            <a:r>
              <a:rPr lang="th-TH" spc="55" dirty="0" smtClean="0">
                <a:latin typeface="TH SarabunPSK"/>
                <a:cs typeface="TH SarabunPSK"/>
              </a:rPr>
              <a:t>ม</a:t>
            </a:r>
            <a:r>
              <a:rPr lang="th-TH" spc="60" dirty="0" smtClean="0">
                <a:latin typeface="TH SarabunPSK"/>
                <a:cs typeface="TH SarabunPSK"/>
              </a:rPr>
              <a:t>นา</a:t>
            </a:r>
            <a:r>
              <a:rPr lang="th-TH" spc="55" dirty="0" smtClean="0">
                <a:latin typeface="TH SarabunPSK"/>
                <a:cs typeface="TH SarabunPSK"/>
              </a:rPr>
              <a:t>คม</a:t>
            </a:r>
            <a:r>
              <a:rPr lang="th-TH" spc="60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70" dirty="0" smtClean="0">
                <a:latin typeface="TH SarabunPSK"/>
                <a:cs typeface="TH SarabunPSK"/>
              </a:rPr>
              <a:t></a:t>
            </a:r>
            <a:r>
              <a:rPr lang="th-TH" spc="50" dirty="0" smtClean="0">
                <a:latin typeface="TH SarabunPSK"/>
                <a:cs typeface="TH SarabunPSK"/>
              </a:rPr>
              <a:t>ง</a:t>
            </a:r>
            <a:r>
              <a:rPr lang="th-TH" spc="65" dirty="0" smtClean="0">
                <a:latin typeface="TH SarabunPSK"/>
                <a:cs typeface="TH SarabunPSK"/>
              </a:rPr>
              <a:t>ช</a:t>
            </a:r>
            <a:r>
              <a:rPr lang="th-TH" spc="6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ต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130" dirty="0" smtClean="0">
                <a:latin typeface="TH SarabunPSK"/>
                <a:cs typeface="TH SarabunPSK"/>
              </a:rPr>
              <a:t> </a:t>
            </a:r>
            <a:r>
              <a:rPr lang="th-TH" spc="60" dirty="0" smtClean="0">
                <a:latin typeface="TH SarabunPSK"/>
                <a:cs typeface="TH SarabunPSK"/>
              </a:rPr>
              <a:t>(</a:t>
            </a:r>
            <a:r>
              <a:rPr lang="th-TH" spc="55" dirty="0" smtClean="0">
                <a:latin typeface="TH SarabunPSK"/>
                <a:cs typeface="TH SarabunPSK"/>
              </a:rPr>
              <a:t>ก</a:t>
            </a:r>
            <a:r>
              <a:rPr lang="th-TH" spc="50" dirty="0" smtClean="0">
                <a:latin typeface="TH SarabunPSK"/>
                <a:cs typeface="TH SarabunPSK"/>
              </a:rPr>
              <a:t>ส</a:t>
            </a:r>
            <a:r>
              <a:rPr lang="th-TH" spc="55" dirty="0" smtClean="0">
                <a:latin typeface="TH SarabunPSK"/>
                <a:cs typeface="TH SarabunPSK"/>
              </a:rPr>
              <a:t>ท</a:t>
            </a:r>
            <a:r>
              <a:rPr lang="th-TH" spc="65" dirty="0" smtClean="0">
                <a:latin typeface="TH SarabunPSK"/>
                <a:cs typeface="TH SarabunPSK"/>
              </a:rPr>
              <a:t>ช</a:t>
            </a:r>
            <a:r>
              <a:rPr lang="th-TH" spc="70" dirty="0" smtClean="0">
                <a:latin typeface="TH SarabunPSK"/>
                <a:cs typeface="TH SarabunPSK"/>
              </a:rPr>
              <a:t>.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140" dirty="0" smtClean="0">
                <a:latin typeface="TH SarabunPSK"/>
                <a:cs typeface="TH SarabunPSK"/>
              </a:rPr>
              <a:t> </a:t>
            </a:r>
            <a:r>
              <a:rPr lang="th-TH" spc="60" dirty="0" smtClean="0">
                <a:latin typeface="TH SarabunPSK"/>
                <a:cs typeface="TH SarabunPSK"/>
              </a:rPr>
              <a:t>ต</a:t>
            </a:r>
            <a:r>
              <a:rPr lang="th-TH" spc="50" dirty="0" smtClean="0">
                <a:latin typeface="TH SarabunPSK"/>
                <a:cs typeface="TH SarabunPSK"/>
              </a:rPr>
              <a:t>า</a:t>
            </a:r>
            <a:r>
              <a:rPr lang="th-TH" spc="55" dirty="0" smtClean="0">
                <a:latin typeface="TH SarabunPSK"/>
                <a:cs typeface="TH SarabunPSK"/>
              </a:rPr>
              <a:t>ม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70" dirty="0" smtClean="0">
                <a:latin typeface="TH SarabunPSK"/>
                <a:cs typeface="TH SarabunPSK"/>
              </a:rPr>
              <a:t></a:t>
            </a:r>
            <a:r>
              <a:rPr lang="th-TH" spc="55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65" dirty="0" smtClean="0">
                <a:latin typeface="TH SarabunPSK"/>
                <a:cs typeface="TH SarabunPSK"/>
              </a:rPr>
              <a:t>ําห</a:t>
            </a:r>
            <a:r>
              <a:rPr lang="th-TH" spc="50" dirty="0" smtClean="0">
                <a:latin typeface="TH SarabunPSK"/>
                <a:cs typeface="TH SarabunPSK"/>
              </a:rPr>
              <a:t>น</a:t>
            </a:r>
            <a:r>
              <a:rPr lang="th-TH" spc="60" dirty="0" smtClean="0">
                <a:latin typeface="TH SarabunPSK"/>
                <a:cs typeface="TH SarabunPSK"/>
              </a:rPr>
              <a:t>ดใน</a:t>
            </a:r>
            <a:r>
              <a:rPr lang="th-TH" spc="55" dirty="0" smtClean="0">
                <a:latin typeface="TH SarabunPSK"/>
                <a:cs typeface="TH SarabunPSK"/>
              </a:rPr>
              <a:t>ม</a:t>
            </a:r>
            <a:r>
              <a:rPr lang="th-TH" spc="60" dirty="0" smtClean="0">
                <a:latin typeface="TH SarabunPSK"/>
                <a:cs typeface="TH SarabunPSK"/>
              </a:rPr>
              <a:t>าต</a:t>
            </a:r>
            <a:r>
              <a:rPr lang="th-TH" spc="5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145" dirty="0" smtClean="0">
                <a:latin typeface="TH SarabunPSK"/>
                <a:cs typeface="TH SarabunPSK"/>
              </a:rPr>
              <a:t> </a:t>
            </a:r>
            <a:r>
              <a:rPr lang="th-TH" spc="60" dirty="0" smtClean="0">
                <a:latin typeface="TH SarabunPSK"/>
                <a:cs typeface="TH SarabunPSK"/>
              </a:rPr>
              <a:t>1</a:t>
            </a:r>
            <a:r>
              <a:rPr lang="th-TH" spc="-10" dirty="0" smtClean="0">
                <a:latin typeface="TH SarabunPSK"/>
                <a:cs typeface="TH SarabunPSK"/>
              </a:rPr>
              <a:t>7</a:t>
            </a:r>
            <a:r>
              <a:rPr lang="th-TH" spc="140" dirty="0" smtClean="0">
                <a:latin typeface="TH SarabunPSK"/>
                <a:cs typeface="TH SarabunPSK"/>
              </a:rPr>
              <a:t> </a:t>
            </a:r>
            <a:r>
              <a:rPr lang="th-TH" spc="60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65" dirty="0" smtClean="0">
                <a:latin typeface="TH SarabunPSK"/>
                <a:cs typeface="TH SarabunPSK"/>
              </a:rPr>
              <a:t>ง 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ช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ญ</a:t>
            </a:r>
            <a:r>
              <a:rPr lang="th-TH" spc="-15" dirty="0" smtClean="0">
                <a:latin typeface="TH SarabunPSK"/>
                <a:cs typeface="TH SarabunPSK"/>
              </a:rPr>
              <a:t>ญ</a:t>
            </a:r>
            <a:r>
              <a:rPr lang="th-TH" spc="10" dirty="0" smtClean="0">
                <a:latin typeface="TH SarabunPSK"/>
                <a:cs typeface="TH SarabunPSK"/>
              </a:rPr>
              <a:t>ั</a:t>
            </a:r>
            <a:r>
              <a:rPr lang="th-TH" spc="-15" dirty="0" smtClean="0">
                <a:latin typeface="TH SarabunPSK"/>
                <a:cs typeface="TH SarabunPSK"/>
              </a:rPr>
              <a:t>ต</a:t>
            </a:r>
            <a:r>
              <a:rPr lang="th-TH" spc="1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ก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5" dirty="0" smtClean="0">
                <a:latin typeface="TH SarabunPSK"/>
                <a:cs typeface="TH SarabunPSK"/>
              </a:rPr>
              <a:t>ัดส</a:t>
            </a:r>
            <a:r>
              <a:rPr lang="th-TH" spc="0" dirty="0" smtClean="0">
                <a:latin typeface="TH SarabunPSK"/>
                <a:cs typeface="TH SarabunPSK"/>
              </a:rPr>
              <a:t>รร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ับ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ารปร</a:t>
            </a:r>
            <a:r>
              <a:rPr lang="th-TH" spc="-5" dirty="0" smtClean="0">
                <a:latin typeface="TH SarabunPSK"/>
                <a:cs typeface="TH SarabunPSK"/>
              </a:rPr>
              <a:t>ะกอ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5" dirty="0" smtClean="0">
                <a:latin typeface="TH SarabunPSK"/>
                <a:cs typeface="TH SarabunPSK"/>
              </a:rPr>
              <a:t>วิท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ุก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5" dirty="0" smtClean="0">
                <a:latin typeface="TH SarabunPSK"/>
                <a:cs typeface="TH SarabunPSK"/>
              </a:rPr>
              <a:t>ายเ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วิท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ุโ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ัศน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ิ</a:t>
            </a:r>
            <a:r>
              <a:rPr lang="th-TH" spc="25" dirty="0" smtClean="0">
                <a:latin typeface="TH SarabunPSK"/>
                <a:cs typeface="TH SarabunPSK"/>
              </a:rPr>
              <a:t>จ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35" dirty="0" smtClean="0">
                <a:latin typeface="TH SarabunPSK"/>
                <a:cs typeface="TH SarabunPSK"/>
              </a:rPr>
              <a:t>โ</a:t>
            </a:r>
            <a:r>
              <a:rPr lang="th-TH" spc="20" dirty="0" smtClean="0">
                <a:latin typeface="TH SarabunPSK"/>
                <a:cs typeface="TH SarabunPSK"/>
              </a:rPr>
              <a:t>ท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20" dirty="0" smtClean="0">
                <a:latin typeface="TH SarabunPSK"/>
                <a:cs typeface="TH SarabunPSK"/>
              </a:rPr>
              <a:t>ม</a:t>
            </a:r>
            <a:r>
              <a:rPr lang="th-TH" spc="25" dirty="0" smtClean="0">
                <a:latin typeface="TH SarabunPSK"/>
                <a:cs typeface="TH SarabunPSK"/>
              </a:rPr>
              <a:t>นา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ม</a:t>
            </a:r>
            <a:r>
              <a:rPr lang="th-TH" spc="70" dirty="0" smtClean="0">
                <a:latin typeface="TH SarabunPSK"/>
                <a:cs typeface="TH SarabunPSK"/>
              </a:rPr>
              <a:t> 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35" dirty="0" smtClean="0">
                <a:latin typeface="TH SarabunPSK"/>
                <a:cs typeface="TH SarabunPSK"/>
              </a:rPr>
              <a:t>ุ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30" dirty="0" smtClean="0">
                <a:latin typeface="TH SarabunPSK"/>
                <a:cs typeface="TH SarabunPSK"/>
              </a:rPr>
              <a:t>ธ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20" dirty="0" smtClean="0">
                <a:latin typeface="TH SarabunPSK"/>
                <a:cs typeface="TH SarabunPSK"/>
              </a:rPr>
              <a:t>ัก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ช</a:t>
            </a:r>
            <a:r>
              <a:rPr lang="th-TH" spc="75" dirty="0" smtClean="0">
                <a:latin typeface="TH SarabunPSK"/>
                <a:cs typeface="TH SarabunPSK"/>
              </a:rPr>
              <a:t> </a:t>
            </a:r>
            <a:r>
              <a:rPr lang="th-TH" spc="20" dirty="0" smtClean="0">
                <a:latin typeface="TH SarabunPSK"/>
                <a:cs typeface="TH SarabunPSK"/>
              </a:rPr>
              <a:t>2</a:t>
            </a:r>
            <a:r>
              <a:rPr lang="th-TH" spc="10" dirty="0" smtClean="0">
                <a:latin typeface="TH SarabunPSK"/>
                <a:cs typeface="TH SarabunPSK"/>
              </a:rPr>
              <a:t>5</a:t>
            </a:r>
            <a:r>
              <a:rPr lang="th-TH" spc="20" dirty="0" smtClean="0">
                <a:latin typeface="TH SarabunPSK"/>
                <a:cs typeface="TH SarabunPSK"/>
              </a:rPr>
              <a:t>5</a:t>
            </a:r>
            <a:r>
              <a:rPr lang="th-TH" spc="-10" dirty="0" smtClean="0">
                <a:latin typeface="TH SarabunPSK"/>
                <a:cs typeface="TH SarabunPSK"/>
              </a:rPr>
              <a:t>3</a:t>
            </a:r>
            <a:r>
              <a:rPr lang="th-TH" spc="70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เพื่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ํ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5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30" dirty="0" smtClean="0">
                <a:latin typeface="TH SarabunPSK"/>
                <a:cs typeface="TH SarabunPSK"/>
              </a:rPr>
              <a:t>ํา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-730" dirty="0" smtClean="0">
                <a:latin typeface="TH SarabunPSK"/>
                <a:cs typeface="TH SarabunPSK"/>
              </a:rPr>
              <a:t>ับ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20" dirty="0" smtClean="0">
                <a:latin typeface="TH SarabunPSK"/>
                <a:cs typeface="TH SarabunPSK"/>
              </a:rPr>
              <a:t>ูแ</a:t>
            </a:r>
            <a:r>
              <a:rPr lang="th-TH" spc="25" dirty="0" smtClean="0">
                <a:latin typeface="TH SarabunPSK"/>
                <a:cs typeface="TH SarabunPSK"/>
              </a:rPr>
              <a:t>ล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ัพ</a:t>
            </a:r>
            <a:r>
              <a:rPr lang="th-TH" spc="25" dirty="0" smtClean="0">
                <a:latin typeface="TH SarabunPSK"/>
                <a:cs typeface="TH SarabunPSK"/>
              </a:rPr>
              <a:t>ยา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ื่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ค</a:t>
            </a:r>
            <a:r>
              <a:rPr lang="th-TH" spc="30" dirty="0" smtClean="0">
                <a:latin typeface="TH SarabunPSK"/>
                <a:cs typeface="TH SarabunPSK"/>
              </a:rPr>
              <a:t>ว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-15" dirty="0" smtClean="0">
                <a:latin typeface="TH SarabunPSK"/>
                <a:cs typeface="TH SarabunPSK"/>
              </a:rPr>
              <a:t>ถี่ขอ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30" dirty="0" smtClean="0">
                <a:latin typeface="TH SarabunPSK"/>
                <a:cs typeface="TH SarabunPSK"/>
              </a:rPr>
              <a:t>ช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ต</a:t>
            </a:r>
            <a:r>
              <a:rPr lang="th-TH" spc="0" dirty="0" smtClean="0">
                <a:latin typeface="TH SarabunPSK"/>
                <a:cs typeface="TH SarabunPSK"/>
              </a:rPr>
              <a:t>ิ </a:t>
            </a:r>
            <a:r>
              <a:rPr lang="th-TH" spc="15" dirty="0" smtClean="0">
                <a:latin typeface="TH SarabunPSK"/>
                <a:cs typeface="TH SarabunPSK"/>
              </a:rPr>
              <a:t>(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35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30" dirty="0" smtClean="0">
                <a:latin typeface="TH SarabunPSK"/>
                <a:cs typeface="TH SarabunPSK"/>
              </a:rPr>
              <a:t>ิต</a:t>
            </a:r>
            <a:r>
              <a:rPr lang="th-TH" spc="-5" dirty="0" smtClean="0">
                <a:latin typeface="TH SarabunPSK"/>
                <a:cs typeface="TH SarabunPSK"/>
              </a:rPr>
              <a:t>ร ปร</a:t>
            </a:r>
            <a:r>
              <a:rPr lang="th-TH" spc="-20" dirty="0" smtClean="0">
                <a:latin typeface="TH SarabunPSK"/>
                <a:cs typeface="TH SarabunPSK"/>
              </a:rPr>
              <a:t>ะพันธ์ธ</a:t>
            </a:r>
            <a:r>
              <a:rPr lang="th-TH" spc="-520" dirty="0" smtClean="0">
                <a:latin typeface="TH SarabunPSK"/>
                <a:cs typeface="TH SarabunPSK"/>
              </a:rPr>
              <a:t>ร</a:t>
            </a:r>
            <a:r>
              <a:rPr lang="th-TH" spc="0" dirty="0" smtClean="0">
                <a:latin typeface="TH SarabunPSK"/>
                <a:cs typeface="TH SarabunPSK"/>
              </a:rPr>
              <a:t>ุ</a:t>
            </a:r>
            <a:r>
              <a:rPr lang="th-TH" spc="150" dirty="0" smtClean="0">
                <a:latin typeface="TH SarabunPSK"/>
                <a:cs typeface="TH SarabunPSK"/>
              </a:rPr>
              <a:t>กิจ</a:t>
            </a:r>
            <a:r>
              <a:rPr lang="th-TH" spc="-5" dirty="0" smtClean="0">
                <a:latin typeface="TH SarabunPSK"/>
                <a:cs typeface="TH SarabunPSK"/>
              </a:rPr>
              <a:t>,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0" dirty="0" smtClean="0">
                <a:latin typeface="TH SarabunPSK"/>
                <a:cs typeface="TH SarabunPSK"/>
              </a:rPr>
              <a:t>.</a:t>
            </a:r>
            <a:r>
              <a:rPr lang="th-TH" spc="-10" dirty="0" smtClean="0">
                <a:latin typeface="TH SarabunPSK"/>
                <a:cs typeface="TH SarabunPSK"/>
              </a:rPr>
              <a:t>388)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288233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3305175" indent="0" algn="just">
              <a:lnSpc>
                <a:spcPct val="100000"/>
              </a:lnSpc>
              <a:buNone/>
            </a:pPr>
            <a:r>
              <a:rPr lang="th-TH" b="1" dirty="0" smtClean="0">
                <a:latin typeface="TH SarabunPSK"/>
                <a:cs typeface="TH SarabunPSK"/>
              </a:rPr>
              <a:t>4. บทวิ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0" dirty="0" smtClean="0">
                <a:latin typeface="TH SarabunPSK"/>
                <a:cs typeface="TH SarabunPSK"/>
              </a:rPr>
              <a:t>ค</a:t>
            </a:r>
            <a:r>
              <a:rPr lang="th-TH" b="1" spc="-5" dirty="0" smtClean="0">
                <a:latin typeface="TH SarabunPSK"/>
                <a:cs typeface="TH SarabunPSK"/>
              </a:rPr>
              <a:t>ราะ</a:t>
            </a:r>
            <a:r>
              <a:rPr lang="th-TH" b="1" spc="0" dirty="0" smtClean="0">
                <a:latin typeface="TH SarabunPSK"/>
                <a:cs typeface="TH SarabunPSK"/>
              </a:rPr>
              <a:t>หตล</a:t>
            </a:r>
            <a:r>
              <a:rPr lang="th-TH" b="1" spc="-5" dirty="0" smtClean="0">
                <a:latin typeface="TH SarabunPSK"/>
                <a:cs typeface="TH SarabunPSK"/>
              </a:rPr>
              <a:t>า</a:t>
            </a:r>
            <a:r>
              <a:rPr lang="th-TH" b="1" spc="0" dirty="0" smtClean="0">
                <a:latin typeface="TH SarabunPSK"/>
                <a:cs typeface="TH SarabunPSK"/>
              </a:rPr>
              <a:t>ดธุ</a:t>
            </a:r>
            <a:r>
              <a:rPr lang="th-TH" b="1" spc="-5" dirty="0" smtClean="0">
                <a:latin typeface="TH SarabunPSK"/>
                <a:cs typeface="TH SarabunPSK"/>
              </a:rPr>
              <a:t>ร</a:t>
            </a:r>
            <a:r>
              <a:rPr lang="th-TH" b="1" spc="0" dirty="0" smtClean="0">
                <a:latin typeface="TH SarabunPSK"/>
                <a:cs typeface="TH SarabunPSK"/>
              </a:rPr>
              <a:t>กิ</a:t>
            </a:r>
            <a:r>
              <a:rPr lang="th-TH" b="1" spc="-10" dirty="0" smtClean="0">
                <a:latin typeface="TH SarabunPSK"/>
                <a:cs typeface="TH SarabunPSK"/>
              </a:rPr>
              <a:t>จ</a:t>
            </a:r>
            <a:r>
              <a:rPr lang="th-TH" b="1" spc="0" dirty="0" smtClean="0">
                <a:latin typeface="TH SarabunPSK"/>
                <a:cs typeface="TH SarabunPSK"/>
              </a:rPr>
              <a:t>โท</a:t>
            </a:r>
            <a:r>
              <a:rPr lang="th-TH" b="1" spc="-5" dirty="0" smtClean="0">
                <a:latin typeface="TH SarabunPSK"/>
                <a:cs typeface="TH SarabunPSK"/>
              </a:rPr>
              <a:t>ร</a:t>
            </a:r>
            <a:r>
              <a:rPr lang="th-TH" b="1" spc="0" dirty="0" smtClean="0">
                <a:latin typeface="TH SarabunPSK"/>
                <a:cs typeface="TH SarabunPSK"/>
              </a:rPr>
              <a:t>ทั</a:t>
            </a:r>
            <a:r>
              <a:rPr lang="th-TH" b="1" spc="-10" dirty="0" smtClean="0">
                <a:latin typeface="TH SarabunPSK"/>
                <a:cs typeface="TH SarabunPSK"/>
              </a:rPr>
              <a:t>ศ</a:t>
            </a:r>
            <a:r>
              <a:rPr lang="th-TH" b="1" spc="0" dirty="0" smtClean="0">
                <a:latin typeface="TH SarabunPSK"/>
                <a:cs typeface="TH SarabunPSK"/>
              </a:rPr>
              <a:t>น์</a:t>
            </a:r>
            <a:r>
              <a:rPr lang="th-TH" b="1" spc="-455" dirty="0" smtClean="0">
                <a:latin typeface="TH SarabunPSK"/>
                <a:cs typeface="TH SarabunPSK"/>
              </a:rPr>
              <a:t>ไ</a:t>
            </a:r>
            <a:r>
              <a:rPr lang="th-TH" b="1" spc="0" dirty="0" smtClean="0">
                <a:latin typeface="TH SarabunPSK"/>
                <a:cs typeface="TH SarabunPSK"/>
              </a:rPr>
              <a:t>ทย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21590" indent="457200" algn="just">
              <a:lnSpc>
                <a:spcPct val="108300"/>
              </a:lnSpc>
              <a:spcBef>
                <a:spcPts val="40"/>
              </a:spcBef>
            </a:pPr>
            <a:r>
              <a:rPr lang="th-TH" sz="2800" spc="-5" dirty="0" smtClean="0">
                <a:latin typeface="TH SarabunPSK"/>
                <a:cs typeface="TH SarabunPSK"/>
              </a:rPr>
              <a:t>ค</a:t>
            </a:r>
            <a:r>
              <a:rPr lang="th-TH" sz="2800" spc="5" dirty="0" smtClean="0">
                <a:latin typeface="TH SarabunPSK"/>
                <a:cs typeface="TH SarabunPSK"/>
              </a:rPr>
              <a:t>ว</a:t>
            </a:r>
            <a:r>
              <a:rPr lang="th-TH" sz="2800" spc="0" dirty="0" smtClean="0">
                <a:latin typeface="TH SarabunPSK"/>
                <a:cs typeface="TH SarabunPSK"/>
              </a:rPr>
              <a:t>า</a:t>
            </a:r>
            <a:r>
              <a:rPr lang="th-TH" sz="2800" spc="-5" dirty="0" smtClean="0">
                <a:latin typeface="TH SarabunPSK"/>
                <a:cs typeface="TH SarabunPSK"/>
              </a:rPr>
              <a:t>ม</a:t>
            </a:r>
            <a:r>
              <a:rPr lang="th-TH" sz="2800" spc="0" dirty="0" smtClean="0">
                <a:latin typeface="TH SarabunPSK"/>
                <a:cs typeface="TH SarabunPSK"/>
              </a:rPr>
              <a:t>เปลี่ยนแป</a:t>
            </a:r>
            <a:r>
              <a:rPr lang="th-TH" sz="2800" spc="5" dirty="0" smtClean="0">
                <a:latin typeface="TH SarabunPSK"/>
                <a:cs typeface="TH SarabunPSK"/>
              </a:rPr>
              <a:t>ลง</a:t>
            </a:r>
            <a:r>
              <a:rPr lang="th-TH" sz="2800" spc="0" dirty="0" smtClean="0">
                <a:latin typeface="TH SarabunPSK"/>
                <a:cs typeface="TH SarabunPSK"/>
              </a:rPr>
              <a:t>ใน</a:t>
            </a:r>
            <a:r>
              <a:rPr lang="th-TH" sz="2800" spc="10" dirty="0" smtClean="0">
                <a:latin typeface="TH SarabunPSK"/>
                <a:cs typeface="TH SarabunPSK"/>
              </a:rPr>
              <a:t>โ</a:t>
            </a:r>
            <a:r>
              <a:rPr lang="th-TH" sz="2800" spc="-5" dirty="0" smtClean="0">
                <a:latin typeface="TH SarabunPSK"/>
                <a:cs typeface="TH SarabunPSK"/>
              </a:rPr>
              <a:t>ค</a:t>
            </a:r>
            <a:r>
              <a:rPr lang="th-TH" sz="2800" spc="0" dirty="0" smtClean="0">
                <a:latin typeface="TH SarabunPSK"/>
                <a:cs typeface="TH SarabunPSK"/>
              </a:rPr>
              <a:t>ร</a:t>
            </a:r>
            <a:r>
              <a:rPr lang="th-TH" sz="2800" spc="5" dirty="0" smtClean="0">
                <a:latin typeface="TH SarabunPSK"/>
                <a:cs typeface="TH SarabunPSK"/>
              </a:rPr>
              <a:t>งส</a:t>
            </a:r>
            <a:r>
              <a:rPr lang="th-TH" sz="2800" spc="-5" dirty="0" smtClean="0">
                <a:latin typeface="TH SarabunPSK"/>
                <a:cs typeface="TH SarabunPSK"/>
              </a:rPr>
              <a:t>ร</a:t>
            </a:r>
            <a:r>
              <a:rPr lang="th-TH" sz="2800" spc="0" dirty="0" smtClean="0">
                <a:latin typeface="TH SarabunPSK"/>
                <a:cs typeface="TH SarabunPSK"/>
              </a:rPr>
              <a:t>า</a:t>
            </a:r>
            <a:r>
              <a:rPr lang="th-TH" sz="2800" spc="5" dirty="0" smtClean="0">
                <a:latin typeface="TH SarabunPSK"/>
                <a:cs typeface="TH SarabunPSK"/>
              </a:rPr>
              <a:t>ง</a:t>
            </a:r>
            <a:r>
              <a:rPr lang="th-TH" sz="2800" spc="0" dirty="0" smtClean="0">
                <a:latin typeface="TH SarabunPSK"/>
                <a:cs typeface="TH SarabunPSK"/>
              </a:rPr>
              <a:t>ต</a:t>
            </a:r>
            <a:r>
              <a:rPr lang="th-TH" sz="2800" spc="5" dirty="0" smtClean="0">
                <a:latin typeface="TH SarabunPSK"/>
                <a:cs typeface="TH SarabunPSK"/>
              </a:rPr>
              <a:t>ล</a:t>
            </a:r>
            <a:r>
              <a:rPr lang="th-TH" sz="2800" spc="0" dirty="0" smtClean="0">
                <a:latin typeface="TH SarabunPSK"/>
                <a:cs typeface="TH SarabunPSK"/>
              </a:rPr>
              <a:t>าด</a:t>
            </a:r>
            <a:r>
              <a:rPr lang="th-TH" sz="2800" spc="10" dirty="0" smtClean="0">
                <a:latin typeface="TH SarabunPSK"/>
                <a:cs typeface="TH SarabunPSK"/>
              </a:rPr>
              <a:t>โ</a:t>
            </a:r>
            <a:r>
              <a:rPr lang="th-TH" sz="2800" spc="-5" dirty="0" smtClean="0">
                <a:latin typeface="TH SarabunPSK"/>
                <a:cs typeface="TH SarabunPSK"/>
              </a:rPr>
              <a:t>ท</a:t>
            </a:r>
            <a:r>
              <a:rPr lang="th-TH" sz="2800" spc="0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-5" dirty="0" smtClean="0">
                <a:latin typeface="TH SarabunPSK"/>
                <a:cs typeface="TH SarabunPSK"/>
              </a:rPr>
              <a:t>ัศ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-5" dirty="0" smtClean="0">
                <a:latin typeface="TH SarabunPSK"/>
                <a:cs typeface="TH SarabunPSK"/>
              </a:rPr>
              <a:t>ขอ</a:t>
            </a:r>
            <a:r>
              <a:rPr lang="th-TH" sz="2800" spc="5" dirty="0" smtClean="0">
                <a:latin typeface="TH SarabunPSK"/>
                <a:cs typeface="TH SarabunPSK"/>
              </a:rPr>
              <a:t>ง</a:t>
            </a:r>
            <a:r>
              <a:rPr lang="th-TH" sz="2800" spc="0" dirty="0" smtClean="0">
                <a:latin typeface="TH SarabunPSK"/>
                <a:cs typeface="TH SarabunPSK"/>
              </a:rPr>
              <a:t>ไ</a:t>
            </a:r>
            <a:r>
              <a:rPr lang="th-TH" sz="2800" spc="-5" dirty="0" smtClean="0">
                <a:latin typeface="TH SarabunPSK"/>
                <a:cs typeface="TH SarabunPSK"/>
              </a:rPr>
              <a:t>ท</a:t>
            </a:r>
            <a:r>
              <a:rPr lang="th-TH" sz="2800" spc="0" dirty="0" smtClean="0">
                <a:latin typeface="TH SarabunPSK"/>
                <a:cs typeface="TH SarabunPSK"/>
              </a:rPr>
              <a:t>ยห</a:t>
            </a:r>
            <a:r>
              <a:rPr lang="th-TH" sz="2800" spc="-10" dirty="0" smtClean="0">
                <a:latin typeface="TH SarabunPSK"/>
                <a:cs typeface="TH SarabunPSK"/>
              </a:rPr>
              <a:t>ล</a:t>
            </a:r>
            <a:r>
              <a:rPr lang="th-TH" sz="2800" spc="10" dirty="0" smtClean="0">
                <a:latin typeface="TH SarabunPSK"/>
                <a:cs typeface="TH SarabunPSK"/>
              </a:rPr>
              <a:t>ั</a:t>
            </a:r>
            <a:r>
              <a:rPr lang="th-TH" sz="2800" spc="-5" dirty="0" smtClean="0">
                <a:latin typeface="TH SarabunPSK"/>
                <a:cs typeface="TH SarabunPSK"/>
              </a:rPr>
              <a:t>ง</a:t>
            </a:r>
            <a:r>
              <a:rPr lang="th-TH" sz="2800" spc="25" dirty="0" smtClean="0">
                <a:latin typeface="TH SarabunPSK"/>
                <a:cs typeface="TH SarabunPSK"/>
              </a:rPr>
              <a:t> </a:t>
            </a:r>
            <a:r>
              <a:rPr lang="th-TH" sz="2800" spc="-5" dirty="0" smtClean="0">
                <a:latin typeface="TH SarabunPSK"/>
                <a:cs typeface="TH SarabunPSK"/>
              </a:rPr>
              <a:t>ก</a:t>
            </a:r>
            <a:r>
              <a:rPr lang="th-TH" sz="2800" spc="5" dirty="0" smtClean="0">
                <a:latin typeface="TH SarabunPSK"/>
                <a:cs typeface="TH SarabunPSK"/>
              </a:rPr>
              <a:t>ส</a:t>
            </a:r>
            <a:r>
              <a:rPr lang="th-TH" sz="2800" spc="-5" dirty="0" smtClean="0">
                <a:latin typeface="TH SarabunPSK"/>
                <a:cs typeface="TH SarabunPSK"/>
              </a:rPr>
              <a:t>ท</a:t>
            </a:r>
            <a:r>
              <a:rPr lang="th-TH" sz="2800" spc="5" dirty="0" smtClean="0">
                <a:latin typeface="TH SarabunPSK"/>
                <a:cs typeface="TH SarabunPSK"/>
              </a:rPr>
              <a:t>ช</a:t>
            </a:r>
            <a:r>
              <a:rPr lang="th-TH" sz="2800" spc="-5" dirty="0" smtClean="0">
                <a:latin typeface="TH SarabunPSK"/>
                <a:cs typeface="TH SarabunPSK"/>
              </a:rPr>
              <a:t>.</a:t>
            </a:r>
            <a:r>
              <a:rPr lang="th-TH" sz="2800" spc="30" dirty="0" smtClean="0">
                <a:latin typeface="TH SarabunPSK"/>
                <a:cs typeface="TH SarabunPSK"/>
              </a:rPr>
              <a:t> </a:t>
            </a:r>
            <a:r>
              <a:rPr lang="th-TH" sz="2800" spc="5" dirty="0" smtClean="0">
                <a:latin typeface="TH SarabunPSK"/>
                <a:cs typeface="TH SarabunPSK"/>
              </a:rPr>
              <a:t>เ</a:t>
            </a:r>
            <a:r>
              <a:rPr lang="th-TH" sz="2800" spc="-15" dirty="0" smtClean="0">
                <a:latin typeface="TH SarabunPSK"/>
                <a:cs typeface="TH SarabunPSK"/>
              </a:rPr>
              <a:t>ข</a:t>
            </a:r>
            <a:r>
              <a:rPr lang="th-TH" sz="2800" spc="-5" dirty="0" smtClean="0">
                <a:latin typeface="TH SarabunPSK"/>
                <a:cs typeface="TH SarabunPSK"/>
              </a:rPr>
              <a:t></a:t>
            </a:r>
            <a:r>
              <a:rPr lang="th-TH" sz="2800" spc="0" dirty="0" smtClean="0">
                <a:latin typeface="TH SarabunPSK"/>
                <a:cs typeface="TH SarabunPSK"/>
              </a:rPr>
              <a:t>า</a:t>
            </a:r>
            <a:r>
              <a:rPr lang="th-TH" sz="2800" spc="-5" dirty="0" smtClean="0">
                <a:latin typeface="TH SarabunPSK"/>
                <a:cs typeface="TH SarabunPSK"/>
              </a:rPr>
              <a:t>ม</a:t>
            </a:r>
            <a:r>
              <a:rPr lang="th-TH" sz="2800" spc="0" dirty="0" smtClean="0">
                <a:latin typeface="TH SarabunPSK"/>
                <a:cs typeface="TH SarabunPSK"/>
              </a:rPr>
              <a:t>าป</a:t>
            </a:r>
            <a:r>
              <a:rPr lang="th-TH" sz="2800" spc="-5" dirty="0" smtClean="0">
                <a:latin typeface="TH SarabunPSK"/>
                <a:cs typeface="TH SarabunPSK"/>
              </a:rPr>
              <a:t>ฏิ</a:t>
            </a:r>
            <a:r>
              <a:rPr lang="th-TH" sz="2800" spc="-10" dirty="0" smtClean="0">
                <a:latin typeface="TH SarabunPSK"/>
                <a:cs typeface="TH SarabunPSK"/>
              </a:rPr>
              <a:t>บ</a:t>
            </a:r>
            <a:r>
              <a:rPr lang="th-TH" sz="2800" spc="-5" dirty="0" smtClean="0">
                <a:latin typeface="TH SarabunPSK"/>
                <a:cs typeface="TH SarabunPSK"/>
              </a:rPr>
              <a:t>ั</a:t>
            </a:r>
            <a:r>
              <a:rPr lang="th-TH" sz="2800" spc="-10" dirty="0" smtClean="0">
                <a:latin typeface="TH SarabunPSK"/>
                <a:cs typeface="TH SarabunPSK"/>
              </a:rPr>
              <a:t>ต</a:t>
            </a:r>
            <a:r>
              <a:rPr lang="th-TH" sz="2800" spc="-5" dirty="0" smtClean="0">
                <a:latin typeface="TH SarabunPSK"/>
                <a:cs typeface="TH SarabunPSK"/>
              </a:rPr>
              <a:t>ิห</a:t>
            </a:r>
            <a:r>
              <a:rPr lang="th-TH" sz="2800" spc="0" dirty="0" smtClean="0">
                <a:latin typeface="TH SarabunPSK"/>
                <a:cs typeface="TH SarabunPSK"/>
              </a:rPr>
              <a:t>น้าที่แ</a:t>
            </a:r>
            <a:r>
              <a:rPr lang="th-TH" sz="2800" spc="-10" dirty="0" smtClean="0">
                <a:latin typeface="TH SarabunPSK"/>
                <a:cs typeface="TH SarabunPSK"/>
              </a:rPr>
              <a:t>ต</a:t>
            </a:r>
            <a:r>
              <a:rPr lang="th-TH" sz="2800" spc="-5" dirty="0" smtClean="0">
                <a:latin typeface="TH SarabunPSK"/>
                <a:cs typeface="TH SarabunPSK"/>
              </a:rPr>
              <a:t>ป</a:t>
            </a:r>
            <a:r>
              <a:rPr lang="th-TH" sz="2800" spc="10" dirty="0" smtClean="0">
                <a:latin typeface="TH SarabunPSK"/>
                <a:cs typeface="TH SarabunPSK"/>
              </a:rPr>
              <a:t> </a:t>
            </a:r>
            <a:r>
              <a:rPr lang="th-TH" sz="2800" spc="0" dirty="0" smtClean="0">
                <a:latin typeface="TH SarabunPSK"/>
                <a:cs typeface="TH SarabunPSK"/>
              </a:rPr>
              <a:t>25</a:t>
            </a:r>
            <a:r>
              <a:rPr lang="th-TH" sz="2800" spc="10" dirty="0" smtClean="0">
                <a:latin typeface="TH SarabunPSK"/>
                <a:cs typeface="TH SarabunPSK"/>
              </a:rPr>
              <a:t>5</a:t>
            </a:r>
            <a:r>
              <a:rPr lang="th-TH" sz="2800" spc="-10" dirty="0" smtClean="0">
                <a:latin typeface="TH SarabunPSK"/>
                <a:cs typeface="TH SarabunPSK"/>
              </a:rPr>
              <a:t>4</a:t>
            </a:r>
            <a:r>
              <a:rPr lang="th-TH" sz="2800" spc="-5" dirty="0" smtClean="0">
                <a:latin typeface="TH SarabunPSK"/>
                <a:cs typeface="TH SarabunPSK"/>
              </a:rPr>
              <a:t> </a:t>
            </a:r>
            <a:r>
              <a:rPr lang="th-TH" sz="2800" spc="15" dirty="0" smtClean="0">
                <a:latin typeface="TH SarabunPSK"/>
                <a:cs typeface="TH SarabunPSK"/>
              </a:rPr>
              <a:t>สภ</a:t>
            </a:r>
            <a:r>
              <a:rPr lang="th-TH" sz="2800" spc="10" dirty="0" smtClean="0">
                <a:latin typeface="TH SarabunPSK"/>
                <a:cs typeface="TH SarabunPSK"/>
              </a:rPr>
              <a:t>า</a:t>
            </a:r>
            <a:r>
              <a:rPr lang="th-TH" sz="2800" spc="5" dirty="0" smtClean="0">
                <a:latin typeface="TH SarabunPSK"/>
                <a:cs typeface="TH SarabunPSK"/>
              </a:rPr>
              <a:t>พ</a:t>
            </a:r>
            <a:r>
              <a:rPr lang="th-TH" sz="2800" spc="10" dirty="0" smtClean="0">
                <a:latin typeface="TH SarabunPSK"/>
                <a:cs typeface="TH SarabunPSK"/>
              </a:rPr>
              <a:t>ต</a:t>
            </a:r>
            <a:r>
              <a:rPr lang="th-TH" sz="2800" spc="15" dirty="0" smtClean="0">
                <a:latin typeface="TH SarabunPSK"/>
                <a:cs typeface="TH SarabunPSK"/>
              </a:rPr>
              <a:t>ล</a:t>
            </a:r>
            <a:r>
              <a:rPr lang="th-TH" sz="2800" spc="10" dirty="0" smtClean="0">
                <a:latin typeface="TH SarabunPSK"/>
                <a:cs typeface="TH SarabunPSK"/>
              </a:rPr>
              <a:t>าด</a:t>
            </a:r>
            <a:r>
              <a:rPr lang="th-TH" sz="2800" spc="20" dirty="0" smtClean="0">
                <a:latin typeface="TH SarabunPSK"/>
                <a:cs typeface="TH SarabunPSK"/>
              </a:rPr>
              <a:t>โ</a:t>
            </a:r>
            <a:r>
              <a:rPr lang="th-TH" sz="2800" spc="10" dirty="0" smtClean="0">
                <a:latin typeface="TH SarabunPSK"/>
                <a:cs typeface="TH SarabunPSK"/>
              </a:rPr>
              <a:t>ท</a:t>
            </a:r>
            <a:r>
              <a:rPr lang="th-TH" sz="2800" spc="15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20" dirty="0" smtClean="0">
                <a:latin typeface="TH SarabunPSK"/>
                <a:cs typeface="TH SarabunPSK"/>
              </a:rPr>
              <a:t>ัศ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15" dirty="0" smtClean="0">
                <a:latin typeface="TH SarabunPSK"/>
                <a:cs typeface="TH SarabunPSK"/>
              </a:rPr>
              <a:t>ข</a:t>
            </a:r>
            <a:r>
              <a:rPr lang="th-TH" sz="2800" spc="5" dirty="0" smtClean="0">
                <a:latin typeface="TH SarabunPSK"/>
                <a:cs typeface="TH SarabunPSK"/>
              </a:rPr>
              <a:t>อ</a:t>
            </a:r>
            <a:r>
              <a:rPr lang="th-TH" sz="2800" spc="15" dirty="0" smtClean="0">
                <a:latin typeface="TH SarabunPSK"/>
                <a:cs typeface="TH SarabunPSK"/>
              </a:rPr>
              <a:t>ง</a:t>
            </a:r>
            <a:r>
              <a:rPr lang="th-TH" sz="2800" spc="10" dirty="0" smtClean="0">
                <a:latin typeface="TH SarabunPSK"/>
                <a:cs typeface="TH SarabunPSK"/>
              </a:rPr>
              <a:t>ไท</a:t>
            </a:r>
            <a:r>
              <a:rPr lang="th-TH" sz="2800" spc="15" dirty="0" smtClean="0">
                <a:latin typeface="TH SarabunPSK"/>
                <a:cs typeface="TH SarabunPSK"/>
              </a:rPr>
              <a:t>ย</a:t>
            </a:r>
            <a:r>
              <a:rPr lang="th-TH" sz="2800" spc="10" dirty="0" smtClean="0">
                <a:latin typeface="TH SarabunPSK"/>
                <a:cs typeface="TH SarabunPSK"/>
              </a:rPr>
              <a:t>เปลี่ย</a:t>
            </a:r>
            <a:r>
              <a:rPr lang="th-TH" sz="2800" spc="20" dirty="0" smtClean="0">
                <a:latin typeface="TH SarabunPSK"/>
                <a:cs typeface="TH SarabunPSK"/>
              </a:rPr>
              <a:t>นไปค่อน</a:t>
            </a:r>
            <a:r>
              <a:rPr lang="th-TH" sz="2800" spc="-15" dirty="0" smtClean="0">
                <a:latin typeface="TH SarabunPSK"/>
                <a:cs typeface="TH SarabunPSK"/>
              </a:rPr>
              <a:t>ข</a:t>
            </a:r>
            <a:r>
              <a:rPr lang="th-TH" sz="2800" spc="15" dirty="0" smtClean="0">
                <a:latin typeface="TH SarabunPSK"/>
                <a:cs typeface="TH SarabunPSK"/>
              </a:rPr>
              <a:t>าง</a:t>
            </a:r>
            <a:r>
              <a:rPr lang="th-TH" sz="2800" spc="10" dirty="0" smtClean="0">
                <a:latin typeface="TH SarabunPSK"/>
                <a:cs typeface="TH SarabunPSK"/>
              </a:rPr>
              <a:t>มา</a:t>
            </a:r>
            <a:r>
              <a:rPr lang="th-TH" sz="2800" spc="-10" dirty="0" smtClean="0">
                <a:latin typeface="TH SarabunPSK"/>
                <a:cs typeface="TH SarabunPSK"/>
              </a:rPr>
              <a:t>ก</a:t>
            </a:r>
            <a:r>
              <a:rPr lang="th-TH" sz="2800" spc="55" dirty="0" smtClean="0">
                <a:latin typeface="TH SarabunPSK"/>
                <a:cs typeface="TH SarabunPSK"/>
              </a:rPr>
              <a:t> </a:t>
            </a:r>
            <a:r>
              <a:rPr lang="th-TH" sz="2800" spc="10" dirty="0" smtClean="0">
                <a:latin typeface="TH SarabunPSK"/>
                <a:cs typeface="TH SarabunPSK"/>
              </a:rPr>
              <a:t>กา</a:t>
            </a:r>
            <a:r>
              <a:rPr lang="th-TH" sz="2800" spc="15" dirty="0" smtClean="0">
                <a:latin typeface="TH SarabunPSK"/>
                <a:cs typeface="TH SarabunPSK"/>
              </a:rPr>
              <a:t>ร</a:t>
            </a:r>
            <a:r>
              <a:rPr lang="th-TH" sz="2800" spc="-5" dirty="0" smtClean="0">
                <a:latin typeface="TH SarabunPSK"/>
                <a:cs typeface="TH SarabunPSK"/>
              </a:rPr>
              <a:t>ว</a:t>
            </a:r>
            <a:r>
              <a:rPr lang="th-TH" sz="2800" spc="5" dirty="0" smtClean="0">
                <a:latin typeface="TH SarabunPSK"/>
                <a:cs typeface="TH SarabunPSK"/>
              </a:rPr>
              <a:t>ิ</a:t>
            </a:r>
            <a:r>
              <a:rPr lang="th-TH" sz="2800" spc="15" dirty="0" smtClean="0">
                <a:latin typeface="TH SarabunPSK"/>
                <a:cs typeface="TH SarabunPSK"/>
              </a:rPr>
              <a:t>เคร</a:t>
            </a:r>
            <a:r>
              <a:rPr lang="th-TH" sz="2800" spc="10" dirty="0" smtClean="0">
                <a:latin typeface="TH SarabunPSK"/>
                <a:cs typeface="TH SarabunPSK"/>
              </a:rPr>
              <a:t>า</a:t>
            </a:r>
            <a:r>
              <a:rPr lang="th-TH" sz="2800" spc="5" dirty="0" smtClean="0">
                <a:latin typeface="TH SarabunPSK"/>
                <a:cs typeface="TH SarabunPSK"/>
              </a:rPr>
              <a:t>ะ</a:t>
            </a:r>
            <a:r>
              <a:rPr lang="th-TH" sz="2800" spc="-10" dirty="0" smtClean="0">
                <a:latin typeface="TH SarabunPSK"/>
                <a:cs typeface="TH SarabunPSK"/>
              </a:rPr>
              <a:t>ห</a:t>
            </a:r>
            <a:r>
              <a:rPr lang="th-TH" sz="2800" spc="15" dirty="0" smtClean="0">
                <a:latin typeface="TH SarabunPSK"/>
                <a:cs typeface="TH SarabunPSK"/>
              </a:rPr>
              <a:t>แน</a:t>
            </a:r>
            <a:r>
              <a:rPr lang="th-TH" sz="2800" spc="30" dirty="0" smtClean="0">
                <a:latin typeface="TH SarabunPSK"/>
                <a:cs typeface="TH SarabunPSK"/>
              </a:rPr>
              <a:t>ว</a:t>
            </a:r>
            <a:r>
              <a:rPr lang="th-TH" sz="2800" spc="20" dirty="0" smtClean="0">
                <a:latin typeface="TH SarabunPSK"/>
                <a:cs typeface="TH SarabunPSK"/>
              </a:rPr>
              <a:t>โ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15" dirty="0" smtClean="0">
                <a:latin typeface="TH SarabunPSK"/>
                <a:cs typeface="TH SarabunPSK"/>
              </a:rPr>
              <a:t>มตล</a:t>
            </a:r>
            <a:r>
              <a:rPr lang="th-TH" sz="2800" spc="10" dirty="0" smtClean="0">
                <a:latin typeface="TH SarabunPSK"/>
                <a:cs typeface="TH SarabunPSK"/>
              </a:rPr>
              <a:t>าด</a:t>
            </a:r>
            <a:r>
              <a:rPr lang="th-TH" sz="2800" spc="20" dirty="0" smtClean="0">
                <a:latin typeface="TH SarabunPSK"/>
                <a:cs typeface="TH SarabunPSK"/>
              </a:rPr>
              <a:t>โ</a:t>
            </a:r>
            <a:r>
              <a:rPr lang="th-TH" sz="2800" spc="10" dirty="0" smtClean="0">
                <a:latin typeface="TH SarabunPSK"/>
                <a:cs typeface="TH SarabunPSK"/>
              </a:rPr>
              <a:t>ท</a:t>
            </a:r>
            <a:r>
              <a:rPr lang="th-TH" sz="2800" spc="15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20" dirty="0" smtClean="0">
                <a:latin typeface="TH SarabunPSK"/>
                <a:cs typeface="TH SarabunPSK"/>
              </a:rPr>
              <a:t>ัศ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20" dirty="0" smtClean="0">
                <a:latin typeface="TH SarabunPSK"/>
                <a:cs typeface="TH SarabunPSK"/>
              </a:rPr>
              <a:t></a:t>
            </a:r>
            <a:r>
              <a:rPr lang="th-TH" sz="2800" spc="-10" dirty="0" smtClean="0">
                <a:latin typeface="TH SarabunPSK"/>
                <a:cs typeface="TH SarabunPSK"/>
              </a:rPr>
              <a:t>ส</a:t>
            </a:r>
            <a:r>
              <a:rPr lang="th-TH" sz="2800" spc="20" dirty="0" smtClean="0">
                <a:latin typeface="TH SarabunPSK"/>
                <a:cs typeface="TH SarabunPSK"/>
              </a:rPr>
              <a:t></a:t>
            </a:r>
            <a:r>
              <a:rPr lang="th-TH" sz="2800" spc="15" dirty="0" smtClean="0">
                <a:latin typeface="TH SarabunPSK"/>
                <a:cs typeface="TH SarabunPSK"/>
              </a:rPr>
              <a:t>วนนรี้ได้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15" dirty="0" smtClean="0">
                <a:latin typeface="TH SarabunPSK"/>
                <a:cs typeface="TH SarabunPSK"/>
              </a:rPr>
              <a:t>ํา</a:t>
            </a:r>
            <a:r>
              <a:rPr lang="th-TH" sz="2800" spc="-15" dirty="0" smtClean="0">
                <a:latin typeface="TH SarabunPSK"/>
                <a:cs typeface="TH SarabunPSK"/>
              </a:rPr>
              <a:t>ข</a:t>
            </a:r>
            <a:r>
              <a:rPr lang="th-TH" sz="2800" spc="20" dirty="0" smtClean="0">
                <a:latin typeface="TH SarabunPSK"/>
                <a:cs typeface="TH SarabunPSK"/>
              </a:rPr>
              <a:t></a:t>
            </a:r>
            <a:r>
              <a:rPr lang="th-TH" sz="2800" spc="5" dirty="0" smtClean="0">
                <a:latin typeface="TH SarabunPSK"/>
                <a:cs typeface="TH SarabunPSK"/>
              </a:rPr>
              <a:t>อ</a:t>
            </a:r>
            <a:r>
              <a:rPr lang="th-TH" sz="2800" spc="-15" dirty="0" smtClean="0">
                <a:latin typeface="TH SarabunPSK"/>
                <a:cs typeface="TH SarabunPSK"/>
              </a:rPr>
              <a:t>ม</a:t>
            </a:r>
            <a:r>
              <a:rPr lang="th-TH" sz="2800" spc="20" dirty="0" smtClean="0">
                <a:latin typeface="TH SarabunPSK"/>
                <a:cs typeface="TH SarabunPSK"/>
              </a:rPr>
              <a:t>ู</a:t>
            </a:r>
            <a:r>
              <a:rPr lang="th-TH" sz="2800" spc="-10" dirty="0" smtClean="0">
                <a:latin typeface="TH SarabunPSK"/>
                <a:cs typeface="TH SarabunPSK"/>
              </a:rPr>
              <a:t>ล</a:t>
            </a:r>
            <a:r>
              <a:rPr lang="th-TH" sz="2800" spc="-5" dirty="0" smtClean="0">
                <a:latin typeface="TH SarabunPSK"/>
                <a:cs typeface="TH SarabunPSK"/>
              </a:rPr>
              <a:t>ต</a:t>
            </a:r>
            <a:r>
              <a:rPr lang="th-TH" sz="2800" spc="0" dirty="0" smtClean="0">
                <a:latin typeface="TH SarabunPSK"/>
                <a:cs typeface="TH SarabunPSK"/>
              </a:rPr>
              <a:t>า</a:t>
            </a:r>
            <a:r>
              <a:rPr lang="th-TH" sz="2800" spc="15" dirty="0" smtClean="0">
                <a:latin typeface="TH SarabunPSK"/>
                <a:cs typeface="TH SarabunPSK"/>
              </a:rPr>
              <a:t>ง</a:t>
            </a:r>
            <a:r>
              <a:rPr lang="th-TH" sz="2800" spc="-10" dirty="0" smtClean="0">
                <a:latin typeface="TH SarabunPSK"/>
                <a:cs typeface="TH SarabunPSK"/>
              </a:rPr>
              <a:t>ๆ</a:t>
            </a:r>
            <a:r>
              <a:rPr lang="th-TH" sz="2800" spc="35" dirty="0" smtClean="0">
                <a:latin typeface="TH SarabunPSK"/>
                <a:cs typeface="TH SarabunPSK"/>
              </a:rPr>
              <a:t> </a:t>
            </a:r>
            <a:r>
              <a:rPr lang="th-TH" sz="2800" spc="-5" dirty="0" smtClean="0">
                <a:latin typeface="TH SarabunPSK"/>
                <a:cs typeface="TH SarabunPSK"/>
              </a:rPr>
              <a:t>ม</a:t>
            </a:r>
            <a:r>
              <a:rPr lang="th-TH" sz="2800" spc="10" dirty="0" smtClean="0">
                <a:latin typeface="TH SarabunPSK"/>
                <a:cs typeface="TH SarabunPSK"/>
              </a:rPr>
              <a:t>า</a:t>
            </a:r>
            <a:r>
              <a:rPr lang="th-TH" sz="2800" spc="-5" dirty="0" smtClean="0">
                <a:latin typeface="TH SarabunPSK"/>
                <a:cs typeface="TH SarabunPSK"/>
              </a:rPr>
              <a:t>อธิ</a:t>
            </a:r>
            <a:r>
              <a:rPr lang="th-TH" sz="2800" spc="10" dirty="0" smtClean="0">
                <a:latin typeface="TH SarabunPSK"/>
                <a:cs typeface="TH SarabunPSK"/>
              </a:rPr>
              <a:t>บ</a:t>
            </a:r>
            <a:r>
              <a:rPr lang="th-TH" sz="2800" spc="0" dirty="0" smtClean="0">
                <a:latin typeface="TH SarabunPSK"/>
                <a:cs typeface="TH SarabunPSK"/>
              </a:rPr>
              <a:t>า</a:t>
            </a:r>
            <a:r>
              <a:rPr lang="th-TH" sz="2800" spc="15" dirty="0" smtClean="0">
                <a:latin typeface="TH SarabunPSK"/>
                <a:cs typeface="TH SarabunPSK"/>
              </a:rPr>
              <a:t>ย</a:t>
            </a:r>
            <a:r>
              <a:rPr lang="th-TH" sz="2800" spc="0" dirty="0" smtClean="0">
                <a:latin typeface="TH SarabunPSK"/>
                <a:cs typeface="TH SarabunPSK"/>
              </a:rPr>
              <a:t>ใ</a:t>
            </a:r>
            <a:r>
              <a:rPr lang="th-TH" sz="2800" spc="-10" dirty="0" smtClean="0">
                <a:latin typeface="TH SarabunPSK"/>
                <a:cs typeface="TH SarabunPSK"/>
              </a:rPr>
              <a:t>ห</a:t>
            </a:r>
            <a:r>
              <a:rPr lang="th-TH" sz="2800" spc="5" dirty="0" smtClean="0">
                <a:latin typeface="TH SarabunPSK"/>
                <a:cs typeface="TH SarabunPSK"/>
              </a:rPr>
              <a:t>เ</a:t>
            </a:r>
            <a:r>
              <a:rPr lang="th-TH" sz="2800" spc="-10" dirty="0" smtClean="0">
                <a:latin typeface="TH SarabunPSK"/>
                <a:cs typeface="TH SarabunPSK"/>
              </a:rPr>
              <a:t>ห</a:t>
            </a:r>
            <a:r>
              <a:rPr lang="th-TH" sz="2800" spc="-5" dirty="0" smtClean="0">
                <a:latin typeface="TH SarabunPSK"/>
                <a:cs typeface="TH SarabunPSK"/>
              </a:rPr>
              <a:t>็</a:t>
            </a:r>
            <a:r>
              <a:rPr lang="th-TH" sz="2800" spc="15" dirty="0" smtClean="0">
                <a:latin typeface="TH SarabunPSK"/>
                <a:cs typeface="TH SarabunPSK"/>
              </a:rPr>
              <a:t>น</a:t>
            </a:r>
            <a:r>
              <a:rPr lang="th-TH" sz="2800" spc="-5" dirty="0" smtClean="0">
                <a:latin typeface="TH SarabunPSK"/>
                <a:cs typeface="TH SarabunPSK"/>
              </a:rPr>
              <a:t>ว</a:t>
            </a:r>
            <a:r>
              <a:rPr lang="th-TH" sz="2800" spc="10" dirty="0" smtClean="0">
                <a:latin typeface="TH SarabunPSK"/>
                <a:cs typeface="TH SarabunPSK"/>
              </a:rPr>
              <a:t></a:t>
            </a:r>
            <a:r>
              <a:rPr lang="th-TH" sz="2800" spc="-5" dirty="0" smtClean="0">
                <a:latin typeface="TH SarabunPSK"/>
                <a:cs typeface="TH SarabunPSK"/>
              </a:rPr>
              <a:t>า</a:t>
            </a:r>
            <a:r>
              <a:rPr lang="th-TH" sz="2800" spc="35" dirty="0" smtClean="0">
                <a:latin typeface="TH SarabunPSK"/>
                <a:cs typeface="TH SarabunPSK"/>
              </a:rPr>
              <a:t> </a:t>
            </a:r>
            <a:r>
              <a:rPr lang="th-TH" sz="2800" spc="10" dirty="0" smtClean="0">
                <a:latin typeface="TH SarabunPSK"/>
                <a:cs typeface="TH SarabunPSK"/>
              </a:rPr>
              <a:t>ต</a:t>
            </a:r>
            <a:r>
              <a:rPr lang="th-TH" sz="2800" spc="5" dirty="0" smtClean="0">
                <a:latin typeface="TH SarabunPSK"/>
                <a:cs typeface="TH SarabunPSK"/>
              </a:rPr>
              <a:t>ล</a:t>
            </a:r>
            <a:r>
              <a:rPr lang="th-TH" sz="2800" spc="10" dirty="0" smtClean="0">
                <a:latin typeface="TH SarabunPSK"/>
                <a:cs typeface="TH SarabunPSK"/>
              </a:rPr>
              <a:t>า</a:t>
            </a:r>
            <a:r>
              <a:rPr lang="th-TH" sz="2800" spc="0" dirty="0" smtClean="0">
                <a:latin typeface="TH SarabunPSK"/>
                <a:cs typeface="TH SarabunPSK"/>
              </a:rPr>
              <a:t>ด</a:t>
            </a:r>
            <a:r>
              <a:rPr lang="th-TH" sz="2800" spc="10" dirty="0" smtClean="0">
                <a:latin typeface="TH SarabunPSK"/>
                <a:cs typeface="TH SarabunPSK"/>
              </a:rPr>
              <a:t>โท</a:t>
            </a:r>
            <a:r>
              <a:rPr lang="th-TH" sz="2800" spc="0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5" dirty="0" smtClean="0">
                <a:latin typeface="TH SarabunPSK"/>
                <a:cs typeface="TH SarabunPSK"/>
              </a:rPr>
              <a:t>ั</a:t>
            </a:r>
            <a:r>
              <a:rPr lang="th-TH" sz="2800" spc="-5" dirty="0" smtClean="0">
                <a:latin typeface="TH SarabunPSK"/>
                <a:cs typeface="TH SarabunPSK"/>
              </a:rPr>
              <a:t>ศ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5" dirty="0" smtClean="0">
                <a:latin typeface="TH SarabunPSK"/>
                <a:cs typeface="TH SarabunPSK"/>
              </a:rPr>
              <a:t></a:t>
            </a:r>
            <a:r>
              <a:rPr lang="th-TH" sz="2800" spc="-5" dirty="0" smtClean="0">
                <a:latin typeface="TH SarabunPSK"/>
                <a:cs typeface="TH SarabunPSK"/>
              </a:rPr>
              <a:t>ขอ</a:t>
            </a:r>
            <a:r>
              <a:rPr lang="th-TH" sz="2800" spc="15" dirty="0" smtClean="0">
                <a:latin typeface="TH SarabunPSK"/>
                <a:cs typeface="TH SarabunPSK"/>
              </a:rPr>
              <a:t>ง</a:t>
            </a:r>
            <a:r>
              <a:rPr lang="th-TH" sz="2800" spc="0" dirty="0" smtClean="0">
                <a:latin typeface="TH SarabunPSK"/>
                <a:cs typeface="TH SarabunPSK"/>
              </a:rPr>
              <a:t>ไ</a:t>
            </a:r>
            <a:r>
              <a:rPr lang="th-TH" sz="2800" spc="10" dirty="0" smtClean="0">
                <a:latin typeface="TH SarabunPSK"/>
                <a:cs typeface="TH SarabunPSK"/>
              </a:rPr>
              <a:t>ท</a:t>
            </a:r>
            <a:r>
              <a:rPr lang="th-TH" sz="2800" spc="0" dirty="0" smtClean="0">
                <a:latin typeface="TH SarabunPSK"/>
                <a:cs typeface="TH SarabunPSK"/>
              </a:rPr>
              <a:t>ย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5" dirty="0" smtClean="0">
                <a:latin typeface="TH SarabunPSK"/>
                <a:cs typeface="TH SarabunPSK"/>
              </a:rPr>
              <a:t></a:t>
            </a:r>
            <a:r>
              <a:rPr lang="th-TH" sz="2800" spc="0" dirty="0" smtClean="0">
                <a:latin typeface="TH SarabunPSK"/>
                <a:cs typeface="TH SarabunPSK"/>
              </a:rPr>
              <a:t>า</a:t>
            </a:r>
            <a:r>
              <a:rPr lang="th-TH" sz="2800" spc="15" dirty="0" smtClean="0">
                <a:latin typeface="TH SarabunPSK"/>
                <a:cs typeface="TH SarabunPSK"/>
              </a:rPr>
              <a:t>จ</a:t>
            </a:r>
            <a:r>
              <a:rPr lang="th-TH" sz="2800" spc="-5" dirty="0" smtClean="0">
                <a:latin typeface="TH SarabunPSK"/>
                <a:cs typeface="TH SarabunPSK"/>
              </a:rPr>
              <a:t>ะ</a:t>
            </a:r>
            <a:r>
              <a:rPr lang="th-TH" sz="2800" spc="5" dirty="0" smtClean="0">
                <a:latin typeface="TH SarabunPSK"/>
                <a:cs typeface="TH SarabunPSK"/>
              </a:rPr>
              <a:t>เ</a:t>
            </a:r>
            <a:r>
              <a:rPr lang="th-TH" sz="2800" spc="10" dirty="0" smtClean="0">
                <a:latin typeface="TH SarabunPSK"/>
                <a:cs typeface="TH SarabunPSK"/>
              </a:rPr>
              <a:t>ป</a:t>
            </a:r>
            <a:r>
              <a:rPr lang="th-TH" sz="2800" spc="-10" dirty="0" smtClean="0">
                <a:latin typeface="TH SarabunPSK"/>
                <a:cs typeface="TH SarabunPSK"/>
              </a:rPr>
              <a:t>ล</a:t>
            </a:r>
            <a:r>
              <a:rPr lang="th-TH" sz="2800" spc="-5" dirty="0" smtClean="0">
                <a:latin typeface="TH SarabunPSK"/>
                <a:cs typeface="TH SarabunPSK"/>
              </a:rPr>
              <a:t>ี่ยน</a:t>
            </a:r>
            <a:r>
              <a:rPr lang="th-TH" sz="2800" spc="10" dirty="0" smtClean="0">
                <a:latin typeface="TH SarabunPSK"/>
                <a:cs typeface="TH SarabunPSK"/>
              </a:rPr>
              <a:t>แ</a:t>
            </a:r>
            <a:r>
              <a:rPr lang="th-TH" sz="2800" spc="0" dirty="0" smtClean="0">
                <a:latin typeface="TH SarabunPSK"/>
                <a:cs typeface="TH SarabunPSK"/>
              </a:rPr>
              <a:t>ป</a:t>
            </a:r>
            <a:r>
              <a:rPr lang="th-TH" sz="2800" spc="5" dirty="0" smtClean="0">
                <a:latin typeface="TH SarabunPSK"/>
                <a:cs typeface="TH SarabunPSK"/>
              </a:rPr>
              <a:t>ล</a:t>
            </a:r>
            <a:r>
              <a:rPr lang="th-TH" sz="2800" spc="15" dirty="0" smtClean="0">
                <a:latin typeface="TH SarabunPSK"/>
                <a:cs typeface="TH SarabunPSK"/>
              </a:rPr>
              <a:t>ง</a:t>
            </a:r>
            <a:r>
              <a:rPr lang="th-TH" sz="2800" spc="0" dirty="0" smtClean="0">
                <a:latin typeface="TH SarabunPSK"/>
                <a:cs typeface="TH SarabunPSK"/>
              </a:rPr>
              <a:t>ไ</a:t>
            </a:r>
            <a:r>
              <a:rPr lang="th-TH" sz="2800" spc="10" dirty="0" smtClean="0">
                <a:latin typeface="TH SarabunPSK"/>
                <a:cs typeface="TH SarabunPSK"/>
              </a:rPr>
              <a:t>ป</a:t>
            </a:r>
            <a:r>
              <a:rPr lang="th-TH" sz="2800" spc="-5" dirty="0" smtClean="0">
                <a:latin typeface="TH SarabunPSK"/>
                <a:cs typeface="TH SarabunPSK"/>
              </a:rPr>
              <a:t>อ</a:t>
            </a:r>
            <a:r>
              <a:rPr lang="th-TH" sz="2800" spc="-10" dirty="0" smtClean="0">
                <a:latin typeface="TH SarabunPSK"/>
                <a:cs typeface="TH SarabunPSK"/>
              </a:rPr>
              <a:t>ย</a:t>
            </a:r>
            <a:r>
              <a:rPr lang="th-TH" sz="2800" spc="5" dirty="0" smtClean="0">
                <a:latin typeface="TH SarabunPSK"/>
                <a:cs typeface="TH SarabunPSK"/>
              </a:rPr>
              <a:t></a:t>
            </a:r>
            <a:r>
              <a:rPr lang="th-TH" sz="2800" spc="0" dirty="0" smtClean="0">
                <a:latin typeface="TH SarabunPSK"/>
                <a:cs typeface="TH SarabunPSK"/>
              </a:rPr>
              <a:t>า</a:t>
            </a:r>
            <a:r>
              <a:rPr lang="th-TH" sz="2800" spc="5" dirty="0" smtClean="0">
                <a:latin typeface="TH SarabunPSK"/>
                <a:cs typeface="TH SarabunPSK"/>
              </a:rPr>
              <a:t>ง</a:t>
            </a:r>
            <a:r>
              <a:rPr lang="th-TH" sz="2800" spc="10" dirty="0" smtClean="0">
                <a:latin typeface="TH SarabunPSK"/>
                <a:cs typeface="TH SarabunPSK"/>
              </a:rPr>
              <a:t>ไ</a:t>
            </a:r>
            <a:r>
              <a:rPr lang="th-TH" sz="2800" spc="0" dirty="0" smtClean="0">
                <a:latin typeface="TH SarabunPSK"/>
                <a:cs typeface="TH SarabunPSK"/>
              </a:rPr>
              <a:t>ร</a:t>
            </a:r>
            <a:r>
              <a:rPr lang="th-TH" sz="2800" spc="-10" dirty="0" smtClean="0">
                <a:latin typeface="TH SarabunPSK"/>
                <a:cs typeface="TH SarabunPSK"/>
              </a:rPr>
              <a:t>บ</a:t>
            </a:r>
            <a:r>
              <a:rPr lang="th-TH" sz="2800" spc="5" dirty="0" smtClean="0">
                <a:latin typeface="TH SarabunPSK"/>
                <a:cs typeface="TH SarabunPSK"/>
              </a:rPr>
              <a:t></a:t>
            </a:r>
            <a:r>
              <a:rPr lang="th-TH" sz="2800" spc="0" dirty="0" smtClean="0">
                <a:latin typeface="TH SarabunPSK"/>
                <a:cs typeface="TH SarabunPSK"/>
              </a:rPr>
              <a:t>า</a:t>
            </a:r>
            <a:r>
              <a:rPr lang="th-TH" sz="2800" spc="-5" dirty="0" smtClean="0">
                <a:latin typeface="TH SarabunPSK"/>
                <a:cs typeface="TH SarabunPSK"/>
              </a:rPr>
              <a:t>ง</a:t>
            </a:r>
            <a:r>
              <a:rPr lang="th-TH" sz="2800" spc="35" dirty="0" smtClean="0">
                <a:latin typeface="TH SarabunPSK"/>
                <a:cs typeface="TH SarabunPSK"/>
              </a:rPr>
              <a:t> </a:t>
            </a:r>
            <a:r>
              <a:rPr lang="th-TH" sz="2800" spc="20" dirty="0" smtClean="0">
                <a:latin typeface="TH SarabunPSK"/>
                <a:cs typeface="TH SarabunPSK"/>
              </a:rPr>
              <a:t>โ</a:t>
            </a:r>
            <a:r>
              <a:rPr lang="th-TH" sz="2800" spc="0" dirty="0" smtClean="0">
                <a:latin typeface="TH SarabunPSK"/>
                <a:cs typeface="TH SarabunPSK"/>
              </a:rPr>
              <a:t>ดย</a:t>
            </a:r>
            <a:r>
              <a:rPr lang="th-TH" sz="2800" spc="10" dirty="0" smtClean="0">
                <a:latin typeface="TH SarabunPSK"/>
                <a:cs typeface="TH SarabunPSK"/>
              </a:rPr>
              <a:t>แ</a:t>
            </a:r>
            <a:r>
              <a:rPr lang="th-TH" sz="2800" spc="-10" dirty="0" smtClean="0">
                <a:latin typeface="TH SarabunPSK"/>
                <a:cs typeface="TH SarabunPSK"/>
              </a:rPr>
              <a:t>บ</a:t>
            </a:r>
            <a:r>
              <a:rPr lang="th-TH" sz="2800" spc="-5" dirty="0" smtClean="0">
                <a:latin typeface="TH SarabunPSK"/>
                <a:cs typeface="TH SarabunPSK"/>
              </a:rPr>
              <a:t></a:t>
            </a:r>
            <a:r>
              <a:rPr lang="th-TH" sz="2800" spc="15" dirty="0" smtClean="0">
                <a:latin typeface="TH SarabunPSK"/>
                <a:cs typeface="TH SarabunPSK"/>
              </a:rPr>
              <a:t>ง</a:t>
            </a:r>
            <a:r>
              <a:rPr lang="th-TH" sz="2800" spc="-5" dirty="0" smtClean="0">
                <a:latin typeface="TH SarabunPSK"/>
                <a:cs typeface="TH SarabunPSK"/>
              </a:rPr>
              <a:t>อ</a:t>
            </a:r>
            <a:r>
              <a:rPr lang="th-TH" sz="2800" spc="5" dirty="0" smtClean="0">
                <a:latin typeface="TH SarabunPSK"/>
                <a:cs typeface="TH SarabunPSK"/>
              </a:rPr>
              <a:t>อ</a:t>
            </a:r>
            <a:r>
              <a:rPr lang="th-TH" sz="2800" spc="-5" dirty="0" smtClean="0">
                <a:latin typeface="TH SarabunPSK"/>
                <a:cs typeface="TH SarabunPSK"/>
              </a:rPr>
              <a:t>ก</a:t>
            </a:r>
            <a:r>
              <a:rPr lang="th-TH" sz="2800" spc="5" dirty="0" smtClean="0">
                <a:latin typeface="TH SarabunPSK"/>
                <a:cs typeface="TH SarabunPSK"/>
              </a:rPr>
              <a:t>เ</a:t>
            </a:r>
            <a:r>
              <a:rPr lang="th-TH" sz="2800" spc="-10" dirty="0" smtClean="0">
                <a:latin typeface="TH SarabunPSK"/>
                <a:cs typeface="TH SarabunPSK"/>
              </a:rPr>
              <a:t>ป</a:t>
            </a:r>
            <a:r>
              <a:rPr lang="th-TH" sz="2800" spc="5" dirty="0" smtClean="0">
                <a:latin typeface="TH SarabunPSK"/>
                <a:cs typeface="TH SarabunPSK"/>
              </a:rPr>
              <a:t>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40" dirty="0" smtClean="0">
                <a:latin typeface="TH SarabunPSK"/>
                <a:cs typeface="TH SarabunPSK"/>
              </a:rPr>
              <a:t> </a:t>
            </a:r>
            <a:r>
              <a:rPr lang="th-TH" sz="2800" spc="-10" dirty="0" smtClean="0">
                <a:latin typeface="TH SarabunPSK"/>
                <a:cs typeface="TH SarabunPSK"/>
              </a:rPr>
              <a:t>3</a:t>
            </a:r>
            <a:r>
              <a:rPr lang="th-TH" sz="2800" spc="35" dirty="0" smtClean="0">
                <a:latin typeface="TH SarabunPSK"/>
                <a:cs typeface="TH SarabunPSK"/>
              </a:rPr>
              <a:t> </a:t>
            </a:r>
            <a:r>
              <a:rPr lang="th-TH" sz="2800" spc="-10" dirty="0" smtClean="0">
                <a:latin typeface="TH SarabunPSK"/>
                <a:cs typeface="TH SarabunPSK"/>
              </a:rPr>
              <a:t>ส</a:t>
            </a:r>
            <a:r>
              <a:rPr lang="th-TH" sz="2800" spc="10" dirty="0" smtClean="0">
                <a:latin typeface="TH SarabunPSK"/>
                <a:cs typeface="TH SarabunPSK"/>
              </a:rPr>
              <a:t></a:t>
            </a:r>
            <a:r>
              <a:rPr lang="th-TH" sz="2800" spc="15" dirty="0" smtClean="0">
                <a:latin typeface="TH SarabunPSK"/>
                <a:cs typeface="TH SarabunPSK"/>
              </a:rPr>
              <a:t>ว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r>
              <a:rPr lang="th-TH" sz="2800" spc="-5" dirty="0" smtClean="0">
                <a:latin typeface="TH SarabunPSK"/>
                <a:cs typeface="TH SarabunPSK"/>
              </a:rPr>
              <a:t> </a:t>
            </a:r>
            <a:r>
              <a:rPr lang="th-TH" sz="2800" spc="-10" dirty="0" smtClean="0">
                <a:latin typeface="TH SarabunPSK"/>
                <a:cs typeface="TH SarabunPSK"/>
              </a:rPr>
              <a:t>คือ</a:t>
            </a:r>
            <a:endParaRPr lang="th-TH" sz="2800" dirty="0" smtClean="0">
              <a:latin typeface="TH SarabunPSK"/>
              <a:cs typeface="TH SarabunPSK"/>
            </a:endParaRPr>
          </a:p>
          <a:p>
            <a:pPr marL="469900">
              <a:lnSpc>
                <a:spcPct val="100000"/>
              </a:lnSpc>
              <a:spcBef>
                <a:spcPts val="155"/>
              </a:spcBef>
            </a:pPr>
            <a:r>
              <a:rPr lang="th-TH" sz="2800" spc="-10" dirty="0" smtClean="0">
                <a:latin typeface="TH SarabunPSK"/>
                <a:cs typeface="TH SarabunPSK"/>
              </a:rPr>
              <a:t>(</a:t>
            </a:r>
            <a:r>
              <a:rPr lang="th-TH" sz="2800" spc="-15" dirty="0" smtClean="0">
                <a:latin typeface="TH SarabunPSK"/>
                <a:cs typeface="TH SarabunPSK"/>
              </a:rPr>
              <a:t>1</a:t>
            </a:r>
            <a:r>
              <a:rPr lang="th-TH" sz="2800" spc="-5" dirty="0" smtClean="0">
                <a:latin typeface="TH SarabunPSK"/>
                <a:cs typeface="TH SarabunPSK"/>
              </a:rPr>
              <a:t>) </a:t>
            </a:r>
            <a:r>
              <a:rPr lang="th-TH" sz="2800" spc="10" dirty="0" smtClean="0">
                <a:latin typeface="TH SarabunPSK"/>
                <a:cs typeface="TH SarabunPSK"/>
              </a:rPr>
              <a:t> </a:t>
            </a:r>
            <a:r>
              <a:rPr lang="th-TH" sz="2800" spc="-10" dirty="0" smtClean="0">
                <a:latin typeface="TH SarabunPSK"/>
                <a:cs typeface="TH SarabunPSK"/>
              </a:rPr>
              <a:t>ตลาด</a:t>
            </a:r>
            <a:r>
              <a:rPr lang="th-TH" sz="2800" spc="-20" dirty="0" smtClean="0">
                <a:latin typeface="TH SarabunPSK"/>
                <a:cs typeface="TH SarabunPSK"/>
              </a:rPr>
              <a:t>ฟ</a:t>
            </a:r>
            <a:r>
              <a:rPr lang="th-TH" sz="2800" spc="-5" dirty="0" smtClean="0">
                <a:latin typeface="TH SarabunPSK"/>
                <a:cs typeface="TH SarabunPSK"/>
              </a:rPr>
              <a:t>รี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0" dirty="0" smtClean="0">
                <a:latin typeface="TH SarabunPSK"/>
                <a:cs typeface="TH SarabunPSK"/>
              </a:rPr>
              <a:t>ี</a:t>
            </a:r>
            <a:r>
              <a:rPr lang="th-TH" sz="2800" spc="-5" dirty="0" smtClean="0">
                <a:latin typeface="TH SarabunPSK"/>
                <a:cs typeface="TH SarabunPSK"/>
              </a:rPr>
              <a:t>ว</a:t>
            </a:r>
            <a:r>
              <a:rPr lang="th-TH" sz="2800" spc="0" dirty="0" smtClean="0">
                <a:latin typeface="TH SarabunPSK"/>
                <a:cs typeface="TH SarabunPSK"/>
              </a:rPr>
              <a:t>ี</a:t>
            </a:r>
            <a:r>
              <a:rPr lang="th-TH" sz="2800" spc="-5" dirty="0" smtClean="0">
                <a:latin typeface="TH SarabunPSK"/>
                <a:cs typeface="TH SarabunPSK"/>
              </a:rPr>
              <a:t>ภา</a:t>
            </a:r>
            <a:r>
              <a:rPr lang="th-TH" sz="2800" spc="-15" dirty="0" smtClean="0">
                <a:latin typeface="TH SarabunPSK"/>
                <a:cs typeface="TH SarabunPSK"/>
              </a:rPr>
              <a:t>ค</a:t>
            </a:r>
            <a:r>
              <a:rPr lang="th-TH" sz="2800" spc="-20" dirty="0" smtClean="0">
                <a:latin typeface="TH SarabunPSK"/>
                <a:cs typeface="TH SarabunPSK"/>
              </a:rPr>
              <a:t>พ</a:t>
            </a:r>
            <a:r>
              <a:rPr lang="th-TH" sz="2800" spc="-5" dirty="0" smtClean="0">
                <a:latin typeface="TH SarabunPSK"/>
                <a:cs typeface="TH SarabunPSK"/>
              </a:rPr>
              <a:t>ื้นดิน</a:t>
            </a:r>
            <a:endParaRPr lang="th-TH" sz="2800" dirty="0" smtClean="0">
              <a:latin typeface="TH SarabunPSK"/>
              <a:cs typeface="TH SarabunPSK"/>
            </a:endParaRPr>
          </a:p>
          <a:p>
            <a:pPr marL="469900">
              <a:lnSpc>
                <a:spcPct val="100000"/>
              </a:lnSpc>
              <a:spcBef>
                <a:spcPts val="165"/>
              </a:spcBef>
            </a:pPr>
            <a:r>
              <a:rPr lang="th-TH" sz="2800" spc="-10" dirty="0" smtClean="0">
                <a:latin typeface="TH SarabunPSK"/>
                <a:cs typeface="TH SarabunPSK"/>
              </a:rPr>
              <a:t>(</a:t>
            </a:r>
            <a:r>
              <a:rPr lang="th-TH" sz="2800" spc="-15" dirty="0" smtClean="0">
                <a:latin typeface="TH SarabunPSK"/>
                <a:cs typeface="TH SarabunPSK"/>
              </a:rPr>
              <a:t>2</a:t>
            </a:r>
            <a:r>
              <a:rPr lang="th-TH" sz="2800" spc="-5" dirty="0" smtClean="0">
                <a:latin typeface="TH SarabunPSK"/>
                <a:cs typeface="TH SarabunPSK"/>
              </a:rPr>
              <a:t>) </a:t>
            </a:r>
            <a:r>
              <a:rPr lang="th-TH" sz="2800" spc="10" dirty="0" smtClean="0">
                <a:latin typeface="TH SarabunPSK"/>
                <a:cs typeface="TH SarabunPSK"/>
              </a:rPr>
              <a:t> </a:t>
            </a:r>
            <a:r>
              <a:rPr lang="th-TH" sz="2800" spc="-10" dirty="0" smtClean="0">
                <a:latin typeface="TH SarabunPSK"/>
                <a:cs typeface="TH SarabunPSK"/>
              </a:rPr>
              <a:t>ตลาด</a:t>
            </a:r>
            <a:r>
              <a:rPr lang="th-TH" sz="2800" spc="0" dirty="0" smtClean="0">
                <a:latin typeface="TH SarabunPSK"/>
                <a:cs typeface="TH SarabunPSK"/>
              </a:rPr>
              <a:t>โ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-5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0" dirty="0" smtClean="0">
                <a:latin typeface="TH SarabunPSK"/>
                <a:cs typeface="TH SarabunPSK"/>
              </a:rPr>
              <a:t>ั</a:t>
            </a:r>
            <a:r>
              <a:rPr lang="th-TH" sz="2800" spc="-15" dirty="0" smtClean="0">
                <a:latin typeface="TH SarabunPSK"/>
                <a:cs typeface="TH SarabunPSK"/>
              </a:rPr>
              <a:t>ศ</a:t>
            </a:r>
            <a:r>
              <a:rPr lang="th-TH" sz="2800" spc="-5" dirty="0" smtClean="0">
                <a:latin typeface="TH SarabunPSK"/>
                <a:cs typeface="TH SarabunPSK"/>
              </a:rPr>
              <a:t>น</a:t>
            </a:r>
            <a:r>
              <a:rPr lang="th-TH" sz="2800" spc="-15" dirty="0" smtClean="0">
                <a:latin typeface="TH SarabunPSK"/>
                <a:cs typeface="TH SarabunPSK"/>
              </a:rPr>
              <a:t>แ</a:t>
            </a:r>
            <a:r>
              <a:rPr lang="th-TH" sz="2800" spc="-10" dirty="0" smtClean="0">
                <a:latin typeface="TH SarabunPSK"/>
                <a:cs typeface="TH SarabunPSK"/>
              </a:rPr>
              <a:t>บบบ</a:t>
            </a:r>
            <a:r>
              <a:rPr lang="th-TH" sz="2800" spc="-20" dirty="0" smtClean="0">
                <a:latin typeface="TH SarabunPSK"/>
                <a:cs typeface="TH SarabunPSK"/>
              </a:rPr>
              <a:t>อ</a:t>
            </a:r>
            <a:r>
              <a:rPr lang="th-TH" sz="2800" spc="-15" dirty="0" smtClean="0">
                <a:latin typeface="TH SarabunPSK"/>
                <a:cs typeface="TH SarabunPSK"/>
              </a:rPr>
              <a:t>ก</a:t>
            </a:r>
            <a:r>
              <a:rPr lang="th-TH" sz="2800" spc="-5" dirty="0" smtClean="0">
                <a:latin typeface="TH SarabunPSK"/>
                <a:cs typeface="TH SarabunPSK"/>
              </a:rPr>
              <a:t>รับส</a:t>
            </a:r>
            <a:r>
              <a:rPr lang="th-TH" sz="2800" spc="-15" dirty="0" smtClean="0">
                <a:latin typeface="TH SarabunPSK"/>
                <a:cs typeface="TH SarabunPSK"/>
              </a:rPr>
              <a:t>ม</a:t>
            </a:r>
            <a:r>
              <a:rPr lang="th-TH" sz="2800" spc="-5" dirty="0" smtClean="0">
                <a:latin typeface="TH SarabunPSK"/>
                <a:cs typeface="TH SarabunPSK"/>
              </a:rPr>
              <a:t>าชิก</a:t>
            </a:r>
            <a:endParaRPr lang="th-TH" sz="2800" dirty="0" smtClean="0">
              <a:latin typeface="TH SarabunPSK"/>
              <a:cs typeface="TH SarabunPSK"/>
            </a:endParaRPr>
          </a:p>
          <a:p>
            <a:pPr marL="469900">
              <a:lnSpc>
                <a:spcPct val="100000"/>
              </a:lnSpc>
              <a:spcBef>
                <a:spcPts val="155"/>
              </a:spcBef>
            </a:pPr>
            <a:r>
              <a:rPr lang="th-TH" sz="2800" spc="-10" dirty="0" smtClean="0">
                <a:latin typeface="TH SarabunPSK"/>
                <a:cs typeface="TH SarabunPSK"/>
              </a:rPr>
              <a:t>(</a:t>
            </a:r>
            <a:r>
              <a:rPr lang="th-TH" sz="2800" spc="-15" dirty="0" smtClean="0">
                <a:latin typeface="TH SarabunPSK"/>
                <a:cs typeface="TH SarabunPSK"/>
              </a:rPr>
              <a:t>3</a:t>
            </a:r>
            <a:r>
              <a:rPr lang="th-TH" sz="2800" spc="-5" dirty="0" smtClean="0">
                <a:latin typeface="TH SarabunPSK"/>
                <a:cs typeface="TH SarabunPSK"/>
              </a:rPr>
              <a:t>) </a:t>
            </a:r>
            <a:r>
              <a:rPr lang="th-TH" sz="2800" spc="10" dirty="0" smtClean="0">
                <a:latin typeface="TH SarabunPSK"/>
                <a:cs typeface="TH SarabunPSK"/>
              </a:rPr>
              <a:t> </a:t>
            </a:r>
            <a:r>
              <a:rPr lang="th-TH" sz="2800" spc="-10" dirty="0" smtClean="0">
                <a:latin typeface="TH SarabunPSK"/>
                <a:cs typeface="TH SarabunPSK"/>
              </a:rPr>
              <a:t>ตลาด</a:t>
            </a:r>
            <a:r>
              <a:rPr lang="th-TH" sz="2800" spc="0" dirty="0" smtClean="0">
                <a:latin typeface="TH SarabunPSK"/>
                <a:cs typeface="TH SarabunPSK"/>
              </a:rPr>
              <a:t>โ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-5" dirty="0" smtClean="0">
                <a:latin typeface="TH SarabunPSK"/>
                <a:cs typeface="TH SarabunPSK"/>
              </a:rPr>
              <a:t>ร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0" dirty="0" smtClean="0">
                <a:latin typeface="TH SarabunPSK"/>
                <a:cs typeface="TH SarabunPSK"/>
              </a:rPr>
              <a:t>ั</a:t>
            </a:r>
            <a:r>
              <a:rPr lang="th-TH" sz="2800" spc="-15" dirty="0" smtClean="0">
                <a:latin typeface="TH SarabunPSK"/>
                <a:cs typeface="TH SarabunPSK"/>
              </a:rPr>
              <a:t>ศ</a:t>
            </a:r>
            <a:r>
              <a:rPr lang="th-TH" sz="2800" spc="-5" dirty="0" smtClean="0">
                <a:latin typeface="TH SarabunPSK"/>
                <a:cs typeface="TH SarabunPSK"/>
              </a:rPr>
              <a:t>น</a:t>
            </a:r>
            <a:r>
              <a:rPr lang="th-TH" sz="2800" spc="-10" dirty="0" smtClean="0">
                <a:latin typeface="TH SarabunPSK"/>
                <a:cs typeface="TH SarabunPSK"/>
              </a:rPr>
              <a:t>ในร</a:t>
            </a:r>
            <a:r>
              <a:rPr lang="th-TH" sz="2800" spc="-20" dirty="0" smtClean="0">
                <a:latin typeface="TH SarabunPSK"/>
                <a:cs typeface="TH SarabunPSK"/>
              </a:rPr>
              <a:t>ะ</a:t>
            </a:r>
            <a:r>
              <a:rPr lang="th-TH" sz="2800" spc="-10" dirty="0" smtClean="0">
                <a:latin typeface="TH SarabunPSK"/>
                <a:cs typeface="TH SarabunPSK"/>
              </a:rPr>
              <a:t>บบจานรับสัญญา</a:t>
            </a:r>
            <a:r>
              <a:rPr lang="th-TH" sz="2800" spc="-15" dirty="0" smtClean="0">
                <a:latin typeface="TH SarabunPSK"/>
                <a:cs typeface="TH SarabunPSK"/>
              </a:rPr>
              <a:t>ณ</a:t>
            </a:r>
            <a:r>
              <a:rPr lang="th-TH" sz="2800" spc="-10" dirty="0" smtClean="0">
                <a:latin typeface="TH SarabunPSK"/>
                <a:cs typeface="TH SarabunPSK"/>
              </a:rPr>
              <a:t>ดา</a:t>
            </a:r>
            <a:r>
              <a:rPr lang="th-TH" sz="2800" spc="-5" dirty="0" smtClean="0">
                <a:latin typeface="TH SarabunPSK"/>
                <a:cs typeface="TH SarabunPSK"/>
              </a:rPr>
              <a:t>วเ</a:t>
            </a:r>
            <a:r>
              <a:rPr lang="th-TH" sz="2800" spc="-15" dirty="0" smtClean="0">
                <a:latin typeface="TH SarabunPSK"/>
                <a:cs typeface="TH SarabunPSK"/>
              </a:rPr>
              <a:t>ท</a:t>
            </a:r>
            <a:r>
              <a:rPr lang="th-TH" sz="2800" spc="-5" dirty="0" smtClean="0">
                <a:latin typeface="TH SarabunPSK"/>
                <a:cs typeface="TH SarabunPSK"/>
              </a:rPr>
              <a:t>ีย</a:t>
            </a:r>
            <a:r>
              <a:rPr lang="th-TH" sz="2800" spc="-15" dirty="0" smtClean="0">
                <a:latin typeface="TH SarabunPSK"/>
                <a:cs typeface="TH SarabunPSK"/>
              </a:rPr>
              <a:t>มแ</a:t>
            </a:r>
            <a:r>
              <a:rPr lang="th-TH" sz="2800" spc="-10" dirty="0" smtClean="0">
                <a:latin typeface="TH SarabunPSK"/>
                <a:cs typeface="TH SarabunPSK"/>
              </a:rPr>
              <a:t>บบ</a:t>
            </a:r>
            <a:r>
              <a:rPr lang="th-TH" sz="2800" spc="-15" dirty="0" smtClean="0">
                <a:latin typeface="TH SarabunPSK"/>
                <a:cs typeface="TH SarabunPSK"/>
              </a:rPr>
              <a:t>ไม</a:t>
            </a:r>
            <a:r>
              <a:rPr lang="th-TH" sz="2800" spc="-5" dirty="0" smtClean="0">
                <a:latin typeface="TH SarabunPSK"/>
                <a:cs typeface="TH SarabunPSK"/>
              </a:rPr>
              <a:t>ต</a:t>
            </a:r>
            <a:r>
              <a:rPr lang="th-TH" sz="2800" spc="-20" dirty="0" smtClean="0">
                <a:latin typeface="TH SarabunPSK"/>
                <a:cs typeface="TH SarabunPSK"/>
              </a:rPr>
              <a:t>อ</a:t>
            </a:r>
            <a:r>
              <a:rPr lang="th-TH" sz="2800" spc="-10" dirty="0" smtClean="0">
                <a:latin typeface="TH SarabunPSK"/>
                <a:cs typeface="TH SarabunPSK"/>
              </a:rPr>
              <a:t>ง</a:t>
            </a:r>
            <a:r>
              <a:rPr lang="th-TH" sz="2800" spc="-5" dirty="0" smtClean="0">
                <a:latin typeface="TH SarabunPSK"/>
                <a:cs typeface="TH SarabunPSK"/>
              </a:rPr>
              <a:t>จายรายเด</a:t>
            </a:r>
            <a:r>
              <a:rPr lang="th-TH" sz="2800" spc="10" dirty="0" smtClean="0">
                <a:latin typeface="TH SarabunPSK"/>
                <a:cs typeface="TH SarabunPSK"/>
              </a:rPr>
              <a:t>ื</a:t>
            </a:r>
            <a:r>
              <a:rPr lang="th-TH" sz="2800" spc="-20" dirty="0" smtClean="0">
                <a:latin typeface="TH SarabunPSK"/>
                <a:cs typeface="TH SarabunPSK"/>
              </a:rPr>
              <a:t>อ</a:t>
            </a:r>
            <a:r>
              <a:rPr lang="th-TH" sz="2800" spc="-10" dirty="0" smtClean="0">
                <a:latin typeface="TH SarabunPSK"/>
                <a:cs typeface="TH SarabunPSK"/>
              </a:rPr>
              <a:t>น</a:t>
            </a:r>
            <a:endParaRPr lang="th-TH" sz="2800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11318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เกริ่นนำ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dirty="0" smtClean="0"/>
              <a:t>	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95536" y="1412776"/>
            <a:ext cx="8352928" cy="3857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30175" indent="457200" algn="thaiDist">
              <a:lnSpc>
                <a:spcPct val="108100"/>
              </a:lnSpc>
            </a:pP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ิจ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จายเสีย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ิจ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นเปน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ิจ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วา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สํา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ญ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ก                   </a:t>
            </a:r>
            <a:r>
              <a:rPr lang="th-TH" spc="-5" dirty="0" smtClean="0">
                <a:latin typeface="TH SarabunPSK"/>
                <a:cs typeface="TH SarabunPSK"/>
              </a:rPr>
              <a:t>ต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รษ</a:t>
            </a:r>
            <a:r>
              <a:rPr lang="th-TH" spc="-10" dirty="0" smtClean="0">
                <a:latin typeface="TH SarabunPSK"/>
                <a:cs typeface="TH SarabunPSK"/>
              </a:rPr>
              <a:t>ฐ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ิจ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ละ</a:t>
            </a:r>
            <a:r>
              <a:rPr lang="th-TH" spc="-5" dirty="0" smtClean="0">
                <a:latin typeface="TH SarabunPSK"/>
                <a:cs typeface="TH SarabunPSK"/>
              </a:rPr>
              <a:t>สั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คม</a:t>
            </a:r>
            <a:r>
              <a:rPr lang="th-TH" spc="-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งป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 เนื่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งจ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ปนสื่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เภท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ี่ปร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ชาช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ั่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ปใ</a:t>
            </a:r>
            <a:r>
              <a:rPr lang="th-TH" spc="-5" dirty="0" smtClean="0">
                <a:latin typeface="TH SarabunPSK"/>
                <a:cs typeface="TH SarabunPSK"/>
              </a:rPr>
              <a:t>ชรับ                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าวสารตา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ๆ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าก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า</a:t>
            </a:r>
            <a:r>
              <a:rPr lang="th-TH" spc="-5" dirty="0" smtClean="0">
                <a:latin typeface="TH SarabunPSK"/>
                <a:cs typeface="TH SarabunPSK"/>
              </a:rPr>
              <a:t>สื่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เท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ื่น</a:t>
            </a:r>
            <a:r>
              <a:rPr lang="th-TH" spc="-10" dirty="0" smtClean="0">
                <a:latin typeface="TH SarabunPSK"/>
                <a:cs typeface="TH SarabunPSK"/>
              </a:rPr>
              <a:t>ๆ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ิจ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จายเสีย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ั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</a:t>
            </a:r>
            <a:r>
              <a:rPr lang="th-TH" spc="-5" dirty="0" smtClean="0">
                <a:latin typeface="TH SarabunPSK"/>
                <a:cs typeface="TH SarabunPSK"/>
              </a:rPr>
              <a:t>จึ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ลสู</a:t>
            </a:r>
            <a:r>
              <a:rPr lang="th-TH" spc="-10" dirty="0" smtClean="0">
                <a:latin typeface="TH SarabunPSK"/>
                <a:cs typeface="TH SarabunPSK"/>
              </a:rPr>
              <a:t>งต</a:t>
            </a:r>
            <a:r>
              <a:rPr lang="th-TH" spc="10" dirty="0" smtClean="0">
                <a:latin typeface="TH SarabunPSK"/>
                <a:cs typeface="TH SarabunPSK"/>
              </a:rPr>
              <a:t>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วาม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ิด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ั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ติ 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วา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รู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พ</a:t>
            </a:r>
            <a:r>
              <a:rPr lang="th-TH" spc="-15" dirty="0" smtClean="0">
                <a:latin typeface="TH SarabunPSK"/>
                <a:cs typeface="TH SarabunPSK"/>
              </a:rPr>
              <a:t>ฤ</a:t>
            </a:r>
            <a:r>
              <a:rPr lang="th-TH" spc="-5" dirty="0" smtClean="0">
                <a:latin typeface="TH SarabunPSK"/>
                <a:cs typeface="TH SarabunPSK"/>
              </a:rPr>
              <a:t>ติ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รรม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ผู</a:t>
            </a:r>
            <a:r>
              <a:rPr lang="th-TH" spc="-20" dirty="0" smtClean="0">
                <a:latin typeface="TH SarabunPSK"/>
                <a:cs typeface="TH SarabunPSK"/>
              </a:rPr>
              <a:t>ฟ</a:t>
            </a:r>
            <a:r>
              <a:rPr lang="th-TH" spc="-5" dirty="0" smtClean="0">
                <a:latin typeface="TH SarabunPSK"/>
                <a:cs typeface="TH SarabunPSK"/>
              </a:rPr>
              <a:t>ง 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ผูรับช</a:t>
            </a:r>
            <a:r>
              <a:rPr lang="th-TH" spc="-10" dirty="0" smtClean="0">
                <a:latin typeface="TH SarabunPSK"/>
                <a:cs typeface="TH SarabunPSK"/>
              </a:rPr>
              <a:t>ม 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0" dirty="0" smtClean="0">
                <a:latin typeface="TH SarabunPSK"/>
                <a:cs typeface="TH SarabunPSK"/>
              </a:rPr>
              <a:t>ึ่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ีผล</a:t>
            </a: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หสั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คม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10" dirty="0" smtClean="0">
                <a:latin typeface="TH SarabunPSK"/>
                <a:cs typeface="TH SarabunPSK"/>
              </a:rPr>
              <a:t>ฒน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ใน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ี่ดี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ึ้นหรื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-5" dirty="0" smtClean="0">
                <a:latin typeface="TH SarabunPSK"/>
                <a:cs typeface="TH SarabunPSK"/>
              </a:rPr>
              <a:t>ยล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ด</a:t>
            </a:r>
            <a:endParaRPr lang="th-TH" dirty="0" smtClean="0">
              <a:latin typeface="TH SarabunPSK"/>
              <a:cs typeface="TH SarabunPSK"/>
            </a:endParaRPr>
          </a:p>
          <a:p>
            <a:pPr algn="thaiDist">
              <a:lnSpc>
                <a:spcPts val="600"/>
              </a:lnSpc>
              <a:spcBef>
                <a:spcPts val="12"/>
              </a:spcBef>
            </a:pPr>
            <a:endParaRPr lang="th-TH" sz="800" dirty="0" smtClean="0"/>
          </a:p>
          <a:p>
            <a:pPr marL="12700" marR="327025" indent="457200" algn="thaiDist">
              <a:lnSpc>
                <a:spcPct val="108100"/>
              </a:lnSpc>
            </a:pPr>
            <a:r>
              <a:rPr lang="th-TH" spc="-10" dirty="0" smtClean="0">
                <a:latin typeface="TH SarabunPSK"/>
                <a:cs typeface="TH SarabunPSK"/>
              </a:rPr>
              <a:t>จา</a:t>
            </a:r>
            <a:r>
              <a:rPr lang="th-TH" spc="-15" dirty="0" smtClean="0">
                <a:latin typeface="TH SarabunPSK"/>
                <a:cs typeface="TH SarabunPSK"/>
              </a:rPr>
              <a:t>กค</a:t>
            </a:r>
            <a:r>
              <a:rPr lang="th-TH" spc="-5" dirty="0" smtClean="0">
                <a:latin typeface="TH SarabunPSK"/>
                <a:cs typeface="TH SarabunPSK"/>
              </a:rPr>
              <a:t>วา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สํา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ญ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ี่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ลาวมา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า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ตน </a:t>
            </a:r>
            <a:r>
              <a:rPr lang="th-TH" spc="-10" dirty="0" smtClean="0">
                <a:latin typeface="TH SarabunPSK"/>
                <a:cs typeface="TH SarabunPSK"/>
              </a:rPr>
              <a:t>ในบ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นี้จะ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ลาว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2 </a:t>
            </a:r>
            <a:r>
              <a:rPr lang="th-TH" spc="-5" dirty="0" smtClean="0">
                <a:latin typeface="TH SarabunPSK"/>
                <a:cs typeface="TH SarabunPSK"/>
              </a:rPr>
              <a:t>สว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ือ </a:t>
            </a:r>
            <a:r>
              <a:rPr lang="th-TH" spc="-15" dirty="0" smtClean="0">
                <a:latin typeface="TH SarabunPSK"/>
                <a:cs typeface="TH SarabunPSK"/>
              </a:rPr>
              <a:t>1</a:t>
            </a:r>
            <a:r>
              <a:rPr lang="th-TH" spc="-5" dirty="0" smtClean="0">
                <a:latin typeface="TH SarabunPSK"/>
                <a:cs typeface="TH SarabunPSK"/>
              </a:rPr>
              <a:t>.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ธุร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ิจว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จายเสียง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ละ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2</a:t>
            </a:r>
            <a:r>
              <a:rPr lang="th-TH" spc="-5" dirty="0" smtClean="0">
                <a:latin typeface="TH SarabunPSK"/>
                <a:cs typeface="TH SarabunPSK"/>
              </a:rPr>
              <a:t>. ธุร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ิจว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ั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น</a:t>
            </a:r>
            <a:r>
              <a:rPr lang="th-TH" spc="-1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ดั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นี้</a:t>
            </a:r>
            <a:endParaRPr lang="th-TH" dirty="0" smtClean="0">
              <a:latin typeface="TH SarabunPSK"/>
              <a:cs typeface="TH SarabunPSK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3111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b="1" spc="-15" dirty="0" smtClean="0">
                <a:latin typeface="TH SarabunPSK"/>
                <a:cs typeface="TH SarabunPSK"/>
              </a:rPr>
              <a:t>4</a:t>
            </a:r>
            <a:r>
              <a:rPr lang="th-TH" b="1" spc="-5" dirty="0" smtClean="0">
                <a:latin typeface="TH SarabunPSK"/>
                <a:cs typeface="TH SarabunPSK"/>
              </a:rPr>
              <a:t>.1 </a:t>
            </a:r>
            <a:r>
              <a:rPr lang="th-TH" b="1" spc="5" dirty="0" smtClean="0">
                <a:latin typeface="TH SarabunPSK"/>
                <a:cs typeface="TH SarabunPSK"/>
              </a:rPr>
              <a:t> </a:t>
            </a:r>
            <a:r>
              <a:rPr lang="th-TH" b="1" spc="-10" dirty="0" smtClean="0">
                <a:latin typeface="TH SarabunPSK"/>
                <a:cs typeface="TH SarabunPSK"/>
              </a:rPr>
              <a:t>ต</a:t>
            </a:r>
            <a:r>
              <a:rPr lang="th-TH" b="1" spc="-15" dirty="0" smtClean="0">
                <a:latin typeface="TH SarabunPSK"/>
                <a:cs typeface="TH SarabunPSK"/>
              </a:rPr>
              <a:t>ล</a:t>
            </a:r>
            <a:r>
              <a:rPr lang="th-TH" b="1" spc="-10" dirty="0" smtClean="0">
                <a:latin typeface="TH SarabunPSK"/>
                <a:cs typeface="TH SarabunPSK"/>
              </a:rPr>
              <a:t>าด</a:t>
            </a:r>
            <a:r>
              <a:rPr lang="th-TH" b="1" spc="-15" dirty="0" smtClean="0">
                <a:latin typeface="TH SarabunPSK"/>
                <a:cs typeface="TH SarabunPSK"/>
              </a:rPr>
              <a:t>ฟ</a:t>
            </a:r>
            <a:r>
              <a:rPr lang="th-TH" b="1" spc="-5" dirty="0" smtClean="0">
                <a:latin typeface="TH SarabunPSK"/>
                <a:cs typeface="TH SarabunPSK"/>
              </a:rPr>
              <a:t>รี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ว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5" dirty="0" smtClean="0">
                <a:latin typeface="TH SarabunPSK"/>
                <a:cs typeface="TH SarabunPSK"/>
              </a:rPr>
              <a:t>ภ</a:t>
            </a:r>
            <a:r>
              <a:rPr lang="th-TH" b="1" spc="-10" dirty="0" smtClean="0">
                <a:latin typeface="TH SarabunPSK"/>
                <a:cs typeface="TH SarabunPSK"/>
              </a:rPr>
              <a:t>าค</a:t>
            </a:r>
            <a:r>
              <a:rPr lang="th-TH" b="1" spc="-15" dirty="0" smtClean="0">
                <a:latin typeface="TH SarabunPSK"/>
                <a:cs typeface="TH SarabunPSK"/>
              </a:rPr>
              <a:t>พ</a:t>
            </a:r>
            <a:r>
              <a:rPr lang="th-TH" b="1" spc="0" dirty="0" smtClean="0">
                <a:latin typeface="TH SarabunPSK"/>
                <a:cs typeface="TH SarabunPSK"/>
              </a:rPr>
              <a:t>ื้</a:t>
            </a:r>
            <a:r>
              <a:rPr lang="th-TH" b="1" spc="-5" dirty="0" smtClean="0">
                <a:latin typeface="TH SarabunPSK"/>
                <a:cs typeface="TH SarabunPSK"/>
              </a:rPr>
              <a:t>นดิน</a:t>
            </a:r>
            <a:endParaRPr lang="th-TH" dirty="0" smtClean="0">
              <a:latin typeface="TH SarabunPSK"/>
              <a:cs typeface="TH SarabunPSK"/>
            </a:endParaRPr>
          </a:p>
          <a:p>
            <a:pPr marL="13335" marR="18415" indent="0" algn="just">
              <a:spcBef>
                <a:spcPts val="85"/>
              </a:spcBef>
              <a:buNone/>
            </a:pPr>
            <a:r>
              <a:rPr lang="th-TH" spc="-5" dirty="0" smtClean="0">
                <a:latin typeface="TH SarabunPSK"/>
                <a:cs typeface="TH SarabunPSK"/>
              </a:rPr>
              <a:t>	ก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2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ป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25</a:t>
            </a:r>
            <a:r>
              <a:rPr lang="th-TH" spc="0" dirty="0" smtClean="0">
                <a:latin typeface="TH SarabunPSK"/>
                <a:cs typeface="TH SarabunPSK"/>
              </a:rPr>
              <a:t>5</a:t>
            </a:r>
            <a:r>
              <a:rPr lang="th-TH" spc="-10" dirty="0" smtClean="0">
                <a:latin typeface="TH SarabunPSK"/>
                <a:cs typeface="TH SarabunPSK"/>
              </a:rPr>
              <a:t>8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ณ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กา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5" dirty="0" smtClean="0">
                <a:latin typeface="TH SarabunPSK"/>
                <a:cs typeface="TH SarabunPSK"/>
              </a:rPr>
              <a:t>สียง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กา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10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น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(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10" dirty="0" smtClean="0">
                <a:latin typeface="TH SarabunPSK"/>
                <a:cs typeface="TH SarabunPSK"/>
              </a:rPr>
              <a:t>ทช.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15" dirty="0" smtClean="0">
                <a:latin typeface="TH SarabunPSK"/>
                <a:cs typeface="TH SarabunPSK"/>
              </a:rPr>
              <a:t>ีม</a:t>
            </a:r>
            <a:r>
              <a:rPr lang="th-TH" spc="-5" dirty="0" smtClean="0">
                <a:latin typeface="TH SarabunPSK"/>
                <a:cs typeface="TH SarabunPSK"/>
              </a:rPr>
              <a:t>ติเห็นช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ผน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ารยุติ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ารรับส</a:t>
            </a:r>
            <a:r>
              <a:rPr lang="th-TH" spc="-10" dirty="0" smtClean="0">
                <a:latin typeface="TH SarabunPSK"/>
                <a:cs typeface="TH SarabunPSK"/>
              </a:rPr>
              <a:t>งสัญญา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ั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น</a:t>
            </a:r>
            <a:r>
              <a:rPr lang="th-TH" spc="-10" dirty="0" smtClean="0">
                <a:latin typeface="TH SarabunPSK"/>
                <a:cs typeface="TH SarabunPSK"/>
              </a:rPr>
              <a:t>ในร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บบ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ล็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หรื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แบบแ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นาล็อก 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1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มา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ฐ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กร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10" dirty="0" smtClean="0">
                <a:latin typeface="TH SarabunPSK"/>
                <a:cs typeface="TH SarabunPSK"/>
              </a:rPr>
              <a:t>ณ</a:t>
            </a:r>
            <a:r>
              <a:rPr lang="th-TH" spc="-5" dirty="0" smtClean="0">
                <a:latin typeface="TH SarabunPSK"/>
                <a:cs typeface="TH SarabunPSK"/>
              </a:rPr>
              <a:t>ฑ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ทธ</a:t>
            </a:r>
            <a:r>
              <a:rPr lang="th-TH" spc="-20" dirty="0" smtClean="0">
                <a:latin typeface="TH SarabunPSK"/>
                <a:cs typeface="TH SarabunPSK"/>
              </a:rPr>
              <a:t>์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ข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ธ</a:t>
            </a:r>
            <a:r>
              <a:rPr lang="th-TH" spc="-640" dirty="0" smtClean="0">
                <a:latin typeface="TH SarabunPSK"/>
                <a:cs typeface="TH SarabunPSK"/>
              </a:rPr>
              <a:t>ิก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10" dirty="0" smtClean="0">
                <a:latin typeface="TH SarabunPSK"/>
                <a:cs typeface="TH SarabunPSK"/>
              </a:rPr>
              <a:t>ณ</a:t>
            </a:r>
            <a:r>
              <a:rPr lang="th-TH" spc="-5" dirty="0" smtClean="0">
                <a:latin typeface="TH SarabunPSK"/>
                <a:cs typeface="TH SarabunPSK"/>
              </a:rPr>
              <a:t>ะก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จา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5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10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น</a:t>
            </a:r>
            <a:r>
              <a:rPr lang="th-TH" spc="10" dirty="0" smtClean="0">
                <a:latin typeface="TH SarabunPSK"/>
                <a:cs typeface="TH SarabunPSK"/>
              </a:rPr>
              <a:t> แ</a:t>
            </a:r>
            <a:r>
              <a:rPr lang="th-TH" spc="5" dirty="0" smtClean="0">
                <a:latin typeface="TH SarabunPSK"/>
                <a:cs typeface="TH SarabunPSK"/>
              </a:rPr>
              <a:t>ละ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โท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5" dirty="0" smtClean="0">
                <a:latin typeface="TH SarabunPSK"/>
                <a:cs typeface="TH SarabunPSK"/>
              </a:rPr>
              <a:t>ช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ติ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(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.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-5" dirty="0" smtClean="0">
                <a:latin typeface="TH SarabunPSK"/>
                <a:cs typeface="TH SarabunPSK"/>
              </a:rPr>
              <a:t>ถ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ผ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0" dirty="0" smtClean="0">
                <a:latin typeface="TH SarabunPSK"/>
                <a:cs typeface="TH SarabunPSK"/>
              </a:rPr>
              <a:t>ติ           การอ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0" dirty="0" smtClean="0">
                <a:latin typeface="TH SarabunPSK"/>
                <a:cs typeface="TH SarabunPSK"/>
              </a:rPr>
              <a:t>ศโท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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็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กโด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20" dirty="0" smtClean="0">
                <a:latin typeface="TH SarabunPSK"/>
                <a:cs typeface="TH SarabunPSK"/>
              </a:rPr>
              <a:t>ั้งเป้าให้แล้วเ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็จ</a:t>
            </a:r>
            <a:r>
              <a:rPr lang="th-TH" spc="-5" dirty="0" smtClean="0">
                <a:latin typeface="TH SarabunPSK"/>
                <a:cs typeface="TH SarabunPSK"/>
              </a:rPr>
              <a:t>ภ</a:t>
            </a:r>
            <a:r>
              <a:rPr lang="th-TH" spc="-10" dirty="0" smtClean="0">
                <a:latin typeface="TH SarabunPSK"/>
                <a:cs typeface="TH SarabunPSK"/>
              </a:rPr>
              <a:t>ายใ</a:t>
            </a:r>
            <a:r>
              <a:rPr lang="th-TH" spc="-5" dirty="0" smtClean="0">
                <a:latin typeface="TH SarabunPSK"/>
                <a:cs typeface="TH SarabunPSK"/>
              </a:rPr>
              <a:t>นป</a:t>
            </a:r>
            <a:r>
              <a:rPr lang="th-TH" spc="-15" dirty="0" smtClean="0">
                <a:latin typeface="TH SarabunPSK"/>
                <a:cs typeface="TH SarabunPSK"/>
              </a:rPr>
              <a:t> 2561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815000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graphicFrame>
        <p:nvGraphicFramePr>
          <p:cNvPr id="4" name="object 3"/>
          <p:cNvGraphicFramePr>
            <a:graphicFrameLocks noGrp="1"/>
          </p:cNvGraphicFramePr>
          <p:nvPr>
            <p:extLst/>
          </p:nvPr>
        </p:nvGraphicFramePr>
        <p:xfrm>
          <a:off x="845178" y="1177416"/>
          <a:ext cx="7903286" cy="5059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6064"/>
                <a:gridCol w="1974289"/>
                <a:gridCol w="1992762"/>
                <a:gridCol w="1970171"/>
              </a:tblGrid>
              <a:tr h="280666"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b="1" spc="-20" dirty="0" smtClean="0">
                          <a:latin typeface="TH SarabunPSK"/>
                          <a:cs typeface="TH SarabunPSK"/>
                        </a:rPr>
                        <a:t>ู</a:t>
                      </a:r>
                      <a:r>
                        <a:rPr sz="1600" b="1" spc="-5" dirty="0" smtClean="0">
                          <a:latin typeface="TH SarabunPSK"/>
                          <a:cs typeface="TH SarabunPSK"/>
                        </a:rPr>
                        <a:t>ป</a:t>
                      </a:r>
                      <a:r>
                        <a:rPr sz="1600" b="1" spc="5" dirty="0" smtClean="0">
                          <a:latin typeface="TH SarabunPSK"/>
                          <a:cs typeface="TH SarabunPSK"/>
                        </a:rPr>
                        <a:t>แ</a:t>
                      </a:r>
                      <a:r>
                        <a:rPr sz="1600" b="1" spc="-5" dirty="0" smtClean="0">
                          <a:latin typeface="TH SarabunPSK"/>
                          <a:cs typeface="TH SarabunPSK"/>
                        </a:rPr>
                        <a:t>บบ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b="1" spc="-5" dirty="0" smtClean="0">
                          <a:latin typeface="TH SarabunPSK"/>
                          <a:cs typeface="TH SarabunPSK"/>
                        </a:rPr>
                        <a:t>ะบ</a:t>
                      </a:r>
                      <a:r>
                        <a:rPr sz="1600" b="1" spc="0" dirty="0" smtClean="0">
                          <a:latin typeface="TH SarabunPSK"/>
                          <a:cs typeface="TH SarabunPSK"/>
                        </a:rPr>
                        <a:t>บ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latin typeface="TH SarabunPSK"/>
                          <a:cs typeface="TH SarabunPSK"/>
                        </a:rPr>
                        <a:t>จํา</a:t>
                      </a:r>
                      <a:r>
                        <a:rPr sz="1600" b="1" spc="5" dirty="0" smtClean="0">
                          <a:latin typeface="TH SarabunPSK"/>
                          <a:cs typeface="TH SarabunPSK"/>
                        </a:rPr>
                        <a:t>น</a:t>
                      </a:r>
                      <a:r>
                        <a:rPr sz="1600" b="1" spc="-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b="1" spc="0" dirty="0" smtClean="0">
                          <a:latin typeface="TH SarabunPSK"/>
                          <a:cs typeface="TH SarabunPSK"/>
                        </a:rPr>
                        <a:t>น</a:t>
                      </a:r>
                      <a:r>
                        <a:rPr sz="1600" b="1" spc="-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b="1" spc="0" dirty="0" smtClean="0">
                          <a:latin typeface="TH SarabunPSK"/>
                          <a:cs typeface="TH SarabunPSK"/>
                        </a:rPr>
                        <a:t></a:t>
                      </a:r>
                      <a:r>
                        <a:rPr sz="1600" b="1" spc="-5" dirty="0" smtClean="0">
                          <a:latin typeface="TH SarabunPSK"/>
                          <a:cs typeface="TH SarabunPSK"/>
                        </a:rPr>
                        <a:t>องท</a:t>
                      </a:r>
                      <a:r>
                        <a:rPr sz="1600" b="1" spc="0" dirty="0" smtClean="0">
                          <a:latin typeface="TH SarabunPSK"/>
                          <a:cs typeface="TH SarabunPSK"/>
                        </a:rPr>
                        <a:t>ี่ร</a:t>
                      </a:r>
                      <a:r>
                        <a:rPr sz="1600" b="1" spc="-5" dirty="0" smtClean="0">
                          <a:latin typeface="TH SarabunPSK"/>
                          <a:cs typeface="TH SarabunPSK"/>
                        </a:rPr>
                        <a:t>ับ</a:t>
                      </a:r>
                      <a:r>
                        <a:rPr sz="1600" b="1" spc="5" dirty="0" smtClean="0">
                          <a:latin typeface="TH SarabunPSK"/>
                          <a:cs typeface="TH SarabunPSK"/>
                        </a:rPr>
                        <a:t>ไ</a:t>
                      </a:r>
                      <a:r>
                        <a:rPr sz="1600" b="1" spc="0" dirty="0" smtClean="0">
                          <a:latin typeface="TH SarabunPSK"/>
                          <a:cs typeface="TH SarabunPSK"/>
                        </a:rPr>
                        <a:t>ด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461009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TH SarabunPSK"/>
                          <a:cs typeface="TH SarabunPSK"/>
                        </a:rPr>
                        <a:t>ห</a:t>
                      </a:r>
                      <a:r>
                        <a:rPr sz="1600" b="1" spc="-10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b="1" spc="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b="1" spc="-5" dirty="0" smtClean="0">
                          <a:latin typeface="TH SarabunPSK"/>
                          <a:cs typeface="TH SarabunPSK"/>
                        </a:rPr>
                        <a:t>ย</a:t>
                      </a:r>
                      <a:r>
                        <a:rPr sz="1600" b="1" spc="0" dirty="0" smtClean="0">
                          <a:latin typeface="TH SarabunPSK"/>
                          <a:cs typeface="TH SarabunPSK"/>
                        </a:rPr>
                        <a:t>เ</a:t>
                      </a:r>
                      <a:r>
                        <a:rPr sz="1600" b="1" spc="-5" dirty="0" smtClean="0">
                          <a:latin typeface="TH SarabunPSK"/>
                          <a:cs typeface="TH SarabunPSK"/>
                        </a:rPr>
                        <a:t>ห</a:t>
                      </a:r>
                      <a:r>
                        <a:rPr sz="1600" b="1" spc="0" dirty="0" smtClean="0">
                          <a:latin typeface="TH SarabunPSK"/>
                          <a:cs typeface="TH SarabunPSK"/>
                        </a:rPr>
                        <a:t>ตุ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</a:tr>
              <a:tr h="28066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ี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ี+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ล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รับสัญญ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ณ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สัญญา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ณ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โ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ศ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น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ย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กา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รจ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ก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มคม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ัด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HD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 1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0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-20" dirty="0" smtClean="0">
                          <a:latin typeface="TH SarabunPSK"/>
                          <a:cs typeface="TH SarabunPSK"/>
                        </a:rPr>
                        <a:t>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ง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8066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(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Set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T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op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 B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o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x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: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D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V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B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-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ภ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พ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ื้นดิน ร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ะ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บ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บ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ดิจิต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ล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ส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ถ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านี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โ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ศ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น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ภ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พ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ื้นดิน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ี่เหลื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คม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ัด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บบ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8419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T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2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)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+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เสาหน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ด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ุง หรือ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3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บบ 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D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V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B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-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T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2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ี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ไ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ดรับ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ใ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บ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นุญาต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จ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าก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SD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ัตราส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ภ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าพ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 1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6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: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9</a:t>
                      </a:r>
                      <a:r>
                        <a:rPr sz="1575" spc="0" baseline="39682" dirty="0" smtClean="0">
                          <a:latin typeface="TH SarabunPSK"/>
                          <a:cs typeface="TH SarabunPSK"/>
                        </a:rPr>
                        <a:t>*</a:t>
                      </a:r>
                      <a:endParaRPr sz="1575" baseline="39682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80666">
                <a:tc rowSpan="2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า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ปลา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ส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.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ไ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ดสู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สุด 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4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8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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ง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ณ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-20" dirty="0" smtClean="0">
                          <a:latin typeface="TH SarabunPSK"/>
                          <a:cs typeface="TH SarabunPSK"/>
                        </a:rPr>
                        <a:t>ั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ที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่</a:t>
                      </a:r>
                      <a:r>
                        <a:rPr sz="1600" spc="-1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29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/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08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/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5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7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66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(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รับ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ข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ไ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ด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โ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ดยตร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)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66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ี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ีรุน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ใ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ห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</a:t>
                      </a:r>
                      <a:r>
                        <a:rPr sz="1600" spc="-1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(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iDT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V: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D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V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B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-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สัญญา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ณ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โ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ศ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น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ย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กา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รจ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ก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มคม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ัด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HD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 1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0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-20" dirty="0" smtClean="0">
                          <a:latin typeface="TH SarabunPSK"/>
                          <a:cs typeface="TH SarabunPSK"/>
                        </a:rPr>
                        <a:t>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ง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8066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T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2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)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+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เสาหน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ด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ุง หรือ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ภ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พ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ื้นดิน ร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ะ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บ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บ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ดิจิต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ล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ส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ถ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านี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โ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ศ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น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ภ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พ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ื้นดิน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ี่เหลื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คม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ัด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บบ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85043">
                <a:tc row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า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ปลา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บบ 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D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V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B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-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T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2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ี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ไ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ดรับ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ใ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บ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นุญาต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จ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าก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SD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ัตราส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ภ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าพ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 1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6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: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9</a:t>
                      </a:r>
                      <a:r>
                        <a:rPr sz="1575" spc="0" baseline="39682" dirty="0" smtClean="0">
                          <a:latin typeface="TH SarabunPSK"/>
                          <a:cs typeface="TH SarabunPSK"/>
                        </a:rPr>
                        <a:t>*</a:t>
                      </a:r>
                      <a:endParaRPr sz="1575" baseline="39682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8066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ส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.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ไ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ดสู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สุด 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4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8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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ง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ณ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-20" dirty="0" smtClean="0">
                          <a:latin typeface="TH SarabunPSK"/>
                          <a:cs typeface="TH SarabunPSK"/>
                        </a:rPr>
                        <a:t>ั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ที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่</a:t>
                      </a:r>
                      <a:r>
                        <a:rPr sz="1600" spc="-1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29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/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08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/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5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7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66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(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รับ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ข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ไ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ด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โ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ดยตร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)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66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ี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ี+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ล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รับสัญญ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ณ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สัญญา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ณ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โ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ศ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น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ย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กา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รจ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ก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ามคม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-20" dirty="0" smtClean="0">
                          <a:latin typeface="TH SarabunPSK"/>
                          <a:cs typeface="TH SarabunPSK"/>
                        </a:rPr>
                        <a:t>ั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ด 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แ</a:t>
                      </a:r>
                      <a:r>
                        <a:rPr sz="1600" spc="15" dirty="0" smtClean="0">
                          <a:latin typeface="TH SarabunPSK"/>
                          <a:cs typeface="TH SarabunPSK"/>
                        </a:rPr>
                        <a:t>ล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ะ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8066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ะ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บบด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-20" dirty="0" smtClean="0">
                          <a:latin typeface="TH SarabunPSK"/>
                          <a:cs typeface="TH SarabunPSK"/>
                        </a:rPr>
                        <a:t>ี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ยม หร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ื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อ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ดา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ียม 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บบ</a:t>
                      </a:r>
                      <a:r>
                        <a:rPr sz="1600" spc="1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D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V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B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-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ส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ถ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านี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โ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ศ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น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ภ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พ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ื้นดิน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ัตราส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ภ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พ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ข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ึ้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น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ยู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ับ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80666">
                <a:tc rowSpan="5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เ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เบิล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S/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D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V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B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-S2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สัญญาณ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ผานสัญญา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ณ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ดา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ียม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ผู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ใ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หบริ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าร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โ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ศ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น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8066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โ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ศ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นเ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เบิล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บบ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ล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ะ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เบิล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(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ด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ู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ไ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ดต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ฎ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ดา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ีย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ล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ะ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เ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เบิล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ต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8066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D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V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B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-C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Mu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s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tCarr</a:t>
                      </a:r>
                      <a:r>
                        <a:rPr sz="1600" spc="-15" dirty="0" smtClean="0">
                          <a:latin typeface="TH SarabunPSK"/>
                          <a:cs typeface="TH SarabunPSK"/>
                        </a:rPr>
                        <a:t>y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)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สู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สุด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ไ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ด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3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ล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ะ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ย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66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เ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พ</a:t>
                      </a:r>
                      <a:r>
                        <a:rPr sz="1600" spc="-20" dirty="0" smtClean="0">
                          <a:latin typeface="TH SarabunPSK"/>
                          <a:cs typeface="TH SarabunPSK"/>
                        </a:rPr>
                        <a:t>ี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ยง 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3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6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-20" dirty="0" smtClean="0">
                          <a:latin typeface="TH SarabunPSK"/>
                          <a:cs typeface="TH SarabunPSK"/>
                        </a:rPr>
                        <a:t>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(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ไ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มม</a:t>
                      </a:r>
                      <a:r>
                        <a:rPr sz="1600" spc="-20" dirty="0" smtClean="0">
                          <a:latin typeface="TH SarabunPSK"/>
                          <a:cs typeface="TH SarabunPSK"/>
                        </a:rPr>
                        <a:t>ี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-20" dirty="0" smtClean="0">
                          <a:latin typeface="TH SarabunPSK"/>
                          <a:cs typeface="TH SarabunPSK"/>
                        </a:rPr>
                        <a:t>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ง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66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ปร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ะ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ภ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-20" dirty="0" smtClean="0">
                          <a:latin typeface="TH SarabunPSK"/>
                          <a:cs typeface="TH SarabunPSK"/>
                        </a:rPr>
                        <a:t>ุ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น)</a:t>
                      </a:r>
                      <a:endParaRPr sz="1600" dirty="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55576" y="6237312"/>
            <a:ext cx="7272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0" dirty="0" smtClean="0">
                <a:latin typeface="TH SarabunPSK"/>
                <a:cs typeface="TH SarabunPSK"/>
              </a:rPr>
              <a:t>ี่</a:t>
            </a:r>
            <a:r>
              <a:rPr lang="th-TH" b="1" spc="-20" dirty="0" smtClean="0">
                <a:latin typeface="TH SarabunPSK"/>
                <a:cs typeface="TH SarabunPSK"/>
              </a:rPr>
              <a:t>ม</a:t>
            </a:r>
            <a:r>
              <a:rPr lang="th-TH" b="1" spc="5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  <a:hlinkClick r:id="rId2"/>
              </a:rPr>
              <a:t>:</a:t>
            </a:r>
            <a:r>
              <a:rPr lang="en-US" spc="-5" dirty="0" smtClean="0">
                <a:latin typeface="TH SarabunPSK"/>
                <a:cs typeface="TH SarabunPSK"/>
                <a:hlinkClick r:id="rId2"/>
              </a:rPr>
              <a:t>htt</a:t>
            </a:r>
            <a:r>
              <a:rPr lang="en-US" spc="-15" dirty="0" smtClean="0">
                <a:latin typeface="TH SarabunPSK"/>
                <a:cs typeface="TH SarabunPSK"/>
                <a:hlinkClick r:id="rId2"/>
              </a:rPr>
              <a:t>p</a:t>
            </a:r>
            <a:r>
              <a:rPr lang="en-US" spc="-5" dirty="0" smtClean="0">
                <a:latin typeface="TH SarabunPSK"/>
                <a:cs typeface="TH SarabunPSK"/>
                <a:hlinkClick r:id="rId2"/>
              </a:rPr>
              <a:t>://</a:t>
            </a:r>
            <a:r>
              <a:rPr lang="en-US" spc="-15" dirty="0" smtClean="0">
                <a:latin typeface="TH SarabunPSK"/>
                <a:cs typeface="TH SarabunPSK"/>
                <a:hlinkClick r:id="rId2"/>
              </a:rPr>
              <a:t>d</a:t>
            </a:r>
            <a:r>
              <a:rPr lang="en-US" spc="-10" dirty="0" smtClean="0">
                <a:latin typeface="TH SarabunPSK"/>
                <a:cs typeface="TH SarabunPSK"/>
                <a:hlinkClick r:id="rId2"/>
              </a:rPr>
              <a:t>igi</a:t>
            </a:r>
            <a:r>
              <a:rPr lang="en-US" spc="-5" dirty="0" smtClean="0">
                <a:latin typeface="TH SarabunPSK"/>
                <a:cs typeface="TH SarabunPSK"/>
                <a:hlinkClick r:id="rId2"/>
              </a:rPr>
              <a:t>tal.n</a:t>
            </a:r>
            <a:r>
              <a:rPr lang="en-US" spc="-15" dirty="0" smtClean="0">
                <a:latin typeface="TH SarabunPSK"/>
                <a:cs typeface="TH SarabunPSK"/>
                <a:hlinkClick r:id="rId2"/>
              </a:rPr>
              <a:t>b</a:t>
            </a:r>
            <a:r>
              <a:rPr lang="en-US" spc="-5" dirty="0" smtClean="0">
                <a:latin typeface="TH SarabunPSK"/>
                <a:cs typeface="TH SarabunPSK"/>
                <a:hlinkClick r:id="rId2"/>
              </a:rPr>
              <a:t>t</a:t>
            </a:r>
            <a:r>
              <a:rPr lang="en-US" spc="-15" dirty="0" smtClean="0">
                <a:latin typeface="TH SarabunPSK"/>
                <a:cs typeface="TH SarabunPSK"/>
                <a:hlinkClick r:id="rId2"/>
              </a:rPr>
              <a:t>c</a:t>
            </a:r>
            <a:r>
              <a:rPr lang="en-US" spc="-5" dirty="0" smtClean="0">
                <a:latin typeface="TH SarabunPSK"/>
                <a:cs typeface="TH SarabunPSK"/>
                <a:hlinkClick r:id="rId2"/>
              </a:rPr>
              <a:t>.</a:t>
            </a:r>
            <a:r>
              <a:rPr lang="en-US" spc="-10" dirty="0" smtClean="0">
                <a:latin typeface="TH SarabunPSK"/>
                <a:cs typeface="TH SarabunPSK"/>
                <a:hlinkClick r:id="rId2"/>
              </a:rPr>
              <a:t>go</a:t>
            </a:r>
            <a:r>
              <a:rPr lang="en-US" spc="-15" dirty="0" smtClean="0">
                <a:latin typeface="TH SarabunPSK"/>
                <a:cs typeface="TH SarabunPSK"/>
                <a:hlinkClick r:id="rId2"/>
              </a:rPr>
              <a:t>.</a:t>
            </a:r>
            <a:r>
              <a:rPr lang="en-US" spc="-5" dirty="0" smtClean="0">
                <a:latin typeface="TH SarabunPSK"/>
                <a:cs typeface="TH SarabunPSK"/>
                <a:hlinkClick r:id="rId2"/>
              </a:rPr>
              <a:t>th/art</a:t>
            </a:r>
            <a:r>
              <a:rPr lang="en-US" spc="-10" dirty="0" smtClean="0">
                <a:latin typeface="TH SarabunPSK"/>
                <a:cs typeface="TH SarabunPSK"/>
                <a:hlinkClick r:id="rId2"/>
              </a:rPr>
              <a:t>i</a:t>
            </a:r>
            <a:r>
              <a:rPr lang="en-US" spc="-15" dirty="0" smtClean="0">
                <a:latin typeface="TH SarabunPSK"/>
                <a:cs typeface="TH SarabunPSK"/>
                <a:hlinkClick r:id="rId2"/>
              </a:rPr>
              <a:t>c</a:t>
            </a:r>
            <a:r>
              <a:rPr lang="en-US" spc="-5" dirty="0" smtClean="0">
                <a:latin typeface="TH SarabunPSK"/>
                <a:cs typeface="TH SarabunPSK"/>
                <a:hlinkClick r:id="rId2"/>
              </a:rPr>
              <a:t>le_</a:t>
            </a:r>
            <a:r>
              <a:rPr lang="en-US" spc="-15" dirty="0" smtClean="0">
                <a:latin typeface="TH SarabunPSK"/>
                <a:cs typeface="TH SarabunPSK"/>
                <a:hlinkClick r:id="rId2"/>
              </a:rPr>
              <a:t>d</a:t>
            </a:r>
            <a:r>
              <a:rPr lang="en-US" spc="-5" dirty="0" smtClean="0">
                <a:latin typeface="TH SarabunPSK"/>
                <a:cs typeface="TH SarabunPSK"/>
                <a:hlinkClick r:id="rId2"/>
              </a:rPr>
              <a:t>eta</a:t>
            </a:r>
            <a:r>
              <a:rPr lang="en-US" spc="-10" dirty="0" smtClean="0">
                <a:latin typeface="TH SarabunPSK"/>
                <a:cs typeface="TH SarabunPSK"/>
                <a:hlinkClick r:id="rId2"/>
              </a:rPr>
              <a:t>i</a:t>
            </a:r>
            <a:r>
              <a:rPr lang="en-US" spc="-15" dirty="0" smtClean="0">
                <a:latin typeface="TH SarabunPSK"/>
                <a:cs typeface="TH SarabunPSK"/>
                <a:hlinkClick r:id="rId2"/>
              </a:rPr>
              <a:t>l</a:t>
            </a:r>
            <a:r>
              <a:rPr lang="en-US" spc="-5" dirty="0" smtClean="0">
                <a:latin typeface="TH SarabunPSK"/>
                <a:cs typeface="TH SarabunPSK"/>
                <a:hlinkClick r:id="rId2"/>
              </a:rPr>
              <a:t>.</a:t>
            </a:r>
            <a:r>
              <a:rPr lang="en-US" spc="-15" dirty="0" smtClean="0">
                <a:latin typeface="TH SarabunPSK"/>
                <a:cs typeface="TH SarabunPSK"/>
                <a:hlinkClick r:id="rId2"/>
              </a:rPr>
              <a:t>p</a:t>
            </a:r>
            <a:r>
              <a:rPr lang="en-US" spc="-10" dirty="0" smtClean="0">
                <a:latin typeface="TH SarabunPSK"/>
                <a:cs typeface="TH SarabunPSK"/>
                <a:hlinkClick r:id="rId2"/>
              </a:rPr>
              <a:t>h</a:t>
            </a:r>
            <a:r>
              <a:rPr lang="en-US" spc="-15" dirty="0" smtClean="0">
                <a:latin typeface="TH SarabunPSK"/>
                <a:cs typeface="TH SarabunPSK"/>
                <a:hlinkClick r:id="rId2"/>
              </a:rPr>
              <a:t>p</a:t>
            </a:r>
            <a:r>
              <a:rPr lang="en-US" spc="-5" dirty="0" smtClean="0">
                <a:latin typeface="TH SarabunPSK"/>
                <a:cs typeface="TH SarabunPSK"/>
                <a:hlinkClick r:id="rId2"/>
              </a:rPr>
              <a:t>?art</a:t>
            </a:r>
            <a:r>
              <a:rPr lang="en-US" spc="-10" dirty="0" smtClean="0">
                <a:latin typeface="TH SarabunPSK"/>
                <a:cs typeface="TH SarabunPSK"/>
                <a:hlinkClick r:id="rId2"/>
              </a:rPr>
              <a:t>i</a:t>
            </a:r>
            <a:r>
              <a:rPr lang="en-US" spc="-15" dirty="0" smtClean="0">
                <a:latin typeface="TH SarabunPSK"/>
                <a:cs typeface="TH SarabunPSK"/>
                <a:hlinkClick r:id="rId2"/>
              </a:rPr>
              <a:t>c</a:t>
            </a:r>
            <a:r>
              <a:rPr lang="en-US" spc="-10" dirty="0" smtClean="0">
                <a:latin typeface="TH SarabunPSK"/>
                <a:cs typeface="TH SarabunPSK"/>
                <a:hlinkClick r:id="rId2"/>
              </a:rPr>
              <a:t>le=</a:t>
            </a:r>
            <a:r>
              <a:rPr lang="en-US" spc="-15" dirty="0" smtClean="0">
                <a:latin typeface="TH SarabunPSK"/>
                <a:cs typeface="TH SarabunPSK"/>
                <a:hlinkClick r:id="rId2"/>
              </a:rPr>
              <a:t>14</a:t>
            </a:r>
            <a:r>
              <a:rPr lang="en-US" spc="-10" dirty="0" smtClean="0">
                <a:latin typeface="TH SarabunPSK"/>
                <a:cs typeface="TH SarabunPSK"/>
                <a:hlinkClick r:id="rId2"/>
              </a:rPr>
              <a:t>3</a:t>
            </a:r>
            <a:endParaRPr lang="en-US" dirty="0">
              <a:latin typeface="TH SarabunPSK"/>
              <a:cs typeface="TH SarabunPSK"/>
            </a:endParaRPr>
          </a:p>
        </p:txBody>
      </p:sp>
    </p:spTree>
    <p:extLst>
      <p:ext uri="{BB962C8B-B14F-4D97-AF65-F5344CB8AC3E}">
        <p14:creationId xmlns:p14="http://schemas.microsoft.com/office/powerpoint/2010/main" val="29469164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2700" marR="18415" indent="0" algn="thaiDist">
              <a:lnSpc>
                <a:spcPct val="108100"/>
              </a:lnSpc>
              <a:buNone/>
            </a:pP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เผลี่ยน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15" dirty="0" smtClean="0">
                <a:latin typeface="TH SarabunPSK"/>
                <a:cs typeface="TH SarabunPSK"/>
              </a:rPr>
              <a:t>า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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บ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็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-635" dirty="0" smtClean="0">
                <a:latin typeface="TH SarabunPSK"/>
                <a:cs typeface="TH SarabunPSK"/>
              </a:rPr>
              <a:t>ัล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ีว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ภ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-20" dirty="0" smtClean="0">
                <a:latin typeface="TH SarabunPSK"/>
                <a:cs typeface="TH SarabunPSK"/>
              </a:rPr>
              <a:t>พื้นดิ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15" dirty="0" smtClean="0">
                <a:latin typeface="TH SarabunPSK"/>
                <a:cs typeface="TH SarabunPSK"/>
              </a:rPr>
              <a:t>งผ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15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10" dirty="0" smtClean="0">
                <a:latin typeface="TH SarabunPSK"/>
                <a:cs typeface="TH SarabunPSK"/>
              </a:rPr>
              <a:t>กา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15" dirty="0" smtClean="0">
                <a:latin typeface="TH SarabunPSK"/>
                <a:cs typeface="TH SarabunPSK"/>
              </a:rPr>
              <a:t>ัญ</a:t>
            </a:r>
            <a:r>
              <a:rPr lang="th-TH" spc="0" dirty="0" smtClean="0">
                <a:latin typeface="TH SarabunPSK"/>
                <a:cs typeface="TH SarabunPSK"/>
              </a:rPr>
              <a:t>ญ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ณ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ัศ</a:t>
            </a:r>
            <a:r>
              <a:rPr lang="th-TH" spc="-5" dirty="0" smtClean="0">
                <a:latin typeface="TH SarabunPSK"/>
                <a:cs typeface="TH SarabunPSK"/>
              </a:rPr>
              <a:t>น์ตอ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5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-5" dirty="0" smtClean="0">
                <a:latin typeface="TH SarabunPSK"/>
                <a:cs typeface="TH SarabunPSK"/>
              </a:rPr>
              <a:t>รั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10" dirty="0" smtClean="0">
                <a:latin typeface="TH SarabunPSK"/>
                <a:cs typeface="TH SarabunPSK"/>
              </a:rPr>
              <a:t>ญ</a:t>
            </a:r>
            <a:r>
              <a:rPr lang="th-TH" spc="0" dirty="0" smtClean="0">
                <a:latin typeface="TH SarabunPSK"/>
                <a:cs typeface="TH SarabunPSK"/>
              </a:rPr>
              <a:t>ญ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ณที่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5" dirty="0" smtClean="0">
                <a:latin typeface="TH SarabunPSK"/>
                <a:cs typeface="TH SarabunPSK"/>
              </a:rPr>
              <a:t>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อ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รั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10" dirty="0" smtClean="0">
                <a:latin typeface="TH SarabunPSK"/>
                <a:cs typeface="TH SarabunPSK"/>
              </a:rPr>
              <a:t>ญ</a:t>
            </a:r>
            <a:r>
              <a:rPr lang="th-TH" spc="0" dirty="0" smtClean="0">
                <a:latin typeface="TH SarabunPSK"/>
                <a:cs typeface="TH SarabunPSK"/>
              </a:rPr>
              <a:t>ญ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ณดิ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ัล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(</a:t>
            </a:r>
            <a:r>
              <a:rPr lang="en-US" spc="0" dirty="0" smtClean="0">
                <a:latin typeface="TH SarabunPSK"/>
                <a:cs typeface="TH SarabunPSK"/>
              </a:rPr>
              <a:t>s</a:t>
            </a:r>
            <a:r>
              <a:rPr lang="en-US" spc="-5" dirty="0" smtClean="0">
                <a:latin typeface="TH SarabunPSK"/>
                <a:cs typeface="TH SarabunPSK"/>
              </a:rPr>
              <a:t>et  </a:t>
            </a:r>
            <a:r>
              <a:rPr lang="en-US" spc="-170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top </a:t>
            </a:r>
            <a:r>
              <a:rPr lang="en-US" spc="165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b</a:t>
            </a:r>
            <a:r>
              <a:rPr lang="en-US" spc="-10" dirty="0" smtClean="0">
                <a:latin typeface="TH SarabunPSK"/>
                <a:cs typeface="TH SarabunPSK"/>
              </a:rPr>
              <a:t>ox</a:t>
            </a:r>
            <a:r>
              <a:rPr lang="en-US" spc="-5" dirty="0" smtClean="0">
                <a:latin typeface="TH SarabunPSK"/>
                <a:cs typeface="TH SarabunPSK"/>
              </a:rPr>
              <a:t>)</a:t>
            </a:r>
            <a:r>
              <a:rPr lang="en-US" spc="3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ร่</a:t>
            </a:r>
            <a:r>
              <a:rPr lang="th-TH" spc="-640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ื </a:t>
            </a:r>
            <a:r>
              <a:rPr lang="th-TH" spc="-60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10" dirty="0" smtClean="0">
                <a:latin typeface="TH SarabunPSK"/>
                <a:cs typeface="TH SarabunPSK"/>
              </a:rPr>
              <a:t>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่</a:t>
            </a:r>
            <a:r>
              <a:rPr lang="th-TH" spc="5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10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5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ัล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5" dirty="0" smtClean="0">
                <a:latin typeface="TH SarabunPSK"/>
                <a:cs typeface="TH SarabunPSK"/>
              </a:rPr>
              <a:t>ู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ร</a:t>
            </a:r>
            <a:r>
              <a:rPr lang="th-TH" spc="60" dirty="0" smtClean="0">
                <a:latin typeface="TH SarabunPSK"/>
                <a:cs typeface="TH SarabunPSK"/>
              </a:rPr>
              <a:t> </a:t>
            </a:r>
            <a:r>
              <a:rPr lang="th-TH" spc="25" dirty="0" smtClean="0">
                <a:latin typeface="TH SarabunPSK"/>
                <a:cs typeface="TH SarabunPSK"/>
              </a:rPr>
              <a:t>(</a:t>
            </a:r>
            <a:r>
              <a:rPr lang="en-US" spc="-10" dirty="0" err="1" smtClean="0">
                <a:latin typeface="TH SarabunPSK"/>
                <a:cs typeface="TH SarabunPSK"/>
              </a:rPr>
              <a:t>iDTV</a:t>
            </a:r>
            <a:r>
              <a:rPr lang="en-US" spc="25" dirty="0" smtClean="0">
                <a:latin typeface="TH SarabunPSK"/>
                <a:cs typeface="TH SarabunPSK"/>
              </a:rPr>
              <a:t>)</a:t>
            </a:r>
            <a:r>
              <a:rPr lang="th-TH" spc="35" dirty="0" smtClean="0">
                <a:latin typeface="TH SarabunPSK"/>
                <a:cs typeface="TH SarabunPSK"/>
              </a:rPr>
              <a:t>โ</a:t>
            </a:r>
            <a:r>
              <a:rPr lang="th-TH" spc="10" dirty="0" smtClean="0">
                <a:latin typeface="TH SarabunPSK"/>
                <a:cs typeface="TH SarabunPSK"/>
              </a:rPr>
              <a:t>ด</a:t>
            </a:r>
            <a:r>
              <a:rPr lang="th-TH" spc="25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ผู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0" dirty="0" smtClean="0">
                <a:latin typeface="TH SarabunPSK"/>
                <a:cs typeface="TH SarabunPSK"/>
              </a:rPr>
              <a:t>ื</a:t>
            </a:r>
            <a:r>
              <a:rPr lang="th-TH" spc="20" dirty="0" smtClean="0">
                <a:latin typeface="TH SarabunPSK"/>
                <a:cs typeface="TH SarabunPSK"/>
              </a:rPr>
              <a:t>้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25" dirty="0" smtClean="0">
                <a:latin typeface="TH SarabunPSK"/>
                <a:cs typeface="TH SarabunPSK"/>
              </a:rPr>
              <a:t>าจ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5" dirty="0" smtClean="0">
                <a:latin typeface="TH SarabunPSK"/>
                <a:cs typeface="TH SarabunPSK"/>
              </a:rPr>
              <a:t>ั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ต</a:t>
            </a:r>
            <a:r>
              <a:rPr lang="th-TH" spc="25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35" dirty="0" smtClean="0">
                <a:latin typeface="TH SarabunPSK"/>
                <a:cs typeface="TH SarabunPSK"/>
              </a:rPr>
              <a:t></a:t>
            </a:r>
            <a:r>
              <a:rPr lang="th-TH" spc="25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ติ</a:t>
            </a:r>
            <a:r>
              <a:rPr lang="th-TH" spc="35" dirty="0" smtClean="0">
                <a:latin typeface="TH SarabunPSK"/>
                <a:cs typeface="TH SarabunPSK"/>
              </a:rPr>
              <a:t>๊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20" dirty="0" smtClean="0">
                <a:latin typeface="TH SarabunPSK"/>
                <a:cs typeface="TH SarabunPSK"/>
              </a:rPr>
              <a:t>กอ</a:t>
            </a:r>
            <a:r>
              <a:rPr lang="th-TH" spc="-5" dirty="0" smtClean="0">
                <a:latin typeface="TH SarabunPSK"/>
                <a:cs typeface="TH SarabunPSK"/>
              </a:rPr>
              <a:t>ร</a:t>
            </a:r>
            <a:r>
              <a:rPr lang="th-TH" spc="45" dirty="0" smtClean="0">
                <a:latin typeface="TH SarabunPSK"/>
                <a:cs typeface="TH SarabunPSK"/>
              </a:rPr>
              <a:t> 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30" dirty="0" smtClean="0">
                <a:latin typeface="TH SarabunPSK"/>
                <a:cs typeface="TH SarabunPSK"/>
              </a:rPr>
              <a:t>ส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30" dirty="0" smtClean="0">
                <a:latin typeface="TH SarabunPSK"/>
                <a:cs typeface="TH SarabunPSK"/>
              </a:rPr>
              <a:t>ช</a:t>
            </a:r>
            <a:r>
              <a:rPr lang="th-TH" spc="-5" dirty="0" smtClean="0">
                <a:latin typeface="TH SarabunPSK"/>
                <a:cs typeface="TH SarabunPSK"/>
              </a:rPr>
              <a:t>.</a:t>
            </a:r>
            <a:r>
              <a:rPr lang="th-TH" spc="75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3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0" dirty="0" smtClean="0">
                <a:latin typeface="TH SarabunPSK"/>
                <a:cs typeface="TH SarabunPSK"/>
              </a:rPr>
              <a:t>ญ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ักษ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0" dirty="0" smtClean="0">
                <a:latin typeface="TH SarabunPSK"/>
                <a:cs typeface="TH SarabunPSK"/>
              </a:rPr>
              <a:t></a:t>
            </a:r>
            <a:r>
              <a:rPr lang="th-TH" spc="45" dirty="0" smtClean="0">
                <a:latin typeface="TH SarabunPSK"/>
                <a:cs typeface="TH SarabunPSK"/>
              </a:rPr>
              <a:t> </a:t>
            </a:r>
            <a:r>
              <a:rPr lang="th-TH" spc="20" dirty="0" smtClean="0">
                <a:latin typeface="TH SarabunPSK"/>
                <a:cs typeface="TH SarabunPSK"/>
              </a:rPr>
              <a:t>“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35" dirty="0" smtClean="0">
                <a:latin typeface="TH SarabunPSK"/>
                <a:cs typeface="TH SarabunPSK"/>
              </a:rPr>
              <a:t>ู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4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25" dirty="0" smtClean="0">
                <a:latin typeface="TH SarabunPSK"/>
                <a:cs typeface="TH SarabunPSK"/>
              </a:rPr>
              <a:t>ต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25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ี</a:t>
            </a:r>
            <a:r>
              <a:rPr lang="th-TH" spc="-10" dirty="0" smtClean="0">
                <a:latin typeface="TH SarabunPSK"/>
                <a:cs typeface="TH SarabunPSK"/>
              </a:rPr>
              <a:t>”</a:t>
            </a:r>
            <a:r>
              <a:rPr lang="th-TH" spc="55" dirty="0" smtClean="0">
                <a:latin typeface="TH SarabunPSK"/>
                <a:cs typeface="TH SarabunPSK"/>
              </a:rPr>
              <a:t> ที่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35" dirty="0" smtClean="0">
                <a:latin typeface="TH SarabunPSK"/>
                <a:cs typeface="TH SarabunPSK"/>
              </a:rPr>
              <a:t>ิ</a:t>
            </a:r>
            <a:r>
              <a:rPr lang="th-TH" spc="10" dirty="0" smtClean="0">
                <a:latin typeface="TH SarabunPSK"/>
                <a:cs typeface="TH SarabunPSK"/>
              </a:rPr>
              <a:t>ด</a:t>
            </a:r>
            <a:r>
              <a:rPr lang="th-TH" spc="25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35" dirty="0" smtClean="0">
                <a:latin typeface="TH SarabunPSK"/>
                <a:cs typeface="TH SarabunPSK"/>
              </a:rPr>
              <a:t>้กับ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ุป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-5" dirty="0" smtClean="0">
                <a:latin typeface="TH SarabunPSK"/>
                <a:cs typeface="TH SarabunPSK"/>
              </a:rPr>
              <a:t>เ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รื่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รับ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ั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น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ารเปลี่ยนเ</a:t>
            </a:r>
            <a:r>
              <a:rPr lang="th-TH" spc="-15" dirty="0" smtClean="0">
                <a:latin typeface="TH SarabunPSK"/>
                <a:cs typeface="TH SarabunPSK"/>
              </a:rPr>
              <a:t>ทค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ลยี              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20" dirty="0" smtClean="0">
                <a:latin typeface="TH SarabunPSK"/>
                <a:cs typeface="TH SarabunPSK"/>
              </a:rPr>
              <a:t>ออ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ั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นดั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ลาว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ํา</a:t>
            </a: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หธุร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ิจ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ลุ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ผูผลิต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ุปก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ครื่อ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รั</a:t>
            </a:r>
            <a:r>
              <a:rPr lang="th-TH" spc="0" dirty="0" smtClean="0">
                <a:latin typeface="TH SarabunPSK"/>
                <a:cs typeface="TH SarabunPSK"/>
              </a:rPr>
              <a:t>บแ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 เ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รื่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ส</a:t>
            </a:r>
            <a:r>
              <a:rPr lang="th-TH" spc="-10" dirty="0" smtClean="0">
                <a:latin typeface="TH SarabunPSK"/>
                <a:cs typeface="TH SarabunPSK"/>
              </a:rPr>
              <a:t>งสัญญา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-5" dirty="0" smtClean="0">
                <a:latin typeface="TH SarabunPSK"/>
                <a:cs typeface="TH SarabunPSK"/>
              </a:rPr>
              <a:t>ดิจิ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ยายตัว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ใน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ลับ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ันผูผลิ</a:t>
            </a:r>
            <a:r>
              <a:rPr lang="th-TH" spc="0" dirty="0" smtClean="0">
                <a:latin typeface="TH SarabunPSK"/>
                <a:cs typeface="TH SarabunPSK"/>
              </a:rPr>
              <a:t>ต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ทค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ี                 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0" dirty="0" smtClean="0">
                <a:latin typeface="TH SarabunPSK"/>
                <a:cs typeface="TH SarabunPSK"/>
              </a:rPr>
              <a:t>ในร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บบแ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นา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็อก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อ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10" dirty="0" smtClean="0">
                <a:latin typeface="TH SarabunPSK"/>
                <a:cs typeface="TH SarabunPSK"/>
              </a:rPr>
              <a:t>ๆ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ป </a:t>
            </a:r>
            <a:r>
              <a:rPr lang="th-TH" spc="-5" dirty="0" smtClean="0">
                <a:latin typeface="TH SarabunPSK"/>
                <a:cs typeface="TH SarabunPSK"/>
              </a:rPr>
              <a:t>หรื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จําเปนต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เปลี่ยนธุร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ิจ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งตน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ปสูร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บบดิจิ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ัล</a:t>
            </a:r>
            <a:r>
              <a:rPr lang="th-TH" spc="-15" dirty="0" smtClean="0">
                <a:latin typeface="TH SarabunPSK"/>
                <a:cs typeface="TH SarabunPSK"/>
              </a:rPr>
              <a:t>แท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042891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2700" marR="12700" indent="0" algn="thaiDist">
              <a:lnSpc>
                <a:spcPct val="120000"/>
              </a:lnSpc>
              <a:spcBef>
                <a:spcPts val="10"/>
              </a:spcBef>
              <a:buNone/>
            </a:pPr>
            <a:r>
              <a:rPr lang="th-TH" sz="5900" spc="0" dirty="0" smtClean="0">
                <a:latin typeface="TH SarabunPSK"/>
                <a:cs typeface="TH SarabunPSK"/>
              </a:rPr>
              <a:t>น</a:t>
            </a:r>
            <a:r>
              <a:rPr lang="th-TH" sz="5900" spc="-5" dirty="0" smtClean="0">
                <a:latin typeface="TH SarabunPSK"/>
                <a:cs typeface="TH SarabunPSK"/>
              </a:rPr>
              <a:t>อก</a:t>
            </a:r>
            <a:r>
              <a:rPr lang="th-TH" sz="5900" spc="0" dirty="0" smtClean="0">
                <a:latin typeface="TH SarabunPSK"/>
                <a:cs typeface="TH SarabunPSK"/>
              </a:rPr>
              <a:t>จา</a:t>
            </a:r>
            <a:r>
              <a:rPr lang="th-TH" sz="5900" spc="10" dirty="0" smtClean="0">
                <a:latin typeface="TH SarabunPSK"/>
                <a:cs typeface="TH SarabunPSK"/>
              </a:rPr>
              <a:t>ก</a:t>
            </a:r>
            <a:r>
              <a:rPr lang="th-TH" sz="5900" spc="-5" dirty="0" smtClean="0">
                <a:latin typeface="TH SarabunPSK"/>
                <a:cs typeface="TH SarabunPSK"/>
              </a:rPr>
              <a:t>ค</a:t>
            </a:r>
            <a:r>
              <a:rPr lang="th-TH" sz="5900" spc="5" dirty="0" smtClean="0">
                <a:latin typeface="TH SarabunPSK"/>
                <a:cs typeface="TH SarabunPSK"/>
              </a:rPr>
              <a:t>ว</a:t>
            </a:r>
            <a:r>
              <a:rPr lang="th-TH" sz="5900" spc="0" dirty="0" smtClean="0">
                <a:latin typeface="TH SarabunPSK"/>
                <a:cs typeface="TH SarabunPSK"/>
              </a:rPr>
              <a:t>า</a:t>
            </a:r>
            <a:r>
              <a:rPr lang="th-TH" sz="5900" spc="-5" dirty="0" smtClean="0">
                <a:latin typeface="TH SarabunPSK"/>
                <a:cs typeface="TH SarabunPSK"/>
              </a:rPr>
              <a:t>ม</a:t>
            </a:r>
            <a:r>
              <a:rPr lang="th-TH" sz="5900" spc="15" dirty="0" smtClean="0">
                <a:latin typeface="TH SarabunPSK"/>
                <a:cs typeface="TH SarabunPSK"/>
              </a:rPr>
              <a:t>เ</a:t>
            </a:r>
            <a:r>
              <a:rPr lang="th-TH" sz="5900" spc="0" dirty="0" smtClean="0">
                <a:latin typeface="TH SarabunPSK"/>
                <a:cs typeface="TH SarabunPSK"/>
              </a:rPr>
              <a:t>ป</a:t>
            </a:r>
            <a:r>
              <a:rPr lang="th-TH" sz="5900" spc="-10" dirty="0" smtClean="0">
                <a:latin typeface="TH SarabunPSK"/>
                <a:cs typeface="TH SarabunPSK"/>
              </a:rPr>
              <a:t>ล</a:t>
            </a:r>
            <a:r>
              <a:rPr lang="th-TH" sz="5900" spc="-5" dirty="0" smtClean="0">
                <a:latin typeface="TH SarabunPSK"/>
                <a:cs typeface="TH SarabunPSK"/>
              </a:rPr>
              <a:t>ี่ยน</a:t>
            </a:r>
            <a:r>
              <a:rPr lang="th-TH" sz="5900" spc="10" dirty="0" smtClean="0">
                <a:latin typeface="TH SarabunPSK"/>
                <a:cs typeface="TH SarabunPSK"/>
              </a:rPr>
              <a:t>แ</a:t>
            </a:r>
            <a:r>
              <a:rPr lang="th-TH" sz="5900" spc="0" dirty="0" smtClean="0">
                <a:latin typeface="TH SarabunPSK"/>
                <a:cs typeface="TH SarabunPSK"/>
              </a:rPr>
              <a:t>ป</a:t>
            </a:r>
            <a:r>
              <a:rPr lang="th-TH" sz="5900" spc="5" dirty="0" smtClean="0">
                <a:latin typeface="TH SarabunPSK"/>
                <a:cs typeface="TH SarabunPSK"/>
              </a:rPr>
              <a:t>ลง</a:t>
            </a:r>
            <a:r>
              <a:rPr lang="th-TH" sz="5900" spc="-10" dirty="0" smtClean="0">
                <a:latin typeface="TH SarabunPSK"/>
                <a:cs typeface="TH SarabunPSK"/>
              </a:rPr>
              <a:t>ด</a:t>
            </a:r>
            <a:r>
              <a:rPr lang="th-TH" sz="5900" spc="-5" dirty="0" smtClean="0">
                <a:latin typeface="TH SarabunPSK"/>
                <a:cs typeface="TH SarabunPSK"/>
              </a:rPr>
              <a:t></a:t>
            </a:r>
            <a:r>
              <a:rPr lang="th-TH" sz="5900" spc="10" dirty="0" smtClean="0">
                <a:latin typeface="TH SarabunPSK"/>
                <a:cs typeface="TH SarabunPSK"/>
              </a:rPr>
              <a:t>า</a:t>
            </a:r>
            <a:r>
              <a:rPr lang="th-TH" sz="5900" spc="0" dirty="0" smtClean="0">
                <a:latin typeface="TH SarabunPSK"/>
                <a:cs typeface="TH SarabunPSK"/>
              </a:rPr>
              <a:t>น</a:t>
            </a:r>
            <a:r>
              <a:rPr lang="th-TH" sz="5900" spc="5" dirty="0" smtClean="0">
                <a:latin typeface="TH SarabunPSK"/>
                <a:cs typeface="TH SarabunPSK"/>
              </a:rPr>
              <a:t>เ</a:t>
            </a:r>
            <a:r>
              <a:rPr lang="th-TH" sz="5900" spc="-5" dirty="0" smtClean="0">
                <a:latin typeface="TH SarabunPSK"/>
                <a:cs typeface="TH SarabunPSK"/>
              </a:rPr>
              <a:t>ทค</a:t>
            </a:r>
            <a:r>
              <a:rPr lang="th-TH" sz="5900" spc="10" dirty="0" smtClean="0">
                <a:latin typeface="TH SarabunPSK"/>
                <a:cs typeface="TH SarabunPSK"/>
              </a:rPr>
              <a:t>โ</a:t>
            </a:r>
            <a:r>
              <a:rPr lang="th-TH" sz="5900" spc="15" dirty="0" smtClean="0">
                <a:latin typeface="TH SarabunPSK"/>
                <a:cs typeface="TH SarabunPSK"/>
              </a:rPr>
              <a:t>น</a:t>
            </a:r>
            <a:r>
              <a:rPr lang="th-TH" sz="5900" spc="10" dirty="0" smtClean="0">
                <a:latin typeface="TH SarabunPSK"/>
                <a:cs typeface="TH SarabunPSK"/>
              </a:rPr>
              <a:t>โ</a:t>
            </a:r>
            <a:r>
              <a:rPr lang="th-TH" sz="5900" spc="5" dirty="0" smtClean="0">
                <a:latin typeface="TH SarabunPSK"/>
                <a:cs typeface="TH SarabunPSK"/>
              </a:rPr>
              <a:t>ล</a:t>
            </a:r>
            <a:r>
              <a:rPr lang="th-TH" sz="5900" spc="-10" dirty="0" smtClean="0">
                <a:latin typeface="TH SarabunPSK"/>
                <a:cs typeface="TH SarabunPSK"/>
              </a:rPr>
              <a:t>ย</a:t>
            </a:r>
            <a:r>
              <a:rPr lang="th-TH" sz="5900" spc="-5" dirty="0" smtClean="0">
                <a:latin typeface="TH SarabunPSK"/>
                <a:cs typeface="TH SarabunPSK"/>
              </a:rPr>
              <a:t>ี</a:t>
            </a:r>
            <a:r>
              <a:rPr lang="th-TH" sz="5900" spc="0" dirty="0" smtClean="0">
                <a:latin typeface="TH SarabunPSK"/>
                <a:cs typeface="TH SarabunPSK"/>
              </a:rPr>
              <a:t>แ</a:t>
            </a:r>
            <a:r>
              <a:rPr lang="th-TH" sz="5900" spc="-10" dirty="0" smtClean="0">
                <a:latin typeface="TH SarabunPSK"/>
                <a:cs typeface="TH SarabunPSK"/>
              </a:rPr>
              <a:t>ล</a:t>
            </a:r>
            <a:r>
              <a:rPr lang="th-TH" sz="5900" spc="5" dirty="0" smtClean="0">
                <a:latin typeface="TH SarabunPSK"/>
                <a:cs typeface="TH SarabunPSK"/>
              </a:rPr>
              <a:t></a:t>
            </a:r>
            <a:r>
              <a:rPr lang="th-TH" sz="5900" spc="-10" dirty="0" smtClean="0">
                <a:latin typeface="TH SarabunPSK"/>
                <a:cs typeface="TH SarabunPSK"/>
              </a:rPr>
              <a:t>ว</a:t>
            </a:r>
            <a:r>
              <a:rPr lang="th-TH" sz="5900" spc="30" dirty="0" smtClean="0">
                <a:latin typeface="TH SarabunPSK"/>
                <a:cs typeface="TH SarabunPSK"/>
              </a:rPr>
              <a:t> </a:t>
            </a:r>
            <a:r>
              <a:rPr lang="th-TH" sz="5900" spc="5" dirty="0" smtClean="0">
                <a:latin typeface="TH SarabunPSK"/>
                <a:cs typeface="TH SarabunPSK"/>
              </a:rPr>
              <a:t>ส</a:t>
            </a:r>
            <a:r>
              <a:rPr lang="th-TH" sz="5900" spc="-5" dirty="0" smtClean="0">
                <a:latin typeface="TH SarabunPSK"/>
                <a:cs typeface="TH SarabunPSK"/>
              </a:rPr>
              <a:t>ถ</a:t>
            </a:r>
            <a:r>
              <a:rPr lang="th-TH" sz="5900" spc="10" dirty="0" smtClean="0">
                <a:latin typeface="TH SarabunPSK"/>
                <a:cs typeface="TH SarabunPSK"/>
              </a:rPr>
              <a:t>า</a:t>
            </a:r>
            <a:r>
              <a:rPr lang="th-TH" sz="5900" spc="-10" dirty="0" smtClean="0">
                <a:latin typeface="TH SarabunPSK"/>
                <a:cs typeface="TH SarabunPSK"/>
              </a:rPr>
              <a:t>น</a:t>
            </a:r>
            <a:r>
              <a:rPr lang="th-TH" sz="5900" spc="-5" dirty="0" smtClean="0">
                <a:latin typeface="TH SarabunPSK"/>
                <a:cs typeface="TH SarabunPSK"/>
              </a:rPr>
              <a:t>ี</a:t>
            </a:r>
            <a:r>
              <a:rPr lang="th-TH" sz="5900" spc="10" dirty="0" smtClean="0">
                <a:latin typeface="TH SarabunPSK"/>
                <a:cs typeface="TH SarabunPSK"/>
              </a:rPr>
              <a:t>โ</a:t>
            </a:r>
            <a:r>
              <a:rPr lang="th-TH" sz="5900" spc="-5" dirty="0" smtClean="0">
                <a:latin typeface="TH SarabunPSK"/>
                <a:cs typeface="TH SarabunPSK"/>
              </a:rPr>
              <a:t>ท</a:t>
            </a:r>
            <a:r>
              <a:rPr lang="th-TH" sz="5900" spc="0" dirty="0" smtClean="0">
                <a:latin typeface="TH SarabunPSK"/>
                <a:cs typeface="TH SarabunPSK"/>
              </a:rPr>
              <a:t>ร</a:t>
            </a:r>
            <a:r>
              <a:rPr lang="th-TH" sz="5900" spc="-15" dirty="0" smtClean="0">
                <a:latin typeface="TH SarabunPSK"/>
                <a:cs typeface="TH SarabunPSK"/>
              </a:rPr>
              <a:t>ท</a:t>
            </a:r>
            <a:r>
              <a:rPr lang="th-TH" sz="5900" spc="5" dirty="0" smtClean="0">
                <a:latin typeface="TH SarabunPSK"/>
                <a:cs typeface="TH SarabunPSK"/>
              </a:rPr>
              <a:t>ั</a:t>
            </a:r>
            <a:r>
              <a:rPr lang="th-TH" sz="5900" spc="-5" dirty="0" smtClean="0">
                <a:latin typeface="TH SarabunPSK"/>
                <a:cs typeface="TH SarabunPSK"/>
              </a:rPr>
              <a:t>ศ</a:t>
            </a:r>
            <a:r>
              <a:rPr lang="th-TH" sz="5900" spc="-10" dirty="0" smtClean="0">
                <a:latin typeface="TH SarabunPSK"/>
                <a:cs typeface="TH SarabunPSK"/>
              </a:rPr>
              <a:t>น</a:t>
            </a:r>
            <a:r>
              <a:rPr lang="th-TH" sz="5900" spc="-5" dirty="0" smtClean="0">
                <a:latin typeface="TH SarabunPSK"/>
                <a:cs typeface="TH SarabunPSK"/>
              </a:rPr>
              <a:t></a:t>
            </a:r>
            <a:r>
              <a:rPr lang="th-TH" sz="5900" spc="0" dirty="0" smtClean="0">
                <a:latin typeface="TH SarabunPSK"/>
                <a:cs typeface="TH SarabunPSK"/>
              </a:rPr>
              <a:t>ในร</a:t>
            </a:r>
            <a:r>
              <a:rPr lang="th-TH" sz="5900" spc="5" dirty="0" smtClean="0">
                <a:latin typeface="TH SarabunPSK"/>
                <a:cs typeface="TH SarabunPSK"/>
              </a:rPr>
              <a:t>ะ</a:t>
            </a:r>
            <a:r>
              <a:rPr lang="th-TH" sz="5900" spc="0" dirty="0" smtClean="0">
                <a:latin typeface="TH SarabunPSK"/>
                <a:cs typeface="TH SarabunPSK"/>
              </a:rPr>
              <a:t>แบบแ</a:t>
            </a:r>
            <a:r>
              <a:rPr lang="th-TH" sz="5900" spc="5" dirty="0" smtClean="0">
                <a:latin typeface="TH SarabunPSK"/>
                <a:cs typeface="TH SarabunPSK"/>
              </a:rPr>
              <a:t>อ</a:t>
            </a:r>
            <a:r>
              <a:rPr lang="th-TH" sz="5900" spc="0" dirty="0" smtClean="0">
                <a:latin typeface="TH SarabunPSK"/>
                <a:cs typeface="TH SarabunPSK"/>
              </a:rPr>
              <a:t>นา</a:t>
            </a:r>
            <a:r>
              <a:rPr lang="th-TH" sz="5900" spc="-10" dirty="0" smtClean="0">
                <a:latin typeface="TH SarabunPSK"/>
                <a:cs typeface="TH SarabunPSK"/>
              </a:rPr>
              <a:t>ล</a:t>
            </a:r>
            <a:r>
              <a:rPr lang="th-TH" sz="5900" spc="-5" dirty="0" smtClean="0">
                <a:latin typeface="TH SarabunPSK"/>
                <a:cs typeface="TH SarabunPSK"/>
              </a:rPr>
              <a:t>็อ</a:t>
            </a:r>
            <a:r>
              <a:rPr lang="th-TH" sz="5900" spc="10" dirty="0" smtClean="0">
                <a:latin typeface="TH SarabunPSK"/>
                <a:cs typeface="TH SarabunPSK"/>
              </a:rPr>
              <a:t>ก</a:t>
            </a:r>
            <a:r>
              <a:rPr lang="th-TH" sz="5900" spc="-5" dirty="0" smtClean="0">
                <a:latin typeface="TH SarabunPSK"/>
                <a:cs typeface="TH SarabunPSK"/>
              </a:rPr>
              <a:t>ฟรี</a:t>
            </a:r>
            <a:r>
              <a:rPr lang="th-TH" sz="5900" spc="-15" dirty="0" smtClean="0">
                <a:latin typeface="TH SarabunPSK"/>
                <a:cs typeface="TH SarabunPSK"/>
              </a:rPr>
              <a:t>ท</a:t>
            </a:r>
            <a:r>
              <a:rPr lang="th-TH" sz="5900" spc="-5" dirty="0" smtClean="0">
                <a:latin typeface="TH SarabunPSK"/>
                <a:cs typeface="TH SarabunPSK"/>
              </a:rPr>
              <a:t>ีวี</a:t>
            </a:r>
            <a:r>
              <a:rPr lang="th-TH" sz="5900" spc="15" dirty="0" smtClean="0">
                <a:latin typeface="TH SarabunPSK"/>
                <a:cs typeface="TH SarabunPSK"/>
              </a:rPr>
              <a:t>ภ</a:t>
            </a:r>
            <a:r>
              <a:rPr lang="th-TH" sz="5900" spc="0" dirty="0" smtClean="0">
                <a:latin typeface="TH SarabunPSK"/>
                <a:cs typeface="TH SarabunPSK"/>
              </a:rPr>
              <a:t>า</a:t>
            </a:r>
            <a:r>
              <a:rPr lang="th-TH" sz="5900" spc="-5" dirty="0" smtClean="0">
                <a:latin typeface="TH SarabunPSK"/>
                <a:cs typeface="TH SarabunPSK"/>
              </a:rPr>
              <a:t>ค</a:t>
            </a:r>
            <a:r>
              <a:rPr lang="th-TH" sz="5900" spc="-20" dirty="0" smtClean="0">
                <a:latin typeface="TH SarabunPSK"/>
                <a:cs typeface="TH SarabunPSK"/>
              </a:rPr>
              <a:t>พ</a:t>
            </a:r>
            <a:r>
              <a:rPr lang="th-TH" sz="5900" spc="10" dirty="0" smtClean="0">
                <a:latin typeface="TH SarabunPSK"/>
                <a:cs typeface="TH SarabunPSK"/>
              </a:rPr>
              <a:t>ื้น</a:t>
            </a:r>
            <a:r>
              <a:rPr lang="th-TH" sz="5900" spc="-15" dirty="0" smtClean="0">
                <a:latin typeface="TH SarabunPSK"/>
                <a:cs typeface="TH SarabunPSK"/>
              </a:rPr>
              <a:t>ด</a:t>
            </a:r>
            <a:r>
              <a:rPr lang="th-TH" sz="5900" spc="5" dirty="0" smtClean="0">
                <a:latin typeface="TH SarabunPSK"/>
                <a:cs typeface="TH SarabunPSK"/>
              </a:rPr>
              <a:t>ิ</a:t>
            </a:r>
            <a:r>
              <a:rPr lang="th-TH" sz="5900" spc="-10" dirty="0" smtClean="0">
                <a:latin typeface="TH SarabunPSK"/>
                <a:cs typeface="TH SarabunPSK"/>
              </a:rPr>
              <a:t>น</a:t>
            </a:r>
            <a:r>
              <a:rPr lang="th-TH" sz="5900" spc="-5" dirty="0" smtClean="0">
                <a:latin typeface="TH SarabunPSK"/>
                <a:cs typeface="TH SarabunPSK"/>
              </a:rPr>
              <a:t> </a:t>
            </a:r>
            <a:r>
              <a:rPr lang="th-TH" sz="5900" spc="35" dirty="0" smtClean="0">
                <a:latin typeface="TH SarabunPSK"/>
                <a:cs typeface="TH SarabunPSK"/>
              </a:rPr>
              <a:t>แ</a:t>
            </a:r>
            <a:r>
              <a:rPr lang="th-TH" sz="5900" spc="-10" dirty="0" smtClean="0">
                <a:latin typeface="TH SarabunPSK"/>
                <a:cs typeface="TH SarabunPSK"/>
              </a:rPr>
              <a:t>ต</a:t>
            </a:r>
            <a:r>
              <a:rPr lang="th-TH" sz="5900" spc="60" dirty="0" smtClean="0">
                <a:latin typeface="TH SarabunPSK"/>
                <a:cs typeface="TH SarabunPSK"/>
              </a:rPr>
              <a:t></a:t>
            </a:r>
            <a:r>
              <a:rPr lang="th-TH" sz="5900" spc="40" dirty="0" smtClean="0">
                <a:latin typeface="TH SarabunPSK"/>
                <a:cs typeface="TH SarabunPSK"/>
              </a:rPr>
              <a:t>เ</a:t>
            </a:r>
            <a:r>
              <a:rPr lang="th-TH" sz="5900" spc="-10" dirty="0" smtClean="0">
                <a:latin typeface="TH SarabunPSK"/>
                <a:cs typeface="TH SarabunPSK"/>
              </a:rPr>
              <a:t>ด</a:t>
            </a:r>
            <a:r>
              <a:rPr lang="th-TH" sz="5900" spc="60" dirty="0" smtClean="0">
                <a:latin typeface="TH SarabunPSK"/>
                <a:cs typeface="TH SarabunPSK"/>
              </a:rPr>
              <a:t>ิ</a:t>
            </a:r>
            <a:r>
              <a:rPr lang="th-TH" sz="5900" spc="35" dirty="0" smtClean="0">
                <a:latin typeface="TH SarabunPSK"/>
                <a:cs typeface="TH SarabunPSK"/>
              </a:rPr>
              <a:t>ม</a:t>
            </a:r>
            <a:r>
              <a:rPr lang="th-TH" sz="5900" spc="-10" dirty="0" smtClean="0">
                <a:latin typeface="TH SarabunPSK"/>
                <a:cs typeface="TH SarabunPSK"/>
              </a:rPr>
              <a:t>จ</a:t>
            </a:r>
            <a:r>
              <a:rPr lang="th-TH" sz="5900" spc="60" dirty="0" smtClean="0">
                <a:latin typeface="TH SarabunPSK"/>
                <a:cs typeface="TH SarabunPSK"/>
              </a:rPr>
              <a:t>ํ</a:t>
            </a:r>
            <a:r>
              <a:rPr lang="th-TH" sz="5900" spc="35" dirty="0" smtClean="0">
                <a:latin typeface="TH SarabunPSK"/>
                <a:cs typeface="TH SarabunPSK"/>
              </a:rPr>
              <a:t>า</a:t>
            </a:r>
            <a:r>
              <a:rPr lang="th-TH" sz="5900" spc="50" dirty="0" smtClean="0">
                <a:latin typeface="TH SarabunPSK"/>
                <a:cs typeface="TH SarabunPSK"/>
              </a:rPr>
              <a:t>น</a:t>
            </a:r>
            <a:r>
              <a:rPr lang="th-TH" sz="5900" spc="40" dirty="0" smtClean="0">
                <a:latin typeface="TH SarabunPSK"/>
                <a:cs typeface="TH SarabunPSK"/>
              </a:rPr>
              <a:t>ว</a:t>
            </a:r>
            <a:r>
              <a:rPr lang="th-TH" sz="5900" spc="-10" dirty="0" smtClean="0">
                <a:latin typeface="TH SarabunPSK"/>
                <a:cs typeface="TH SarabunPSK"/>
              </a:rPr>
              <a:t>น</a:t>
            </a:r>
            <a:r>
              <a:rPr lang="th-TH" sz="5900" spc="110" dirty="0" smtClean="0">
                <a:latin typeface="TH SarabunPSK"/>
                <a:cs typeface="TH SarabunPSK"/>
              </a:rPr>
              <a:t> </a:t>
            </a:r>
            <a:r>
              <a:rPr lang="th-TH" sz="5900" spc="-10" dirty="0" smtClean="0">
                <a:latin typeface="TH SarabunPSK"/>
                <a:cs typeface="TH SarabunPSK"/>
              </a:rPr>
              <a:t>6</a:t>
            </a:r>
            <a:r>
              <a:rPr lang="th-TH" sz="5900" spc="105" dirty="0" smtClean="0">
                <a:latin typeface="TH SarabunPSK"/>
                <a:cs typeface="TH SarabunPSK"/>
              </a:rPr>
              <a:t> </a:t>
            </a:r>
            <a:r>
              <a:rPr lang="th-TH" sz="5900" spc="-5" dirty="0" smtClean="0">
                <a:latin typeface="TH SarabunPSK"/>
                <a:cs typeface="TH SarabunPSK"/>
              </a:rPr>
              <a:t>ช</a:t>
            </a:r>
            <a:r>
              <a:rPr lang="th-TH" sz="5900" spc="60" dirty="0" smtClean="0">
                <a:latin typeface="TH SarabunPSK"/>
                <a:cs typeface="TH SarabunPSK"/>
              </a:rPr>
              <a:t></a:t>
            </a:r>
            <a:r>
              <a:rPr lang="th-TH" sz="5900" spc="30" dirty="0" smtClean="0">
                <a:latin typeface="TH SarabunPSK"/>
                <a:cs typeface="TH SarabunPSK"/>
              </a:rPr>
              <a:t>อ</a:t>
            </a:r>
            <a:r>
              <a:rPr lang="th-TH" sz="5900" spc="-5" dirty="0" smtClean="0">
                <a:latin typeface="TH SarabunPSK"/>
                <a:cs typeface="TH SarabunPSK"/>
              </a:rPr>
              <a:t>ง</a:t>
            </a:r>
            <a:r>
              <a:rPr lang="th-TH" sz="5900" spc="105" dirty="0" smtClean="0">
                <a:latin typeface="TH SarabunPSK"/>
                <a:cs typeface="TH SarabunPSK"/>
              </a:rPr>
              <a:t> </a:t>
            </a:r>
            <a:r>
              <a:rPr lang="th-TH" sz="5900" spc="-10" dirty="0" smtClean="0">
                <a:latin typeface="TH SarabunPSK"/>
                <a:cs typeface="TH SarabunPSK"/>
              </a:rPr>
              <a:t>ต</a:t>
            </a:r>
            <a:r>
              <a:rPr lang="th-TH" sz="5900" spc="60" dirty="0" smtClean="0">
                <a:latin typeface="TH SarabunPSK"/>
                <a:cs typeface="TH SarabunPSK"/>
              </a:rPr>
              <a:t></a:t>
            </a:r>
            <a:r>
              <a:rPr lang="th-TH" sz="5900" spc="40" dirty="0" smtClean="0">
                <a:latin typeface="TH SarabunPSK"/>
                <a:cs typeface="TH SarabunPSK"/>
              </a:rPr>
              <a:t>อง</a:t>
            </a:r>
            <a:r>
              <a:rPr lang="th-TH" sz="5900" spc="45" dirty="0" smtClean="0">
                <a:latin typeface="TH SarabunPSK"/>
                <a:cs typeface="TH SarabunPSK"/>
              </a:rPr>
              <a:t>ท</a:t>
            </a:r>
            <a:r>
              <a:rPr lang="th-TH" sz="5900" spc="35" dirty="0" smtClean="0">
                <a:latin typeface="TH SarabunPSK"/>
                <a:cs typeface="TH SarabunPSK"/>
              </a:rPr>
              <a:t>ย</a:t>
            </a:r>
            <a:r>
              <a:rPr lang="th-TH" sz="5900" spc="40" dirty="0" smtClean="0">
                <a:latin typeface="TH SarabunPSK"/>
                <a:cs typeface="TH SarabunPSK"/>
              </a:rPr>
              <a:t>อ</a:t>
            </a:r>
            <a:r>
              <a:rPr lang="th-TH" sz="5900" spc="35" dirty="0" smtClean="0">
                <a:latin typeface="TH SarabunPSK"/>
                <a:cs typeface="TH SarabunPSK"/>
              </a:rPr>
              <a:t>ย</a:t>
            </a:r>
            <a:r>
              <a:rPr lang="th-TH" sz="5900" spc="-10" dirty="0" smtClean="0">
                <a:latin typeface="TH SarabunPSK"/>
                <a:cs typeface="TH SarabunPSK"/>
              </a:rPr>
              <a:t>ย</a:t>
            </a:r>
            <a:r>
              <a:rPr lang="th-TH" sz="5900" spc="60" dirty="0" smtClean="0">
                <a:latin typeface="TH SarabunPSK"/>
                <a:cs typeface="TH SarabunPSK"/>
              </a:rPr>
              <a:t>ุ</a:t>
            </a:r>
            <a:r>
              <a:rPr lang="th-TH" sz="5900" spc="35" dirty="0" smtClean="0">
                <a:latin typeface="TH SarabunPSK"/>
                <a:cs typeface="TH SarabunPSK"/>
              </a:rPr>
              <a:t>ติกา</a:t>
            </a:r>
            <a:r>
              <a:rPr lang="th-TH" sz="5900" spc="50" dirty="0" smtClean="0">
                <a:latin typeface="TH SarabunPSK"/>
                <a:cs typeface="TH SarabunPSK"/>
              </a:rPr>
              <a:t>ร</a:t>
            </a:r>
            <a:r>
              <a:rPr lang="th-TH" sz="5900" spc="40" dirty="0" smtClean="0">
                <a:latin typeface="TH SarabunPSK"/>
                <a:cs typeface="TH SarabunPSK"/>
              </a:rPr>
              <a:t>ใ</a:t>
            </a:r>
            <a:r>
              <a:rPr lang="th-TH" sz="5900" spc="-10" dirty="0" smtClean="0">
                <a:latin typeface="TH SarabunPSK"/>
                <a:cs typeface="TH SarabunPSK"/>
              </a:rPr>
              <a:t>ห</a:t>
            </a:r>
            <a:r>
              <a:rPr lang="th-TH" sz="5900" spc="60" dirty="0" smtClean="0">
                <a:latin typeface="TH SarabunPSK"/>
                <a:cs typeface="TH SarabunPSK"/>
              </a:rPr>
              <a:t></a:t>
            </a:r>
            <a:r>
              <a:rPr lang="th-TH" sz="5900" spc="35" dirty="0" smtClean="0">
                <a:latin typeface="TH SarabunPSK"/>
                <a:cs typeface="TH SarabunPSK"/>
              </a:rPr>
              <a:t>บ</a:t>
            </a:r>
            <a:r>
              <a:rPr lang="th-TH" sz="5900" spc="-5" dirty="0" smtClean="0">
                <a:latin typeface="TH SarabunPSK"/>
                <a:cs typeface="TH SarabunPSK"/>
              </a:rPr>
              <a:t>ร</a:t>
            </a:r>
            <a:r>
              <a:rPr lang="th-TH" sz="5900" spc="60" dirty="0" smtClean="0">
                <a:latin typeface="TH SarabunPSK"/>
                <a:cs typeface="TH SarabunPSK"/>
              </a:rPr>
              <a:t>ิ</a:t>
            </a:r>
            <a:r>
              <a:rPr lang="th-TH" sz="5900" spc="30" dirty="0" smtClean="0">
                <a:latin typeface="TH SarabunPSK"/>
                <a:cs typeface="TH SarabunPSK"/>
              </a:rPr>
              <a:t>ก</a:t>
            </a:r>
            <a:r>
              <a:rPr lang="th-TH" sz="5900" spc="50" dirty="0" smtClean="0">
                <a:latin typeface="TH SarabunPSK"/>
                <a:cs typeface="TH SarabunPSK"/>
              </a:rPr>
              <a:t>าร</a:t>
            </a:r>
            <a:r>
              <a:rPr lang="th-TH" sz="5900" spc="45" dirty="0" smtClean="0">
                <a:latin typeface="TH SarabunPSK"/>
                <a:cs typeface="TH SarabunPSK"/>
              </a:rPr>
              <a:t>โท</a:t>
            </a:r>
            <a:r>
              <a:rPr lang="th-TH" sz="5900" spc="40" dirty="0" smtClean="0">
                <a:latin typeface="TH SarabunPSK"/>
                <a:cs typeface="TH SarabunPSK"/>
              </a:rPr>
              <a:t>ร</a:t>
            </a:r>
            <a:r>
              <a:rPr lang="th-TH" sz="5900" spc="-15" dirty="0" smtClean="0">
                <a:latin typeface="TH SarabunPSK"/>
                <a:cs typeface="TH SarabunPSK"/>
              </a:rPr>
              <a:t>ท</a:t>
            </a:r>
            <a:r>
              <a:rPr lang="th-TH" sz="5900" spc="60" dirty="0" smtClean="0">
                <a:latin typeface="TH SarabunPSK"/>
                <a:cs typeface="TH SarabunPSK"/>
              </a:rPr>
              <a:t>ั</a:t>
            </a:r>
            <a:r>
              <a:rPr lang="th-TH" sz="5900" spc="30" dirty="0" smtClean="0">
                <a:latin typeface="TH SarabunPSK"/>
                <a:cs typeface="TH SarabunPSK"/>
              </a:rPr>
              <a:t>ศ</a:t>
            </a:r>
            <a:r>
              <a:rPr lang="th-TH" sz="5900" spc="-10" dirty="0" smtClean="0">
                <a:latin typeface="TH SarabunPSK"/>
                <a:cs typeface="TH SarabunPSK"/>
              </a:rPr>
              <a:t>น</a:t>
            </a:r>
            <a:r>
              <a:rPr lang="th-TH" sz="5900" spc="60" dirty="0" smtClean="0">
                <a:latin typeface="TH SarabunPSK"/>
                <a:cs typeface="TH SarabunPSK"/>
              </a:rPr>
              <a:t></a:t>
            </a:r>
            <a:r>
              <a:rPr lang="th-TH" sz="5900" spc="40" dirty="0" smtClean="0">
                <a:latin typeface="TH SarabunPSK"/>
                <a:cs typeface="TH SarabunPSK"/>
              </a:rPr>
              <a:t>ใ</a:t>
            </a:r>
            <a:r>
              <a:rPr lang="th-TH" sz="5900" spc="50" dirty="0" smtClean="0">
                <a:latin typeface="TH SarabunPSK"/>
                <a:cs typeface="TH SarabunPSK"/>
              </a:rPr>
              <a:t>น</a:t>
            </a:r>
            <a:r>
              <a:rPr lang="th-TH" sz="5900" spc="40" dirty="0" smtClean="0">
                <a:latin typeface="TH SarabunPSK"/>
                <a:cs typeface="TH SarabunPSK"/>
              </a:rPr>
              <a:t>ระ</a:t>
            </a:r>
            <a:r>
              <a:rPr lang="th-TH" sz="5900" spc="50" dirty="0" smtClean="0">
                <a:latin typeface="TH SarabunPSK"/>
                <a:cs typeface="TH SarabunPSK"/>
              </a:rPr>
              <a:t>บ</a:t>
            </a:r>
            <a:r>
              <a:rPr lang="th-TH" sz="5900" spc="35" dirty="0" smtClean="0">
                <a:latin typeface="TH SarabunPSK"/>
                <a:cs typeface="TH SarabunPSK"/>
              </a:rPr>
              <a:t>บ</a:t>
            </a:r>
            <a:r>
              <a:rPr lang="th-TH" sz="5900" spc="45" dirty="0" smtClean="0">
                <a:latin typeface="TH SarabunPSK"/>
                <a:cs typeface="TH SarabunPSK"/>
              </a:rPr>
              <a:t>แ</a:t>
            </a:r>
            <a:r>
              <a:rPr lang="th-TH" sz="5900" spc="30" dirty="0" smtClean="0">
                <a:latin typeface="TH SarabunPSK"/>
                <a:cs typeface="TH SarabunPSK"/>
              </a:rPr>
              <a:t>อ</a:t>
            </a:r>
            <a:r>
              <a:rPr lang="th-TH" sz="5900" spc="50" dirty="0" smtClean="0">
                <a:latin typeface="TH SarabunPSK"/>
                <a:cs typeface="TH SarabunPSK"/>
              </a:rPr>
              <a:t>น</a:t>
            </a:r>
            <a:r>
              <a:rPr lang="th-TH" sz="5900" spc="35" dirty="0" smtClean="0">
                <a:latin typeface="TH SarabunPSK"/>
                <a:cs typeface="TH SarabunPSK"/>
              </a:rPr>
              <a:t>า </a:t>
            </a:r>
            <a:r>
              <a:rPr lang="th-TH" sz="5900" spc="-10" dirty="0" smtClean="0">
                <a:latin typeface="TH SarabunPSK"/>
                <a:cs typeface="TH SarabunPSK"/>
              </a:rPr>
              <a:t>ล</a:t>
            </a:r>
            <a:r>
              <a:rPr lang="th-TH" sz="5900" spc="60" dirty="0" smtClean="0">
                <a:latin typeface="TH SarabunPSK"/>
                <a:cs typeface="TH SarabunPSK"/>
              </a:rPr>
              <a:t>็</a:t>
            </a:r>
            <a:r>
              <a:rPr lang="th-TH" sz="5900" spc="40" dirty="0" smtClean="0">
                <a:latin typeface="TH SarabunPSK"/>
                <a:cs typeface="TH SarabunPSK"/>
              </a:rPr>
              <a:t>อ</a:t>
            </a:r>
            <a:r>
              <a:rPr lang="th-TH" sz="5900" spc="30" dirty="0" smtClean="0">
                <a:latin typeface="TH SarabunPSK"/>
                <a:cs typeface="TH SarabunPSK"/>
              </a:rPr>
              <a:t>ก</a:t>
            </a:r>
            <a:r>
              <a:rPr lang="th-TH" sz="5900" spc="55" dirty="0" smtClean="0">
                <a:latin typeface="TH SarabunPSK"/>
                <a:cs typeface="TH SarabunPSK"/>
              </a:rPr>
              <a:t>ภ</a:t>
            </a:r>
            <a:r>
              <a:rPr lang="th-TH" sz="5900" spc="35" dirty="0" smtClean="0">
                <a:latin typeface="TH SarabunPSK"/>
                <a:cs typeface="TH SarabunPSK"/>
              </a:rPr>
              <a:t>า</a:t>
            </a:r>
            <a:r>
              <a:rPr lang="th-TH" sz="5900" spc="50" dirty="0" smtClean="0">
                <a:latin typeface="TH SarabunPSK"/>
                <a:cs typeface="TH SarabunPSK"/>
              </a:rPr>
              <a:t>ย</a:t>
            </a:r>
            <a:r>
              <a:rPr lang="th-TH" sz="5900" spc="40" dirty="0" smtClean="0">
                <a:latin typeface="TH SarabunPSK"/>
                <a:cs typeface="TH SarabunPSK"/>
              </a:rPr>
              <a:t>ใ</a:t>
            </a:r>
            <a:r>
              <a:rPr lang="th-TH" sz="5900" spc="50" dirty="0" smtClean="0">
                <a:latin typeface="TH SarabunPSK"/>
                <a:cs typeface="TH SarabunPSK"/>
              </a:rPr>
              <a:t>น</a:t>
            </a:r>
            <a:r>
              <a:rPr lang="th-TH" sz="5900" spc="-5" dirty="0" smtClean="0">
                <a:latin typeface="TH SarabunPSK"/>
                <a:cs typeface="TH SarabunPSK"/>
              </a:rPr>
              <a:t>ป</a:t>
            </a:r>
            <a:r>
              <a:rPr lang="th-TH" sz="5900" spc="90" dirty="0" smtClean="0">
                <a:latin typeface="TH SarabunPSK"/>
                <a:cs typeface="TH SarabunPSK"/>
              </a:rPr>
              <a:t> </a:t>
            </a:r>
            <a:r>
              <a:rPr lang="th-TH" sz="5900" spc="35" dirty="0" smtClean="0">
                <a:latin typeface="TH SarabunPSK"/>
                <a:cs typeface="TH SarabunPSK"/>
              </a:rPr>
              <a:t>2</a:t>
            </a:r>
            <a:r>
              <a:rPr lang="th-TH" sz="5900" spc="45" dirty="0" smtClean="0">
                <a:latin typeface="TH SarabunPSK"/>
                <a:cs typeface="TH SarabunPSK"/>
              </a:rPr>
              <a:t>5</a:t>
            </a:r>
            <a:r>
              <a:rPr lang="th-TH" sz="5900" spc="35" dirty="0" smtClean="0">
                <a:latin typeface="TH SarabunPSK"/>
                <a:cs typeface="TH SarabunPSK"/>
              </a:rPr>
              <a:t>6</a:t>
            </a:r>
            <a:r>
              <a:rPr lang="th-TH" sz="5900" spc="-10" dirty="0" smtClean="0">
                <a:latin typeface="TH SarabunPSK"/>
                <a:cs typeface="TH SarabunPSK"/>
              </a:rPr>
              <a:t>1</a:t>
            </a:r>
            <a:r>
              <a:rPr lang="th-TH" sz="5900" spc="105" dirty="0" smtClean="0">
                <a:latin typeface="TH SarabunPSK"/>
                <a:cs typeface="TH SarabunPSK"/>
              </a:rPr>
              <a:t> </a:t>
            </a:r>
            <a:r>
              <a:rPr lang="th-TH" sz="5900" spc="50" dirty="0" smtClean="0">
                <a:latin typeface="TH SarabunPSK"/>
                <a:cs typeface="TH SarabunPSK"/>
              </a:rPr>
              <a:t>ย</a:t>
            </a:r>
            <a:r>
              <a:rPr lang="th-TH" sz="5900" spc="30" dirty="0" smtClean="0">
                <a:latin typeface="TH SarabunPSK"/>
                <a:cs typeface="TH SarabunPSK"/>
              </a:rPr>
              <a:t>ก</a:t>
            </a:r>
            <a:r>
              <a:rPr lang="th-TH" sz="5900" spc="55" dirty="0" smtClean="0">
                <a:latin typeface="TH SarabunPSK"/>
                <a:cs typeface="TH SarabunPSK"/>
              </a:rPr>
              <a:t>เ</a:t>
            </a:r>
            <a:r>
              <a:rPr lang="th-TH" sz="5900" spc="-5" dirty="0" smtClean="0">
                <a:latin typeface="TH SarabunPSK"/>
                <a:cs typeface="TH SarabunPSK"/>
              </a:rPr>
              <a:t>ว</a:t>
            </a:r>
            <a:r>
              <a:rPr lang="th-TH" sz="5900" spc="55" dirty="0" smtClean="0">
                <a:latin typeface="TH SarabunPSK"/>
                <a:cs typeface="TH SarabunPSK"/>
              </a:rPr>
              <a:t>น</a:t>
            </a:r>
            <a:r>
              <a:rPr lang="th-TH" sz="5900" dirty="0">
                <a:latin typeface="TH SarabunPSK"/>
                <a:cs typeface="TH SarabunPSK"/>
              </a:rPr>
              <a:t> </a:t>
            </a:r>
            <a:r>
              <a:rPr lang="th-TH" sz="5900" spc="5" dirty="0" smtClean="0">
                <a:latin typeface="TH SarabunPSK"/>
                <a:cs typeface="TH SarabunPSK"/>
              </a:rPr>
              <a:t>ส</a:t>
            </a:r>
            <a:r>
              <a:rPr lang="th-TH" sz="5900" spc="-5" dirty="0" smtClean="0">
                <a:latin typeface="TH SarabunPSK"/>
                <a:cs typeface="TH SarabunPSK"/>
              </a:rPr>
              <a:t>ถ</a:t>
            </a:r>
            <a:r>
              <a:rPr lang="th-TH" sz="5900" spc="10" dirty="0" smtClean="0">
                <a:latin typeface="TH SarabunPSK"/>
                <a:cs typeface="TH SarabunPSK"/>
              </a:rPr>
              <a:t>า</a:t>
            </a:r>
            <a:r>
              <a:rPr lang="th-TH" sz="5900" spc="-10" dirty="0" smtClean="0">
                <a:latin typeface="TH SarabunPSK"/>
                <a:cs typeface="TH SarabunPSK"/>
              </a:rPr>
              <a:t>น</a:t>
            </a:r>
            <a:r>
              <a:rPr lang="th-TH" sz="5900" spc="-5" dirty="0" smtClean="0">
                <a:latin typeface="TH SarabunPSK"/>
                <a:cs typeface="TH SarabunPSK"/>
              </a:rPr>
              <a:t>ี</a:t>
            </a:r>
            <a:r>
              <a:rPr lang="th-TH" sz="5900" spc="20" dirty="0" smtClean="0">
                <a:latin typeface="TH SarabunPSK"/>
                <a:cs typeface="TH SarabunPSK"/>
              </a:rPr>
              <a:t>โ</a:t>
            </a:r>
            <a:r>
              <a:rPr lang="th-TH" sz="5900" spc="-5" dirty="0" smtClean="0">
                <a:latin typeface="TH SarabunPSK"/>
                <a:cs typeface="TH SarabunPSK"/>
              </a:rPr>
              <a:t>ท</a:t>
            </a:r>
            <a:r>
              <a:rPr lang="th-TH" sz="5900" spc="0" dirty="0" smtClean="0">
                <a:latin typeface="TH SarabunPSK"/>
                <a:cs typeface="TH SarabunPSK"/>
              </a:rPr>
              <a:t>ร</a:t>
            </a:r>
            <a:r>
              <a:rPr lang="th-TH" sz="5900" spc="-15" dirty="0" smtClean="0">
                <a:latin typeface="TH SarabunPSK"/>
                <a:cs typeface="TH SarabunPSK"/>
              </a:rPr>
              <a:t>ท</a:t>
            </a:r>
            <a:r>
              <a:rPr lang="th-TH" sz="5900" spc="5" dirty="0" smtClean="0">
                <a:latin typeface="TH SarabunPSK"/>
                <a:cs typeface="TH SarabunPSK"/>
              </a:rPr>
              <a:t>ั</a:t>
            </a:r>
            <a:r>
              <a:rPr lang="th-TH" sz="5900" spc="-5" dirty="0" smtClean="0">
                <a:latin typeface="TH SarabunPSK"/>
                <a:cs typeface="TH SarabunPSK"/>
              </a:rPr>
              <a:t>ศ</a:t>
            </a:r>
            <a:r>
              <a:rPr lang="th-TH" sz="5900" spc="-10" dirty="0" smtClean="0">
                <a:latin typeface="TH SarabunPSK"/>
                <a:cs typeface="TH SarabunPSK"/>
              </a:rPr>
              <a:t>น</a:t>
            </a:r>
            <a:r>
              <a:rPr lang="th-TH" sz="5900" spc="5" dirty="0" smtClean="0">
                <a:latin typeface="TH SarabunPSK"/>
                <a:cs typeface="TH SarabunPSK"/>
              </a:rPr>
              <a:t></a:t>
            </a:r>
            <a:r>
              <a:rPr lang="th-TH" sz="5900" spc="0" dirty="0" smtClean="0">
                <a:latin typeface="TH SarabunPSK"/>
                <a:cs typeface="TH SarabunPSK"/>
              </a:rPr>
              <a:t>ไ</a:t>
            </a:r>
            <a:r>
              <a:rPr lang="th-TH" sz="5900" spc="10" dirty="0" smtClean="0">
                <a:latin typeface="TH SarabunPSK"/>
                <a:cs typeface="TH SarabunPSK"/>
              </a:rPr>
              <a:t>ท</a:t>
            </a:r>
            <a:r>
              <a:rPr lang="th-TH" sz="5900" spc="0" dirty="0" smtClean="0">
                <a:latin typeface="TH SarabunPSK"/>
                <a:cs typeface="TH SarabunPSK"/>
              </a:rPr>
              <a:t>ย</a:t>
            </a:r>
            <a:r>
              <a:rPr lang="th-TH" sz="5900" spc="-15" dirty="0" smtClean="0">
                <a:latin typeface="TH SarabunPSK"/>
                <a:cs typeface="TH SarabunPSK"/>
              </a:rPr>
              <a:t>ท</a:t>
            </a:r>
            <a:r>
              <a:rPr lang="th-TH" sz="5900" spc="-5" dirty="0" smtClean="0">
                <a:latin typeface="TH SarabunPSK"/>
                <a:cs typeface="TH SarabunPSK"/>
              </a:rPr>
              <a:t>ีว</a:t>
            </a:r>
            <a:r>
              <a:rPr lang="th-TH" sz="5900" spc="5" dirty="0" smtClean="0">
                <a:latin typeface="TH SarabunPSK"/>
                <a:cs typeface="TH SarabunPSK"/>
              </a:rPr>
              <a:t>ี</a:t>
            </a:r>
            <a:r>
              <a:rPr lang="th-TH" sz="5900" spc="-10" dirty="0" smtClean="0">
                <a:latin typeface="TH SarabunPSK"/>
                <a:cs typeface="TH SarabunPSK"/>
              </a:rPr>
              <a:t>ส</a:t>
            </a:r>
            <a:r>
              <a:rPr lang="th-TH" sz="5900" spc="-5" dirty="0" smtClean="0">
                <a:latin typeface="TH SarabunPSK"/>
                <a:cs typeface="TH SarabunPSK"/>
              </a:rPr>
              <a:t>ีช</a:t>
            </a:r>
            <a:r>
              <a:rPr lang="th-TH" sz="5900" spc="20" dirty="0" smtClean="0">
                <a:latin typeface="TH SarabunPSK"/>
                <a:cs typeface="TH SarabunPSK"/>
              </a:rPr>
              <a:t></a:t>
            </a:r>
            <a:r>
              <a:rPr lang="th-TH" sz="5900" spc="-5" dirty="0" smtClean="0">
                <a:latin typeface="TH SarabunPSK"/>
                <a:cs typeface="TH SarabunPSK"/>
              </a:rPr>
              <a:t>อง</a:t>
            </a:r>
            <a:r>
              <a:rPr lang="th-TH" sz="5900" spc="35" dirty="0" smtClean="0">
                <a:latin typeface="TH SarabunPSK"/>
                <a:cs typeface="TH SarabunPSK"/>
              </a:rPr>
              <a:t> </a:t>
            </a:r>
            <a:r>
              <a:rPr lang="th-TH" sz="5900" spc="-10" dirty="0" smtClean="0">
                <a:latin typeface="TH SarabunPSK"/>
                <a:cs typeface="TH SarabunPSK"/>
              </a:rPr>
              <a:t>3</a:t>
            </a:r>
            <a:r>
              <a:rPr lang="th-TH" sz="5900" spc="35" dirty="0" smtClean="0">
                <a:latin typeface="TH SarabunPSK"/>
                <a:cs typeface="TH SarabunPSK"/>
              </a:rPr>
              <a:t> </a:t>
            </a:r>
            <a:r>
              <a:rPr lang="th-TH" sz="5900" spc="0" dirty="0" smtClean="0">
                <a:latin typeface="TH SarabunPSK"/>
                <a:cs typeface="TH SarabunPSK"/>
              </a:rPr>
              <a:t>แ</a:t>
            </a:r>
            <a:r>
              <a:rPr lang="th-TH" sz="5900" spc="15" dirty="0" smtClean="0">
                <a:latin typeface="TH SarabunPSK"/>
                <a:cs typeface="TH SarabunPSK"/>
              </a:rPr>
              <a:t>ล</a:t>
            </a:r>
            <a:r>
              <a:rPr lang="th-TH" sz="5900" spc="-5" dirty="0" smtClean="0">
                <a:latin typeface="TH SarabunPSK"/>
                <a:cs typeface="TH SarabunPSK"/>
              </a:rPr>
              <a:t>ะ</a:t>
            </a:r>
            <a:r>
              <a:rPr lang="th-TH" sz="5900" spc="15" dirty="0" smtClean="0">
                <a:latin typeface="TH SarabunPSK"/>
                <a:cs typeface="TH SarabunPSK"/>
              </a:rPr>
              <a:t>ส</a:t>
            </a:r>
            <a:r>
              <a:rPr lang="th-TH" sz="5900" spc="-5" dirty="0" smtClean="0">
                <a:latin typeface="TH SarabunPSK"/>
                <a:cs typeface="TH SarabunPSK"/>
              </a:rPr>
              <a:t>ถ</a:t>
            </a:r>
            <a:r>
              <a:rPr lang="th-TH" sz="5900" spc="0" dirty="0" smtClean="0">
                <a:latin typeface="TH SarabunPSK"/>
                <a:cs typeface="TH SarabunPSK"/>
              </a:rPr>
              <a:t>า</a:t>
            </a:r>
            <a:r>
              <a:rPr lang="th-TH" sz="5900" spc="-10" dirty="0" smtClean="0">
                <a:latin typeface="TH SarabunPSK"/>
                <a:cs typeface="TH SarabunPSK"/>
              </a:rPr>
              <a:t>น</a:t>
            </a:r>
            <a:r>
              <a:rPr lang="th-TH" sz="5900" spc="20" dirty="0" smtClean="0">
                <a:latin typeface="TH SarabunPSK"/>
                <a:cs typeface="TH SarabunPSK"/>
              </a:rPr>
              <a:t>ี</a:t>
            </a:r>
            <a:r>
              <a:rPr lang="th-TH" sz="5900" spc="10" dirty="0" smtClean="0">
                <a:latin typeface="TH SarabunPSK"/>
                <a:cs typeface="TH SarabunPSK"/>
              </a:rPr>
              <a:t>โท</a:t>
            </a:r>
            <a:r>
              <a:rPr lang="th-TH" sz="5900" spc="0" dirty="0" smtClean="0">
                <a:latin typeface="TH SarabunPSK"/>
                <a:cs typeface="TH SarabunPSK"/>
              </a:rPr>
              <a:t>ร</a:t>
            </a:r>
            <a:r>
              <a:rPr lang="th-TH" sz="5900" spc="-15" dirty="0" smtClean="0">
                <a:latin typeface="TH SarabunPSK"/>
                <a:cs typeface="TH SarabunPSK"/>
              </a:rPr>
              <a:t>ท</a:t>
            </a:r>
            <a:r>
              <a:rPr lang="th-TH" sz="5900" spc="20" dirty="0" smtClean="0">
                <a:latin typeface="TH SarabunPSK"/>
                <a:cs typeface="TH SarabunPSK"/>
              </a:rPr>
              <a:t>ั</a:t>
            </a:r>
            <a:r>
              <a:rPr lang="th-TH" sz="5900" spc="-5" dirty="0" smtClean="0">
                <a:latin typeface="TH SarabunPSK"/>
                <a:cs typeface="TH SarabunPSK"/>
              </a:rPr>
              <a:t>ศ</a:t>
            </a:r>
            <a:r>
              <a:rPr lang="th-TH" sz="5900" spc="-10" dirty="0" smtClean="0">
                <a:latin typeface="TH SarabunPSK"/>
                <a:cs typeface="TH SarabunPSK"/>
              </a:rPr>
              <a:t>น</a:t>
            </a:r>
            <a:r>
              <a:rPr lang="th-TH" sz="5900" spc="-5" dirty="0" smtClean="0">
                <a:latin typeface="TH SarabunPSK"/>
                <a:cs typeface="TH SarabunPSK"/>
              </a:rPr>
              <a:t></a:t>
            </a:r>
            <a:r>
              <a:rPr lang="th-TH" sz="5900" spc="-10" dirty="0" smtClean="0">
                <a:latin typeface="TH SarabunPSK"/>
                <a:cs typeface="TH SarabunPSK"/>
              </a:rPr>
              <a:t>ส</a:t>
            </a:r>
            <a:r>
              <a:rPr lang="th-TH" sz="5900" spc="20" dirty="0" smtClean="0">
                <a:latin typeface="TH SarabunPSK"/>
                <a:cs typeface="TH SarabunPSK"/>
              </a:rPr>
              <a:t>ี</a:t>
            </a:r>
            <a:r>
              <a:rPr lang="th-TH" sz="5900" spc="-5" dirty="0" smtClean="0">
                <a:latin typeface="TH SarabunPSK"/>
                <a:cs typeface="TH SarabunPSK"/>
              </a:rPr>
              <a:t>ก</a:t>
            </a:r>
            <a:r>
              <a:rPr lang="th-TH" sz="5900" spc="5" dirty="0" smtClean="0">
                <a:latin typeface="TH SarabunPSK"/>
                <a:cs typeface="TH SarabunPSK"/>
              </a:rPr>
              <a:t>อง</a:t>
            </a:r>
            <a:r>
              <a:rPr lang="th-TH" sz="5900" spc="-15" dirty="0" smtClean="0">
                <a:latin typeface="TH SarabunPSK"/>
                <a:cs typeface="TH SarabunPSK"/>
              </a:rPr>
              <a:t>ท</a:t>
            </a:r>
            <a:r>
              <a:rPr lang="th-TH" sz="5900" spc="20" dirty="0" smtClean="0">
                <a:latin typeface="TH SarabunPSK"/>
                <a:cs typeface="TH SarabunPSK"/>
              </a:rPr>
              <a:t>ั</a:t>
            </a:r>
            <a:r>
              <a:rPr lang="th-TH" sz="5900" spc="-5" dirty="0" smtClean="0">
                <a:latin typeface="TH SarabunPSK"/>
                <a:cs typeface="TH SarabunPSK"/>
              </a:rPr>
              <a:t>พ</a:t>
            </a:r>
            <a:r>
              <a:rPr lang="th-TH" sz="5900" spc="0" dirty="0" smtClean="0">
                <a:latin typeface="TH SarabunPSK"/>
                <a:cs typeface="TH SarabunPSK"/>
              </a:rPr>
              <a:t>บ</a:t>
            </a:r>
            <a:r>
              <a:rPr lang="th-TH" sz="5900" spc="10" dirty="0" smtClean="0">
                <a:latin typeface="TH SarabunPSK"/>
                <a:cs typeface="TH SarabunPSK"/>
              </a:rPr>
              <a:t>ก</a:t>
            </a:r>
            <a:r>
              <a:rPr lang="th-TH" sz="5900" spc="-5" dirty="0" smtClean="0">
                <a:latin typeface="TH SarabunPSK"/>
                <a:cs typeface="TH SarabunPSK"/>
              </a:rPr>
              <a:t>ช</a:t>
            </a:r>
            <a:r>
              <a:rPr lang="th-TH" sz="5900" spc="5" dirty="0" smtClean="0">
                <a:latin typeface="TH SarabunPSK"/>
                <a:cs typeface="TH SarabunPSK"/>
              </a:rPr>
              <a:t>อ</a:t>
            </a:r>
            <a:r>
              <a:rPr lang="th-TH" sz="5900" spc="-5" dirty="0" smtClean="0">
                <a:latin typeface="TH SarabunPSK"/>
                <a:cs typeface="TH SarabunPSK"/>
              </a:rPr>
              <a:t>ง</a:t>
            </a:r>
            <a:r>
              <a:rPr lang="th-TH" sz="5900" spc="35" dirty="0" smtClean="0">
                <a:latin typeface="TH SarabunPSK"/>
                <a:cs typeface="TH SarabunPSK"/>
              </a:rPr>
              <a:t> </a:t>
            </a:r>
            <a:r>
              <a:rPr lang="th-TH" sz="5900" spc="-10" dirty="0" smtClean="0">
                <a:latin typeface="TH SarabunPSK"/>
                <a:cs typeface="TH SarabunPSK"/>
              </a:rPr>
              <a:t>7</a:t>
            </a:r>
            <a:r>
              <a:rPr lang="th-TH" sz="5900" spc="20" dirty="0" smtClean="0">
                <a:latin typeface="TH SarabunPSK"/>
                <a:cs typeface="TH SarabunPSK"/>
              </a:rPr>
              <a:t> </a:t>
            </a:r>
            <a:r>
              <a:rPr lang="th-TH" sz="5900" spc="-15" dirty="0" smtClean="0">
                <a:latin typeface="TH SarabunPSK"/>
                <a:cs typeface="TH SarabunPSK"/>
              </a:rPr>
              <a:t>ท</a:t>
            </a:r>
            <a:r>
              <a:rPr lang="th-TH" sz="5900" spc="20" dirty="0" smtClean="0">
                <a:latin typeface="TH SarabunPSK"/>
                <a:cs typeface="TH SarabunPSK"/>
              </a:rPr>
              <a:t>ี่ดำ</a:t>
            </a:r>
            <a:r>
              <a:rPr lang="th-TH" sz="5900" spc="5" dirty="0" smtClean="0">
                <a:latin typeface="TH SarabunPSK"/>
                <a:cs typeface="TH SarabunPSK"/>
              </a:rPr>
              <a:t>เ</a:t>
            </a:r>
            <a:r>
              <a:rPr lang="th-TH" sz="5900" spc="-10" dirty="0" smtClean="0">
                <a:latin typeface="TH SarabunPSK"/>
                <a:cs typeface="TH SarabunPSK"/>
              </a:rPr>
              <a:t>น</a:t>
            </a:r>
            <a:r>
              <a:rPr lang="th-TH" sz="5900" spc="20" dirty="0" smtClean="0">
                <a:latin typeface="TH SarabunPSK"/>
                <a:cs typeface="TH SarabunPSK"/>
              </a:rPr>
              <a:t>ิ</a:t>
            </a:r>
            <a:r>
              <a:rPr lang="th-TH" sz="5900" spc="0" dirty="0" smtClean="0">
                <a:latin typeface="TH SarabunPSK"/>
                <a:cs typeface="TH SarabunPSK"/>
              </a:rPr>
              <a:t>น</a:t>
            </a:r>
            <a:r>
              <a:rPr lang="th-TH" sz="5900" spc="-15" dirty="0" smtClean="0">
                <a:latin typeface="TH SarabunPSK"/>
                <a:cs typeface="TH SarabunPSK"/>
              </a:rPr>
              <a:t>ก</a:t>
            </a:r>
            <a:r>
              <a:rPr lang="th-TH" sz="5900" spc="20" dirty="0" smtClean="0">
                <a:latin typeface="TH SarabunPSK"/>
                <a:cs typeface="TH SarabunPSK"/>
              </a:rPr>
              <a:t>ิ</a:t>
            </a:r>
            <a:r>
              <a:rPr lang="th-TH" sz="5900" spc="0" dirty="0" smtClean="0">
                <a:latin typeface="TH SarabunPSK"/>
                <a:cs typeface="TH SarabunPSK"/>
              </a:rPr>
              <a:t>จ</a:t>
            </a:r>
            <a:r>
              <a:rPr lang="th-TH" sz="5900" spc="10" dirty="0" smtClean="0">
                <a:latin typeface="TH SarabunPSK"/>
                <a:cs typeface="TH SarabunPSK"/>
              </a:rPr>
              <a:t>ก</a:t>
            </a:r>
            <a:r>
              <a:rPr lang="th-TH" sz="5900" spc="0" dirty="0" smtClean="0">
                <a:latin typeface="TH SarabunPSK"/>
                <a:cs typeface="TH SarabunPSK"/>
              </a:rPr>
              <a:t>าร</a:t>
            </a:r>
            <a:r>
              <a:rPr lang="th-TH" sz="5900" spc="15" dirty="0" smtClean="0">
                <a:latin typeface="TH SarabunPSK"/>
                <a:cs typeface="TH SarabunPSK"/>
              </a:rPr>
              <a:t>ใ</a:t>
            </a:r>
            <a:r>
              <a:rPr lang="th-TH" sz="5900" spc="0" dirty="0" smtClean="0">
                <a:latin typeface="TH SarabunPSK"/>
                <a:cs typeface="TH SarabunPSK"/>
              </a:rPr>
              <a:t>น</a:t>
            </a:r>
            <a:r>
              <a:rPr lang="th-TH" sz="5900" spc="15" dirty="0" smtClean="0">
                <a:latin typeface="TH SarabunPSK"/>
                <a:cs typeface="TH SarabunPSK"/>
              </a:rPr>
              <a:t>ร</a:t>
            </a:r>
            <a:r>
              <a:rPr lang="th-TH" sz="5900" spc="-5" dirty="0" smtClean="0">
                <a:latin typeface="TH SarabunPSK"/>
                <a:cs typeface="TH SarabunPSK"/>
              </a:rPr>
              <a:t>ะ</a:t>
            </a:r>
            <a:r>
              <a:rPr lang="th-TH" sz="5900" spc="10" dirty="0" smtClean="0">
                <a:latin typeface="TH SarabunPSK"/>
                <a:cs typeface="TH SarabunPSK"/>
              </a:rPr>
              <a:t>บ</a:t>
            </a:r>
            <a:r>
              <a:rPr lang="th-TH" sz="5900" spc="0" dirty="0" smtClean="0">
                <a:latin typeface="TH SarabunPSK"/>
                <a:cs typeface="TH SarabunPSK"/>
              </a:rPr>
              <a:t>บแ</a:t>
            </a:r>
            <a:r>
              <a:rPr lang="th-TH" sz="5900" spc="5" dirty="0" smtClean="0">
                <a:latin typeface="TH SarabunPSK"/>
                <a:cs typeface="TH SarabunPSK"/>
              </a:rPr>
              <a:t>อ</a:t>
            </a:r>
            <a:r>
              <a:rPr lang="th-TH" sz="5900" spc="0" dirty="0" smtClean="0">
                <a:latin typeface="TH SarabunPSK"/>
                <a:cs typeface="TH SarabunPSK"/>
              </a:rPr>
              <a:t>น</a:t>
            </a:r>
            <a:r>
              <a:rPr lang="th-TH" sz="5900" spc="10" dirty="0" smtClean="0">
                <a:latin typeface="TH SarabunPSK"/>
                <a:cs typeface="TH SarabunPSK"/>
              </a:rPr>
              <a:t>า</a:t>
            </a:r>
            <a:r>
              <a:rPr lang="th-TH" sz="5900" spc="5" dirty="0" smtClean="0">
                <a:latin typeface="TH SarabunPSK"/>
                <a:cs typeface="TH SarabunPSK"/>
              </a:rPr>
              <a:t>ล</a:t>
            </a:r>
            <a:r>
              <a:rPr lang="th-TH" sz="5900" spc="-640" dirty="0" smtClean="0">
                <a:latin typeface="TH SarabunPSK"/>
                <a:cs typeface="TH SarabunPSK"/>
              </a:rPr>
              <a:t>็อก</a:t>
            </a:r>
            <a:endParaRPr lang="th-TH" sz="5900" dirty="0" smtClean="0">
              <a:latin typeface="TH SarabunPSK"/>
              <a:cs typeface="TH SarabunPSK"/>
            </a:endParaRPr>
          </a:p>
          <a:p>
            <a:pPr marL="12700" marR="14604" algn="thaiDist">
              <a:lnSpc>
                <a:spcPct val="120000"/>
              </a:lnSpc>
              <a:spcBef>
                <a:spcPts val="85"/>
              </a:spcBef>
              <a:tabLst>
                <a:tab pos="4639310" algn="l"/>
              </a:tabLst>
            </a:pPr>
            <a:r>
              <a:rPr lang="th-TH" sz="5900" spc="-10" dirty="0" smtClean="0">
                <a:latin typeface="TH SarabunPSK"/>
                <a:cs typeface="TH SarabunPSK"/>
              </a:rPr>
              <a:t>ต</a:t>
            </a:r>
            <a:r>
              <a:rPr lang="th-TH" sz="5900" spc="20" dirty="0" smtClean="0">
                <a:latin typeface="TH SarabunPSK"/>
                <a:cs typeface="TH SarabunPSK"/>
              </a:rPr>
              <a:t></a:t>
            </a:r>
            <a:r>
              <a:rPr lang="th-TH" sz="5900" spc="30" dirty="0" smtClean="0">
                <a:latin typeface="TH SarabunPSK"/>
                <a:cs typeface="TH SarabunPSK"/>
              </a:rPr>
              <a:t>อ</a:t>
            </a:r>
            <a:r>
              <a:rPr lang="th-TH" sz="5900" spc="35" dirty="0" smtClean="0">
                <a:latin typeface="TH SarabunPSK"/>
                <a:cs typeface="TH SarabunPSK"/>
              </a:rPr>
              <a:t>ไป</a:t>
            </a:r>
            <a:r>
              <a:rPr lang="th-TH" sz="5900" spc="40" dirty="0" smtClean="0">
                <a:latin typeface="TH SarabunPSK"/>
                <a:cs typeface="TH SarabunPSK"/>
              </a:rPr>
              <a:t>จ</a:t>
            </a:r>
            <a:r>
              <a:rPr lang="th-TH" sz="5900" spc="35" dirty="0" smtClean="0">
                <a:latin typeface="TH SarabunPSK"/>
                <a:cs typeface="TH SarabunPSK"/>
              </a:rPr>
              <a:t>น</a:t>
            </a:r>
            <a:r>
              <a:rPr lang="th-TH" sz="5900" spc="30" dirty="0" smtClean="0">
                <a:latin typeface="TH SarabunPSK"/>
                <a:cs typeface="TH SarabunPSK"/>
              </a:rPr>
              <a:t>ก</a:t>
            </a:r>
            <a:r>
              <a:rPr lang="th-TH" sz="5900" spc="-5" dirty="0" smtClean="0">
                <a:latin typeface="TH SarabunPSK"/>
                <a:cs typeface="TH SarabunPSK"/>
              </a:rPr>
              <a:t>ว</a:t>
            </a:r>
            <a:r>
              <a:rPr lang="th-TH" sz="5900" spc="40" dirty="0" smtClean="0">
                <a:latin typeface="TH SarabunPSK"/>
                <a:cs typeface="TH SarabunPSK"/>
              </a:rPr>
              <a:t>าจ</a:t>
            </a:r>
            <a:r>
              <a:rPr lang="th-TH" sz="5900" spc="30" dirty="0" smtClean="0">
                <a:latin typeface="TH SarabunPSK"/>
                <a:cs typeface="TH SarabunPSK"/>
              </a:rPr>
              <a:t>ะ</a:t>
            </a:r>
            <a:r>
              <a:rPr lang="th-TH" sz="5900" spc="-10" dirty="0" smtClean="0">
                <a:latin typeface="TH SarabunPSK"/>
                <a:cs typeface="TH SarabunPSK"/>
              </a:rPr>
              <a:t>ส</a:t>
            </a:r>
            <a:r>
              <a:rPr lang="th-TH" sz="5900" spc="45" dirty="0" smtClean="0">
                <a:latin typeface="TH SarabunPSK"/>
                <a:cs typeface="TH SarabunPSK"/>
              </a:rPr>
              <a:t>ิ้น</a:t>
            </a:r>
            <a:r>
              <a:rPr lang="th-TH" sz="5900" spc="-10" dirty="0" smtClean="0">
                <a:latin typeface="TH SarabunPSK"/>
                <a:cs typeface="TH SarabunPSK"/>
              </a:rPr>
              <a:t>ส</a:t>
            </a:r>
            <a:r>
              <a:rPr lang="th-TH" sz="5900" spc="40" dirty="0" smtClean="0">
                <a:latin typeface="TH SarabunPSK"/>
                <a:cs typeface="TH SarabunPSK"/>
              </a:rPr>
              <a:t>ุด</a:t>
            </a:r>
            <a:r>
              <a:rPr lang="th-TH" sz="5900" spc="-10" dirty="0" smtClean="0">
                <a:latin typeface="TH SarabunPSK"/>
                <a:cs typeface="TH SarabunPSK"/>
              </a:rPr>
              <a:t>ส</a:t>
            </a:r>
            <a:r>
              <a:rPr lang="th-TH" sz="5900" spc="35" dirty="0" smtClean="0">
                <a:latin typeface="TH SarabunPSK"/>
                <a:cs typeface="TH SarabunPSK"/>
              </a:rPr>
              <a:t>ัญญา</a:t>
            </a:r>
            <a:r>
              <a:rPr lang="th-TH" sz="5900" spc="-10" dirty="0" smtClean="0">
                <a:latin typeface="TH SarabunPSK"/>
                <a:cs typeface="TH SarabunPSK"/>
              </a:rPr>
              <a:t>ส</a:t>
            </a:r>
            <a:r>
              <a:rPr lang="th-TH" sz="5900" spc="40" dirty="0" smtClean="0">
                <a:latin typeface="TH SarabunPSK"/>
                <a:cs typeface="TH SarabunPSK"/>
              </a:rPr>
              <a:t>ัม</a:t>
            </a:r>
            <a:r>
              <a:rPr lang="th-TH" sz="5900" spc="35" dirty="0" smtClean="0">
                <a:latin typeface="TH SarabunPSK"/>
                <a:cs typeface="TH SarabunPSK"/>
              </a:rPr>
              <a:t>ปท</a:t>
            </a:r>
            <a:r>
              <a:rPr lang="th-TH" sz="5900" spc="25" dirty="0" smtClean="0">
                <a:latin typeface="TH SarabunPSK"/>
                <a:cs typeface="TH SarabunPSK"/>
              </a:rPr>
              <a:t>า</a:t>
            </a:r>
            <a:r>
              <a:rPr lang="th-TH" sz="5900" spc="35" dirty="0" smtClean="0">
                <a:latin typeface="TH SarabunPSK"/>
                <a:cs typeface="TH SarabunPSK"/>
              </a:rPr>
              <a:t>น</a:t>
            </a:r>
            <a:r>
              <a:rPr lang="th-TH" sz="5900" spc="40" dirty="0" smtClean="0">
                <a:latin typeface="TH SarabunPSK"/>
                <a:cs typeface="TH SarabunPSK"/>
              </a:rPr>
              <a:t>ใ</a:t>
            </a:r>
            <a:r>
              <a:rPr lang="th-TH" sz="5900" spc="35" dirty="0" smtClean="0">
                <a:latin typeface="TH SarabunPSK"/>
                <a:cs typeface="TH SarabunPSK"/>
              </a:rPr>
              <a:t>น</a:t>
            </a:r>
            <a:r>
              <a:rPr lang="th-TH" sz="5900" spc="-5" dirty="0" smtClean="0">
                <a:latin typeface="TH SarabunPSK"/>
                <a:cs typeface="TH SarabunPSK"/>
              </a:rPr>
              <a:t>ป</a:t>
            </a:r>
            <a:r>
              <a:rPr lang="th-TH" sz="5900" spc="80" dirty="0" smtClean="0">
                <a:latin typeface="TH SarabunPSK"/>
                <a:cs typeface="TH SarabunPSK"/>
              </a:rPr>
              <a:t> </a:t>
            </a:r>
            <a:r>
              <a:rPr lang="th-TH" sz="5900" spc="35" dirty="0" smtClean="0">
                <a:latin typeface="TH SarabunPSK"/>
                <a:cs typeface="TH SarabunPSK"/>
              </a:rPr>
              <a:t>256</a:t>
            </a:r>
            <a:r>
              <a:rPr lang="th-TH" sz="5900" spc="-10" dirty="0" smtClean="0">
                <a:latin typeface="TH SarabunPSK"/>
                <a:cs typeface="TH SarabunPSK"/>
              </a:rPr>
              <a:t>3</a:t>
            </a:r>
            <a:r>
              <a:rPr lang="th-TH" sz="5900" spc="95" dirty="0" smtClean="0">
                <a:latin typeface="TH SarabunPSK"/>
                <a:cs typeface="TH SarabunPSK"/>
              </a:rPr>
              <a:t> </a:t>
            </a:r>
            <a:r>
              <a:rPr lang="th-TH" sz="5900" spc="35" dirty="0" smtClean="0">
                <a:latin typeface="TH SarabunPSK"/>
                <a:cs typeface="TH SarabunPSK"/>
              </a:rPr>
              <a:t>แ</a:t>
            </a:r>
            <a:r>
              <a:rPr lang="th-TH" sz="5900" spc="40" dirty="0" smtClean="0">
                <a:latin typeface="TH SarabunPSK"/>
                <a:cs typeface="TH SarabunPSK"/>
              </a:rPr>
              <a:t>ล</a:t>
            </a:r>
            <a:r>
              <a:rPr lang="th-TH" sz="5900" spc="30" dirty="0" smtClean="0">
                <a:latin typeface="TH SarabunPSK"/>
                <a:cs typeface="TH SarabunPSK"/>
              </a:rPr>
              <a:t>ะ</a:t>
            </a:r>
            <a:r>
              <a:rPr lang="th-TH" sz="5900" spc="-5" dirty="0" smtClean="0">
                <a:latin typeface="TH SarabunPSK"/>
                <a:cs typeface="TH SarabunPSK"/>
              </a:rPr>
              <a:t>ป</a:t>
            </a:r>
            <a:r>
              <a:rPr lang="th-TH" sz="5900" spc="80" dirty="0" smtClean="0">
                <a:latin typeface="TH SarabunPSK"/>
                <a:cs typeface="TH SarabunPSK"/>
              </a:rPr>
              <a:t> </a:t>
            </a:r>
            <a:r>
              <a:rPr lang="th-TH" sz="5900" spc="35" dirty="0" smtClean="0">
                <a:latin typeface="TH SarabunPSK"/>
                <a:cs typeface="TH SarabunPSK"/>
              </a:rPr>
              <a:t>256</a:t>
            </a:r>
            <a:r>
              <a:rPr lang="th-TH" sz="5900" spc="-10" dirty="0" smtClean="0">
                <a:latin typeface="TH SarabunPSK"/>
                <a:cs typeface="TH SarabunPSK"/>
              </a:rPr>
              <a:t>6</a:t>
            </a:r>
            <a:r>
              <a:rPr lang="th-TH" sz="5900" spc="95" dirty="0" smtClean="0">
                <a:latin typeface="TH SarabunPSK"/>
                <a:cs typeface="TH SarabunPSK"/>
              </a:rPr>
              <a:t> </a:t>
            </a:r>
            <a:r>
              <a:rPr lang="th-TH" sz="5900" spc="35" dirty="0" smtClean="0">
                <a:latin typeface="TH SarabunPSK"/>
                <a:cs typeface="TH SarabunPSK"/>
              </a:rPr>
              <a:t>ตา</a:t>
            </a:r>
            <a:r>
              <a:rPr lang="th-TH" sz="5900" spc="20" dirty="0" smtClean="0">
                <a:latin typeface="TH SarabunPSK"/>
                <a:cs typeface="TH SarabunPSK"/>
              </a:rPr>
              <a:t>ม</a:t>
            </a:r>
            <a:r>
              <a:rPr lang="th-TH" sz="5900" spc="-10" dirty="0" smtClean="0">
                <a:latin typeface="TH SarabunPSK"/>
                <a:cs typeface="TH SarabunPSK"/>
              </a:rPr>
              <a:t>ล</a:t>
            </a:r>
            <a:r>
              <a:rPr lang="th-TH" sz="5900" spc="40" dirty="0" smtClean="0">
                <a:latin typeface="TH SarabunPSK"/>
                <a:cs typeface="TH SarabunPSK"/>
              </a:rPr>
              <a:t>ํา</a:t>
            </a:r>
            <a:r>
              <a:rPr lang="th-TH" sz="5900" spc="-10" dirty="0" smtClean="0">
                <a:latin typeface="TH SarabunPSK"/>
                <a:cs typeface="TH SarabunPSK"/>
              </a:rPr>
              <a:t>ด</a:t>
            </a:r>
            <a:r>
              <a:rPr lang="th-TH" sz="5900" spc="45" dirty="0" smtClean="0">
                <a:latin typeface="TH SarabunPSK"/>
                <a:cs typeface="TH SarabunPSK"/>
              </a:rPr>
              <a:t>ั</a:t>
            </a:r>
            <a:r>
              <a:rPr lang="th-TH" sz="5900" spc="-10" dirty="0" smtClean="0">
                <a:latin typeface="TH SarabunPSK"/>
                <a:cs typeface="TH SarabunPSK"/>
              </a:rPr>
              <a:t>บ</a:t>
            </a:r>
            <a:r>
              <a:rPr lang="th-TH" sz="5900" spc="95" dirty="0" smtClean="0">
                <a:latin typeface="TH SarabunPSK"/>
                <a:cs typeface="TH SarabunPSK"/>
              </a:rPr>
              <a:t> </a:t>
            </a:r>
            <a:r>
              <a:rPr lang="th-TH" sz="5900" spc="-10" dirty="0" smtClean="0">
                <a:latin typeface="TH SarabunPSK"/>
                <a:cs typeface="TH SarabunPSK"/>
              </a:rPr>
              <a:t>ผ</a:t>
            </a:r>
            <a:r>
              <a:rPr lang="th-TH" sz="5900" spc="45" dirty="0" smtClean="0">
                <a:latin typeface="TH SarabunPSK"/>
                <a:cs typeface="TH SarabunPSK"/>
              </a:rPr>
              <a:t>ู้ชมที่ใช้</a:t>
            </a:r>
            <a:r>
              <a:rPr lang="th-TH" sz="5900" spc="-20" dirty="0" smtClean="0">
                <a:latin typeface="TH SarabunPSK"/>
                <a:cs typeface="TH SarabunPSK"/>
              </a:rPr>
              <a:t>อ</a:t>
            </a:r>
            <a:r>
              <a:rPr lang="th-TH" sz="5900" spc="40" dirty="0" smtClean="0">
                <a:latin typeface="TH SarabunPSK"/>
                <a:cs typeface="TH SarabunPSK"/>
              </a:rPr>
              <a:t>ุป</a:t>
            </a:r>
            <a:r>
              <a:rPr lang="th-TH" sz="5900" spc="30" dirty="0" smtClean="0">
                <a:latin typeface="TH SarabunPSK"/>
                <a:cs typeface="TH SarabunPSK"/>
              </a:rPr>
              <a:t>ก</a:t>
            </a:r>
            <a:r>
              <a:rPr lang="th-TH" sz="5900" spc="40" dirty="0" smtClean="0">
                <a:latin typeface="TH SarabunPSK"/>
                <a:cs typeface="TH SarabunPSK"/>
              </a:rPr>
              <a:t>ร</a:t>
            </a:r>
            <a:r>
              <a:rPr lang="th-TH" sz="5900" spc="-15" dirty="0" smtClean="0">
                <a:latin typeface="TH SarabunPSK"/>
                <a:cs typeface="TH SarabunPSK"/>
              </a:rPr>
              <a:t>ณ</a:t>
            </a:r>
            <a:r>
              <a:rPr lang="th-TH" sz="5900" spc="45" dirty="0" smtClean="0">
                <a:latin typeface="TH SarabunPSK"/>
                <a:cs typeface="TH SarabunPSK"/>
              </a:rPr>
              <a:t></a:t>
            </a:r>
            <a:r>
              <a:rPr lang="th-TH" sz="5900" spc="-5" dirty="0" smtClean="0">
                <a:latin typeface="TH SarabunPSK"/>
                <a:cs typeface="TH SarabunPSK"/>
              </a:rPr>
              <a:t>ร</a:t>
            </a:r>
            <a:r>
              <a:rPr lang="th-TH" sz="5900" spc="40" dirty="0" smtClean="0">
                <a:latin typeface="TH SarabunPSK"/>
                <a:cs typeface="TH SarabunPSK"/>
              </a:rPr>
              <a:t>ับ</a:t>
            </a:r>
            <a:r>
              <a:rPr lang="th-TH" sz="5900" spc="-10" dirty="0" smtClean="0">
                <a:latin typeface="TH SarabunPSK"/>
                <a:cs typeface="TH SarabunPSK"/>
              </a:rPr>
              <a:t>ส</a:t>
            </a:r>
            <a:r>
              <a:rPr lang="th-TH" sz="5900" spc="35" dirty="0" smtClean="0">
                <a:latin typeface="TH SarabunPSK"/>
                <a:cs typeface="TH SarabunPSK"/>
              </a:rPr>
              <a:t>ัญญาณ</a:t>
            </a:r>
            <a:r>
              <a:rPr lang="th-TH" sz="5900" spc="40" dirty="0" smtClean="0">
                <a:latin typeface="TH SarabunPSK"/>
                <a:cs typeface="TH SarabunPSK"/>
              </a:rPr>
              <a:t> </a:t>
            </a:r>
            <a:r>
              <a:rPr lang="th-TH" sz="5900" spc="0" dirty="0" smtClean="0">
                <a:latin typeface="TH SarabunPSK"/>
                <a:cs typeface="TH SarabunPSK"/>
              </a:rPr>
              <a:t>โ</a:t>
            </a:r>
            <a:r>
              <a:rPr lang="th-TH" sz="5900" spc="-15" dirty="0" smtClean="0">
                <a:latin typeface="TH SarabunPSK"/>
                <a:cs typeface="TH SarabunPSK"/>
              </a:rPr>
              <a:t>ท</a:t>
            </a:r>
            <a:r>
              <a:rPr lang="th-TH" sz="5900" spc="-5" dirty="0" smtClean="0">
                <a:latin typeface="TH SarabunPSK"/>
                <a:cs typeface="TH SarabunPSK"/>
              </a:rPr>
              <a:t>ร</a:t>
            </a:r>
            <a:r>
              <a:rPr lang="th-TH" sz="5900" spc="-15" dirty="0" smtClean="0">
                <a:latin typeface="TH SarabunPSK"/>
                <a:cs typeface="TH SarabunPSK"/>
              </a:rPr>
              <a:t>ท</a:t>
            </a:r>
            <a:r>
              <a:rPr lang="th-TH" sz="5900" spc="0" dirty="0" smtClean="0">
                <a:latin typeface="TH SarabunPSK"/>
                <a:cs typeface="TH SarabunPSK"/>
              </a:rPr>
              <a:t>ั</a:t>
            </a:r>
            <a:r>
              <a:rPr lang="th-TH" sz="5900" spc="-15" dirty="0" smtClean="0">
                <a:latin typeface="TH SarabunPSK"/>
                <a:cs typeface="TH SarabunPSK"/>
              </a:rPr>
              <a:t>ศ</a:t>
            </a:r>
            <a:r>
              <a:rPr lang="th-TH" sz="5900" spc="-5" dirty="0" smtClean="0">
                <a:latin typeface="TH SarabunPSK"/>
                <a:cs typeface="TH SarabunPSK"/>
              </a:rPr>
              <a:t>นดวยเสา</a:t>
            </a:r>
            <a:r>
              <a:rPr lang="th-TH" sz="5900" spc="-20" dirty="0" smtClean="0">
                <a:latin typeface="TH SarabunPSK"/>
                <a:cs typeface="TH SarabunPSK"/>
              </a:rPr>
              <a:t>อ</a:t>
            </a:r>
            <a:r>
              <a:rPr lang="th-TH" sz="5900" spc="-5" dirty="0" smtClean="0">
                <a:latin typeface="TH SarabunPSK"/>
                <a:cs typeface="TH SarabunPSK"/>
              </a:rPr>
              <a:t>า</a:t>
            </a:r>
            <a:r>
              <a:rPr lang="th-TH" sz="5900" spc="-15" dirty="0" smtClean="0">
                <a:latin typeface="TH SarabunPSK"/>
                <a:cs typeface="TH SarabunPSK"/>
              </a:rPr>
              <a:t>ก</a:t>
            </a:r>
            <a:r>
              <a:rPr lang="th-TH" sz="5900" spc="-5" dirty="0" smtClean="0">
                <a:latin typeface="TH SarabunPSK"/>
                <a:cs typeface="TH SarabunPSK"/>
              </a:rPr>
              <a:t>า</a:t>
            </a:r>
            <a:r>
              <a:rPr lang="th-TH" sz="5900" spc="-15" dirty="0" smtClean="0">
                <a:latin typeface="TH SarabunPSK"/>
                <a:cs typeface="TH SarabunPSK"/>
              </a:rPr>
              <a:t>ศ</a:t>
            </a:r>
            <a:r>
              <a:rPr lang="th-TH" sz="5900" spc="-5" dirty="0" smtClean="0">
                <a:latin typeface="TH SarabunPSK"/>
                <a:cs typeface="TH SarabunPSK"/>
              </a:rPr>
              <a:t>เ</a:t>
            </a:r>
            <a:r>
              <a:rPr lang="th-TH" sz="5900" spc="-20" dirty="0" smtClean="0">
                <a:latin typeface="TH SarabunPSK"/>
                <a:cs typeface="TH SarabunPSK"/>
              </a:rPr>
              <a:t>พ</a:t>
            </a:r>
            <a:r>
              <a:rPr lang="th-TH" sz="5900" spc="-5" dirty="0" smtClean="0">
                <a:latin typeface="TH SarabunPSK"/>
                <a:cs typeface="TH SarabunPSK"/>
              </a:rPr>
              <a:t>ีย</a:t>
            </a:r>
            <a:r>
              <a:rPr lang="th-TH" sz="5900" spc="5" dirty="0" smtClean="0">
                <a:latin typeface="TH SarabunPSK"/>
                <a:cs typeface="TH SarabunPSK"/>
              </a:rPr>
              <a:t>ง</a:t>
            </a:r>
            <a:r>
              <a:rPr lang="th-TH" sz="5900" spc="-5" dirty="0" smtClean="0">
                <a:latin typeface="TH SarabunPSK"/>
                <a:cs typeface="TH SarabunPSK"/>
              </a:rPr>
              <a:t>อ</a:t>
            </a:r>
            <a:r>
              <a:rPr lang="th-TH" sz="5900" spc="-10" dirty="0" smtClean="0">
                <a:latin typeface="TH SarabunPSK"/>
                <a:cs typeface="TH SarabunPSK"/>
              </a:rPr>
              <a:t>ย</a:t>
            </a:r>
            <a:r>
              <a:rPr lang="th-TH" sz="5900" spc="-5" dirty="0" smtClean="0">
                <a:latin typeface="TH SarabunPSK"/>
                <a:cs typeface="TH SarabunPSK"/>
              </a:rPr>
              <a:t></a:t>
            </a:r>
            <a:r>
              <a:rPr lang="th-TH" sz="5900" spc="0" dirty="0" smtClean="0">
                <a:latin typeface="TH SarabunPSK"/>
                <a:cs typeface="TH SarabunPSK"/>
              </a:rPr>
              <a:t>า</a:t>
            </a:r>
            <a:r>
              <a:rPr lang="th-TH" sz="5900" spc="5" dirty="0" smtClean="0">
                <a:latin typeface="TH SarabunPSK"/>
                <a:cs typeface="TH SarabunPSK"/>
              </a:rPr>
              <a:t>งเ</a:t>
            </a:r>
            <a:r>
              <a:rPr lang="th-TH" sz="5900" spc="-10" dirty="0" smtClean="0">
                <a:latin typeface="TH SarabunPSK"/>
                <a:cs typeface="TH SarabunPSK"/>
              </a:rPr>
              <a:t>ด</a:t>
            </a:r>
            <a:r>
              <a:rPr lang="th-TH" sz="5900" spc="10" dirty="0" smtClean="0">
                <a:latin typeface="TH SarabunPSK"/>
                <a:cs typeface="TH SarabunPSK"/>
              </a:rPr>
              <a:t>ี</a:t>
            </a:r>
            <a:r>
              <a:rPr lang="th-TH" sz="5900" spc="0" dirty="0" smtClean="0">
                <a:latin typeface="TH SarabunPSK"/>
                <a:cs typeface="TH SarabunPSK"/>
              </a:rPr>
              <a:t>ย</a:t>
            </a:r>
            <a:r>
              <a:rPr lang="th-TH" sz="5900" spc="5" dirty="0" smtClean="0">
                <a:latin typeface="TH SarabunPSK"/>
                <a:cs typeface="TH SarabunPSK"/>
              </a:rPr>
              <a:t>ว</a:t>
            </a:r>
            <a:r>
              <a:rPr lang="th-TH" sz="5900" spc="0" dirty="0" smtClean="0">
                <a:latin typeface="TH SarabunPSK"/>
                <a:cs typeface="TH SarabunPSK"/>
              </a:rPr>
              <a:t>จ</a:t>
            </a:r>
            <a:r>
              <a:rPr lang="th-TH" sz="5900" spc="-5" dirty="0" smtClean="0">
                <a:latin typeface="TH SarabunPSK"/>
                <a:cs typeface="TH SarabunPSK"/>
              </a:rPr>
              <a:t>ะ</a:t>
            </a:r>
            <a:r>
              <a:rPr lang="th-TH" sz="5900" spc="0" dirty="0" smtClean="0">
                <a:latin typeface="TH SarabunPSK"/>
                <a:cs typeface="TH SarabunPSK"/>
              </a:rPr>
              <a:t>ไ</a:t>
            </a:r>
            <a:r>
              <a:rPr lang="th-TH" sz="5900" spc="-15" dirty="0" smtClean="0">
                <a:latin typeface="TH SarabunPSK"/>
                <a:cs typeface="TH SarabunPSK"/>
              </a:rPr>
              <a:t>ม</a:t>
            </a:r>
            <a:r>
              <a:rPr lang="th-TH" sz="5900" spc="-5" dirty="0" smtClean="0">
                <a:latin typeface="TH SarabunPSK"/>
                <a:cs typeface="TH SarabunPSK"/>
              </a:rPr>
              <a:t></a:t>
            </a:r>
            <a:r>
              <a:rPr lang="th-TH" sz="5900" spc="5" dirty="0" smtClean="0">
                <a:latin typeface="TH SarabunPSK"/>
                <a:cs typeface="TH SarabunPSK"/>
              </a:rPr>
              <a:t>ส</a:t>
            </a:r>
            <a:r>
              <a:rPr lang="th-TH" sz="5900" spc="0" dirty="0" smtClean="0">
                <a:latin typeface="TH SarabunPSK"/>
                <a:cs typeface="TH SarabunPSK"/>
              </a:rPr>
              <a:t>า</a:t>
            </a:r>
            <a:r>
              <a:rPr lang="th-TH" sz="5900" spc="-5" dirty="0" smtClean="0">
                <a:latin typeface="TH SarabunPSK"/>
                <a:cs typeface="TH SarabunPSK"/>
              </a:rPr>
              <a:t>ม</a:t>
            </a:r>
            <a:r>
              <a:rPr lang="th-TH" sz="5900" spc="0" dirty="0" smtClean="0">
                <a:latin typeface="TH SarabunPSK"/>
                <a:cs typeface="TH SarabunPSK"/>
              </a:rPr>
              <a:t>าร</a:t>
            </a:r>
            <a:r>
              <a:rPr lang="th-TH" sz="5900" spc="-5" dirty="0" smtClean="0">
                <a:latin typeface="TH SarabunPSK"/>
                <a:cs typeface="TH SarabunPSK"/>
              </a:rPr>
              <a:t>ถรั</a:t>
            </a:r>
            <a:r>
              <a:rPr lang="th-TH" sz="5900" spc="0" dirty="0" smtClean="0">
                <a:latin typeface="TH SarabunPSK"/>
                <a:cs typeface="TH SarabunPSK"/>
              </a:rPr>
              <a:t>บ</a:t>
            </a:r>
            <a:r>
              <a:rPr lang="th-TH" sz="5900" spc="5" dirty="0" smtClean="0">
                <a:latin typeface="TH SarabunPSK"/>
                <a:cs typeface="TH SarabunPSK"/>
              </a:rPr>
              <a:t>ช</a:t>
            </a:r>
            <a:r>
              <a:rPr lang="th-TH" sz="5900" spc="-5" dirty="0" smtClean="0">
                <a:latin typeface="TH SarabunPSK"/>
                <a:cs typeface="TH SarabunPSK"/>
              </a:rPr>
              <a:t>มชอ</a:t>
            </a:r>
            <a:r>
              <a:rPr lang="th-TH" sz="5900" spc="5" dirty="0" smtClean="0">
                <a:latin typeface="TH SarabunPSK"/>
                <a:cs typeface="TH SarabunPSK"/>
              </a:rPr>
              <a:t>ง</a:t>
            </a:r>
            <a:r>
              <a:rPr lang="th-TH" sz="5900" spc="0" dirty="0" smtClean="0">
                <a:latin typeface="TH SarabunPSK"/>
                <a:cs typeface="TH SarabunPSK"/>
              </a:rPr>
              <a:t>ราย</a:t>
            </a:r>
            <a:r>
              <a:rPr lang="th-TH" sz="5900" spc="-5" dirty="0" smtClean="0">
                <a:latin typeface="TH SarabunPSK"/>
                <a:cs typeface="TH SarabunPSK"/>
              </a:rPr>
              <a:t>ก</a:t>
            </a:r>
            <a:r>
              <a:rPr lang="th-TH" sz="5900" spc="0" dirty="0" smtClean="0">
                <a:latin typeface="TH SarabunPSK"/>
                <a:cs typeface="TH SarabunPSK"/>
              </a:rPr>
              <a:t>าร</a:t>
            </a:r>
            <a:r>
              <a:rPr lang="th-TH" sz="5900" spc="10" dirty="0" smtClean="0">
                <a:latin typeface="TH SarabunPSK"/>
                <a:cs typeface="TH SarabunPSK"/>
              </a:rPr>
              <a:t>โ</a:t>
            </a:r>
            <a:r>
              <a:rPr lang="th-TH" sz="5900" spc="-5" dirty="0" smtClean="0">
                <a:latin typeface="TH SarabunPSK"/>
                <a:cs typeface="TH SarabunPSK"/>
              </a:rPr>
              <a:t>ท</a:t>
            </a:r>
            <a:r>
              <a:rPr lang="th-TH" sz="5900" spc="0" dirty="0" smtClean="0">
                <a:latin typeface="TH SarabunPSK"/>
                <a:cs typeface="TH SarabunPSK"/>
              </a:rPr>
              <a:t>ร</a:t>
            </a:r>
            <a:r>
              <a:rPr lang="th-TH" sz="5900" spc="-15" dirty="0" smtClean="0">
                <a:latin typeface="TH SarabunPSK"/>
                <a:cs typeface="TH SarabunPSK"/>
              </a:rPr>
              <a:t>ท</a:t>
            </a:r>
            <a:r>
              <a:rPr lang="th-TH" sz="5900" spc="-5" dirty="0" smtClean="0">
                <a:latin typeface="TH SarabunPSK"/>
                <a:cs typeface="TH SarabunPSK"/>
              </a:rPr>
              <a:t>ัศ</a:t>
            </a:r>
            <a:r>
              <a:rPr lang="th-TH" sz="5900" spc="-10" dirty="0" smtClean="0">
                <a:latin typeface="TH SarabunPSK"/>
                <a:cs typeface="TH SarabunPSK"/>
              </a:rPr>
              <a:t>น</a:t>
            </a:r>
            <a:r>
              <a:rPr lang="th-TH" sz="5900" spc="-5" dirty="0" smtClean="0">
                <a:latin typeface="TH SarabunPSK"/>
                <a:cs typeface="TH SarabunPSK"/>
              </a:rPr>
              <a:t></a:t>
            </a:r>
            <a:r>
              <a:rPr lang="th-TH" sz="5900" spc="-15" dirty="0" smtClean="0">
                <a:latin typeface="TH SarabunPSK"/>
                <a:cs typeface="TH SarabunPSK"/>
              </a:rPr>
              <a:t>ท</a:t>
            </a:r>
            <a:r>
              <a:rPr lang="th-TH" sz="5900" spc="0" dirty="0" smtClean="0">
                <a:latin typeface="TH SarabunPSK"/>
                <a:cs typeface="TH SarabunPSK"/>
              </a:rPr>
              <a:t>ี</a:t>
            </a:r>
            <a:r>
              <a:rPr lang="th-TH" sz="5900" spc="-5" dirty="0" smtClean="0">
                <a:latin typeface="TH SarabunPSK"/>
                <a:cs typeface="TH SarabunPSK"/>
              </a:rPr>
              <a:t>่ออกอ</a:t>
            </a:r>
            <a:r>
              <a:rPr lang="th-TH" sz="5900" spc="0" dirty="0" smtClean="0">
                <a:latin typeface="TH SarabunPSK"/>
                <a:cs typeface="TH SarabunPSK"/>
              </a:rPr>
              <a:t>า</a:t>
            </a:r>
            <a:r>
              <a:rPr lang="th-TH" sz="5900" spc="-5" dirty="0" smtClean="0">
                <a:latin typeface="TH SarabunPSK"/>
                <a:cs typeface="TH SarabunPSK"/>
              </a:rPr>
              <a:t>ก</a:t>
            </a:r>
            <a:r>
              <a:rPr lang="th-TH" sz="5900" spc="0" dirty="0" smtClean="0">
                <a:latin typeface="TH SarabunPSK"/>
                <a:cs typeface="TH SarabunPSK"/>
              </a:rPr>
              <a:t>า</a:t>
            </a:r>
            <a:r>
              <a:rPr lang="th-TH" sz="5900" spc="-5" dirty="0" smtClean="0">
                <a:latin typeface="TH SarabunPSK"/>
                <a:cs typeface="TH SarabunPSK"/>
              </a:rPr>
              <a:t>ศ</a:t>
            </a:r>
            <a:r>
              <a:rPr lang="th-TH" sz="5900" spc="0" dirty="0" smtClean="0">
                <a:latin typeface="TH SarabunPSK"/>
                <a:cs typeface="TH SarabunPSK"/>
              </a:rPr>
              <a:t>ในร</a:t>
            </a:r>
            <a:r>
              <a:rPr lang="th-TH" sz="5900" spc="-5" dirty="0" smtClean="0">
                <a:latin typeface="TH SarabunPSK"/>
                <a:cs typeface="TH SarabunPSK"/>
              </a:rPr>
              <a:t>ะ</a:t>
            </a:r>
            <a:r>
              <a:rPr lang="th-TH" sz="5900" spc="0" dirty="0" smtClean="0">
                <a:latin typeface="TH SarabunPSK"/>
                <a:cs typeface="TH SarabunPSK"/>
              </a:rPr>
              <a:t>บบแ</a:t>
            </a:r>
            <a:r>
              <a:rPr lang="th-TH" sz="5900" spc="-5" dirty="0" smtClean="0">
                <a:latin typeface="TH SarabunPSK"/>
                <a:cs typeface="TH SarabunPSK"/>
              </a:rPr>
              <a:t>อ</a:t>
            </a:r>
            <a:r>
              <a:rPr lang="th-TH" sz="5900" spc="0" dirty="0" smtClean="0">
                <a:latin typeface="TH SarabunPSK"/>
                <a:cs typeface="TH SarabunPSK"/>
              </a:rPr>
              <a:t>น</a:t>
            </a:r>
            <a:r>
              <a:rPr lang="th-TH" sz="5900" spc="-5" dirty="0" smtClean="0">
                <a:latin typeface="TH SarabunPSK"/>
                <a:cs typeface="TH SarabunPSK"/>
              </a:rPr>
              <a:t>ะล็</a:t>
            </a:r>
            <a:r>
              <a:rPr lang="th-TH" sz="5900" spc="-20" dirty="0" smtClean="0">
                <a:latin typeface="TH SarabunPSK"/>
                <a:cs typeface="TH SarabunPSK"/>
              </a:rPr>
              <a:t>อ</a:t>
            </a:r>
            <a:r>
              <a:rPr lang="th-TH" sz="5900" spc="-15" dirty="0" smtClean="0">
                <a:latin typeface="TH SarabunPSK"/>
                <a:cs typeface="TH SarabunPSK"/>
              </a:rPr>
              <a:t>กไ</a:t>
            </a:r>
            <a:r>
              <a:rPr lang="th-TH" sz="5900" spc="-5" dirty="0" smtClean="0">
                <a:latin typeface="TH SarabunPSK"/>
                <a:cs typeface="TH SarabunPSK"/>
              </a:rPr>
              <a:t>ด</a:t>
            </a:r>
            <a:r>
              <a:rPr lang="th-TH" sz="5900" spc="-20" dirty="0" smtClean="0">
                <a:latin typeface="TH SarabunPSK"/>
                <a:cs typeface="TH SarabunPSK"/>
              </a:rPr>
              <a:t>อ</a:t>
            </a:r>
            <a:r>
              <a:rPr lang="th-TH" sz="5900" spc="0" dirty="0" smtClean="0">
                <a:latin typeface="TH SarabunPSK"/>
                <a:cs typeface="TH SarabunPSK"/>
              </a:rPr>
              <a:t>ี</a:t>
            </a:r>
            <a:r>
              <a:rPr lang="th-TH" sz="5900" spc="-15" dirty="0" smtClean="0">
                <a:latin typeface="TH SarabunPSK"/>
                <a:cs typeface="TH SarabunPSK"/>
              </a:rPr>
              <a:t>ก</a:t>
            </a:r>
            <a:r>
              <a:rPr lang="th-TH" sz="5900" spc="-5" dirty="0" smtClean="0">
                <a:latin typeface="TH SarabunPSK"/>
                <a:cs typeface="TH SarabunPSK"/>
              </a:rPr>
              <a:t>หลั</a:t>
            </a:r>
            <a:r>
              <a:rPr lang="th-TH" sz="5900" spc="-10" dirty="0" smtClean="0">
                <a:latin typeface="TH SarabunPSK"/>
                <a:cs typeface="TH SarabunPSK"/>
              </a:rPr>
              <a:t>งจา</a:t>
            </a:r>
            <a:r>
              <a:rPr lang="th-TH" sz="5900" spc="-15" dirty="0" smtClean="0">
                <a:latin typeface="TH SarabunPSK"/>
                <a:cs typeface="TH SarabunPSK"/>
              </a:rPr>
              <a:t>ก</a:t>
            </a:r>
            <a:r>
              <a:rPr lang="th-TH" sz="5900" spc="-10" dirty="0" smtClean="0">
                <a:latin typeface="TH SarabunPSK"/>
                <a:cs typeface="TH SarabunPSK"/>
              </a:rPr>
              <a:t>ส</a:t>
            </a:r>
            <a:r>
              <a:rPr lang="th-TH" sz="5900" spc="-15" dirty="0" smtClean="0">
                <a:latin typeface="TH SarabunPSK"/>
                <a:cs typeface="TH SarabunPSK"/>
              </a:rPr>
              <a:t>ถ</a:t>
            </a:r>
            <a:r>
              <a:rPr lang="th-TH" sz="5900" spc="-5" dirty="0" smtClean="0">
                <a:latin typeface="TH SarabunPSK"/>
                <a:cs typeface="TH SarabunPSK"/>
              </a:rPr>
              <a:t>านียุติ</a:t>
            </a:r>
            <a:r>
              <a:rPr lang="th-TH" sz="5900" spc="-15" dirty="0" smtClean="0">
                <a:latin typeface="TH SarabunPSK"/>
                <a:cs typeface="TH SarabunPSK"/>
              </a:rPr>
              <a:t>ก</a:t>
            </a:r>
            <a:r>
              <a:rPr lang="th-TH" sz="5900" spc="-5" dirty="0" smtClean="0">
                <a:latin typeface="TH SarabunPSK"/>
                <a:cs typeface="TH SarabunPSK"/>
              </a:rPr>
              <a:t>ารส</a:t>
            </a:r>
            <a:r>
              <a:rPr lang="th-TH" sz="5900" spc="-10" dirty="0" smtClean="0">
                <a:latin typeface="TH SarabunPSK"/>
                <a:cs typeface="TH SarabunPSK"/>
              </a:rPr>
              <a:t>งสัญญา</a:t>
            </a:r>
            <a:r>
              <a:rPr lang="th-TH" sz="5900" spc="-15" dirty="0" smtClean="0">
                <a:latin typeface="TH SarabunPSK"/>
                <a:cs typeface="TH SarabunPSK"/>
              </a:rPr>
              <a:t>ณ </a:t>
            </a:r>
            <a:r>
              <a:rPr lang="th-TH" sz="5900" spc="-5" dirty="0" smtClean="0">
                <a:latin typeface="TH SarabunPSK"/>
                <a:cs typeface="TH SarabunPSK"/>
              </a:rPr>
              <a:t>ดว</a:t>
            </a:r>
            <a:r>
              <a:rPr lang="th-TH" sz="5900" spc="-10" dirty="0" smtClean="0">
                <a:latin typeface="TH SarabunPSK"/>
                <a:cs typeface="TH SarabunPSK"/>
              </a:rPr>
              <a:t>ยร</a:t>
            </a:r>
            <a:r>
              <a:rPr lang="th-TH" sz="5900" spc="-20" dirty="0" smtClean="0">
                <a:latin typeface="TH SarabunPSK"/>
                <a:cs typeface="TH SarabunPSK"/>
              </a:rPr>
              <a:t>ะ</a:t>
            </a:r>
            <a:r>
              <a:rPr lang="th-TH" sz="5900" spc="-10" dirty="0" smtClean="0">
                <a:latin typeface="TH SarabunPSK"/>
                <a:cs typeface="TH SarabunPSK"/>
              </a:rPr>
              <a:t>บบ</a:t>
            </a:r>
            <a:r>
              <a:rPr lang="th-TH" sz="5900" spc="-15" dirty="0" smtClean="0">
                <a:latin typeface="TH SarabunPSK"/>
                <a:cs typeface="TH SarabunPSK"/>
              </a:rPr>
              <a:t>แ</a:t>
            </a:r>
            <a:r>
              <a:rPr lang="th-TH" sz="5900" spc="-20" dirty="0" smtClean="0">
                <a:latin typeface="TH SarabunPSK"/>
                <a:cs typeface="TH SarabunPSK"/>
              </a:rPr>
              <a:t>อ</a:t>
            </a:r>
            <a:r>
              <a:rPr lang="th-TH" sz="5900" spc="-10" dirty="0" smtClean="0">
                <a:latin typeface="TH SarabunPSK"/>
                <a:cs typeface="TH SarabunPSK"/>
              </a:rPr>
              <a:t>น</a:t>
            </a:r>
            <a:r>
              <a:rPr lang="th-TH" sz="5900" spc="-20" dirty="0" smtClean="0">
                <a:latin typeface="TH SarabunPSK"/>
                <a:cs typeface="TH SarabunPSK"/>
              </a:rPr>
              <a:t>ะ</a:t>
            </a:r>
            <a:r>
              <a:rPr lang="th-TH" sz="5900" spc="-10" dirty="0" smtClean="0">
                <a:latin typeface="TH SarabunPSK"/>
                <a:cs typeface="TH SarabunPSK"/>
              </a:rPr>
              <a:t>ล</a:t>
            </a:r>
            <a:r>
              <a:rPr lang="th-TH" sz="5900" spc="-5" dirty="0" smtClean="0">
                <a:latin typeface="TH SarabunPSK"/>
                <a:cs typeface="TH SarabunPSK"/>
              </a:rPr>
              <a:t>็อ</a:t>
            </a:r>
            <a:r>
              <a:rPr lang="th-TH" sz="5900" spc="-10" dirty="0" smtClean="0">
                <a:latin typeface="TH SarabunPSK"/>
                <a:cs typeface="TH SarabunPSK"/>
              </a:rPr>
              <a:t>ก</a:t>
            </a:r>
            <a:r>
              <a:rPr lang="th-TH" sz="5900" spc="20" dirty="0" smtClean="0">
                <a:latin typeface="TH SarabunPSK"/>
                <a:cs typeface="TH SarabunPSK"/>
              </a:rPr>
              <a:t> </a:t>
            </a:r>
            <a:r>
              <a:rPr lang="th-TH" sz="5900" spc="-10" dirty="0" smtClean="0">
                <a:latin typeface="TH SarabunPSK"/>
                <a:cs typeface="TH SarabunPSK"/>
              </a:rPr>
              <a:t>ด</a:t>
            </a:r>
            <a:r>
              <a:rPr lang="th-TH" sz="5900" spc="10" dirty="0" smtClean="0">
                <a:latin typeface="TH SarabunPSK"/>
                <a:cs typeface="TH SarabunPSK"/>
              </a:rPr>
              <a:t>ั</a:t>
            </a:r>
            <a:r>
              <a:rPr lang="th-TH" sz="5900" spc="5" dirty="0" smtClean="0">
                <a:latin typeface="TH SarabunPSK"/>
                <a:cs typeface="TH SarabunPSK"/>
              </a:rPr>
              <a:t>ง</a:t>
            </a:r>
            <a:r>
              <a:rPr lang="th-TH" sz="5900" spc="-5" dirty="0" smtClean="0">
                <a:latin typeface="TH SarabunPSK"/>
                <a:cs typeface="TH SarabunPSK"/>
              </a:rPr>
              <a:t>นั้</a:t>
            </a:r>
            <a:r>
              <a:rPr lang="th-TH" sz="5900" spc="-10" dirty="0" smtClean="0">
                <a:latin typeface="TH SarabunPSK"/>
                <a:cs typeface="TH SarabunPSK"/>
              </a:rPr>
              <a:t>น</a:t>
            </a:r>
            <a:r>
              <a:rPr lang="th-TH" sz="5900" spc="25" dirty="0" smtClean="0">
                <a:latin typeface="TH SarabunPSK"/>
                <a:cs typeface="TH SarabunPSK"/>
              </a:rPr>
              <a:t> </a:t>
            </a:r>
            <a:r>
              <a:rPr lang="th-TH" sz="5900" spc="-10" dirty="0" smtClean="0">
                <a:latin typeface="TH SarabunPSK"/>
                <a:cs typeface="TH SarabunPSK"/>
              </a:rPr>
              <a:t>จ</a:t>
            </a:r>
            <a:r>
              <a:rPr lang="th-TH" sz="5900" spc="-5" dirty="0" smtClean="0">
                <a:latin typeface="TH SarabunPSK"/>
                <a:cs typeface="TH SarabunPSK"/>
              </a:rPr>
              <a:t>ํ</a:t>
            </a:r>
            <a:r>
              <a:rPr lang="th-TH" sz="5900" spc="0" dirty="0" smtClean="0">
                <a:latin typeface="TH SarabunPSK"/>
                <a:cs typeface="TH SarabunPSK"/>
              </a:rPr>
              <a:t>าน</a:t>
            </a:r>
            <a:r>
              <a:rPr lang="th-TH" sz="5900" spc="5" dirty="0" smtClean="0">
                <a:latin typeface="TH SarabunPSK"/>
                <a:cs typeface="TH SarabunPSK"/>
              </a:rPr>
              <a:t>ว</a:t>
            </a:r>
            <a:r>
              <a:rPr lang="th-TH" sz="5900" spc="0" dirty="0" smtClean="0">
                <a:latin typeface="TH SarabunPSK"/>
                <a:cs typeface="TH SarabunPSK"/>
              </a:rPr>
              <a:t>น</a:t>
            </a:r>
            <a:r>
              <a:rPr lang="th-TH" sz="5900" spc="-5" dirty="0" smtClean="0">
                <a:latin typeface="TH SarabunPSK"/>
                <a:cs typeface="TH SarabunPSK"/>
              </a:rPr>
              <a:t>ผู</a:t>
            </a:r>
            <a:r>
              <a:rPr lang="th-TH" sz="5900" spc="5" dirty="0" smtClean="0">
                <a:latin typeface="TH SarabunPSK"/>
                <a:cs typeface="TH SarabunPSK"/>
              </a:rPr>
              <a:t>ช</a:t>
            </a:r>
            <a:r>
              <a:rPr lang="th-TH" sz="5900" spc="-5" dirty="0" smtClean="0">
                <a:latin typeface="TH SarabunPSK"/>
                <a:cs typeface="TH SarabunPSK"/>
              </a:rPr>
              <a:t>ม</a:t>
            </a:r>
            <a:r>
              <a:rPr lang="th-TH" sz="5900" spc="10" dirty="0" smtClean="0">
                <a:latin typeface="TH SarabunPSK"/>
                <a:cs typeface="TH SarabunPSK"/>
              </a:rPr>
              <a:t>โ</a:t>
            </a:r>
            <a:r>
              <a:rPr lang="th-TH" sz="5900" spc="-5" dirty="0" smtClean="0">
                <a:latin typeface="TH SarabunPSK"/>
                <a:cs typeface="TH SarabunPSK"/>
              </a:rPr>
              <a:t>ท</a:t>
            </a:r>
            <a:r>
              <a:rPr lang="th-TH" sz="5900" spc="0" dirty="0" smtClean="0">
                <a:latin typeface="TH SarabunPSK"/>
                <a:cs typeface="TH SarabunPSK"/>
              </a:rPr>
              <a:t>ร</a:t>
            </a:r>
            <a:r>
              <a:rPr lang="th-TH" sz="5900" spc="-15" dirty="0" smtClean="0">
                <a:latin typeface="TH SarabunPSK"/>
                <a:cs typeface="TH SarabunPSK"/>
              </a:rPr>
              <a:t>ท</a:t>
            </a:r>
            <a:r>
              <a:rPr lang="th-TH" sz="5900" spc="-5" dirty="0" smtClean="0">
                <a:latin typeface="TH SarabunPSK"/>
                <a:cs typeface="TH SarabunPSK"/>
              </a:rPr>
              <a:t>ัศ</a:t>
            </a:r>
            <a:r>
              <a:rPr lang="th-TH" sz="5900" spc="-10" dirty="0" smtClean="0">
                <a:latin typeface="TH SarabunPSK"/>
                <a:cs typeface="TH SarabunPSK"/>
              </a:rPr>
              <a:t>น</a:t>
            </a:r>
            <a:r>
              <a:rPr lang="th-TH" sz="5900" spc="-5" dirty="0" smtClean="0">
                <a:latin typeface="TH SarabunPSK"/>
                <a:cs typeface="TH SarabunPSK"/>
              </a:rPr>
              <a:t></a:t>
            </a:r>
            <a:r>
              <a:rPr lang="th-TH" sz="5900" spc="0" dirty="0" smtClean="0">
                <a:latin typeface="TH SarabunPSK"/>
                <a:cs typeface="TH SarabunPSK"/>
              </a:rPr>
              <a:t>ในร</a:t>
            </a:r>
            <a:r>
              <a:rPr lang="th-TH" sz="5900" spc="-5" dirty="0" smtClean="0">
                <a:latin typeface="TH SarabunPSK"/>
                <a:cs typeface="TH SarabunPSK"/>
              </a:rPr>
              <a:t>ะ</a:t>
            </a:r>
            <a:r>
              <a:rPr lang="th-TH" sz="5900" spc="0" dirty="0" smtClean="0">
                <a:latin typeface="TH SarabunPSK"/>
                <a:cs typeface="TH SarabunPSK"/>
              </a:rPr>
              <a:t>บบแ</a:t>
            </a:r>
            <a:r>
              <a:rPr lang="th-TH" sz="5900" spc="-5" dirty="0" smtClean="0">
                <a:latin typeface="TH SarabunPSK"/>
                <a:cs typeface="TH SarabunPSK"/>
              </a:rPr>
              <a:t>อ</a:t>
            </a:r>
            <a:r>
              <a:rPr lang="th-TH" sz="5900" spc="0" dirty="0" smtClean="0">
                <a:latin typeface="TH SarabunPSK"/>
                <a:cs typeface="TH SarabunPSK"/>
              </a:rPr>
              <a:t>น</a:t>
            </a:r>
            <a:r>
              <a:rPr lang="th-TH" sz="5900" spc="-5" dirty="0" smtClean="0">
                <a:latin typeface="TH SarabunPSK"/>
                <a:cs typeface="TH SarabunPSK"/>
              </a:rPr>
              <a:t>ะ</a:t>
            </a:r>
            <a:r>
              <a:rPr lang="th-TH" sz="5900" spc="-10" dirty="0" smtClean="0">
                <a:latin typeface="TH SarabunPSK"/>
                <a:cs typeface="TH SarabunPSK"/>
              </a:rPr>
              <a:t>ล</a:t>
            </a:r>
            <a:r>
              <a:rPr lang="th-TH" sz="5900" spc="-5" dirty="0" smtClean="0">
                <a:latin typeface="TH SarabunPSK"/>
                <a:cs typeface="TH SarabunPSK"/>
              </a:rPr>
              <a:t>็อ</a:t>
            </a:r>
            <a:r>
              <a:rPr lang="th-TH" sz="5900" spc="-10" dirty="0" smtClean="0">
                <a:latin typeface="TH SarabunPSK"/>
                <a:cs typeface="TH SarabunPSK"/>
              </a:rPr>
              <a:t>ก</a:t>
            </a:r>
            <a:r>
              <a:rPr lang="th-TH" sz="5900" spc="0" dirty="0" smtClean="0">
                <a:latin typeface="TH SarabunPSK"/>
                <a:cs typeface="TH SarabunPSK"/>
              </a:rPr>
              <a:t>จ</a:t>
            </a:r>
            <a:r>
              <a:rPr lang="th-TH" sz="5900" spc="5" dirty="0" smtClean="0">
                <a:latin typeface="TH SarabunPSK"/>
                <a:cs typeface="TH SarabunPSK"/>
              </a:rPr>
              <a:t>ะ</a:t>
            </a:r>
            <a:r>
              <a:rPr lang="th-TH" sz="5900" spc="-15" dirty="0" smtClean="0">
                <a:latin typeface="TH SarabunPSK"/>
                <a:cs typeface="TH SarabunPSK"/>
              </a:rPr>
              <a:t>ค</a:t>
            </a:r>
            <a:r>
              <a:rPr lang="th-TH" sz="5900" spc="20" dirty="0" smtClean="0">
                <a:latin typeface="TH SarabunPSK"/>
                <a:cs typeface="TH SarabunPSK"/>
              </a:rPr>
              <a:t></a:t>
            </a:r>
            <a:r>
              <a:rPr lang="th-TH" sz="5900" spc="5" dirty="0" smtClean="0">
                <a:latin typeface="TH SarabunPSK"/>
                <a:cs typeface="TH SarabunPSK"/>
              </a:rPr>
              <a:t>อ</a:t>
            </a:r>
            <a:r>
              <a:rPr lang="th-TH" sz="5900" spc="15" dirty="0" smtClean="0">
                <a:latin typeface="TH SarabunPSK"/>
                <a:cs typeface="TH SarabunPSK"/>
              </a:rPr>
              <a:t>ย</a:t>
            </a:r>
            <a:r>
              <a:rPr lang="th-TH" sz="5900" spc="-10" dirty="0" smtClean="0">
                <a:latin typeface="TH SarabunPSK"/>
                <a:cs typeface="TH SarabunPSK"/>
              </a:rPr>
              <a:t>ๆ</a:t>
            </a:r>
            <a:r>
              <a:rPr lang="th-TH" sz="5900" spc="45" dirty="0" smtClean="0">
                <a:latin typeface="TH SarabunPSK"/>
                <a:cs typeface="TH SarabunPSK"/>
              </a:rPr>
              <a:t> </a:t>
            </a:r>
            <a:r>
              <a:rPr lang="th-TH" sz="5900" spc="15" dirty="0" smtClean="0">
                <a:latin typeface="TH SarabunPSK"/>
                <a:cs typeface="TH SarabunPSK"/>
              </a:rPr>
              <a:t>ล</a:t>
            </a:r>
            <a:r>
              <a:rPr lang="th-TH" sz="5900" spc="10" dirty="0" smtClean="0">
                <a:latin typeface="TH SarabunPSK"/>
                <a:cs typeface="TH SarabunPSK"/>
              </a:rPr>
              <a:t>ด</a:t>
            </a:r>
            <a:r>
              <a:rPr lang="th-TH" sz="5900" spc="15" dirty="0" smtClean="0">
                <a:latin typeface="TH SarabunPSK"/>
                <a:cs typeface="TH SarabunPSK"/>
              </a:rPr>
              <a:t>ล</a:t>
            </a:r>
            <a:r>
              <a:rPr lang="th-TH" sz="5900" spc="-5" dirty="0" smtClean="0">
                <a:latin typeface="TH SarabunPSK"/>
                <a:cs typeface="TH SarabunPSK"/>
              </a:rPr>
              <a:t>ง</a:t>
            </a:r>
            <a:r>
              <a:rPr lang="th-TH" sz="5900" spc="45" dirty="0" smtClean="0">
                <a:latin typeface="TH SarabunPSK"/>
                <a:cs typeface="TH SarabunPSK"/>
              </a:rPr>
              <a:t> </a:t>
            </a:r>
            <a:r>
              <a:rPr lang="th-TH" sz="5900" spc="-10" dirty="0" smtClean="0">
                <a:latin typeface="TH SarabunPSK"/>
                <a:cs typeface="TH SarabunPSK"/>
              </a:rPr>
              <a:t>ด</a:t>
            </a:r>
            <a:r>
              <a:rPr lang="th-TH" sz="5900" spc="15" dirty="0" smtClean="0">
                <a:latin typeface="TH SarabunPSK"/>
                <a:cs typeface="TH SarabunPSK"/>
              </a:rPr>
              <a:t>ังเ</a:t>
            </a:r>
            <a:r>
              <a:rPr lang="th-TH" sz="5900" spc="5" dirty="0" smtClean="0">
                <a:latin typeface="TH SarabunPSK"/>
                <a:cs typeface="TH SarabunPSK"/>
              </a:rPr>
              <a:t>อ</a:t>
            </a:r>
            <a:r>
              <a:rPr lang="th-TH" sz="5900" spc="10" dirty="0" smtClean="0">
                <a:latin typeface="TH SarabunPSK"/>
                <a:cs typeface="TH SarabunPSK"/>
              </a:rPr>
              <a:t>ก</a:t>
            </a:r>
            <a:r>
              <a:rPr lang="th-TH" sz="5900" spc="15" dirty="0" smtClean="0">
                <a:latin typeface="TH SarabunPSK"/>
                <a:cs typeface="TH SarabunPSK"/>
              </a:rPr>
              <a:t>ส</a:t>
            </a:r>
            <a:r>
              <a:rPr lang="th-TH" sz="5900" spc="10" dirty="0" smtClean="0">
                <a:latin typeface="TH SarabunPSK"/>
                <a:cs typeface="TH SarabunPSK"/>
              </a:rPr>
              <a:t>า</a:t>
            </a:r>
            <a:r>
              <a:rPr lang="th-TH" sz="5900" spc="15" dirty="0" smtClean="0">
                <a:latin typeface="TH SarabunPSK"/>
                <a:cs typeface="TH SarabunPSK"/>
              </a:rPr>
              <a:t>รเผย</a:t>
            </a:r>
            <a:r>
              <a:rPr lang="th-TH" sz="5900" spc="10" dirty="0" smtClean="0">
                <a:latin typeface="TH SarabunPSK"/>
                <a:cs typeface="TH SarabunPSK"/>
              </a:rPr>
              <a:t>แ</a:t>
            </a:r>
            <a:r>
              <a:rPr lang="th-TH" sz="5900" spc="5" dirty="0" smtClean="0">
                <a:latin typeface="TH SarabunPSK"/>
                <a:cs typeface="TH SarabunPSK"/>
              </a:rPr>
              <a:t>พ</a:t>
            </a:r>
            <a:r>
              <a:rPr lang="th-TH" sz="5900" spc="-5" dirty="0" smtClean="0">
                <a:latin typeface="TH SarabunPSK"/>
                <a:cs typeface="TH SarabunPSK"/>
              </a:rPr>
              <a:t>ร</a:t>
            </a:r>
            <a:r>
              <a:rPr lang="th-TH" sz="5900" spc="15" dirty="0" smtClean="0">
                <a:latin typeface="TH SarabunPSK"/>
                <a:cs typeface="TH SarabunPSK"/>
              </a:rPr>
              <a:t>ในงาน</a:t>
            </a:r>
            <a:r>
              <a:rPr lang="th-TH" sz="5900" spc="-10" dirty="0" smtClean="0">
                <a:latin typeface="TH SarabunPSK"/>
                <a:cs typeface="TH SarabunPSK"/>
              </a:rPr>
              <a:t>ส</a:t>
            </a:r>
            <a:r>
              <a:rPr lang="th-TH" sz="5900" spc="15" dirty="0" smtClean="0">
                <a:latin typeface="TH SarabunPSK"/>
                <a:cs typeface="TH SarabunPSK"/>
              </a:rPr>
              <a:t>ัม</a:t>
            </a:r>
            <a:r>
              <a:rPr lang="th-TH" sz="5900" spc="10" dirty="0" smtClean="0">
                <a:latin typeface="TH SarabunPSK"/>
                <a:cs typeface="TH SarabunPSK"/>
              </a:rPr>
              <a:t>ม</a:t>
            </a:r>
            <a:r>
              <a:rPr lang="th-TH" sz="5900" spc="15" dirty="0" smtClean="0">
                <a:latin typeface="TH SarabunPSK"/>
                <a:cs typeface="TH SarabunPSK"/>
              </a:rPr>
              <a:t>นาเ</a:t>
            </a:r>
            <a:r>
              <a:rPr lang="th-TH" sz="5900" spc="-5" dirty="0" smtClean="0">
                <a:latin typeface="TH SarabunPSK"/>
                <a:cs typeface="TH SarabunPSK"/>
              </a:rPr>
              <a:t>ช</a:t>
            </a:r>
            <a:r>
              <a:rPr lang="th-TH" sz="5900" spc="15" dirty="0" smtClean="0">
                <a:latin typeface="TH SarabunPSK"/>
                <a:cs typeface="TH SarabunPSK"/>
              </a:rPr>
              <a:t>ิง</a:t>
            </a:r>
            <a:r>
              <a:rPr lang="th-TH" sz="5900" spc="-5" dirty="0" smtClean="0">
                <a:latin typeface="TH SarabunPSK"/>
                <a:cs typeface="TH SarabunPSK"/>
              </a:rPr>
              <a:t>ว</a:t>
            </a:r>
            <a:r>
              <a:rPr lang="th-TH" sz="5900" spc="20" dirty="0" smtClean="0">
                <a:latin typeface="TH SarabunPSK"/>
                <a:cs typeface="TH SarabunPSK"/>
              </a:rPr>
              <a:t>ิ</a:t>
            </a:r>
            <a:r>
              <a:rPr lang="th-TH" sz="5900" spc="15" dirty="0" smtClean="0">
                <a:latin typeface="TH SarabunPSK"/>
                <a:cs typeface="TH SarabunPSK"/>
              </a:rPr>
              <a:t>ช</a:t>
            </a:r>
            <a:r>
              <a:rPr lang="th-TH" sz="5900" spc="10" dirty="0" smtClean="0">
                <a:latin typeface="TH SarabunPSK"/>
                <a:cs typeface="TH SarabunPSK"/>
              </a:rPr>
              <a:t>ากา</a:t>
            </a:r>
            <a:r>
              <a:rPr lang="th-TH" sz="5900" spc="-5" dirty="0" smtClean="0">
                <a:latin typeface="TH SarabunPSK"/>
                <a:cs typeface="TH SarabunPSK"/>
              </a:rPr>
              <a:t>ร</a:t>
            </a:r>
            <a:r>
              <a:rPr lang="th-TH" sz="5900" spc="50" dirty="0" smtClean="0">
                <a:latin typeface="TH SarabunPSK"/>
                <a:cs typeface="TH SarabunPSK"/>
              </a:rPr>
              <a:t> </a:t>
            </a:r>
            <a:r>
              <a:rPr lang="th-TH" sz="5900" spc="10" dirty="0" smtClean="0">
                <a:latin typeface="TH SarabunPSK"/>
                <a:cs typeface="TH SarabunPSK"/>
              </a:rPr>
              <a:t>“</a:t>
            </a:r>
            <a:r>
              <a:rPr lang="th-TH" sz="5900" spc="15" dirty="0" smtClean="0">
                <a:latin typeface="TH SarabunPSK"/>
                <a:cs typeface="TH SarabunPSK"/>
              </a:rPr>
              <a:t>ใ</a:t>
            </a:r>
            <a:r>
              <a:rPr lang="th-TH" sz="5900" spc="10" dirty="0" smtClean="0">
                <a:latin typeface="TH SarabunPSK"/>
                <a:cs typeface="TH SarabunPSK"/>
              </a:rPr>
              <a:t>ค</a:t>
            </a:r>
            <a:r>
              <a:rPr lang="th-TH" sz="5900" spc="15" dirty="0" smtClean="0">
                <a:latin typeface="TH SarabunPSK"/>
                <a:cs typeface="TH SarabunPSK"/>
              </a:rPr>
              <a:t>รร</a:t>
            </a:r>
            <a:r>
              <a:rPr lang="th-TH" sz="5900" spc="5" dirty="0" smtClean="0">
                <a:latin typeface="TH SarabunPSK"/>
                <a:cs typeface="TH SarabunPSK"/>
              </a:rPr>
              <a:t>อ</a:t>
            </a:r>
            <a:r>
              <a:rPr lang="th-TH" sz="5900" spc="-10" dirty="0" smtClean="0">
                <a:latin typeface="TH SarabunPSK"/>
                <a:cs typeface="TH SarabunPSK"/>
              </a:rPr>
              <a:t>ด</a:t>
            </a:r>
            <a:r>
              <a:rPr lang="th-TH" sz="5900" spc="50" dirty="0" smtClean="0">
                <a:latin typeface="TH SarabunPSK"/>
                <a:cs typeface="TH SarabunPSK"/>
              </a:rPr>
              <a:t> </a:t>
            </a:r>
            <a:r>
              <a:rPr lang="th-TH" sz="5900" spc="15" dirty="0" smtClean="0">
                <a:latin typeface="TH SarabunPSK"/>
                <a:cs typeface="TH SarabunPSK"/>
              </a:rPr>
              <a:t>ใ</a:t>
            </a:r>
            <a:r>
              <a:rPr lang="th-TH" sz="5900" spc="10" dirty="0" smtClean="0">
                <a:latin typeface="TH SarabunPSK"/>
                <a:cs typeface="TH SarabunPSK"/>
              </a:rPr>
              <a:t>ค</a:t>
            </a:r>
            <a:r>
              <a:rPr lang="th-TH" sz="5900" spc="15" dirty="0" smtClean="0">
                <a:latin typeface="TH SarabunPSK"/>
                <a:cs typeface="TH SarabunPSK"/>
              </a:rPr>
              <a:t>ร</a:t>
            </a:r>
            <a:r>
              <a:rPr lang="th-TH" sz="5900" spc="-5" dirty="0" smtClean="0">
                <a:latin typeface="TH SarabunPSK"/>
                <a:cs typeface="TH SarabunPSK"/>
              </a:rPr>
              <a:t>ร</a:t>
            </a:r>
            <a:r>
              <a:rPr lang="th-TH" sz="5900" spc="20" dirty="0" smtClean="0">
                <a:latin typeface="TH SarabunPSK"/>
                <a:cs typeface="TH SarabunPSK"/>
              </a:rPr>
              <a:t></a:t>
            </a:r>
            <a:r>
              <a:rPr lang="th-TH" sz="5900" spc="15" dirty="0" smtClean="0">
                <a:latin typeface="TH SarabunPSK"/>
                <a:cs typeface="TH SarabunPSK"/>
              </a:rPr>
              <a:t>ว</a:t>
            </a:r>
            <a:r>
              <a:rPr lang="th-TH" sz="5900" spc="-5" dirty="0" smtClean="0">
                <a:latin typeface="TH SarabunPSK"/>
                <a:cs typeface="TH SarabunPSK"/>
              </a:rPr>
              <a:t>ง</a:t>
            </a:r>
            <a:r>
              <a:rPr lang="th-TH" sz="5900" spc="45" dirty="0" smtClean="0">
                <a:latin typeface="TH SarabunPSK"/>
                <a:cs typeface="TH SarabunPSK"/>
              </a:rPr>
              <a:t> </a:t>
            </a:r>
            <a:r>
              <a:rPr lang="th-TH" sz="5900" spc="-5" dirty="0" smtClean="0">
                <a:latin typeface="TH SarabunPSK"/>
                <a:cs typeface="TH SarabunPSK"/>
              </a:rPr>
              <a:t>ชีช</a:t>
            </a:r>
            <a:r>
              <a:rPr lang="th-TH" sz="5900" spc="5" dirty="0" smtClean="0">
                <a:latin typeface="TH SarabunPSK"/>
                <a:cs typeface="TH SarabunPSK"/>
              </a:rPr>
              <a:t>ะ</a:t>
            </a:r>
            <a:r>
              <a:rPr lang="th-TH" sz="5900" spc="10" dirty="0" smtClean="0">
                <a:latin typeface="TH SarabunPSK"/>
                <a:cs typeface="TH SarabunPSK"/>
              </a:rPr>
              <a:t>ตา</a:t>
            </a:r>
            <a:r>
              <a:rPr lang="th-TH" sz="5900" spc="-15" dirty="0" smtClean="0">
                <a:latin typeface="TH SarabunPSK"/>
                <a:cs typeface="TH SarabunPSK"/>
              </a:rPr>
              <a:t>ท</a:t>
            </a:r>
            <a:r>
              <a:rPr lang="th-TH" sz="5900" spc="20" dirty="0" smtClean="0">
                <a:latin typeface="TH SarabunPSK"/>
                <a:cs typeface="TH SarabunPSK"/>
              </a:rPr>
              <a:t>ี</a:t>
            </a:r>
            <a:r>
              <a:rPr lang="th-TH" sz="5900" spc="-5" dirty="0" smtClean="0">
                <a:latin typeface="TH SarabunPSK"/>
                <a:cs typeface="TH SarabunPSK"/>
              </a:rPr>
              <a:t>ว</a:t>
            </a:r>
            <a:r>
              <a:rPr lang="th-TH" sz="5900" spc="20" dirty="0" smtClean="0">
                <a:latin typeface="TH SarabunPSK"/>
                <a:cs typeface="TH SarabunPSK"/>
              </a:rPr>
              <a:t>ี</a:t>
            </a:r>
            <a:r>
              <a:rPr lang="th-TH" sz="5900" spc="-10" dirty="0" smtClean="0">
                <a:latin typeface="TH SarabunPSK"/>
                <a:cs typeface="TH SarabunPSK"/>
              </a:rPr>
              <a:t>ด</a:t>
            </a:r>
            <a:r>
              <a:rPr lang="th-TH" sz="5900" spc="20" dirty="0" smtClean="0">
                <a:latin typeface="TH SarabunPSK"/>
                <a:cs typeface="TH SarabunPSK"/>
              </a:rPr>
              <a:t>ิ</a:t>
            </a:r>
            <a:r>
              <a:rPr lang="th-TH" sz="5900" spc="-10" dirty="0" smtClean="0">
                <a:latin typeface="TH SarabunPSK"/>
                <a:cs typeface="TH SarabunPSK"/>
              </a:rPr>
              <a:t>จ</a:t>
            </a:r>
            <a:r>
              <a:rPr lang="th-TH" sz="5900" spc="15" dirty="0" smtClean="0">
                <a:latin typeface="TH SarabunPSK"/>
                <a:cs typeface="TH SarabunPSK"/>
              </a:rPr>
              <a:t>ิต</a:t>
            </a:r>
            <a:r>
              <a:rPr lang="th-TH" sz="5900" spc="5" dirty="0" smtClean="0">
                <a:latin typeface="TH SarabunPSK"/>
                <a:cs typeface="TH SarabunPSK"/>
              </a:rPr>
              <a:t>อ</a:t>
            </a:r>
            <a:r>
              <a:rPr lang="th-TH" sz="5900" spc="15" dirty="0" smtClean="0">
                <a:latin typeface="TH SarabunPSK"/>
                <a:cs typeface="TH SarabunPSK"/>
              </a:rPr>
              <a:t>ล</a:t>
            </a:r>
            <a:r>
              <a:rPr lang="th-TH" sz="5900" spc="10" dirty="0" smtClean="0">
                <a:latin typeface="TH SarabunPSK"/>
                <a:cs typeface="TH SarabunPSK"/>
              </a:rPr>
              <a:t>ป</a:t>
            </a:r>
            <a:r>
              <a:rPr lang="th-TH" sz="5900" spc="15" dirty="0" smtClean="0">
                <a:latin typeface="TH SarabunPSK"/>
                <a:cs typeface="TH SarabunPSK"/>
              </a:rPr>
              <a:t>ร</a:t>
            </a:r>
            <a:r>
              <a:rPr lang="th-TH" sz="5900" spc="5" dirty="0" smtClean="0">
                <a:latin typeface="TH SarabunPSK"/>
                <a:cs typeface="TH SarabunPSK"/>
              </a:rPr>
              <a:t>ะ</a:t>
            </a:r>
            <a:r>
              <a:rPr lang="th-TH" sz="5900" spc="10" dirty="0" smtClean="0">
                <a:latin typeface="TH SarabunPSK"/>
                <a:cs typeface="TH SarabunPSK"/>
              </a:rPr>
              <a:t>เท</a:t>
            </a:r>
            <a:r>
              <a:rPr lang="th-TH" sz="5900" spc="-10" dirty="0" smtClean="0">
                <a:latin typeface="TH SarabunPSK"/>
                <a:cs typeface="TH SarabunPSK"/>
              </a:rPr>
              <a:t>ศ</a:t>
            </a:r>
            <a:endParaRPr lang="th-TH" sz="5900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4287035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2700" marR="15875" algn="just">
              <a:lnSpc>
                <a:spcPct val="108100"/>
              </a:lnSpc>
            </a:pPr>
            <a:r>
              <a:rPr lang="th-TH" spc="-5" dirty="0" smtClean="0">
                <a:latin typeface="TH SarabunPSK"/>
                <a:cs typeface="TH SarabunPSK"/>
              </a:rPr>
              <a:t>วั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่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1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เม</a:t>
            </a:r>
            <a:r>
              <a:rPr lang="th-TH" spc="10" dirty="0" smtClean="0">
                <a:latin typeface="TH SarabunPSK"/>
                <a:cs typeface="TH SarabunPSK"/>
              </a:rPr>
              <a:t>ษา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5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25</a:t>
            </a:r>
            <a:r>
              <a:rPr lang="th-TH" spc="0" dirty="0" smtClean="0">
                <a:latin typeface="TH SarabunPSK"/>
                <a:cs typeface="TH SarabunPSK"/>
              </a:rPr>
              <a:t>5</a:t>
            </a:r>
            <a:r>
              <a:rPr lang="th-TH" spc="-10" dirty="0" smtClean="0">
                <a:latin typeface="TH SarabunPSK"/>
                <a:cs typeface="TH SarabunPSK"/>
              </a:rPr>
              <a:t>8</a:t>
            </a:r>
            <a:r>
              <a:rPr lang="th-TH" spc="4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่ม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ิทย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ยธร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มศา</a:t>
            </a:r>
            <a:r>
              <a:rPr lang="th-TH" spc="15" dirty="0" smtClean="0">
                <a:latin typeface="TH SarabunPSK"/>
                <a:cs typeface="TH SarabunPSK"/>
              </a:rPr>
              <a:t>ส</a:t>
            </a:r>
            <a:r>
              <a:rPr lang="th-TH" spc="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ร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า</a:t>
            </a:r>
            <a:r>
              <a:rPr lang="th-TH" spc="5" dirty="0" smtClean="0">
                <a:latin typeface="TH SarabunPSK"/>
                <a:cs typeface="TH SarabunPSK"/>
              </a:rPr>
              <a:t>พ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ร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พ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้</a:t>
            </a:r>
            <a:r>
              <a:rPr lang="th-TH" spc="10" dirty="0" smtClean="0">
                <a:latin typeface="TH SarabunPSK"/>
                <a:cs typeface="TH SarabunPSK"/>
              </a:rPr>
              <a:t>งแ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5" dirty="0" smtClean="0">
                <a:latin typeface="TH SarabunPSK"/>
                <a:cs typeface="TH SarabunPSK"/>
              </a:rPr>
              <a:t>เ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5" dirty="0" smtClean="0">
                <a:latin typeface="TH SarabunPSK"/>
                <a:cs typeface="TH SarabunPSK"/>
              </a:rPr>
              <a:t>ือ</a:t>
            </a:r>
            <a:r>
              <a:rPr lang="th-TH" spc="15" dirty="0" smtClean="0">
                <a:latin typeface="TH SarabunPSK"/>
                <a:cs typeface="TH SarabunPSK"/>
              </a:rPr>
              <a:t>นเ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10" dirty="0" smtClean="0">
                <a:latin typeface="TH SarabunPSK"/>
                <a:cs typeface="TH SarabunPSK"/>
              </a:rPr>
              <a:t>ษา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255</a:t>
            </a:r>
            <a:r>
              <a:rPr lang="th-TH" spc="-10" dirty="0" smtClean="0">
                <a:latin typeface="TH SarabunPSK"/>
                <a:cs typeface="TH SarabunPSK"/>
              </a:rPr>
              <a:t>7</a:t>
            </a:r>
            <a:r>
              <a:rPr lang="th-TH" spc="4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–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นา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2</a:t>
            </a:r>
            <a:r>
              <a:rPr lang="th-TH" spc="0" dirty="0" smtClean="0">
                <a:latin typeface="TH SarabunPSK"/>
                <a:cs typeface="TH SarabunPSK"/>
              </a:rPr>
              <a:t>55</a:t>
            </a:r>
            <a:r>
              <a:rPr lang="th-TH" spc="-10" dirty="0" smtClean="0">
                <a:latin typeface="TH SarabunPSK"/>
                <a:cs typeface="TH SarabunPSK"/>
              </a:rPr>
              <a:t>8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แน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ม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10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รั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5" dirty="0" smtClean="0">
                <a:latin typeface="TH SarabunPSK"/>
                <a:cs typeface="TH SarabunPSK"/>
              </a:rPr>
              <a:t>ช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5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ีวี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20" dirty="0" smtClean="0">
                <a:latin typeface="TH SarabunPSK"/>
                <a:cs typeface="TH SarabunPSK"/>
              </a:rPr>
              <a:t>พิ</a:t>
            </a:r>
            <a:r>
              <a:rPr lang="th-TH" spc="5" dirty="0" smtClean="0">
                <a:latin typeface="TH SarabunPSK"/>
                <a:cs typeface="TH SarabunPSK"/>
              </a:rPr>
              <a:t>่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จา</a:t>
            </a:r>
            <a:r>
              <a:rPr lang="th-TH" spc="-5" dirty="0" smtClean="0">
                <a:latin typeface="TH SarabunPSK"/>
                <a:cs typeface="TH SarabunPSK"/>
              </a:rPr>
              <a:t>กรอ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0" dirty="0" smtClean="0">
                <a:latin typeface="TH SarabunPSK"/>
                <a:cs typeface="TH SarabunPSK"/>
              </a:rPr>
              <a:t>ะ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9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5" dirty="0" smtClean="0">
                <a:latin typeface="TH SarabunPSK"/>
                <a:cs typeface="TH SarabunPSK"/>
              </a:rPr>
              <a:t>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รอ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0" dirty="0" smtClean="0">
                <a:latin typeface="TH SarabunPSK"/>
                <a:cs typeface="TH SarabunPSK"/>
              </a:rPr>
              <a:t>ะ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25</a:t>
            </a:r>
            <a:r>
              <a:rPr lang="th-TH" spc="10" dirty="0" smtClean="0">
                <a:latin typeface="TH SarabunPSK"/>
                <a:cs typeface="TH SarabunPSK"/>
              </a:rPr>
              <a:t>.</a:t>
            </a:r>
            <a:r>
              <a:rPr lang="th-TH" spc="-10" dirty="0" smtClean="0">
                <a:latin typeface="TH SarabunPSK"/>
                <a:cs typeface="TH SarabunPSK"/>
              </a:rPr>
              <a:t>7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ผ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5" dirty="0" smtClean="0">
                <a:latin typeface="TH SarabunPSK"/>
                <a:cs typeface="TH SarabunPSK"/>
              </a:rPr>
              <a:t>ัน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5" dirty="0" smtClean="0">
                <a:latin typeface="TH SarabunPSK"/>
                <a:cs typeface="TH SarabunPSK"/>
              </a:rPr>
              <a:t>ํา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-5" dirty="0" smtClean="0">
                <a:latin typeface="TH SarabunPSK"/>
                <a:cs typeface="TH SarabunPSK"/>
              </a:rPr>
              <a:t>รั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15" dirty="0" smtClean="0">
                <a:latin typeface="TH SarabunPSK"/>
                <a:cs typeface="TH SarabunPSK"/>
              </a:rPr>
              <a:t>ช</a:t>
            </a:r>
            <a:r>
              <a:rPr lang="th-TH" spc="-10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น</a:t>
            </a:r>
            <a:r>
              <a:rPr lang="th-TH" spc="-10" dirty="0" smtClean="0">
                <a:latin typeface="TH SarabunPSK"/>
                <a:cs typeface="TH SarabunPSK"/>
              </a:rPr>
              <a:t>ในร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บบ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็อ</a:t>
            </a:r>
            <a:r>
              <a:rPr lang="th-TH" spc="-15" dirty="0" smtClean="0">
                <a:latin typeface="TH SarabunPSK"/>
                <a:cs typeface="TH SarabunPSK"/>
              </a:rPr>
              <a:t>กท</a:t>
            </a:r>
            <a:r>
              <a:rPr lang="th-TH" spc="-20" dirty="0" smtClean="0">
                <a:latin typeface="TH SarabunPSK"/>
                <a:cs typeface="TH SarabunPSK"/>
              </a:rPr>
              <a:t>ี่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-10" dirty="0" smtClean="0">
                <a:latin typeface="TH SarabunPSK"/>
                <a:cs typeface="TH SarabunPSK"/>
              </a:rPr>
              <a:t>ลงจา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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ยละ</a:t>
            </a:r>
            <a:r>
              <a:rPr lang="th-TH" spc="5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9</a:t>
            </a:r>
            <a:r>
              <a:rPr lang="th-TH" spc="-10" dirty="0" smtClean="0">
                <a:latin typeface="TH SarabunPSK"/>
                <a:cs typeface="TH SarabunPSK"/>
              </a:rPr>
              <a:t>1 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า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ยู</a:t>
            </a:r>
            <a:r>
              <a:rPr lang="th-TH" spc="-20" dirty="0" smtClean="0">
                <a:latin typeface="TH SarabunPSK"/>
                <a:cs typeface="TH SarabunPSK"/>
              </a:rPr>
              <a:t>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ี่</a:t>
            </a:r>
            <a:r>
              <a:rPr lang="th-TH" spc="-5" dirty="0" smtClean="0">
                <a:latin typeface="TH SarabunPSK"/>
                <a:cs typeface="TH SarabunPSK"/>
              </a:rPr>
              <a:t>ร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ยละ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71</a:t>
            </a:r>
            <a:r>
              <a:rPr lang="th-TH" spc="0" dirty="0" smtClean="0">
                <a:latin typeface="TH SarabunPSK"/>
                <a:cs typeface="TH SarabunPSK"/>
              </a:rPr>
              <a:t>.</a:t>
            </a:r>
            <a:r>
              <a:rPr lang="th-TH" spc="-10" dirty="0" smtClean="0">
                <a:latin typeface="TH SarabunPSK"/>
                <a:cs typeface="TH SarabunPSK"/>
              </a:rPr>
              <a:t>3</a:t>
            </a:r>
            <a:r>
              <a:rPr lang="th-TH" spc="-5" dirty="0" smtClean="0">
                <a:latin typeface="TH SarabunPSK"/>
                <a:cs typeface="TH SarabunPSK"/>
              </a:rPr>
              <a:t> ช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20" dirty="0" smtClean="0">
                <a:latin typeface="TH SarabunPSK"/>
                <a:cs typeface="TH SarabunPSK"/>
              </a:rPr>
              <a:t>ฟ</a:t>
            </a:r>
            <a:r>
              <a:rPr lang="th-TH" spc="-5" dirty="0" smtClean="0">
                <a:latin typeface="TH SarabunPSK"/>
                <a:cs typeface="TH SarabunPSK"/>
              </a:rPr>
              <a:t>รี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ภา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ื้นดิน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ี่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แท</a:t>
            </a:r>
            <a:r>
              <a:rPr lang="th-TH" spc="-10" dirty="0" smtClean="0">
                <a:latin typeface="TH SarabunPSK"/>
                <a:cs typeface="TH SarabunPSK"/>
              </a:rPr>
              <a:t>นร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บบเดิ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เรีย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วา </a:t>
            </a:r>
            <a:r>
              <a:rPr lang="th-TH" spc="-15" dirty="0" smtClean="0">
                <a:latin typeface="TH SarabunPSK"/>
                <a:cs typeface="TH SarabunPSK"/>
              </a:rPr>
              <a:t>“</a:t>
            </a:r>
            <a:r>
              <a:rPr lang="th-TH" spc="-5" dirty="0" smtClean="0">
                <a:latin typeface="TH SarabunPSK"/>
                <a:cs typeface="TH SarabunPSK"/>
              </a:rPr>
              <a:t>ดิจิ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ีวี</a:t>
            </a:r>
            <a:r>
              <a:rPr lang="th-TH" spc="-10" dirty="0" smtClean="0">
                <a:latin typeface="TH SarabunPSK"/>
                <a:cs typeface="TH SarabunPSK"/>
              </a:rPr>
              <a:t>”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0" dirty="0" smtClean="0">
                <a:latin typeface="TH SarabunPSK"/>
                <a:cs typeface="TH SarabunPSK"/>
              </a:rPr>
              <a:t>ึ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ปร</a:t>
            </a:r>
            <a:r>
              <a:rPr lang="th-TH" spc="-5" dirty="0" smtClean="0">
                <a:latin typeface="TH SarabunPSK"/>
                <a:cs typeface="TH SarabunPSK"/>
              </a:rPr>
              <a:t>ะกอ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ิจ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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ุ</a:t>
            </a:r>
            <a:r>
              <a:rPr lang="th-TH" spc="1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้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10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อง</a:t>
            </a:r>
            <a:r>
              <a:rPr lang="th-TH" spc="10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25" dirty="0" smtClean="0">
                <a:latin typeface="TH SarabunPSK"/>
                <a:cs typeface="TH SarabunPSK"/>
              </a:rPr>
              <a:t>บ</a:t>
            </a:r>
            <a:r>
              <a:rPr lang="th-TH" spc="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15" dirty="0" smtClean="0">
                <a:latin typeface="TH SarabunPSK"/>
                <a:cs typeface="TH SarabunPSK"/>
              </a:rPr>
              <a:t>ัดส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0" dirty="0" smtClean="0">
                <a:latin typeface="TH SarabunPSK"/>
                <a:cs typeface="TH SarabunPSK"/>
              </a:rPr>
              <a:t>ม</a:t>
            </a:r>
            <a:r>
              <a:rPr lang="th-TH" spc="-20" dirty="0" smtClean="0">
                <a:latin typeface="TH SarabunPSK"/>
                <a:cs typeface="TH SarabunPSK"/>
              </a:rPr>
              <a:t>พี</a:t>
            </a:r>
            <a:r>
              <a:rPr lang="th-TH" spc="15" dirty="0" smtClean="0">
                <a:latin typeface="TH SarabunPSK"/>
                <a:cs typeface="TH SarabunPSK"/>
              </a:rPr>
              <a:t>่แ</a:t>
            </a:r>
            <a:r>
              <a:rPr lang="th-TH" spc="25" dirty="0" smtClean="0">
                <a:latin typeface="TH SarabunPSK"/>
                <a:cs typeface="TH SarabunPSK"/>
              </a:rPr>
              <a:t>ล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ับ</a:t>
            </a:r>
            <a:r>
              <a:rPr lang="th-TH" spc="25" dirty="0" smtClean="0">
                <a:latin typeface="TH SarabunPSK"/>
                <a:cs typeface="TH SarabunPSK"/>
              </a:rPr>
              <a:t>ใ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ุญาต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ป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โท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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ก</a:t>
            </a:r>
            <a:r>
              <a:rPr lang="th-TH" spc="55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ช</a:t>
            </a:r>
            <a:r>
              <a:rPr lang="th-TH" spc="-5" dirty="0" smtClean="0">
                <a:latin typeface="TH SarabunPSK"/>
                <a:cs typeface="TH SarabunPSK"/>
              </a:rPr>
              <a:t>.</a:t>
            </a:r>
            <a:r>
              <a:rPr lang="th-TH" spc="6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15" dirty="0" smtClean="0">
                <a:latin typeface="TH SarabunPSK"/>
                <a:cs typeface="TH SarabunPSK"/>
              </a:rPr>
              <a:t>ําน</a:t>
            </a:r>
            <a:r>
              <a:rPr lang="th-TH" spc="30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อ</a:t>
            </a:r>
            <a:r>
              <a:rPr lang="th-TH" spc="-5" dirty="0" smtClean="0">
                <a:latin typeface="TH SarabunPSK"/>
                <a:cs typeface="TH SarabunPSK"/>
              </a:rPr>
              <a:t>ง </a:t>
            </a:r>
            <a:r>
              <a:rPr lang="th-TH" spc="0" dirty="0" smtClean="0">
                <a:latin typeface="TH SarabunPSK"/>
                <a:cs typeface="TH SarabunPSK"/>
              </a:rPr>
              <a:t>รา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ีว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ช</a:t>
            </a:r>
            <a:r>
              <a:rPr lang="th-TH" spc="-5" dirty="0" smtClean="0">
                <a:latin typeface="TH SarabunPSK"/>
                <a:cs typeface="TH SarabunPSK"/>
              </a:rPr>
              <a:t>.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0" dirty="0" smtClean="0">
                <a:latin typeface="TH SarabunPSK"/>
                <a:cs typeface="TH SarabunPSK"/>
              </a:rPr>
              <a:t>ดไ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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4</a:t>
            </a:r>
            <a:r>
              <a:rPr lang="th-TH" spc="-10" dirty="0" smtClean="0">
                <a:latin typeface="TH SarabunPSK"/>
                <a:cs typeface="TH SarabunPSK"/>
              </a:rPr>
              <a:t>8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ช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ริ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ธ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ณ</a:t>
            </a:r>
            <a:r>
              <a:rPr lang="th-TH" spc="-10" dirty="0" smtClean="0">
                <a:latin typeface="TH SarabunPSK"/>
                <a:cs typeface="TH SarabunPSK"/>
              </a:rPr>
              <a:t>ะ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1</a:t>
            </a:r>
            <a:r>
              <a:rPr lang="th-TH" spc="-10" dirty="0" smtClean="0">
                <a:latin typeface="TH SarabunPSK"/>
                <a:cs typeface="TH SarabunPSK"/>
              </a:rPr>
              <a:t>2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ชอง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ิจ</a:t>
            </a:r>
            <a:r>
              <a:rPr lang="th-TH" dirty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2</a:t>
            </a:r>
            <a:r>
              <a:rPr lang="th-TH" spc="-10" dirty="0" smtClean="0">
                <a:latin typeface="TH SarabunPSK"/>
                <a:cs typeface="TH SarabunPSK"/>
              </a:rPr>
              <a:t>4</a:t>
            </a:r>
            <a:r>
              <a:rPr lang="th-TH" spc="4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5" dirty="0" smtClean="0">
                <a:latin typeface="TH SarabunPSK"/>
                <a:cs typeface="TH SarabunPSK"/>
              </a:rPr>
              <a:t>อ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45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5" dirty="0" smtClean="0">
                <a:latin typeface="TH SarabunPSK"/>
                <a:cs typeface="TH SarabunPSK"/>
              </a:rPr>
              <a:t>อง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ิก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5" dirty="0" smtClean="0">
                <a:latin typeface="TH SarabunPSK"/>
                <a:cs typeface="TH SarabunPSK"/>
              </a:rPr>
              <a:t>ุ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15" dirty="0" smtClean="0">
                <a:latin typeface="TH SarabunPSK"/>
                <a:cs typeface="TH SarabunPSK"/>
              </a:rPr>
              <a:t>ช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5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1</a:t>
            </a:r>
            <a:r>
              <a:rPr lang="th-TH" spc="-10" dirty="0" smtClean="0">
                <a:latin typeface="TH SarabunPSK"/>
                <a:cs typeface="TH SarabunPSK"/>
              </a:rPr>
              <a:t>2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5" dirty="0" smtClean="0">
                <a:latin typeface="TH SarabunPSK"/>
                <a:cs typeface="TH SarabunPSK"/>
              </a:rPr>
              <a:t>อ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5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ุ</a:t>
            </a:r>
            <a:r>
              <a:rPr lang="th-TH" spc="15" dirty="0" smtClean="0">
                <a:latin typeface="TH SarabunPSK"/>
                <a:cs typeface="TH SarabunPSK"/>
              </a:rPr>
              <a:t>ม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10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15" dirty="0" smtClean="0">
                <a:latin typeface="TH SarabunPSK"/>
                <a:cs typeface="TH SarabunPSK"/>
              </a:rPr>
              <a:t>เ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</a:t>
            </a:r>
            <a:r>
              <a:rPr lang="th-TH" spc="10" dirty="0" smtClean="0">
                <a:latin typeface="TH SarabunPSK"/>
                <a:cs typeface="TH SarabunPSK"/>
              </a:rPr>
              <a:t>ดใ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ใ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ุญ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0" dirty="0" smtClean="0">
                <a:latin typeface="TH SarabunPSK"/>
                <a:cs typeface="TH SarabunPSK"/>
              </a:rPr>
              <a:t>ต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20" dirty="0" smtClean="0">
                <a:latin typeface="TH SarabunPSK"/>
                <a:cs typeface="TH SarabunPSK"/>
              </a:rPr>
              <a:t>ื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ุ</a:t>
            </a:r>
            <a:r>
              <a:rPr lang="th-TH" spc="15" dirty="0" smtClean="0">
                <a:latin typeface="TH SarabunPSK"/>
                <a:cs typeface="TH SarabunPSK"/>
              </a:rPr>
              <a:t>ม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เ</a:t>
            </a:r>
            <a:r>
              <a:rPr lang="th-TH" spc="-20" dirty="0" smtClean="0">
                <a:latin typeface="TH SarabunPSK"/>
                <a:cs typeface="TH SarabunPSK"/>
              </a:rPr>
              <a:t>พื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15" dirty="0" smtClean="0">
                <a:latin typeface="TH SarabunPSK"/>
                <a:cs typeface="TH SarabunPSK"/>
              </a:rPr>
              <a:t>บ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ิการ 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ธุ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-20" dirty="0" smtClean="0">
                <a:latin typeface="TH SarabunPSK"/>
                <a:cs typeface="TH SarabunPSK"/>
              </a:rPr>
              <a:t>ึ</a:t>
            </a:r>
            <a:r>
              <a:rPr lang="th-TH" spc="10" dirty="0" smtClean="0">
                <a:latin typeface="TH SarabunPSK"/>
                <a:cs typeface="TH SarabunPSK"/>
              </a:rPr>
              <a:t>่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ดเ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1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อก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5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ธีก</a:t>
            </a:r>
            <a:r>
              <a:rPr lang="th-TH" spc="0" dirty="0" smtClean="0">
                <a:latin typeface="TH SarabunPSK"/>
                <a:cs typeface="TH SarabunPSK"/>
              </a:rPr>
              <a:t>ารปร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ู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็จ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10" dirty="0" smtClean="0">
                <a:latin typeface="TH SarabunPSK"/>
                <a:cs typeface="TH SarabunPSK"/>
              </a:rPr>
              <a:t></a:t>
            </a:r>
            <a:r>
              <a:rPr lang="th-TH" spc="5" dirty="0" smtClean="0">
                <a:latin typeface="TH SarabunPSK"/>
                <a:cs typeface="TH SarabunPSK"/>
              </a:rPr>
              <a:t>วเ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่อว</a:t>
            </a:r>
            <a:r>
              <a:rPr lang="th-TH" spc="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่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2</a:t>
            </a:r>
            <a:r>
              <a:rPr lang="th-TH" spc="-5" dirty="0" smtClean="0">
                <a:latin typeface="TH SarabunPSK"/>
                <a:cs typeface="TH SarabunPSK"/>
              </a:rPr>
              <a:t>6-2</a:t>
            </a:r>
            <a:r>
              <a:rPr lang="th-TH" spc="-10" dirty="0" smtClean="0">
                <a:latin typeface="TH SarabunPSK"/>
                <a:cs typeface="TH SarabunPSK"/>
              </a:rPr>
              <a:t>7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ธั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255</a:t>
            </a:r>
            <a:r>
              <a:rPr lang="th-TH" spc="-10" dirty="0" smtClean="0">
                <a:latin typeface="TH SarabunPSK"/>
                <a:cs typeface="TH SarabunPSK"/>
              </a:rPr>
              <a:t>6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อ</a:t>
            </a:r>
            <a:r>
              <a:rPr lang="th-TH" spc="0" dirty="0" smtClean="0">
                <a:latin typeface="TH SarabunPSK"/>
                <a:cs typeface="TH SarabunPSK"/>
              </a:rPr>
              <a:t>ไป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5" dirty="0" smtClean="0">
                <a:latin typeface="TH SarabunPSK"/>
                <a:cs typeface="TH SarabunPSK"/>
              </a:rPr>
              <a:t>ื</a:t>
            </a:r>
            <a:r>
              <a:rPr lang="th-TH" spc="-1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ถ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เ</a:t>
            </a:r>
            <a:r>
              <a:rPr lang="th-TH" spc="-20" dirty="0" smtClean="0">
                <a:latin typeface="TH SarabunPSK"/>
                <a:cs typeface="TH SarabunPSK"/>
              </a:rPr>
              <a:t>พื</a:t>
            </a:r>
            <a:r>
              <a:rPr lang="th-TH" spc="-5" dirty="0" smtClean="0">
                <a:latin typeface="TH SarabunPSK"/>
                <a:cs typeface="TH SarabunPSK"/>
              </a:rPr>
              <a:t>่อ</a:t>
            </a:r>
            <a:r>
              <a:rPr lang="th-TH" spc="0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ริก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ธ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ณ</a:t>
            </a:r>
            <a:r>
              <a:rPr lang="th-TH" spc="-10" dirty="0" smtClean="0">
                <a:latin typeface="TH SarabunPSK"/>
                <a:cs typeface="TH SarabunPSK"/>
              </a:rPr>
              <a:t>ะ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-20" dirty="0" smtClean="0">
                <a:latin typeface="TH SarabunPSK"/>
                <a:cs typeface="TH SarabunPSK"/>
              </a:rPr>
              <a:t>ึ</a:t>
            </a:r>
            <a:r>
              <a:rPr lang="th-TH" spc="5" dirty="0" smtClean="0">
                <a:latin typeface="TH SarabunPSK"/>
                <a:cs typeface="TH SarabunPSK"/>
              </a:rPr>
              <a:t>่ง</a:t>
            </a:r>
            <a:r>
              <a:rPr lang="th-TH" spc="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ชวิธ</a:t>
            </a:r>
            <a:r>
              <a:rPr lang="th-TH" spc="5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5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อก</a:t>
            </a:r>
            <a:r>
              <a:rPr lang="th-TH" spc="0" dirty="0" smtClean="0">
                <a:latin typeface="TH SarabunPSK"/>
                <a:cs typeface="TH SarabunPSK"/>
              </a:rPr>
              <a:t>ตา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10" dirty="0" smtClean="0">
                <a:latin typeface="TH SarabunPSK"/>
                <a:cs typeface="TH SarabunPSK"/>
              </a:rPr>
              <a:t>ุ</a:t>
            </a:r>
            <a:r>
              <a:rPr lang="th-TH" spc="-5" dirty="0" smtClean="0">
                <a:latin typeface="TH SarabunPSK"/>
                <a:cs typeface="TH SarabunPSK"/>
              </a:rPr>
              <a:t>ณ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5" dirty="0" smtClean="0">
                <a:latin typeface="TH SarabunPSK"/>
                <a:cs typeface="TH SarabunPSK"/>
              </a:rPr>
              <a:t>ั</a:t>
            </a:r>
            <a:r>
              <a:rPr lang="th-TH" spc="-15" dirty="0" smtClean="0">
                <a:latin typeface="TH SarabunPSK"/>
                <a:cs typeface="TH SarabunPSK"/>
              </a:rPr>
              <a:t>ต</a:t>
            </a:r>
            <a:r>
              <a:rPr lang="th-TH" spc="1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5" dirty="0" smtClean="0">
                <a:latin typeface="TH SarabunPSK"/>
                <a:cs typeface="TH SarabunPSK"/>
              </a:rPr>
              <a:t>่เ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10" dirty="0" smtClean="0">
                <a:latin typeface="TH SarabunPSK"/>
                <a:cs typeface="TH SarabunPSK"/>
              </a:rPr>
              <a:t>มโ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ช</a:t>
            </a:r>
            <a:r>
              <a:rPr lang="th-TH" spc="-5" dirty="0" smtClean="0">
                <a:latin typeface="TH SarabunPSK"/>
                <a:cs typeface="TH SarabunPSK"/>
              </a:rPr>
              <a:t>.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จาร</a:t>
            </a:r>
            <a:r>
              <a:rPr lang="th-TH" spc="10" dirty="0" smtClean="0">
                <a:latin typeface="TH SarabunPSK"/>
                <a:cs typeface="TH SarabunPSK"/>
              </a:rPr>
              <a:t>ณ</a:t>
            </a:r>
            <a:r>
              <a:rPr lang="th-TH" spc="-5" dirty="0" smtClean="0">
                <a:latin typeface="TH SarabunPSK"/>
                <a:cs typeface="TH SarabunPSK"/>
              </a:rPr>
              <a:t>า 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ุ</a:t>
            </a:r>
            <a:r>
              <a:rPr lang="th-TH" spc="10" dirty="0" smtClean="0">
                <a:latin typeface="TH SarabunPSK"/>
                <a:cs typeface="TH SarabunPSK"/>
              </a:rPr>
              <a:t>ด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ื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โท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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20" dirty="0" smtClean="0">
                <a:latin typeface="TH SarabunPSK"/>
                <a:cs typeface="TH SarabunPSK"/>
              </a:rPr>
              <a:t>พื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ริ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ชุ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5" dirty="0" smtClean="0">
                <a:latin typeface="TH SarabunPSK"/>
                <a:cs typeface="TH SarabunPSK"/>
              </a:rPr>
              <a:t>ช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-20" dirty="0" smtClean="0">
                <a:latin typeface="TH SarabunPSK"/>
                <a:cs typeface="TH SarabunPSK"/>
              </a:rPr>
              <a:t>ึ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ส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ช</a:t>
            </a:r>
            <a:r>
              <a:rPr lang="th-TH" spc="-5" dirty="0" smtClean="0">
                <a:latin typeface="TH SarabunPSK"/>
                <a:cs typeface="TH SarabunPSK"/>
              </a:rPr>
              <a:t>.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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ณ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ใ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0" dirty="0" smtClean="0">
                <a:latin typeface="TH SarabunPSK"/>
                <a:cs typeface="TH SarabunPSK"/>
              </a:rPr>
              <a:t>ญ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ต</a:t>
            </a:r>
            <a:r>
              <a:rPr lang="th-TH" spc="15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าม</a:t>
            </a:r>
            <a:r>
              <a:rPr lang="th-TH" spc="1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เห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เชน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ัน</a:t>
            </a:r>
            <a:endParaRPr lang="th-TH" dirty="0" smtClean="0">
              <a:latin typeface="TH SarabunPSK"/>
              <a:cs typeface="TH SarabunPSK"/>
            </a:endParaRPr>
          </a:p>
          <a:p>
            <a:pPr marL="0" marR="19050" indent="0" algn="just">
              <a:lnSpc>
                <a:spcPct val="100000"/>
              </a:lnSpc>
              <a:buNone/>
            </a:pP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829943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thaiDist">
              <a:buNone/>
            </a:pPr>
            <a:r>
              <a:rPr lang="th-TH" b="1" spc="-15" dirty="0" smtClean="0">
                <a:latin typeface="TH SarabunPSK"/>
                <a:cs typeface="TH SarabunPSK"/>
              </a:rPr>
              <a:t>4</a:t>
            </a:r>
            <a:r>
              <a:rPr lang="th-TH" b="1" spc="-5" dirty="0" smtClean="0">
                <a:latin typeface="TH SarabunPSK"/>
                <a:cs typeface="TH SarabunPSK"/>
              </a:rPr>
              <a:t>.2 </a:t>
            </a:r>
            <a:r>
              <a:rPr lang="th-TH" b="1" spc="-10" dirty="0" smtClean="0">
                <a:latin typeface="TH SarabunPSK"/>
                <a:cs typeface="TH SarabunPSK"/>
              </a:rPr>
              <a:t> ต</a:t>
            </a:r>
            <a:r>
              <a:rPr lang="th-TH" b="1" spc="-15" dirty="0" smtClean="0">
                <a:latin typeface="TH SarabunPSK"/>
                <a:cs typeface="TH SarabunPSK"/>
              </a:rPr>
              <a:t>ล</a:t>
            </a:r>
            <a:r>
              <a:rPr lang="th-TH" b="1" spc="-10" dirty="0" smtClean="0">
                <a:latin typeface="TH SarabunPSK"/>
                <a:cs typeface="TH SarabunPSK"/>
              </a:rPr>
              <a:t>าด</a:t>
            </a:r>
            <a:r>
              <a:rPr lang="th-TH" b="1" spc="0" dirty="0" smtClean="0">
                <a:latin typeface="TH SarabunPSK"/>
                <a:cs typeface="TH SarabunPSK"/>
              </a:rPr>
              <a:t>โ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5" dirty="0" smtClean="0">
                <a:latin typeface="TH SarabunPSK"/>
                <a:cs typeface="TH SarabunPSK"/>
              </a:rPr>
              <a:t>ัศน</a:t>
            </a:r>
            <a:r>
              <a:rPr lang="th-TH" b="1" spc="0" dirty="0" smtClean="0">
                <a:latin typeface="TH SarabunPSK"/>
                <a:cs typeface="TH SarabunPSK"/>
              </a:rPr>
              <a:t></a:t>
            </a:r>
            <a:r>
              <a:rPr lang="th-TH" b="1" spc="-5" dirty="0" smtClean="0">
                <a:latin typeface="TH SarabunPSK"/>
                <a:cs typeface="TH SarabunPSK"/>
              </a:rPr>
              <a:t>แ</a:t>
            </a:r>
            <a:r>
              <a:rPr lang="th-TH" b="1" spc="-15" dirty="0" smtClean="0">
                <a:latin typeface="TH SarabunPSK"/>
                <a:cs typeface="TH SarabunPSK"/>
              </a:rPr>
              <a:t>บบ</a:t>
            </a:r>
            <a:r>
              <a:rPr lang="th-TH" b="1" spc="-5" dirty="0" smtClean="0">
                <a:latin typeface="TH SarabunPSK"/>
                <a:cs typeface="TH SarabunPSK"/>
              </a:rPr>
              <a:t>บอกรั</a:t>
            </a:r>
            <a:r>
              <a:rPr lang="th-TH" b="1" spc="-15" dirty="0" smtClean="0">
                <a:latin typeface="TH SarabunPSK"/>
                <a:cs typeface="TH SarabunPSK"/>
              </a:rPr>
              <a:t>บส</a:t>
            </a:r>
            <a:r>
              <a:rPr lang="th-TH" b="1" spc="-20" dirty="0" smtClean="0">
                <a:latin typeface="TH SarabunPSK"/>
                <a:cs typeface="TH SarabunPSK"/>
              </a:rPr>
              <a:t>ม</a:t>
            </a:r>
            <a:r>
              <a:rPr lang="th-TH" b="1" spc="-10" dirty="0" smtClean="0">
                <a:latin typeface="TH SarabunPSK"/>
                <a:cs typeface="TH SarabunPSK"/>
              </a:rPr>
              <a:t>า</a:t>
            </a:r>
            <a:r>
              <a:rPr lang="th-TH" b="1" spc="-15" dirty="0" smtClean="0">
                <a:latin typeface="TH SarabunPSK"/>
                <a:cs typeface="TH SarabunPSK"/>
              </a:rPr>
              <a:t>ช</a:t>
            </a:r>
            <a:r>
              <a:rPr lang="th-TH" b="1" spc="-5" dirty="0" smtClean="0">
                <a:latin typeface="TH SarabunPSK"/>
                <a:cs typeface="TH SarabunPSK"/>
              </a:rPr>
              <a:t>ิก</a:t>
            </a:r>
            <a:endParaRPr lang="th-TH" dirty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ั</a:t>
            </a:r>
            <a:r>
              <a:rPr lang="th-TH" spc="25" dirty="0" smtClean="0">
                <a:latin typeface="TH SarabunPSK"/>
                <a:cs typeface="TH SarabunPSK"/>
              </a:rPr>
              <a:t>บ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35" dirty="0" smtClean="0">
                <a:latin typeface="TH SarabunPSK"/>
                <a:cs typeface="TH SarabunPSK"/>
              </a:rPr>
              <a:t>้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20" dirty="0" smtClean="0">
                <a:latin typeface="TH SarabunPSK"/>
                <a:cs typeface="TH SarabunPSK"/>
              </a:rPr>
              <a:t>แ</a:t>
            </a:r>
            <a:r>
              <a:rPr lang="th-TH" spc="-15" dirty="0" smtClean="0">
                <a:latin typeface="TH SarabunPSK"/>
                <a:cs typeface="TH SarabunPSK"/>
              </a:rPr>
              <a:t>ต</a:t>
            </a:r>
            <a:r>
              <a:rPr lang="th-TH" spc="35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5" dirty="0" smtClean="0">
                <a:latin typeface="TH SarabunPSK"/>
                <a:cs typeface="TH SarabunPSK"/>
              </a:rPr>
              <a:t>ุ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35" dirty="0" smtClean="0">
                <a:latin typeface="TH SarabunPSK"/>
                <a:cs typeface="TH SarabunPSK"/>
              </a:rPr>
              <a:t>ิ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35" dirty="0" smtClean="0">
                <a:latin typeface="TH SarabunPSK"/>
                <a:cs typeface="TH SarabunPSK"/>
              </a:rPr>
              <a:t>โ</a:t>
            </a:r>
            <a:r>
              <a:rPr lang="th-TH" spc="20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35" dirty="0" smtClean="0">
                <a:latin typeface="TH SarabunPSK"/>
                <a:cs typeface="TH SarabunPSK"/>
              </a:rPr>
              <a:t>ั</a:t>
            </a:r>
            <a:r>
              <a:rPr lang="th-TH" spc="20" dirty="0" smtClean="0">
                <a:latin typeface="TH SarabunPSK"/>
                <a:cs typeface="TH SarabunPSK"/>
              </a:rPr>
              <a:t>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</a:t>
            </a:r>
            <a:r>
              <a:rPr lang="th-TH" spc="20" dirty="0" smtClean="0">
                <a:latin typeface="TH SarabunPSK"/>
                <a:cs typeface="TH SarabunPSK"/>
              </a:rPr>
              <a:t>แ</a:t>
            </a:r>
            <a:r>
              <a:rPr lang="th-TH" spc="25" dirty="0" smtClean="0">
                <a:latin typeface="TH SarabunPSK"/>
                <a:cs typeface="TH SarabunPSK"/>
              </a:rPr>
              <a:t>บ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25" dirty="0" smtClean="0">
                <a:latin typeface="TH SarabunPSK"/>
                <a:cs typeface="TH SarabunPSK"/>
              </a:rPr>
              <a:t>บ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25" dirty="0" smtClean="0">
                <a:latin typeface="TH SarabunPSK"/>
                <a:cs typeface="TH SarabunPSK"/>
              </a:rPr>
              <a:t>บ</a:t>
            </a:r>
            <a:r>
              <a:rPr lang="th-TH" spc="15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ม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ิก</a:t>
            </a:r>
            <a:r>
              <a:rPr lang="th-TH" spc="25" dirty="0" smtClean="0">
                <a:latin typeface="TH SarabunPSK"/>
                <a:cs typeface="TH SarabunPSK"/>
              </a:rPr>
              <a:t>รา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25" dirty="0" smtClean="0">
                <a:latin typeface="TH SarabunPSK"/>
                <a:cs typeface="TH SarabunPSK"/>
              </a:rPr>
              <a:t>ให</a:t>
            </a:r>
            <a:r>
              <a:rPr lang="th-TH" spc="-15" dirty="0" smtClean="0">
                <a:latin typeface="TH SarabunPSK"/>
                <a:cs typeface="TH SarabunPSK"/>
              </a:rPr>
              <a:t>ญ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25" dirty="0" smtClean="0">
                <a:latin typeface="TH SarabunPSK"/>
                <a:cs typeface="TH SarabunPSK"/>
              </a:rPr>
              <a:t>บ</a:t>
            </a:r>
            <a:r>
              <a:rPr lang="th-TH" spc="30" dirty="0" smtClean="0">
                <a:latin typeface="TH SarabunPSK"/>
                <a:cs typeface="TH SarabunPSK"/>
              </a:rPr>
              <a:t>ช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20" dirty="0" smtClean="0">
                <a:latin typeface="TH SarabunPSK"/>
                <a:cs typeface="TH SarabunPSK"/>
              </a:rPr>
              <a:t>ิอ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55" dirty="0" smtClean="0">
                <a:latin typeface="TH SarabunPSK"/>
                <a:cs typeface="TH SarabunPSK"/>
              </a:rPr>
              <a:t> </a:t>
            </a:r>
            <a:r>
              <a:rPr lang="en-US" spc="0" dirty="0" smtClean="0">
                <a:latin typeface="TH SarabunPSK"/>
                <a:cs typeface="TH SarabunPSK"/>
              </a:rPr>
              <a:t>I</a:t>
            </a:r>
            <a:r>
              <a:rPr lang="en-US" spc="-15" dirty="0" smtClean="0">
                <a:latin typeface="TH SarabunPSK"/>
                <a:cs typeface="TH SarabunPSK"/>
              </a:rPr>
              <a:t>B</a:t>
            </a:r>
            <a:r>
              <a:rPr lang="en-US" spc="-10" dirty="0" smtClean="0">
                <a:latin typeface="TH SarabunPSK"/>
                <a:cs typeface="TH SarabunPSK"/>
              </a:rPr>
              <a:t>C</a:t>
            </a:r>
            <a:r>
              <a:rPr lang="en-US" spc="35" dirty="0" smtClean="0">
                <a:latin typeface="TH SarabunPSK"/>
                <a:cs typeface="TH SarabunPSK"/>
              </a:rPr>
              <a:t> </a:t>
            </a:r>
            <a:r>
              <a:rPr lang="th-TH" spc="20" dirty="0" smtClean="0">
                <a:latin typeface="TH SarabunPSK"/>
                <a:cs typeface="TH SarabunPSK"/>
              </a:rPr>
              <a:t>ค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25" dirty="0" smtClean="0">
                <a:latin typeface="TH SarabunPSK"/>
                <a:cs typeface="TH SarabunPSK"/>
              </a:rPr>
              <a:t>บร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ม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75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U</a:t>
            </a:r>
            <a:r>
              <a:rPr lang="en-US" spc="-15" dirty="0" smtClean="0">
                <a:latin typeface="TH SarabunPSK"/>
                <a:cs typeface="TH SarabunPSK"/>
              </a:rPr>
              <a:t>TV  </a:t>
            </a:r>
            <a:r>
              <a:rPr lang="th-TH" spc="-5" dirty="0" smtClean="0">
                <a:latin typeface="TH SarabunPSK"/>
                <a:cs typeface="TH SarabunPSK"/>
              </a:rPr>
              <a:t>เปน </a:t>
            </a:r>
            <a:r>
              <a:rPr lang="en-US" spc="-10" dirty="0" smtClean="0">
                <a:latin typeface="TH SarabunPSK"/>
                <a:cs typeface="TH SarabunPSK"/>
              </a:rPr>
              <a:t>U</a:t>
            </a:r>
            <a:r>
              <a:rPr lang="en-US" spc="-15" dirty="0" smtClean="0">
                <a:latin typeface="TH SarabunPSK"/>
                <a:cs typeface="TH SarabunPSK"/>
              </a:rPr>
              <a:t>B</a:t>
            </a:r>
            <a:r>
              <a:rPr lang="en-US" spc="-10" dirty="0" smtClean="0">
                <a:latin typeface="TH SarabunPSK"/>
                <a:cs typeface="TH SarabunPSK"/>
              </a:rPr>
              <a:t>C 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20" dirty="0" smtClean="0">
                <a:latin typeface="TH SarabunPSK"/>
                <a:cs typeface="TH SarabunPSK"/>
              </a:rPr>
              <a:t>ุ</a:t>
            </a:r>
            <a:r>
              <a:rPr lang="th-TH" spc="-15" dirty="0" smtClean="0">
                <a:latin typeface="TH SarabunPSK"/>
                <a:cs typeface="TH SarabunPSK"/>
              </a:rPr>
              <a:t>ดท</a:t>
            </a:r>
            <a:r>
              <a:rPr lang="th-TH" spc="-20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ายเป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0" dirty="0" smtClean="0">
                <a:latin typeface="TH SarabunPSK"/>
                <a:cs typeface="TH SarabunPSK"/>
              </a:rPr>
              <a:t>ยน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5" dirty="0" smtClean="0">
                <a:latin typeface="TH SarabunPSK"/>
                <a:cs typeface="TH SarabunPSK"/>
              </a:rPr>
              <a:t>น</a:t>
            </a:r>
            <a:r>
              <a:rPr lang="th-TH" spc="-5" dirty="0" smtClean="0">
                <a:latin typeface="TH SarabunPSK"/>
                <a:cs typeface="TH SarabunPSK"/>
              </a:rPr>
              <a:t>ทรูว</a:t>
            </a:r>
            <a:r>
              <a:rPr lang="th-TH" spc="1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่น</a:t>
            </a:r>
            <a:r>
              <a:rPr lang="th-TH" spc="-5" dirty="0" smtClean="0">
                <a:latin typeface="TH SarabunPSK"/>
                <a:cs typeface="TH SarabunPSK"/>
              </a:rPr>
              <a:t>ส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ต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0" dirty="0" smtClean="0">
                <a:latin typeface="TH SarabunPSK"/>
                <a:cs typeface="TH SarabunPSK"/>
              </a:rPr>
              <a:t>าด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0" dirty="0" smtClean="0">
                <a:latin typeface="TH SarabunPSK"/>
                <a:cs typeface="TH SarabunPSK"/>
              </a:rPr>
              <a:t>แบบบ</a:t>
            </a:r>
            <a:r>
              <a:rPr lang="th-TH" spc="-5" dirty="0" smtClean="0">
                <a:latin typeface="TH SarabunPSK"/>
                <a:cs typeface="TH SarabunPSK"/>
              </a:rPr>
              <a:t>อกรั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ชิกขอ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ักษณะ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0" dirty="0" smtClean="0">
                <a:latin typeface="TH SarabunPSK"/>
                <a:cs typeface="TH SarabunPSK"/>
              </a:rPr>
              <a:t>ต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0" dirty="0" smtClean="0">
                <a:latin typeface="TH SarabunPSK"/>
                <a:cs typeface="TH SarabunPSK"/>
              </a:rPr>
              <a:t>ยว</a:t>
            </a:r>
            <a:r>
              <a:rPr lang="th-TH" spc="5" dirty="0" smtClean="0">
                <a:latin typeface="TH SarabunPSK"/>
                <a:cs typeface="TH SarabunPSK"/>
              </a:rPr>
              <a:t> เ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รา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10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โด</a:t>
            </a:r>
            <a:r>
              <a:rPr lang="th-TH" spc="5" dirty="0" smtClean="0">
                <a:latin typeface="TH SarabunPSK"/>
                <a:cs typeface="TH SarabunPSK"/>
              </a:rPr>
              <a:t>ยเ</a:t>
            </a:r>
            <a:r>
              <a:rPr lang="th-TH" spc="10" dirty="0" smtClean="0">
                <a:latin typeface="TH SarabunPSK"/>
                <a:cs typeface="TH SarabunPSK"/>
              </a:rPr>
              <a:t>ฉ</a:t>
            </a:r>
            <a:r>
              <a:rPr lang="th-TH" spc="-5" dirty="0" smtClean="0">
                <a:latin typeface="TH SarabunPSK"/>
                <a:cs typeface="TH SarabunPSK"/>
              </a:rPr>
              <a:t>พ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ใน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ุ</a:t>
            </a:r>
            <a:r>
              <a:rPr lang="th-TH" spc="-5" dirty="0" smtClean="0">
                <a:latin typeface="TH SarabunPSK"/>
                <a:cs typeface="TH SarabunPSK"/>
              </a:rPr>
              <a:t>ม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5" dirty="0" smtClean="0">
                <a:latin typeface="TH SarabunPSK"/>
                <a:cs typeface="TH SarabunPSK"/>
              </a:rPr>
              <a:t>ู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ือง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5" dirty="0" smtClean="0">
                <a:latin typeface="TH SarabunPSK"/>
                <a:cs typeface="TH SarabunPSK"/>
              </a:rPr>
              <a:t>่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ปร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กอ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</a:t>
            </a:r>
            <a:r>
              <a:rPr lang="th-TH" spc="0" dirty="0" smtClean="0">
                <a:latin typeface="TH SarabunPSK"/>
                <a:cs typeface="TH SarabunPSK"/>
              </a:rPr>
              <a:t>แบ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รั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1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5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20" dirty="0" smtClean="0">
                <a:latin typeface="TH SarabunPSK"/>
                <a:cs typeface="TH SarabunPSK"/>
              </a:rPr>
              <a:t>อื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ๆ</a:t>
            </a:r>
            <a:endParaRPr lang="th-TH" dirty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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15" dirty="0" smtClean="0">
                <a:latin typeface="TH SarabunPSK"/>
                <a:cs typeface="TH SarabunPSK"/>
              </a:rPr>
              <a:t>ป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บ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รร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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ยใ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อ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20" dirty="0" smtClean="0">
                <a:latin typeface="TH SarabunPSK"/>
                <a:cs typeface="TH SarabunPSK"/>
              </a:rPr>
              <a:t>ิ</a:t>
            </a:r>
            <a:r>
              <a:rPr lang="th-TH" spc="5" dirty="0" smtClean="0">
                <a:latin typeface="TH SarabunPSK"/>
                <a:cs typeface="TH SarabunPSK"/>
              </a:rPr>
              <a:t>่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20" dirty="0" smtClean="0">
                <a:latin typeface="TH SarabunPSK"/>
                <a:cs typeface="TH SarabunPSK"/>
              </a:rPr>
              <a:t>้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20" dirty="0" smtClean="0">
                <a:latin typeface="TH SarabunPSK"/>
                <a:cs typeface="TH SarabunPSK"/>
              </a:rPr>
              <a:t>ิ</a:t>
            </a:r>
            <a:r>
              <a:rPr lang="th-TH" spc="5" dirty="0" smtClean="0">
                <a:latin typeface="TH SarabunPSK"/>
                <a:cs typeface="TH SarabunPSK"/>
              </a:rPr>
              <a:t>้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6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15" dirty="0" smtClean="0">
                <a:latin typeface="TH SarabunPSK"/>
                <a:cs typeface="TH SarabunPSK"/>
              </a:rPr>
              <a:t>ภ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ยห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5" dirty="0" smtClean="0">
                <a:latin typeface="TH SarabunPSK"/>
                <a:cs typeface="TH SarabunPSK"/>
              </a:rPr>
              <a:t></a:t>
            </a:r>
            <a:r>
              <a:rPr lang="th-TH" spc="25" dirty="0" smtClean="0">
                <a:latin typeface="TH SarabunPSK"/>
                <a:cs typeface="TH SarabunPSK"/>
              </a:rPr>
              <a:t>ป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บ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อ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20" dirty="0" smtClean="0">
                <a:latin typeface="TH SarabunPSK"/>
                <a:cs typeface="TH SarabunPSK"/>
              </a:rPr>
              <a:t>ิ</a:t>
            </a:r>
            <a:r>
              <a:rPr lang="th-TH" spc="5" dirty="0" smtClean="0">
                <a:latin typeface="TH SarabunPSK"/>
                <a:cs typeface="TH SarabunPSK"/>
              </a:rPr>
              <a:t>่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25" dirty="0" smtClean="0">
                <a:latin typeface="TH SarabunPSK"/>
                <a:cs typeface="TH SarabunPSK"/>
              </a:rPr>
              <a:t>ห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ยราย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ดรว</a:t>
            </a:r>
            <a:r>
              <a:rPr lang="th-TH" spc="-15" dirty="0" smtClean="0">
                <a:latin typeface="TH SarabunPSK"/>
                <a:cs typeface="TH SarabunPSK"/>
              </a:rPr>
              <a:t>มก</a:t>
            </a:r>
            <a:r>
              <a:rPr lang="th-TH" spc="-5" dirty="0" smtClean="0">
                <a:latin typeface="TH SarabunPSK"/>
                <a:cs typeface="TH SarabunPSK"/>
              </a:rPr>
              <a:t>ลุ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จัดตั้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เปนบริ</a:t>
            </a:r>
            <a:r>
              <a:rPr lang="th-TH" spc="-15" dirty="0" smtClean="0">
                <a:latin typeface="TH SarabunPSK"/>
                <a:cs typeface="TH SarabunPSK"/>
              </a:rPr>
              <a:t>ษ</a:t>
            </a:r>
            <a:r>
              <a:rPr lang="th-TH" spc="-5" dirty="0" smtClean="0">
                <a:latin typeface="TH SarabunPSK"/>
                <a:cs typeface="TH SarabunPSK"/>
              </a:rPr>
              <a:t>ัท เ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เบิ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ฮ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ดิ</a:t>
            </a:r>
            <a:r>
              <a:rPr lang="th-TH" spc="10" dirty="0" smtClean="0">
                <a:latin typeface="TH SarabunPSK"/>
                <a:cs typeface="TH SarabunPSK"/>
              </a:rPr>
              <a:t>้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(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หา</a:t>
            </a:r>
            <a:r>
              <a:rPr lang="th-TH" spc="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รื</a:t>
            </a:r>
            <a:r>
              <a:rPr lang="th-TH" spc="-10" dirty="0" smtClean="0">
                <a:latin typeface="TH SarabunPSK"/>
                <a:cs typeface="TH SarabunPSK"/>
              </a:rPr>
              <a:t>อ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C</a:t>
            </a:r>
            <a:r>
              <a:rPr lang="en-US" spc="-15" dirty="0" smtClean="0">
                <a:latin typeface="TH SarabunPSK"/>
                <a:cs typeface="TH SarabunPSK"/>
              </a:rPr>
              <a:t>T</a:t>
            </a:r>
            <a:r>
              <a:rPr lang="en-US" spc="-10" dirty="0" smtClean="0">
                <a:latin typeface="TH SarabunPSK"/>
                <a:cs typeface="TH SarabunPSK"/>
              </a:rPr>
              <a:t>H</a:t>
            </a:r>
            <a:r>
              <a:rPr lang="en-US" spc="1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จน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ลายเ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ุ</a:t>
            </a:r>
            <a:r>
              <a:rPr lang="th-TH" spc="-5" dirty="0" smtClean="0">
                <a:latin typeface="TH SarabunPSK"/>
                <a:cs typeface="TH SarabunPSK"/>
              </a:rPr>
              <a:t>ม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ุนเ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 ราย</a:t>
            </a: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หญ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ึ้น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 เ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0" dirty="0" smtClean="0">
                <a:latin typeface="TH SarabunPSK"/>
                <a:cs typeface="TH SarabunPSK"/>
              </a:rPr>
              <a:t>ื่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แข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ัน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ับ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รูว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ชั่นส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0" dirty="0" smtClean="0">
                <a:latin typeface="TH SarabunPSK"/>
                <a:cs typeface="TH SarabunPSK"/>
              </a:rPr>
              <a:t>ึ่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เป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ผู</a:t>
            </a:r>
            <a:r>
              <a:rPr lang="th-TH" spc="0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ริก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แ</a:t>
            </a:r>
            <a:r>
              <a:rPr lang="th-TH" spc="0" dirty="0" smtClean="0">
                <a:latin typeface="TH SarabunPSK"/>
                <a:cs typeface="TH SarabunPSK"/>
              </a:rPr>
              <a:t>บบบ</a:t>
            </a:r>
            <a:r>
              <a:rPr lang="th-TH" spc="-5" dirty="0" smtClean="0">
                <a:latin typeface="TH SarabunPSK"/>
                <a:cs typeface="TH SarabunPSK"/>
              </a:rPr>
              <a:t>อกรั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ชิก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10" dirty="0" smtClean="0">
                <a:latin typeface="TH SarabunPSK"/>
                <a:cs typeface="TH SarabunPSK"/>
              </a:rPr>
              <a:t>่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นแ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ในต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endParaRPr lang="th-TH" dirty="0" smtClean="0">
              <a:latin typeface="TH SarabunPSK"/>
              <a:cs typeface="TH SarabunPSK"/>
            </a:endParaRPr>
          </a:p>
          <a:p>
            <a:pPr marL="0" marR="4758055" indent="0" algn="just">
              <a:lnSpc>
                <a:spcPct val="100000"/>
              </a:lnSpc>
              <a:spcBef>
                <a:spcPts val="55"/>
              </a:spcBef>
              <a:buNone/>
            </a:pPr>
            <a:r>
              <a:rPr lang="th-TH" spc="-10" dirty="0" smtClean="0">
                <a:latin typeface="TH SarabunPSK"/>
                <a:cs typeface="TH SarabunPSK"/>
              </a:rPr>
              <a:t>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เภ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นี้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กท</a:t>
            </a:r>
            <a:r>
              <a:rPr lang="th-TH" spc="-5" dirty="0" smtClean="0">
                <a:latin typeface="TH SarabunPSK"/>
                <a:cs typeface="TH SarabunPSK"/>
              </a:rPr>
              <a:t>ี่สุด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756677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2700" marR="17780" indent="0" algn="just">
              <a:lnSpc>
                <a:spcPct val="108100"/>
              </a:lnSpc>
              <a:buNone/>
            </a:pP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ารรว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ตัว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ผูปร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ารเ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เบิล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วีรายย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ยๆ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ี่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จายตัว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ยู</a:t>
            </a:r>
            <a:r>
              <a:rPr lang="th-TH" spc="-15" dirty="0" smtClean="0">
                <a:latin typeface="TH SarabunPSK"/>
                <a:cs typeface="TH SarabunPSK"/>
              </a:rPr>
              <a:t>แท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ุ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วั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ปร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ศ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 ปรับ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สรา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ผู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0" dirty="0" smtClean="0">
                <a:latin typeface="TH SarabunPSK"/>
                <a:cs typeface="TH SarabunPSK"/>
              </a:rPr>
              <a:t>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หุน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รั้</a:t>
            </a:r>
            <a:r>
              <a:rPr lang="th-TH" spc="-10" dirty="0" smtClean="0">
                <a:latin typeface="TH SarabunPSK"/>
                <a:cs typeface="TH SarabunPSK"/>
              </a:rPr>
              <a:t>งใ</a:t>
            </a:r>
            <a:r>
              <a:rPr lang="th-TH" spc="-5" dirty="0" smtClean="0">
                <a:latin typeface="TH SarabunPSK"/>
                <a:cs typeface="TH SarabunPSK"/>
              </a:rPr>
              <a:t>หญ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ง </a:t>
            </a:r>
            <a:r>
              <a:rPr lang="en-US" spc="-10" dirty="0" smtClean="0">
                <a:latin typeface="TH SarabunPSK"/>
                <a:cs typeface="TH SarabunPSK"/>
              </a:rPr>
              <a:t>C</a:t>
            </a:r>
            <a:r>
              <a:rPr lang="en-US" spc="-15" dirty="0" smtClean="0">
                <a:latin typeface="TH SarabunPSK"/>
                <a:cs typeface="TH SarabunPSK"/>
              </a:rPr>
              <a:t>T</a:t>
            </a:r>
            <a:r>
              <a:rPr lang="en-US" spc="-10" dirty="0" smtClean="0">
                <a:latin typeface="TH SarabunPSK"/>
                <a:cs typeface="TH SarabunPSK"/>
              </a:rPr>
              <a:t>H</a:t>
            </a:r>
            <a:r>
              <a:rPr lang="en-US" spc="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ื่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เดื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นเ</a:t>
            </a:r>
            <a:r>
              <a:rPr lang="th-TH" spc="-15" dirty="0" smtClean="0">
                <a:latin typeface="TH SarabunPSK"/>
                <a:cs typeface="TH SarabunPSK"/>
              </a:rPr>
              <a:t>มษ</a:t>
            </a:r>
            <a:r>
              <a:rPr lang="th-TH" spc="-10" dirty="0" smtClean="0">
                <a:latin typeface="TH SarabunPSK"/>
                <a:cs typeface="TH SarabunPSK"/>
              </a:rPr>
              <a:t>ายน </a:t>
            </a:r>
            <a:r>
              <a:rPr lang="th-TH" spc="-15" dirty="0" smtClean="0">
                <a:latin typeface="TH SarabunPSK"/>
                <a:cs typeface="TH SarabunPSK"/>
              </a:rPr>
              <a:t>255</a:t>
            </a:r>
            <a:r>
              <a:rPr lang="th-TH" spc="-10" dirty="0" smtClean="0">
                <a:latin typeface="TH SarabunPSK"/>
                <a:cs typeface="TH SarabunPSK"/>
              </a:rPr>
              <a:t>5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ํา</a:t>
            </a: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ห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ฒนา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ทค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ราย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5" dirty="0" smtClean="0">
                <a:latin typeface="TH SarabunPSK"/>
                <a:cs typeface="TH SarabunPSK"/>
              </a:rPr>
              <a:t>ของเ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เบิล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บบบ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บส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-2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ใน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อ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20" dirty="0" smtClean="0">
                <a:latin typeface="TH SarabunPSK"/>
                <a:cs typeface="TH SarabunPSK"/>
              </a:rPr>
              <a:t>ิ่</a:t>
            </a:r>
            <a:r>
              <a:rPr lang="th-TH" spc="-10" dirty="0" smtClean="0">
                <a:latin typeface="TH SarabunPSK"/>
                <a:cs typeface="TH SarabunPSK"/>
              </a:rPr>
              <a:t>นเด</a:t>
            </a:r>
            <a:r>
              <a:rPr lang="th-TH" spc="-2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า</a:t>
            </a:r>
            <a:r>
              <a:rPr lang="th-TH" spc="0" dirty="0" smtClean="0">
                <a:latin typeface="TH SarabunPSK"/>
                <a:cs typeface="TH SarabunPSK"/>
              </a:rPr>
              <a:t>ไปไ</a:t>
            </a:r>
            <a:r>
              <a:rPr lang="th-TH" spc="-5" dirty="0" smtClean="0">
                <a:latin typeface="TH SarabunPSK"/>
                <a:cs typeface="TH SarabunPSK"/>
              </a:rPr>
              <a:t>ด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้น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ัน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ญ</a:t>
            </a:r>
            <a:r>
              <a:rPr lang="th-TH" spc="-5" dirty="0" smtClean="0">
                <a:latin typeface="TH SarabunPSK"/>
                <a:cs typeface="TH SarabunPSK"/>
              </a:rPr>
              <a:t>ขอ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ทรูว</a:t>
            </a:r>
            <a:r>
              <a:rPr lang="th-TH" spc="1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่น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10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่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en-US" spc="-5" dirty="0" smtClean="0">
                <a:latin typeface="TH SarabunPSK"/>
                <a:cs typeface="TH SarabunPSK"/>
              </a:rPr>
              <a:t>C</a:t>
            </a:r>
            <a:r>
              <a:rPr lang="en-US" spc="-15" dirty="0" smtClean="0">
                <a:latin typeface="TH SarabunPSK"/>
                <a:cs typeface="TH SarabunPSK"/>
              </a:rPr>
              <a:t>T</a:t>
            </a:r>
            <a:r>
              <a:rPr lang="en-US" spc="-10" dirty="0" smtClean="0">
                <a:latin typeface="TH SarabunPSK"/>
                <a:cs typeface="TH SarabunPSK"/>
              </a:rPr>
              <a:t>H</a:t>
            </a:r>
            <a:r>
              <a:rPr lang="en-US" spc="15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ะก</a:t>
            </a:r>
            <a:r>
              <a:rPr lang="th-TH" spc="0" dirty="0" smtClean="0">
                <a:latin typeface="TH SarabunPSK"/>
                <a:cs typeface="TH SarabunPSK"/>
              </a:rPr>
              <a:t>ารปร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ู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้อ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ิข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ิทธ</a:t>
            </a:r>
            <a:r>
              <a:rPr lang="th-TH" spc="-2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์</a:t>
            </a:r>
            <a:r>
              <a:rPr lang="th-TH" spc="-20" dirty="0" smtClean="0">
                <a:latin typeface="TH SarabunPSK"/>
                <a:cs typeface="TH SarabunPSK"/>
              </a:rPr>
              <a:t>ฟ</a:t>
            </a:r>
            <a:r>
              <a:rPr lang="th-TH" spc="5" dirty="0" smtClean="0">
                <a:latin typeface="TH SarabunPSK"/>
                <a:cs typeface="TH SarabunPSK"/>
              </a:rPr>
              <a:t>ุต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พรี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ร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ีก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-20" dirty="0" smtClean="0">
                <a:latin typeface="TH SarabunPSK"/>
                <a:cs typeface="TH SarabunPSK"/>
              </a:rPr>
              <a:t>ึ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ทรูว</a:t>
            </a:r>
            <a:r>
              <a:rPr lang="th-TH" spc="1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5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อค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ายา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นา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(</a:t>
            </a:r>
            <a:r>
              <a:rPr lang="en-US" spc="-10" dirty="0" smtClean="0">
                <a:latin typeface="TH SarabunPSK"/>
                <a:cs typeface="TH SarabunPSK"/>
              </a:rPr>
              <a:t>Siam </a:t>
            </a:r>
            <a:r>
              <a:rPr lang="en-US" spc="25" dirty="0" smtClean="0">
                <a:latin typeface="TH SarabunPSK"/>
                <a:cs typeface="TH SarabunPSK"/>
              </a:rPr>
              <a:t> </a:t>
            </a:r>
            <a:r>
              <a:rPr lang="en-US" spc="0" dirty="0" smtClean="0">
                <a:latin typeface="TH SarabunPSK"/>
                <a:cs typeface="TH SarabunPSK"/>
              </a:rPr>
              <a:t>I</a:t>
            </a:r>
            <a:r>
              <a:rPr lang="en-US" spc="-5" dirty="0" smtClean="0">
                <a:latin typeface="TH SarabunPSK"/>
                <a:cs typeface="TH SarabunPSK"/>
              </a:rPr>
              <a:t>ntell</a:t>
            </a:r>
            <a:r>
              <a:rPr lang="en-US" spc="-10" dirty="0" smtClean="0">
                <a:latin typeface="TH SarabunPSK"/>
                <a:cs typeface="TH SarabunPSK"/>
              </a:rPr>
              <a:t>igen</a:t>
            </a:r>
            <a:r>
              <a:rPr lang="en-US" spc="-15" dirty="0" smtClean="0">
                <a:latin typeface="TH SarabunPSK"/>
                <a:cs typeface="TH SarabunPSK"/>
              </a:rPr>
              <a:t>c</a:t>
            </a:r>
            <a:r>
              <a:rPr lang="en-US" spc="-10" dirty="0" smtClean="0">
                <a:latin typeface="TH SarabunPSK"/>
                <a:cs typeface="TH SarabunPSK"/>
              </a:rPr>
              <a:t>e</a:t>
            </a:r>
            <a:r>
              <a:rPr lang="en-US" spc="-5" dirty="0" smtClean="0">
                <a:latin typeface="TH SarabunPSK"/>
                <a:cs typeface="TH SarabunPSK"/>
              </a:rPr>
              <a:t> Unit,</a:t>
            </a:r>
            <a:r>
              <a:rPr lang="en-US" spc="5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“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ผน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-2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20" dirty="0" smtClean="0">
                <a:latin typeface="TH SarabunPSK"/>
                <a:cs typeface="TH SarabunPSK"/>
              </a:rPr>
              <a:t>ฟ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C</a:t>
            </a:r>
            <a:r>
              <a:rPr lang="en-US" spc="-15" dirty="0" smtClean="0">
                <a:latin typeface="TH SarabunPSK"/>
                <a:cs typeface="TH SarabunPSK"/>
              </a:rPr>
              <a:t>T</a:t>
            </a:r>
            <a:r>
              <a:rPr lang="en-US" spc="-10" dirty="0" smtClean="0">
                <a:latin typeface="TH SarabunPSK"/>
                <a:cs typeface="TH SarabunPSK"/>
              </a:rPr>
              <a:t>H</a:t>
            </a:r>
            <a:r>
              <a:rPr lang="en-US" spc="1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ปร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ู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พรี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5" dirty="0" smtClean="0">
                <a:latin typeface="TH SarabunPSK"/>
                <a:cs typeface="TH SarabunPSK"/>
              </a:rPr>
              <a:t>ีย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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-10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1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5" dirty="0" smtClean="0">
                <a:latin typeface="TH SarabunPSK"/>
                <a:cs typeface="TH SarabunPSK"/>
              </a:rPr>
              <a:t>สล</a:t>
            </a:r>
            <a:r>
              <a:rPr lang="th-TH" spc="0" dirty="0" smtClean="0">
                <a:latin typeface="TH SarabunPSK"/>
                <a:cs typeface="TH SarabunPSK"/>
              </a:rPr>
              <a:t>าย</a:t>
            </a:r>
            <a:r>
              <a:rPr lang="th-TH" spc="-5" dirty="0" smtClean="0">
                <a:latin typeface="TH SarabunPSK"/>
                <a:cs typeface="TH SarabunPSK"/>
              </a:rPr>
              <a:t>ของ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ออฟ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-5" dirty="0" smtClean="0">
                <a:latin typeface="TH SarabunPSK"/>
                <a:cs typeface="TH SarabunPSK"/>
              </a:rPr>
              <a:t>็อค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กอร</a:t>
            </a:r>
            <a:r>
              <a:rPr lang="th-TH" spc="10" dirty="0" smtClean="0">
                <a:latin typeface="TH SarabunPSK"/>
                <a:cs typeface="TH SarabunPSK"/>
              </a:rPr>
              <a:t></a:t>
            </a:r>
            <a:r>
              <a:rPr lang="th-TH" spc="-5" dirty="0" smtClean="0">
                <a:latin typeface="TH SarabunPSK"/>
                <a:cs typeface="TH SarabunPSK"/>
              </a:rPr>
              <a:t>”,</a:t>
            </a:r>
            <a:r>
              <a:rPr lang="th-TH" spc="1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1</a:t>
            </a:r>
            <a:r>
              <a:rPr lang="th-TH" spc="-10" dirty="0" smtClean="0">
                <a:latin typeface="TH SarabunPSK"/>
                <a:cs typeface="TH SarabunPSK"/>
              </a:rPr>
              <a:t>6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พฤศ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ิก</a:t>
            </a:r>
            <a:r>
              <a:rPr lang="th-TH" spc="0" dirty="0" smtClean="0">
                <a:latin typeface="TH SarabunPSK"/>
                <a:cs typeface="TH SarabunPSK"/>
              </a:rPr>
              <a:t>าย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2555)</a:t>
            </a:r>
            <a:r>
              <a:rPr lang="th-TH" spc="0" dirty="0" smtClean="0">
                <a:latin typeface="TH SarabunPSK"/>
                <a:cs typeface="TH SarabunPSK"/>
              </a:rPr>
              <a:t> น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้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C</a:t>
            </a:r>
            <a:r>
              <a:rPr lang="en-US" spc="-15" dirty="0" smtClean="0">
                <a:latin typeface="TH SarabunPSK"/>
                <a:cs typeface="TH SarabunPSK"/>
              </a:rPr>
              <a:t>T</a:t>
            </a:r>
            <a:r>
              <a:rPr lang="en-US" spc="-10" dirty="0" smtClean="0">
                <a:latin typeface="TH SarabunPSK"/>
                <a:cs typeface="TH SarabunPSK"/>
              </a:rPr>
              <a:t>H</a:t>
            </a:r>
            <a:r>
              <a:rPr lang="en-US" spc="15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15" dirty="0" smtClean="0">
                <a:latin typeface="TH SarabunPSK"/>
                <a:cs typeface="TH SarabunPSK"/>
              </a:rPr>
              <a:t>ผน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15" dirty="0" smtClean="0">
                <a:latin typeface="TH SarabunPSK"/>
                <a:cs typeface="TH SarabunPSK"/>
              </a:rPr>
              <a:t>จใน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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15" dirty="0" smtClean="0">
                <a:latin typeface="TH SarabunPSK"/>
                <a:cs typeface="TH SarabunPSK"/>
              </a:rPr>
              <a:t>ใ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15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ิก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10" dirty="0" smtClean="0">
                <a:latin typeface="TH SarabunPSK"/>
                <a:cs typeface="TH SarabunPSK"/>
              </a:rPr>
              <a:t>ค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15" dirty="0" smtClean="0">
                <a:latin typeface="TH SarabunPSK"/>
                <a:cs typeface="TH SarabunPSK"/>
              </a:rPr>
              <a:t>า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15" dirty="0" smtClean="0">
                <a:latin typeface="TH SarabunPSK"/>
                <a:cs typeface="TH SarabunPSK"/>
              </a:rPr>
              <a:t>เคเ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15" dirty="0" smtClean="0">
                <a:latin typeface="TH SarabunPSK"/>
                <a:cs typeface="TH SarabunPSK"/>
              </a:rPr>
              <a:t>ลใย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15" dirty="0" smtClean="0">
                <a:latin typeface="TH SarabunPSK"/>
                <a:cs typeface="TH SarabunPSK"/>
              </a:rPr>
              <a:t>สง</a:t>
            </a:r>
            <a:r>
              <a:rPr lang="th-TH" spc="0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15" dirty="0" smtClean="0">
                <a:latin typeface="TH SarabunPSK"/>
                <a:cs typeface="TH SarabunPSK"/>
              </a:rPr>
              <a:t>คร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บ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-20" dirty="0" smtClean="0">
                <a:latin typeface="TH SarabunPSK"/>
                <a:cs typeface="TH SarabunPSK"/>
              </a:rPr>
              <a:t>พื</a:t>
            </a:r>
            <a:r>
              <a:rPr lang="th-TH" spc="20" dirty="0" smtClean="0">
                <a:latin typeface="TH SarabunPSK"/>
                <a:cs typeface="TH SarabunPSK"/>
              </a:rPr>
              <a:t>้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่ใ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 จ</a:t>
            </a:r>
            <a:r>
              <a:rPr lang="th-TH" spc="5" dirty="0" smtClean="0">
                <a:latin typeface="TH SarabunPSK"/>
                <a:cs typeface="TH SarabunPSK"/>
              </a:rPr>
              <a:t>ั</a:t>
            </a:r>
            <a:r>
              <a:rPr lang="th-TH" spc="25" dirty="0" smtClean="0">
                <a:latin typeface="TH SarabunPSK"/>
                <a:cs typeface="TH SarabunPSK"/>
              </a:rPr>
              <a:t>งห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25" dirty="0" smtClean="0">
                <a:latin typeface="TH SarabunPSK"/>
                <a:cs typeface="TH SarabunPSK"/>
              </a:rPr>
              <a:t>ด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5" dirty="0" smtClean="0">
                <a:latin typeface="TH SarabunPSK"/>
                <a:cs typeface="TH SarabunPSK"/>
              </a:rPr>
              <a:t></a:t>
            </a:r>
            <a:r>
              <a:rPr lang="th-TH" spc="25" dirty="0" smtClean="0">
                <a:latin typeface="TH SarabunPSK"/>
                <a:cs typeface="TH SarabunPSK"/>
              </a:rPr>
              <a:t>าง</a:t>
            </a:r>
            <a:r>
              <a:rPr lang="th-TH" spc="-10" dirty="0" smtClean="0">
                <a:latin typeface="TH SarabunPSK"/>
                <a:cs typeface="TH SarabunPSK"/>
              </a:rPr>
              <a:t>ๆ</a:t>
            </a:r>
            <a:r>
              <a:rPr lang="th-TH" spc="70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20" dirty="0" smtClean="0">
                <a:latin typeface="TH SarabunPSK"/>
                <a:cs typeface="TH SarabunPSK"/>
              </a:rPr>
              <a:t>พื</a:t>
            </a:r>
            <a:r>
              <a:rPr lang="th-TH" spc="20" dirty="0" smtClean="0">
                <a:latin typeface="TH SarabunPSK"/>
                <a:cs typeface="TH SarabunPSK"/>
              </a:rPr>
              <a:t>่อ</a:t>
            </a:r>
            <a:r>
              <a:rPr lang="th-TH" spc="25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ิก</a:t>
            </a:r>
            <a:r>
              <a:rPr lang="th-TH" spc="25" dirty="0" smtClean="0">
                <a:latin typeface="TH SarabunPSK"/>
                <a:cs typeface="TH SarabunPSK"/>
              </a:rPr>
              <a:t>าร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35" dirty="0" smtClean="0">
                <a:latin typeface="TH SarabunPSK"/>
                <a:cs typeface="TH SarabunPSK"/>
              </a:rPr>
              <a:t>ิ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20" dirty="0" smtClean="0">
                <a:latin typeface="TH SarabunPSK"/>
                <a:cs typeface="TH SarabunPSK"/>
              </a:rPr>
              <a:t>ทอ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35" dirty="0" smtClean="0">
                <a:latin typeface="TH SarabunPSK"/>
                <a:cs typeface="TH SarabunPSK"/>
              </a:rPr>
              <a:t>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็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75" dirty="0" smtClean="0">
                <a:latin typeface="TH SarabunPSK"/>
                <a:cs typeface="TH SarabunPSK"/>
              </a:rPr>
              <a:t> </a:t>
            </a:r>
            <a:r>
              <a:rPr lang="th-TH" spc="25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ื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25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35" dirty="0" smtClean="0">
                <a:latin typeface="TH SarabunPSK"/>
                <a:cs typeface="TH SarabunPSK"/>
              </a:rPr>
              <a:t>ิ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35" dirty="0" smtClean="0">
                <a:latin typeface="TH SarabunPSK"/>
                <a:cs typeface="TH SarabunPSK"/>
              </a:rPr>
              <a:t>โ</a:t>
            </a:r>
            <a:r>
              <a:rPr lang="th-TH" spc="20" dirty="0" smtClean="0">
                <a:latin typeface="TH SarabunPSK"/>
                <a:cs typeface="TH SarabunPSK"/>
              </a:rPr>
              <a:t>ท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0" dirty="0" smtClean="0">
                <a:latin typeface="TH SarabunPSK"/>
                <a:cs typeface="TH SarabunPSK"/>
              </a:rPr>
              <a:t>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35" dirty="0" smtClean="0">
                <a:latin typeface="TH SarabunPSK"/>
                <a:cs typeface="TH SarabunPSK"/>
              </a:rPr>
              <a:t></a:t>
            </a:r>
            <a:r>
              <a:rPr lang="th-TH" spc="20" dirty="0" smtClean="0">
                <a:latin typeface="TH SarabunPSK"/>
                <a:cs typeface="TH SarabunPSK"/>
              </a:rPr>
              <a:t>แ</a:t>
            </a:r>
            <a:r>
              <a:rPr lang="th-TH" spc="25" dirty="0" smtClean="0">
                <a:latin typeface="TH SarabunPSK"/>
                <a:cs typeface="TH SarabunPSK"/>
              </a:rPr>
              <a:t>บบ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ิ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20" dirty="0" smtClean="0">
                <a:latin typeface="TH SarabunPSK"/>
                <a:cs typeface="TH SarabunPSK"/>
              </a:rPr>
              <a:t>ทอ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</a:t>
            </a:r>
            <a:r>
              <a:rPr lang="th-TH" spc="20" dirty="0" smtClean="0">
                <a:latin typeface="TH SarabunPSK"/>
                <a:cs typeface="TH SarabunPSK"/>
              </a:rPr>
              <a:t>แอค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-10" dirty="0" smtClean="0">
                <a:latin typeface="TH SarabunPSK"/>
                <a:cs typeface="TH SarabunPSK"/>
              </a:rPr>
              <a:t>ฟ</a:t>
            </a:r>
            <a:r>
              <a:rPr lang="th-TH" spc="5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-20" dirty="0" smtClean="0">
                <a:latin typeface="TH SarabunPSK"/>
                <a:cs typeface="TH SarabunPSK"/>
              </a:rPr>
              <a:t>ึ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-20" dirty="0" smtClean="0">
                <a:latin typeface="TH SarabunPSK"/>
                <a:cs typeface="TH SarabunPSK"/>
              </a:rPr>
              <a:t>พิ</a:t>
            </a:r>
            <a:r>
              <a:rPr lang="th-TH" spc="35" dirty="0" smtClean="0">
                <a:latin typeface="TH SarabunPSK"/>
                <a:cs typeface="TH SarabunPSK"/>
              </a:rPr>
              <a:t>่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ูก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แ</a:t>
            </a:r>
            <a:r>
              <a:rPr lang="th-TH" spc="3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อ</a:t>
            </a:r>
            <a:r>
              <a:rPr lang="th-TH" spc="-5" dirty="0" smtClean="0">
                <a:latin typeface="TH SarabunPSK"/>
                <a:cs typeface="TH SarabunPSK"/>
              </a:rPr>
              <a:t>ง ร</a:t>
            </a:r>
            <a:r>
              <a:rPr lang="th-TH" spc="-10" dirty="0" smtClean="0">
                <a:latin typeface="TH SarabunPSK"/>
                <a:cs typeface="TH SarabunPSK"/>
              </a:rPr>
              <a:t>าย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รอ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10" dirty="0" smtClean="0">
                <a:latin typeface="TH SarabunPSK"/>
                <a:cs typeface="TH SarabunPSK"/>
              </a:rPr>
              <a:t>ๆ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ชอง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พรอม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้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ุน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20" dirty="0" smtClean="0">
                <a:latin typeface="TH SarabunPSK"/>
                <a:cs typeface="TH SarabunPSK"/>
              </a:rPr>
              <a:t>พื</a:t>
            </a:r>
            <a:r>
              <a:rPr lang="th-TH" spc="10" dirty="0" smtClean="0">
                <a:latin typeface="TH SarabunPSK"/>
                <a:cs typeface="TH SarabunPSK"/>
              </a:rPr>
              <a:t>่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5" dirty="0" smtClean="0">
                <a:latin typeface="TH SarabunPSK"/>
                <a:cs typeface="TH SarabunPSK"/>
              </a:rPr>
              <a:t>า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1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ญญา</a:t>
            </a:r>
            <a:r>
              <a:rPr lang="th-TH" spc="-5" dirty="0" smtClean="0">
                <a:latin typeface="TH SarabunPSK"/>
                <a:cs typeface="TH SarabunPSK"/>
              </a:rPr>
              <a:t>ณ</a:t>
            </a:r>
            <a:r>
              <a:rPr lang="th-TH" spc="0" dirty="0" smtClean="0">
                <a:latin typeface="TH SarabunPSK"/>
                <a:cs typeface="TH SarabunPSK"/>
              </a:rPr>
              <a:t>ดา</a:t>
            </a:r>
            <a:r>
              <a:rPr lang="th-TH" spc="5" dirty="0" smtClean="0">
                <a:latin typeface="TH SarabunPSK"/>
                <a:cs typeface="TH SarabunPSK"/>
              </a:rPr>
              <a:t>วเ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ใน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5" dirty="0" smtClean="0">
                <a:latin typeface="TH SarabunPSK"/>
                <a:cs typeface="TH SarabunPSK"/>
              </a:rPr>
              <a:t>ออกอ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ศ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-20" dirty="0" smtClean="0">
                <a:latin typeface="TH SarabunPSK"/>
                <a:cs typeface="TH SarabunPSK"/>
              </a:rPr>
              <a:t>ึ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ะช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 ต</a:t>
            </a:r>
            <a:r>
              <a:rPr lang="th-TH" spc="65" dirty="0" smtClean="0">
                <a:latin typeface="TH SarabunPSK"/>
                <a:cs typeface="TH SarabunPSK"/>
              </a:rPr>
              <a:t></a:t>
            </a:r>
            <a:r>
              <a:rPr lang="th-TH" spc="75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95" dirty="0" smtClean="0">
                <a:latin typeface="TH SarabunPSK"/>
                <a:cs typeface="TH SarabunPSK"/>
              </a:rPr>
              <a:t>ุ</a:t>
            </a:r>
            <a:r>
              <a:rPr lang="th-TH" spc="75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95" dirty="0" smtClean="0">
                <a:latin typeface="TH SarabunPSK"/>
                <a:cs typeface="TH SarabunPSK"/>
              </a:rPr>
              <a:t></a:t>
            </a:r>
            <a:r>
              <a:rPr lang="th-TH" spc="75" dirty="0" smtClean="0">
                <a:latin typeface="TH SarabunPSK"/>
                <a:cs typeface="TH SarabunPSK"/>
              </a:rPr>
              <a:t>าใ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95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65" dirty="0" smtClean="0">
                <a:latin typeface="TH SarabunPSK"/>
                <a:cs typeface="TH SarabunPSK"/>
              </a:rPr>
              <a:t></a:t>
            </a:r>
            <a:r>
              <a:rPr lang="th-TH" spc="85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170" dirty="0" smtClean="0">
                <a:latin typeface="TH SarabunPSK"/>
                <a:cs typeface="TH SarabunPSK"/>
              </a:rPr>
              <a:t> </a:t>
            </a:r>
            <a:r>
              <a:rPr lang="th-TH" spc="80" dirty="0" smtClean="0">
                <a:latin typeface="TH SarabunPSK"/>
                <a:cs typeface="TH SarabunPSK"/>
              </a:rPr>
              <a:t>แ</a:t>
            </a:r>
            <a:r>
              <a:rPr lang="th-TH" spc="75" dirty="0" smtClean="0">
                <a:latin typeface="TH SarabunPSK"/>
                <a:cs typeface="TH SarabunPSK"/>
              </a:rPr>
              <a:t>ล</a:t>
            </a:r>
            <a:r>
              <a:rPr lang="th-TH" spc="80" dirty="0" smtClean="0">
                <a:latin typeface="TH SarabunPSK"/>
                <a:cs typeface="TH SarabunPSK"/>
              </a:rPr>
              <a:t>ะ</a:t>
            </a:r>
            <a:r>
              <a:rPr lang="th-TH" spc="75" dirty="0" smtClean="0">
                <a:latin typeface="TH SarabunPSK"/>
                <a:cs typeface="TH SarabunPSK"/>
              </a:rPr>
              <a:t>ส</a:t>
            </a:r>
            <a:r>
              <a:rPr lang="th-TH" spc="85" dirty="0" smtClean="0">
                <a:latin typeface="TH SarabunPSK"/>
                <a:cs typeface="TH SarabunPSK"/>
              </a:rPr>
              <a:t>า</a:t>
            </a:r>
            <a:r>
              <a:rPr lang="th-TH" spc="70" dirty="0" smtClean="0">
                <a:latin typeface="TH SarabunPSK"/>
                <a:cs typeface="TH SarabunPSK"/>
              </a:rPr>
              <a:t>ม</a:t>
            </a:r>
            <a:r>
              <a:rPr lang="th-TH" spc="75" dirty="0" smtClean="0">
                <a:latin typeface="TH SarabunPSK"/>
                <a:cs typeface="TH SarabunPSK"/>
              </a:rPr>
              <a:t>า</a:t>
            </a:r>
            <a:r>
              <a:rPr lang="th-TH" spc="85" dirty="0" smtClean="0">
                <a:latin typeface="TH SarabunPSK"/>
                <a:cs typeface="TH SarabunPSK"/>
              </a:rPr>
              <a:t>ร</a:t>
            </a:r>
            <a:r>
              <a:rPr lang="th-TH" spc="70" dirty="0" smtClean="0">
                <a:latin typeface="TH SarabunPSK"/>
                <a:cs typeface="TH SarabunPSK"/>
              </a:rPr>
              <a:t>ถ</a:t>
            </a:r>
            <a:r>
              <a:rPr lang="th-TH" spc="80" dirty="0" smtClean="0">
                <a:latin typeface="TH SarabunPSK"/>
                <a:cs typeface="TH SarabunPSK"/>
              </a:rPr>
              <a:t>แ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65" dirty="0" smtClean="0">
                <a:latin typeface="TH SarabunPSK"/>
                <a:cs typeface="TH SarabunPSK"/>
              </a:rPr>
              <a:t></a:t>
            </a:r>
            <a:r>
              <a:rPr lang="th-TH" spc="7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95" dirty="0" smtClean="0">
                <a:latin typeface="TH SarabunPSK"/>
                <a:cs typeface="TH SarabunPSK"/>
              </a:rPr>
              <a:t>ั</a:t>
            </a:r>
            <a:r>
              <a:rPr lang="th-TH" spc="75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95" dirty="0" smtClean="0">
                <a:latin typeface="TH SarabunPSK"/>
                <a:cs typeface="TH SarabunPSK"/>
              </a:rPr>
              <a:t>ั</a:t>
            </a:r>
            <a:r>
              <a:rPr lang="th-TH" spc="75" dirty="0" smtClean="0">
                <a:latin typeface="TH SarabunPSK"/>
                <a:cs typeface="TH SarabunPSK"/>
              </a:rPr>
              <a:t>บ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65" dirty="0" smtClean="0">
                <a:latin typeface="TH SarabunPSK"/>
                <a:cs typeface="TH SarabunPSK"/>
              </a:rPr>
              <a:t></a:t>
            </a:r>
            <a:r>
              <a:rPr lang="th-TH" spc="85" dirty="0" smtClean="0">
                <a:latin typeface="TH SarabunPSK"/>
                <a:cs typeface="TH SarabunPSK"/>
              </a:rPr>
              <a:t>ป</a:t>
            </a:r>
            <a:r>
              <a:rPr lang="th-TH" spc="75" dirty="0" smtClean="0">
                <a:latin typeface="TH SarabunPSK"/>
                <a:cs typeface="TH SarabunPSK"/>
              </a:rPr>
              <a:t>ร</a:t>
            </a:r>
            <a:r>
              <a:rPr lang="th-TH" spc="80" dirty="0" smtClean="0">
                <a:latin typeface="TH SarabunPSK"/>
                <a:cs typeface="TH SarabunPSK"/>
              </a:rPr>
              <a:t>ะ</a:t>
            </a:r>
            <a:r>
              <a:rPr lang="th-TH" spc="70" dirty="0" smtClean="0">
                <a:latin typeface="TH SarabunPSK"/>
                <a:cs typeface="TH SarabunPSK"/>
              </a:rPr>
              <a:t>ก</a:t>
            </a:r>
            <a:r>
              <a:rPr lang="th-TH" spc="80" dirty="0" smtClean="0">
                <a:latin typeface="TH SarabunPSK"/>
                <a:cs typeface="TH SarabunPSK"/>
              </a:rPr>
              <a:t>อ</a:t>
            </a:r>
            <a:r>
              <a:rPr lang="th-TH" spc="75" dirty="0" smtClean="0">
                <a:latin typeface="TH SarabunPSK"/>
                <a:cs typeface="TH SarabunPSK"/>
              </a:rPr>
              <a:t>บ</a:t>
            </a:r>
            <a:r>
              <a:rPr lang="th-TH" spc="70" dirty="0" smtClean="0">
                <a:latin typeface="TH SarabunPSK"/>
                <a:cs typeface="TH SarabunPSK"/>
              </a:rPr>
              <a:t>ก</a:t>
            </a:r>
            <a:r>
              <a:rPr lang="th-TH" spc="85" dirty="0" smtClean="0">
                <a:latin typeface="TH SarabunPSK"/>
                <a:cs typeface="TH SarabunPSK"/>
              </a:rPr>
              <a:t>า</a:t>
            </a:r>
            <a:r>
              <a:rPr lang="th-TH" spc="75" dirty="0" smtClean="0">
                <a:latin typeface="TH SarabunPSK"/>
                <a:cs typeface="TH SarabunPSK"/>
              </a:rPr>
              <a:t>ร</a:t>
            </a:r>
            <a:r>
              <a:rPr lang="th-TH" spc="90" dirty="0" smtClean="0">
                <a:latin typeface="TH SarabunPSK"/>
                <a:cs typeface="TH SarabunPSK"/>
              </a:rPr>
              <a:t>เ</a:t>
            </a:r>
            <a:r>
              <a:rPr lang="th-TH" spc="70" dirty="0" smtClean="0">
                <a:latin typeface="TH SarabunPSK"/>
                <a:cs typeface="TH SarabunPSK"/>
              </a:rPr>
              <a:t>ค</a:t>
            </a:r>
            <a:r>
              <a:rPr lang="th-TH" spc="7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95" dirty="0" smtClean="0">
                <a:latin typeface="TH SarabunPSK"/>
                <a:cs typeface="TH SarabunPSK"/>
              </a:rPr>
              <a:t>ิ</a:t>
            </a:r>
            <a:r>
              <a:rPr lang="th-TH" spc="75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95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65" dirty="0" smtClean="0">
                <a:latin typeface="TH SarabunPSK"/>
                <a:cs typeface="TH SarabunPSK"/>
              </a:rPr>
              <a:t>ี</a:t>
            </a:r>
            <a:r>
              <a:rPr lang="th-TH" spc="75" dirty="0" smtClean="0">
                <a:latin typeface="TH SarabunPSK"/>
                <a:cs typeface="TH SarabunPSK"/>
              </a:rPr>
              <a:t>ร</a:t>
            </a:r>
            <a:r>
              <a:rPr lang="th-TH" spc="8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65" dirty="0" smtClean="0">
                <a:latin typeface="TH SarabunPSK"/>
                <a:cs typeface="TH SarabunPSK"/>
              </a:rPr>
              <a:t>ั</a:t>
            </a:r>
            <a:r>
              <a:rPr lang="th-TH" spc="85" dirty="0" smtClean="0">
                <a:latin typeface="TH SarabunPSK"/>
                <a:cs typeface="TH SarabunPSK"/>
              </a:rPr>
              <a:t>บ</a:t>
            </a:r>
            <a:r>
              <a:rPr lang="th-TH" spc="75" dirty="0" smtClean="0">
                <a:latin typeface="TH SarabunPSK"/>
                <a:cs typeface="TH SarabunPSK"/>
              </a:rPr>
              <a:t>ช</a:t>
            </a:r>
            <a:r>
              <a:rPr lang="th-TH" spc="85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ติ</a:t>
            </a:r>
            <a:r>
              <a:rPr lang="th-TH" spc="150" dirty="0" smtClean="0">
                <a:latin typeface="TH SarabunPSK"/>
                <a:cs typeface="TH SarabunPSK"/>
              </a:rPr>
              <a:t> </a:t>
            </a:r>
            <a:r>
              <a:rPr lang="th-TH" spc="8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65" dirty="0" smtClean="0">
                <a:latin typeface="TH SarabunPSK"/>
                <a:cs typeface="TH SarabunPSK"/>
              </a:rPr>
              <a:t></a:t>
            </a:r>
            <a:r>
              <a:rPr lang="th-TH" spc="85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170" dirty="0" smtClean="0">
                <a:latin typeface="TH SarabunPSK"/>
                <a:cs typeface="TH SarabunPSK"/>
              </a:rPr>
              <a:t> </a:t>
            </a:r>
            <a:r>
              <a:rPr lang="th-TH" spc="80" dirty="0" smtClean="0">
                <a:latin typeface="TH SarabunPSK"/>
                <a:cs typeface="TH SarabunPSK"/>
              </a:rPr>
              <a:t>“</a:t>
            </a:r>
            <a:r>
              <a:rPr lang="th-TH" spc="70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80" dirty="0" smtClean="0">
                <a:latin typeface="TH SarabunPSK"/>
                <a:cs typeface="TH SarabunPSK"/>
              </a:rPr>
              <a:t>ู</a:t>
            </a:r>
            <a:r>
              <a:rPr lang="th-TH" spc="-10" dirty="0" smtClean="0">
                <a:latin typeface="TH SarabunPSK"/>
                <a:cs typeface="TH SarabunPSK"/>
              </a:rPr>
              <a:t>ว</a:t>
            </a:r>
            <a:r>
              <a:rPr lang="th-TH" spc="8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ชั</a:t>
            </a:r>
            <a:r>
              <a:rPr lang="th-TH" spc="65" dirty="0" smtClean="0">
                <a:latin typeface="TH SarabunPSK"/>
                <a:cs typeface="TH SarabunPSK"/>
              </a:rPr>
              <a:t>่</a:t>
            </a:r>
            <a:r>
              <a:rPr lang="th-TH" spc="85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65" dirty="0" smtClean="0">
                <a:latin typeface="TH SarabunPSK"/>
                <a:cs typeface="TH SarabunPSK"/>
              </a:rPr>
              <a:t></a:t>
            </a:r>
            <a:r>
              <a:rPr lang="th-TH" spc="-10" dirty="0" smtClean="0">
                <a:latin typeface="TH SarabunPSK"/>
                <a:cs typeface="TH SarabunPSK"/>
              </a:rPr>
              <a:t>”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338075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marR="17780" indent="0" algn="thaiDist">
              <a:lnSpc>
                <a:spcPct val="108100"/>
              </a:lnSpc>
              <a:buNone/>
            </a:pPr>
            <a:r>
              <a:rPr lang="th-TH" spc="-5" dirty="0" smtClean="0">
                <a:latin typeface="TH SarabunPSK"/>
                <a:cs typeface="TH SarabunPSK"/>
              </a:rPr>
              <a:t>ดั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นั้น 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น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ตลาด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ั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น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บบบ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รั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ชิก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อ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่ม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10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ึ</a:t>
            </a:r>
            <a:r>
              <a:rPr lang="th-TH" spc="5" dirty="0" smtClean="0">
                <a:latin typeface="TH SarabunPSK"/>
                <a:cs typeface="TH SarabunPSK"/>
              </a:rPr>
              <a:t>งเ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ารแ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นร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ว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งส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ัก</a:t>
            </a:r>
            <a:r>
              <a:rPr lang="th-TH" spc="-15" dirty="0" smtClean="0">
                <a:latin typeface="TH SarabunPSK"/>
                <a:cs typeface="TH SarabunPSK"/>
              </a:rPr>
              <a:t>ษ</a:t>
            </a:r>
            <a:r>
              <a:rPr lang="th-TH" spc="0" dirty="0" smtClean="0">
                <a:latin typeface="TH SarabunPSK"/>
                <a:cs typeface="TH SarabunPSK"/>
              </a:rPr>
              <a:t>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ใ</a:t>
            </a:r>
            <a:r>
              <a:rPr lang="th-TH" spc="15" dirty="0" smtClean="0">
                <a:latin typeface="TH SarabunPSK"/>
                <a:cs typeface="TH SarabunPSK"/>
              </a:rPr>
              <a:t>ห</a:t>
            </a:r>
            <a:r>
              <a:rPr lang="th-TH" spc="-15" dirty="0" smtClean="0">
                <a:latin typeface="TH SarabunPSK"/>
                <a:cs typeface="TH SarabunPSK"/>
              </a:rPr>
              <a:t>ญ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20" dirty="0" smtClean="0">
                <a:latin typeface="TH SarabunPSK"/>
                <a:cs typeface="TH SarabunPSK"/>
              </a:rPr>
              <a:t>ื</a:t>
            </a:r>
            <a:r>
              <a:rPr lang="th-TH" spc="-10" dirty="0" smtClean="0">
                <a:latin typeface="TH SarabunPSK"/>
                <a:cs typeface="TH SarabunPSK"/>
              </a:rPr>
              <a:t>อ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ทร</a:t>
            </a:r>
            <a:r>
              <a:rPr lang="th-TH" spc="20" dirty="0" smtClean="0">
                <a:latin typeface="TH SarabunPSK"/>
                <a:cs typeface="TH SarabunPSK"/>
              </a:rPr>
              <a:t>ู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695" dirty="0" smtClean="0">
                <a:latin typeface="TH SarabunPSK"/>
                <a:cs typeface="TH SarabunPSK"/>
              </a:rPr>
              <a:t>ชั่น</a:t>
            </a:r>
            <a:r>
              <a:rPr lang="th-TH" spc="-5" dirty="0" smtClean="0">
                <a:latin typeface="TH SarabunPSK"/>
                <a:cs typeface="TH SarabunPSK"/>
              </a:rPr>
              <a:t>ส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20" dirty="0" smtClean="0">
                <a:latin typeface="TH SarabunPSK"/>
                <a:cs typeface="TH SarabunPSK"/>
              </a:rPr>
              <a:t>ึ่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-1725" dirty="0" smtClean="0">
                <a:latin typeface="TH SarabunPSK"/>
                <a:cs typeface="TH SarabunPSK"/>
              </a:rPr>
              <a:t>ฐ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ู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0" dirty="0" smtClean="0">
                <a:latin typeface="TH SarabunPSK"/>
                <a:cs typeface="TH SarabunPSK"/>
              </a:rPr>
              <a:t>ป</a:t>
            </a:r>
            <a:r>
              <a:rPr lang="th-TH" spc="-695" dirty="0" smtClean="0">
                <a:latin typeface="TH SarabunPSK"/>
                <a:cs typeface="TH SarabunPSK"/>
              </a:rPr>
              <a:t>็นกลุ่มเมือ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บบ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50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C</a:t>
            </a:r>
            <a:r>
              <a:rPr lang="en-US" spc="-15" dirty="0" smtClean="0">
                <a:latin typeface="TH SarabunPSK"/>
                <a:cs typeface="TH SarabunPSK"/>
              </a:rPr>
              <a:t>T</a:t>
            </a:r>
            <a:r>
              <a:rPr lang="en-US" spc="-10" dirty="0" smtClean="0">
                <a:latin typeface="TH SarabunPSK"/>
                <a:cs typeface="TH SarabunPSK"/>
              </a:rPr>
              <a:t>H</a:t>
            </a:r>
            <a:r>
              <a:rPr lang="en-US" spc="1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20" dirty="0" smtClean="0">
                <a:latin typeface="TH SarabunPSK"/>
                <a:cs typeface="TH SarabunPSK"/>
              </a:rPr>
              <a:t>ึ่งครองตลาดที่เป็น</a:t>
            </a:r>
            <a:r>
              <a:rPr lang="th-TH" spc="1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15" dirty="0" smtClean="0">
                <a:latin typeface="TH SarabunPSK"/>
                <a:cs typeface="TH SarabunPSK"/>
              </a:rPr>
              <a:t>ิก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10" dirty="0" smtClean="0">
                <a:latin typeface="TH SarabunPSK"/>
                <a:cs typeface="TH SarabunPSK"/>
              </a:rPr>
              <a:t>ิ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วี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อ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2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าห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ับ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ุ</a:t>
            </a:r>
            <a:r>
              <a:rPr lang="th-TH" spc="-5" dirty="0" smtClean="0">
                <a:latin typeface="TH SarabunPSK"/>
                <a:cs typeface="TH SarabunPSK"/>
              </a:rPr>
              <a:t>ม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10" dirty="0" smtClean="0">
                <a:latin typeface="TH SarabunPSK"/>
                <a:cs typeface="TH SarabunPSK"/>
              </a:rPr>
              <a:t>ป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ะกอ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ีวี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อ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2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ยเ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็ก</a:t>
            </a:r>
            <a:r>
              <a:rPr lang="th-TH" spc="-10" dirty="0" smtClean="0">
                <a:latin typeface="TH SarabunPSK"/>
                <a:cs typeface="TH SarabunPSK"/>
              </a:rPr>
              <a:t>ๆ น</a:t>
            </a:r>
            <a:r>
              <a:rPr lang="th-TH" spc="5" dirty="0" smtClean="0">
                <a:latin typeface="TH SarabunPSK"/>
                <a:cs typeface="TH SarabunPSK"/>
              </a:rPr>
              <a:t>า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10" dirty="0" smtClean="0">
                <a:latin typeface="TH SarabunPSK"/>
                <a:cs typeface="TH SarabunPSK"/>
              </a:rPr>
              <a:t>ี                   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0" dirty="0" smtClean="0">
                <a:latin typeface="TH SarabunPSK"/>
                <a:cs typeface="TH SarabunPSK"/>
              </a:rPr>
              <a:t>ยง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อก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 ร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ดใน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แข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ัน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ี่เต็</a:t>
            </a:r>
            <a:r>
              <a:rPr lang="th-TH" spc="-15" dirty="0" smtClean="0">
                <a:latin typeface="TH SarabunPSK"/>
                <a:cs typeface="TH SarabunPSK"/>
              </a:rPr>
              <a:t>มไ</a:t>
            </a:r>
            <a:r>
              <a:rPr lang="th-TH" spc="-5" dirty="0" smtClean="0">
                <a:latin typeface="TH SarabunPSK"/>
                <a:cs typeface="TH SarabunPSK"/>
              </a:rPr>
              <a:t>ปดว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ารตา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ๆ</a:t>
            </a:r>
            <a:r>
              <a:rPr lang="th-TH" spc="4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กม</a:t>
            </a:r>
            <a:r>
              <a:rPr lang="th-TH" spc="-10" dirty="0" smtClean="0">
                <a:latin typeface="TH SarabunPSK"/>
                <a:cs typeface="TH SarabunPSK"/>
              </a:rPr>
              <a:t>ายใ</a:t>
            </a:r>
            <a:r>
              <a:rPr lang="th-TH" spc="-5" dirty="0" smtClean="0">
                <a:latin typeface="TH SarabunPSK"/>
                <a:cs typeface="TH SarabunPSK"/>
              </a:rPr>
              <a:t>หเลื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รับช</a:t>
            </a:r>
            <a:r>
              <a:rPr lang="th-TH" spc="-10" dirty="0" smtClean="0">
                <a:latin typeface="TH SarabunPSK"/>
                <a:cs typeface="TH SarabunPSK"/>
              </a:rPr>
              <a:t>ม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7780" indent="0" algn="just">
              <a:lnSpc>
                <a:spcPct val="108100"/>
              </a:lnSpc>
              <a:buNone/>
            </a:pPr>
            <a:endParaRPr lang="th-TH" dirty="0" smtClean="0">
              <a:latin typeface="TH SarabunPSK"/>
              <a:cs typeface="TH SarabunPSK"/>
            </a:endParaRPr>
          </a:p>
          <a:p>
            <a:pPr marL="12700" marR="17780" indent="0" algn="just">
              <a:lnSpc>
                <a:spcPct val="108100"/>
              </a:lnSpc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318389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2700" marR="17780" indent="0" algn="just">
              <a:lnSpc>
                <a:spcPct val="108100"/>
              </a:lnSpc>
              <a:buNone/>
            </a:pPr>
            <a:r>
              <a:rPr lang="th-TH" b="1" spc="-15" dirty="0" smtClean="0">
                <a:latin typeface="TH SarabunPSK"/>
                <a:cs typeface="TH SarabunPSK"/>
              </a:rPr>
              <a:t>4</a:t>
            </a:r>
            <a:r>
              <a:rPr lang="th-TH" b="1" spc="-5" dirty="0" smtClean="0">
                <a:latin typeface="TH SarabunPSK"/>
                <a:cs typeface="TH SarabunPSK"/>
              </a:rPr>
              <a:t>.3</a:t>
            </a:r>
            <a:r>
              <a:rPr lang="th-TH" b="1" spc="-10" dirty="0" smtClean="0">
                <a:latin typeface="TH SarabunPSK"/>
                <a:cs typeface="TH SarabunPSK"/>
              </a:rPr>
              <a:t>ต</a:t>
            </a:r>
            <a:r>
              <a:rPr lang="th-TH" b="1" spc="-15" dirty="0" smtClean="0">
                <a:latin typeface="TH SarabunPSK"/>
                <a:cs typeface="TH SarabunPSK"/>
              </a:rPr>
              <a:t>ล</a:t>
            </a:r>
            <a:r>
              <a:rPr lang="th-TH" b="1" spc="-10" dirty="0" smtClean="0">
                <a:latin typeface="TH SarabunPSK"/>
                <a:cs typeface="TH SarabunPSK"/>
              </a:rPr>
              <a:t>าด</a:t>
            </a:r>
            <a:r>
              <a:rPr lang="th-TH" b="1" spc="0" dirty="0" smtClean="0">
                <a:latin typeface="TH SarabunPSK"/>
                <a:cs typeface="TH SarabunPSK"/>
              </a:rPr>
              <a:t>โ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-5" dirty="0" smtClean="0">
                <a:latin typeface="TH SarabunPSK"/>
                <a:cs typeface="TH SarabunPSK"/>
              </a:rPr>
              <a:t>ัศนร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บ</a:t>
            </a:r>
            <a:r>
              <a:rPr lang="th-TH" b="1" spc="-15" dirty="0" smtClean="0">
                <a:latin typeface="TH SarabunPSK"/>
                <a:cs typeface="TH SarabunPSK"/>
              </a:rPr>
              <a:t>บ</a:t>
            </a:r>
            <a:r>
              <a:rPr lang="th-TH" b="1" spc="-5" dirty="0" smtClean="0">
                <a:latin typeface="TH SarabunPSK"/>
                <a:cs typeface="TH SarabunPSK"/>
              </a:rPr>
              <a:t>จานรั</a:t>
            </a:r>
            <a:r>
              <a:rPr lang="th-TH" b="1" spc="-15" dirty="0" smtClean="0">
                <a:latin typeface="TH SarabunPSK"/>
                <a:cs typeface="TH SarabunPSK"/>
              </a:rPr>
              <a:t>บส</a:t>
            </a:r>
            <a:r>
              <a:rPr lang="th-TH" b="1" spc="0" dirty="0" smtClean="0">
                <a:latin typeface="TH SarabunPSK"/>
                <a:cs typeface="TH SarabunPSK"/>
              </a:rPr>
              <a:t>ั</a:t>
            </a:r>
            <a:r>
              <a:rPr lang="th-TH" b="1" spc="-15" dirty="0" smtClean="0">
                <a:latin typeface="TH SarabunPSK"/>
                <a:cs typeface="TH SarabunPSK"/>
              </a:rPr>
              <a:t>ญญ</a:t>
            </a:r>
            <a:r>
              <a:rPr lang="th-TH" b="1" spc="-10" dirty="0" smtClean="0">
                <a:latin typeface="TH SarabunPSK"/>
                <a:cs typeface="TH SarabunPSK"/>
              </a:rPr>
              <a:t>าณดา</a:t>
            </a:r>
            <a:r>
              <a:rPr lang="th-TH" b="1" spc="-20" dirty="0" smtClean="0">
                <a:latin typeface="TH SarabunPSK"/>
                <a:cs typeface="TH SarabunPSK"/>
              </a:rPr>
              <a:t>ว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ท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5" dirty="0" smtClean="0">
                <a:latin typeface="TH SarabunPSK"/>
                <a:cs typeface="TH SarabunPSK"/>
              </a:rPr>
              <a:t>ย</a:t>
            </a:r>
            <a:r>
              <a:rPr lang="th-TH" b="1" spc="-20" dirty="0" smtClean="0">
                <a:latin typeface="TH SarabunPSK"/>
                <a:cs typeface="TH SarabunPSK"/>
              </a:rPr>
              <a:t>ม</a:t>
            </a:r>
            <a:r>
              <a:rPr lang="th-TH" b="1" spc="-5" dirty="0" smtClean="0">
                <a:latin typeface="TH SarabunPSK"/>
                <a:cs typeface="TH SarabunPSK"/>
              </a:rPr>
              <a:t>แ</a:t>
            </a:r>
            <a:r>
              <a:rPr lang="th-TH" b="1" spc="-15" dirty="0" smtClean="0">
                <a:latin typeface="TH SarabunPSK"/>
                <a:cs typeface="TH SarabunPSK"/>
              </a:rPr>
              <a:t>บ</a:t>
            </a:r>
            <a:r>
              <a:rPr lang="th-TH" b="1" spc="-5" dirty="0" smtClean="0">
                <a:latin typeface="TH SarabunPSK"/>
                <a:cs typeface="TH SarabunPSK"/>
              </a:rPr>
              <a:t>บ</a:t>
            </a:r>
            <a:r>
              <a:rPr lang="th-TH" b="1" spc="0" dirty="0" smtClean="0">
                <a:latin typeface="TH SarabunPSK"/>
                <a:cs typeface="TH SarabunPSK"/>
              </a:rPr>
              <a:t>ไ</a:t>
            </a:r>
            <a:r>
              <a:rPr lang="th-TH" b="1" spc="-20" dirty="0" smtClean="0">
                <a:latin typeface="TH SarabunPSK"/>
                <a:cs typeface="TH SarabunPSK"/>
              </a:rPr>
              <a:t>ม</a:t>
            </a:r>
            <a:r>
              <a:rPr lang="th-TH" b="1" spc="-5" dirty="0" smtClean="0">
                <a:latin typeface="TH SarabunPSK"/>
                <a:cs typeface="TH SarabunPSK"/>
              </a:rPr>
              <a:t>ต</a:t>
            </a:r>
            <a:r>
              <a:rPr lang="th-TH" b="1" spc="-15" dirty="0" smtClean="0">
                <a:latin typeface="TH SarabunPSK"/>
                <a:cs typeface="TH SarabunPSK"/>
              </a:rPr>
              <a:t>อ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5" dirty="0" smtClean="0">
                <a:latin typeface="TH SarabunPSK"/>
                <a:cs typeface="TH SarabunPSK"/>
              </a:rPr>
              <a:t>จา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10" dirty="0" smtClean="0">
                <a:latin typeface="TH SarabunPSK"/>
                <a:cs typeface="TH SarabunPSK"/>
              </a:rPr>
              <a:t>ร</a:t>
            </a:r>
            <a:r>
              <a:rPr lang="th-TH" b="1" spc="5" dirty="0" smtClean="0">
                <a:latin typeface="TH SarabunPSK"/>
                <a:cs typeface="TH SarabunPSK"/>
              </a:rPr>
              <a:t>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เดื</a:t>
            </a:r>
            <a:r>
              <a:rPr lang="th-TH" b="1" spc="-15" dirty="0" smtClean="0">
                <a:latin typeface="TH SarabunPSK"/>
                <a:cs typeface="TH SarabunPSK"/>
              </a:rPr>
              <a:t>อ</a:t>
            </a:r>
            <a:r>
              <a:rPr lang="th-TH" b="1" spc="-10" dirty="0" smtClean="0">
                <a:latin typeface="TH SarabunPSK"/>
                <a:cs typeface="TH SarabunPSK"/>
              </a:rPr>
              <a:t>น</a:t>
            </a:r>
          </a:p>
          <a:p>
            <a:pPr marL="12700" marR="15875" indent="457200" algn="just">
              <a:lnSpc>
                <a:spcPct val="108100"/>
              </a:lnSpc>
            </a:pP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25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25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ิก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โท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0" dirty="0" smtClean="0">
                <a:latin typeface="TH SarabunPSK"/>
                <a:cs typeface="TH SarabunPSK"/>
              </a:rPr>
              <a:t>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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ะ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25" dirty="0" smtClean="0">
                <a:latin typeface="TH SarabunPSK"/>
                <a:cs typeface="TH SarabunPSK"/>
              </a:rPr>
              <a:t>บ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15" dirty="0" smtClean="0">
                <a:latin typeface="TH SarabunPSK"/>
                <a:cs typeface="TH SarabunPSK"/>
              </a:rPr>
              <a:t>ัญ</a:t>
            </a:r>
            <a:r>
              <a:rPr lang="th-TH" spc="25" dirty="0" smtClean="0">
                <a:latin typeface="TH SarabunPSK"/>
                <a:cs typeface="TH SarabunPSK"/>
              </a:rPr>
              <a:t>ญ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0" dirty="0" smtClean="0">
                <a:latin typeface="TH SarabunPSK"/>
                <a:cs typeface="TH SarabunPSK"/>
              </a:rPr>
              <a:t>ณ</a:t>
            </a:r>
            <a:r>
              <a:rPr lang="th-TH" spc="10" dirty="0" smtClean="0">
                <a:latin typeface="TH SarabunPSK"/>
                <a:cs typeface="TH SarabunPSK"/>
              </a:rPr>
              <a:t>ด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25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แ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25" dirty="0" smtClean="0">
                <a:latin typeface="TH SarabunPSK"/>
                <a:cs typeface="TH SarabunPSK"/>
              </a:rPr>
              <a:t>บ</a:t>
            </a:r>
            <a:r>
              <a:rPr lang="th-TH" spc="10" dirty="0" smtClean="0">
                <a:latin typeface="TH SarabunPSK"/>
                <a:cs typeface="TH SarabunPSK"/>
              </a:rPr>
              <a:t>ไ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20" dirty="0" smtClean="0">
                <a:latin typeface="TH SarabunPSK"/>
                <a:cs typeface="TH SarabunPSK"/>
              </a:rPr>
              <a:t>อ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15" dirty="0" smtClean="0">
                <a:latin typeface="TH SarabunPSK"/>
                <a:cs typeface="TH SarabunPSK"/>
              </a:rPr>
              <a:t>า</a:t>
            </a:r>
            <a:r>
              <a:rPr lang="th-TH" spc="25" dirty="0" smtClean="0">
                <a:latin typeface="TH SarabunPSK"/>
                <a:cs typeface="TH SarabunPSK"/>
              </a:rPr>
              <a:t>ย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20" dirty="0" smtClean="0">
                <a:latin typeface="TH SarabunPSK"/>
                <a:cs typeface="TH SarabunPSK"/>
              </a:rPr>
              <a:t>ือ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ไ</a:t>
            </a:r>
            <a:r>
              <a:rPr lang="th-TH" spc="20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ห</a:t>
            </a:r>
            <a:r>
              <a:rPr lang="th-TH" spc="25" dirty="0" smtClean="0">
                <a:latin typeface="TH SarabunPSK"/>
                <a:cs typeface="TH SarabunPSK"/>
              </a:rPr>
              <a:t>ล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25" dirty="0" smtClean="0">
                <a:latin typeface="TH SarabunPSK"/>
                <a:cs typeface="TH SarabunPSK"/>
              </a:rPr>
              <a:t>ย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en-US" spc="-10" dirty="0" err="1" smtClean="0">
                <a:latin typeface="TH SarabunPSK"/>
                <a:cs typeface="TH SarabunPSK"/>
              </a:rPr>
              <a:t>Sammart</a:t>
            </a:r>
            <a:r>
              <a:rPr lang="en-US" spc="-10" dirty="0" smtClean="0">
                <a:latin typeface="TH SarabunPSK"/>
                <a:cs typeface="TH SarabunPSK"/>
              </a:rPr>
              <a:t>, </a:t>
            </a:r>
            <a:r>
              <a:rPr lang="en-US" spc="-150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P</a:t>
            </a:r>
            <a:r>
              <a:rPr lang="en-US" spc="-10" dirty="0" smtClean="0">
                <a:latin typeface="TH SarabunPSK"/>
                <a:cs typeface="TH SarabunPSK"/>
              </a:rPr>
              <a:t>S</a:t>
            </a:r>
            <a:r>
              <a:rPr lang="en-US" spc="0" dirty="0" smtClean="0">
                <a:latin typeface="TH SarabunPSK"/>
                <a:cs typeface="TH SarabunPSK"/>
              </a:rPr>
              <a:t>I</a:t>
            </a:r>
            <a:r>
              <a:rPr lang="en-US" spc="-5" dirty="0" smtClean="0">
                <a:latin typeface="TH SarabunPSK"/>
                <a:cs typeface="TH SarabunPSK"/>
              </a:rPr>
              <a:t>, </a:t>
            </a:r>
            <a:r>
              <a:rPr lang="en-US" spc="-150" dirty="0" smtClean="0">
                <a:latin typeface="TH SarabunPSK"/>
                <a:cs typeface="TH SarabunPSK"/>
              </a:rPr>
              <a:t> </a:t>
            </a:r>
            <a:r>
              <a:rPr lang="en-US" spc="-15" dirty="0" err="1" smtClean="0">
                <a:latin typeface="TH SarabunPSK"/>
                <a:cs typeface="TH SarabunPSK"/>
              </a:rPr>
              <a:t>D</a:t>
            </a:r>
            <a:r>
              <a:rPr lang="en-US" spc="-10" dirty="0" err="1" smtClean="0">
                <a:latin typeface="TH SarabunPSK"/>
                <a:cs typeface="TH SarabunPSK"/>
              </a:rPr>
              <a:t>ynaS</a:t>
            </a:r>
            <a:r>
              <a:rPr lang="en-US" spc="-15" dirty="0" err="1" smtClean="0">
                <a:latin typeface="TH SarabunPSK"/>
                <a:cs typeface="TH SarabunPSK"/>
              </a:rPr>
              <a:t>AT</a:t>
            </a:r>
            <a:r>
              <a:rPr lang="en-US" spc="-5" dirty="0" smtClean="0">
                <a:latin typeface="TH SarabunPSK"/>
                <a:cs typeface="TH SarabunPSK"/>
              </a:rPr>
              <a:t>, </a:t>
            </a:r>
            <a:r>
              <a:rPr lang="en-US" spc="-150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T</a:t>
            </a:r>
            <a:r>
              <a:rPr lang="en-US" spc="-10" dirty="0" smtClean="0">
                <a:latin typeface="TH SarabunPSK"/>
                <a:cs typeface="TH SarabunPSK"/>
              </a:rPr>
              <a:t>rue </a:t>
            </a:r>
            <a:r>
              <a:rPr lang="en-US" spc="-145" dirty="0" smtClean="0">
                <a:latin typeface="TH SarabunPSK"/>
                <a:cs typeface="TH SarabunPSK"/>
              </a:rPr>
              <a:t> </a:t>
            </a:r>
            <a:r>
              <a:rPr lang="en-US" spc="0" dirty="0" smtClean="0">
                <a:latin typeface="TH SarabunPSK"/>
                <a:cs typeface="TH SarabunPSK"/>
              </a:rPr>
              <a:t>(</a:t>
            </a:r>
            <a:r>
              <a:rPr lang="th-TH" spc="0" dirty="0" smtClean="0">
                <a:latin typeface="TH SarabunPSK"/>
                <a:cs typeface="TH SarabunPSK"/>
              </a:rPr>
              <a:t>จานแดง)</a:t>
            </a:r>
            <a:r>
              <a:rPr lang="th-TH" spc="-5" dirty="0" smtClean="0">
                <a:latin typeface="TH SarabunPSK"/>
                <a:cs typeface="TH SarabunPSK"/>
              </a:rPr>
              <a:t>, </a:t>
            </a:r>
            <a:r>
              <a:rPr lang="th-TH" spc="-135" dirty="0" smtClean="0">
                <a:latin typeface="TH SarabunPSK"/>
                <a:cs typeface="TH SarabunPSK"/>
              </a:rPr>
              <a:t> </a:t>
            </a:r>
            <a:r>
              <a:rPr lang="en-US" spc="0" dirty="0" err="1" smtClean="0">
                <a:latin typeface="TH SarabunPSK"/>
                <a:cs typeface="TH SarabunPSK"/>
              </a:rPr>
              <a:t>I</a:t>
            </a:r>
            <a:r>
              <a:rPr lang="en-US" spc="-10" dirty="0" err="1" smtClean="0">
                <a:latin typeface="TH SarabunPSK"/>
                <a:cs typeface="TH SarabunPSK"/>
              </a:rPr>
              <a:t>nfoS</a:t>
            </a:r>
            <a:r>
              <a:rPr lang="en-US" spc="-15" dirty="0" err="1" smtClean="0">
                <a:latin typeface="TH SarabunPSK"/>
                <a:cs typeface="TH SarabunPSK"/>
              </a:rPr>
              <a:t>AT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5" dirty="0" smtClean="0">
                <a:latin typeface="TH SarabunPSK"/>
                <a:cs typeface="TH SarabunPSK"/>
              </a:rPr>
              <a:t>น</a:t>
            </a:r>
            <a:r>
              <a:rPr lang="th-TH" spc="-15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น 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1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งราย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5" dirty="0" smtClean="0">
                <a:latin typeface="TH SarabunPSK"/>
                <a:cs typeface="TH SarabunPSK"/>
              </a:rPr>
              <a:t>าง</a:t>
            </a:r>
            <a:r>
              <a:rPr lang="th-TH" spc="-10" dirty="0" smtClean="0">
                <a:latin typeface="TH SarabunPSK"/>
                <a:cs typeface="TH SarabunPSK"/>
              </a:rPr>
              <a:t>ๆ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าจ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าจา</a:t>
            </a:r>
            <a:r>
              <a:rPr lang="th-TH" spc="-5" dirty="0" smtClean="0">
                <a:latin typeface="TH SarabunPSK"/>
                <a:cs typeface="TH SarabunPSK"/>
              </a:rPr>
              <a:t>กก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ึง ส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-15" dirty="0" smtClean="0">
                <a:latin typeface="TH SarabunPSK"/>
                <a:cs typeface="TH SarabunPSK"/>
              </a:rPr>
              <a:t>ญญ</a:t>
            </a:r>
            <a:r>
              <a:rPr lang="th-TH" spc="-1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-5" dirty="0" smtClean="0">
                <a:latin typeface="TH SarabunPSK"/>
                <a:cs typeface="TH SarabunPSK"/>
              </a:rPr>
              <a:t>ฟรี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ีว</a:t>
            </a:r>
            <a:r>
              <a:rPr lang="th-TH" spc="5" dirty="0" smtClean="0">
                <a:latin typeface="TH SarabunPSK"/>
                <a:cs typeface="TH SarabunPSK"/>
              </a:rPr>
              <a:t>ีจ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างปร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ศ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(</a:t>
            </a:r>
            <a:r>
              <a:rPr lang="en-US" spc="-10" dirty="0" smtClean="0">
                <a:latin typeface="TH SarabunPSK"/>
                <a:cs typeface="TH SarabunPSK"/>
              </a:rPr>
              <a:t>fee</a:t>
            </a:r>
            <a:r>
              <a:rPr lang="en-US" spc="-15" dirty="0" smtClean="0">
                <a:latin typeface="TH SarabunPSK"/>
                <a:cs typeface="TH SarabunPSK"/>
              </a:rPr>
              <a:t>d</a:t>
            </a:r>
            <a:r>
              <a:rPr lang="en-US" spc="-10" dirty="0" smtClean="0">
                <a:latin typeface="TH SarabunPSK"/>
                <a:cs typeface="TH SarabunPSK"/>
              </a:rPr>
              <a:t>in</a:t>
            </a:r>
            <a:r>
              <a:rPr lang="en-US" spc="-15" dirty="0" smtClean="0">
                <a:latin typeface="TH SarabunPSK"/>
                <a:cs typeface="TH SarabunPSK"/>
              </a:rPr>
              <a:t>g</a:t>
            </a:r>
            <a:r>
              <a:rPr lang="en-US" spc="-5" dirty="0" smtClean="0">
                <a:latin typeface="TH SarabunPSK"/>
                <a:cs typeface="TH SarabunPSK"/>
              </a:rPr>
              <a:t>)</a:t>
            </a:r>
            <a:r>
              <a:rPr lang="en-US" spc="2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้อ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ิข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ิทธ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์</a:t>
            </a:r>
            <a:r>
              <a:rPr lang="th-TH" spc="0" dirty="0" smtClean="0">
                <a:latin typeface="TH SarabunPSK"/>
                <a:cs typeface="TH SarabunPSK"/>
              </a:rPr>
              <a:t>ราย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5" dirty="0" smtClean="0">
                <a:latin typeface="TH SarabunPSK"/>
                <a:cs typeface="TH SarabunPSK"/>
              </a:rPr>
              <a:t>ผ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5" dirty="0" smtClean="0">
                <a:latin typeface="TH SarabunPSK"/>
                <a:cs typeface="TH SarabunPSK"/>
              </a:rPr>
              <a:t>ิต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1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งราย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ารเ</a:t>
            </a:r>
            <a:r>
              <a:rPr lang="th-TH" spc="-5" dirty="0" smtClean="0">
                <a:latin typeface="TH SarabunPSK"/>
                <a:cs typeface="TH SarabunPSK"/>
              </a:rPr>
              <a:t>อง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5" dirty="0" smtClean="0">
                <a:latin typeface="TH SarabunPSK"/>
                <a:cs typeface="TH SarabunPSK"/>
              </a:rPr>
              <a:t>ลง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ุ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ับ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25" dirty="0" smtClean="0">
                <a:latin typeface="TH SarabunPSK"/>
                <a:cs typeface="TH SarabunPSK"/>
              </a:rPr>
              <a:t>ปร</a:t>
            </a:r>
            <a:r>
              <a:rPr lang="th-TH" spc="20" dirty="0" smtClean="0">
                <a:latin typeface="TH SarabunPSK"/>
                <a:cs typeface="TH SarabunPSK"/>
              </a:rPr>
              <a:t>ะ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25" dirty="0" smtClean="0">
                <a:latin typeface="TH SarabunPSK"/>
                <a:cs typeface="TH SarabunPSK"/>
              </a:rPr>
              <a:t>บ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30" dirty="0" smtClean="0">
                <a:latin typeface="TH SarabunPSK"/>
                <a:cs typeface="TH SarabunPSK"/>
              </a:rPr>
              <a:t>า</a:t>
            </a:r>
            <a:r>
              <a:rPr lang="th-TH" spc="35" dirty="0" smtClean="0">
                <a:latin typeface="TH SarabunPSK"/>
                <a:cs typeface="TH SarabunPSK"/>
              </a:rPr>
              <a:t>นโ</a:t>
            </a:r>
            <a:r>
              <a:rPr lang="th-TH" spc="20" dirty="0" smtClean="0">
                <a:latin typeface="TH SarabunPSK"/>
                <a:cs typeface="TH SarabunPSK"/>
              </a:rPr>
              <a:t>ท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30" dirty="0" smtClean="0">
                <a:latin typeface="TH SarabunPSK"/>
                <a:cs typeface="TH SarabunPSK"/>
              </a:rPr>
              <a:t>ั</a:t>
            </a:r>
            <a:r>
              <a:rPr lang="th-TH" spc="20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น</a:t>
            </a:r>
            <a:r>
              <a:rPr lang="th-TH" spc="55" dirty="0" smtClean="0">
                <a:latin typeface="TH SarabunPSK"/>
                <a:cs typeface="TH SarabunPSK"/>
              </a:rPr>
              <a:t> </a:t>
            </a:r>
            <a:r>
              <a:rPr lang="th-TH" spc="35" dirty="0" smtClean="0">
                <a:latin typeface="TH SarabunPSK"/>
                <a:cs typeface="TH SarabunPSK"/>
              </a:rPr>
              <a:t>แ</a:t>
            </a:r>
            <a:r>
              <a:rPr lang="th-TH" spc="25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ะก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25" dirty="0" smtClean="0">
                <a:latin typeface="TH SarabunPSK"/>
                <a:cs typeface="TH SarabunPSK"/>
              </a:rPr>
              <a:t>รใ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35" dirty="0" smtClean="0">
                <a:latin typeface="TH SarabunPSK"/>
                <a:cs typeface="TH SarabunPSK"/>
              </a:rPr>
              <a:t>บ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ิก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40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แ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35" dirty="0" smtClean="0">
                <a:latin typeface="TH SarabunPSK"/>
                <a:cs typeface="TH SarabunPSK"/>
              </a:rPr>
              <a:t>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40" dirty="0" smtClean="0">
                <a:latin typeface="TH SarabunPSK"/>
                <a:cs typeface="TH SarabunPSK"/>
              </a:rPr>
              <a:t>ผ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30" dirty="0" smtClean="0">
                <a:latin typeface="TH SarabunPSK"/>
                <a:cs typeface="TH SarabunPSK"/>
              </a:rPr>
              <a:t>ิต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35" dirty="0" smtClean="0">
                <a:latin typeface="TH SarabunPSK"/>
                <a:cs typeface="TH SarabunPSK"/>
              </a:rPr>
              <a:t></a:t>
            </a:r>
            <a:r>
              <a:rPr lang="th-TH" spc="30" dirty="0" smtClean="0">
                <a:latin typeface="TH SarabunPSK"/>
                <a:cs typeface="TH SarabunPSK"/>
              </a:rPr>
              <a:t>อ</a:t>
            </a:r>
            <a:r>
              <a:rPr lang="th-TH" spc="25" dirty="0" smtClean="0">
                <a:latin typeface="TH SarabunPSK"/>
                <a:cs typeface="TH SarabunPSK"/>
              </a:rPr>
              <a:t>งรา</a:t>
            </a:r>
            <a:r>
              <a:rPr lang="th-TH" spc="35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8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30" dirty="0" smtClean="0">
                <a:latin typeface="TH SarabunPSK"/>
                <a:cs typeface="TH SarabunPSK"/>
              </a:rPr>
              <a:t>ํา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40" dirty="0" smtClean="0">
                <a:latin typeface="TH SarabunPSK"/>
                <a:cs typeface="TH SarabunPSK"/>
              </a:rPr>
              <a:t>ว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อ</a:t>
            </a:r>
            <a:r>
              <a:rPr lang="th-TH" spc="40" dirty="0" smtClean="0">
                <a:latin typeface="TH SarabunPSK"/>
                <a:cs typeface="TH SarabunPSK"/>
              </a:rPr>
              <a:t>ง</a:t>
            </a:r>
            <a:r>
              <a:rPr lang="th-TH" spc="25" dirty="0" smtClean="0">
                <a:latin typeface="TH SarabunPSK"/>
                <a:cs typeface="TH SarabunPSK"/>
              </a:rPr>
              <a:t>ราย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ารใ</a:t>
            </a:r>
            <a:r>
              <a:rPr lang="th-TH" spc="35" dirty="0" smtClean="0">
                <a:latin typeface="TH SarabunPSK"/>
                <a:cs typeface="TH SarabunPSK"/>
              </a:rPr>
              <a:t>น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ะ</a:t>
            </a:r>
            <a:r>
              <a:rPr lang="th-TH" spc="25" dirty="0" smtClean="0">
                <a:latin typeface="TH SarabunPSK"/>
                <a:cs typeface="TH SarabunPSK"/>
              </a:rPr>
              <a:t>บ</a:t>
            </a:r>
            <a:r>
              <a:rPr lang="th-TH" spc="35" dirty="0" smtClean="0">
                <a:latin typeface="TH SarabunPSK"/>
                <a:cs typeface="TH SarabunPSK"/>
              </a:rPr>
              <a:t>บ</a:t>
            </a:r>
            <a:r>
              <a:rPr lang="th-TH" spc="25" dirty="0" smtClean="0">
                <a:latin typeface="TH SarabunPSK"/>
                <a:cs typeface="TH SarabunPSK"/>
              </a:rPr>
              <a:t>จาน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30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บ สัญญา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-10" dirty="0" smtClean="0">
                <a:latin typeface="TH SarabunPSK"/>
                <a:cs typeface="TH SarabunPSK"/>
              </a:rPr>
              <a:t>ดา</a:t>
            </a:r>
            <a:r>
              <a:rPr lang="th-TH" spc="-5" dirty="0" smtClean="0">
                <a:latin typeface="TH SarabunPSK"/>
                <a:cs typeface="TH SarabunPSK"/>
              </a:rPr>
              <a:t>วเ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ีย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าจ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ดเปนร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ยๆ 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ง 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ึ้น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ับ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0" dirty="0" smtClean="0">
                <a:latin typeface="TH SarabunPSK"/>
                <a:cs typeface="TH SarabunPSK"/>
              </a:rPr>
              <a:t>ุ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บัติ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ล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รับสัญญา</a:t>
            </a:r>
            <a:r>
              <a:rPr lang="th-TH" spc="-15" dirty="0" smtClean="0">
                <a:latin typeface="TH SarabunPSK"/>
                <a:cs typeface="TH SarabunPSK"/>
              </a:rPr>
              <a:t>ณแ</a:t>
            </a:r>
            <a:r>
              <a:rPr lang="th-TH" spc="-5" dirty="0" smtClean="0">
                <a:latin typeface="TH SarabunPSK"/>
                <a:cs typeface="TH SarabunPSK"/>
              </a:rPr>
              <a:t>ตล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รุน ตัว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ชอ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ราย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30" dirty="0" smtClean="0">
                <a:latin typeface="TH SarabunPSK"/>
                <a:cs typeface="TH SarabunPSK"/>
              </a:rPr>
              <a:t>่</a:t>
            </a:r>
            <a:r>
              <a:rPr lang="th-TH" spc="40" dirty="0" smtClean="0">
                <a:latin typeface="TH SarabunPSK"/>
                <a:cs typeface="TH SarabunPSK"/>
              </a:rPr>
              <a:t>ออ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40" dirty="0" smtClean="0">
                <a:latin typeface="TH SarabunPSK"/>
                <a:cs typeface="TH SarabunPSK"/>
              </a:rPr>
              <a:t>อ</a:t>
            </a:r>
            <a:r>
              <a:rPr lang="th-TH" spc="50" dirty="0" smtClean="0">
                <a:latin typeface="TH SarabunPSK"/>
                <a:cs typeface="TH SarabunPSK"/>
              </a:rPr>
              <a:t>า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50" dirty="0" smtClean="0">
                <a:latin typeface="TH SarabunPSK"/>
                <a:cs typeface="TH SarabunPSK"/>
              </a:rPr>
              <a:t>า</a:t>
            </a:r>
            <a:r>
              <a:rPr lang="th-TH" spc="45" dirty="0" smtClean="0">
                <a:latin typeface="TH SarabunPSK"/>
                <a:cs typeface="TH SarabunPSK"/>
              </a:rPr>
              <a:t>ศ</a:t>
            </a:r>
            <a:r>
              <a:rPr lang="th-TH" spc="40" dirty="0" smtClean="0">
                <a:latin typeface="TH SarabunPSK"/>
                <a:cs typeface="TH SarabunPSK"/>
              </a:rPr>
              <a:t>ใ</a:t>
            </a:r>
            <a:r>
              <a:rPr lang="th-TH" spc="5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6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30" dirty="0" smtClean="0">
                <a:latin typeface="TH SarabunPSK"/>
                <a:cs typeface="TH SarabunPSK"/>
              </a:rPr>
              <a:t>ี</a:t>
            </a:r>
            <a:r>
              <a:rPr lang="th-TH" spc="50" dirty="0" smtClean="0">
                <a:latin typeface="TH SarabunPSK"/>
                <a:cs typeface="TH SarabunPSK"/>
              </a:rPr>
              <a:t>ดา</a:t>
            </a:r>
            <a:r>
              <a:rPr lang="th-TH" spc="40" dirty="0" smtClean="0">
                <a:latin typeface="TH SarabunPSK"/>
                <a:cs typeface="TH SarabunPSK"/>
              </a:rPr>
              <a:t>ว</a:t>
            </a:r>
            <a:r>
              <a:rPr lang="th-TH" spc="5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60" dirty="0" smtClean="0">
                <a:latin typeface="TH SarabunPSK"/>
                <a:cs typeface="TH SarabunPSK"/>
              </a:rPr>
              <a:t>ี</a:t>
            </a:r>
            <a:r>
              <a:rPr lang="th-TH" spc="35" dirty="0" smtClean="0">
                <a:latin typeface="TH SarabunPSK"/>
                <a:cs typeface="TH SarabunPSK"/>
              </a:rPr>
              <a:t>ย</a:t>
            </a:r>
            <a:r>
              <a:rPr lang="th-TH" spc="-10" dirty="0" smtClean="0">
                <a:latin typeface="TH SarabunPSK"/>
                <a:cs typeface="TH SarabunPSK"/>
              </a:rPr>
              <a:t>ม</a:t>
            </a:r>
            <a:r>
              <a:rPr lang="th-TH" spc="114" dirty="0" smtClean="0">
                <a:latin typeface="TH SarabunPSK"/>
                <a:cs typeface="TH SarabunPSK"/>
              </a:rPr>
              <a:t> </a:t>
            </a:r>
            <a:r>
              <a:rPr lang="th-TH" spc="35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60" dirty="0" smtClean="0">
                <a:latin typeface="TH SarabunPSK"/>
                <a:cs typeface="TH SarabunPSK"/>
              </a:rPr>
              <a:t></a:t>
            </a:r>
            <a:r>
              <a:rPr lang="th-TH" spc="45" dirty="0" smtClean="0">
                <a:latin typeface="TH SarabunPSK"/>
                <a:cs typeface="TH SarabunPSK"/>
              </a:rPr>
              <a:t>แ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9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60" dirty="0" smtClean="0">
                <a:latin typeface="TH SarabunPSK"/>
                <a:cs typeface="TH SarabunPSK"/>
              </a:rPr>
              <a:t></a:t>
            </a:r>
            <a:r>
              <a:rPr lang="th-TH" spc="30" dirty="0" smtClean="0">
                <a:latin typeface="TH SarabunPSK"/>
                <a:cs typeface="TH SarabunPSK"/>
              </a:rPr>
              <a:t>อ</a:t>
            </a:r>
            <a:r>
              <a:rPr lang="th-TH" spc="50" dirty="0" smtClean="0">
                <a:latin typeface="TH SarabunPSK"/>
                <a:cs typeface="TH SarabunPSK"/>
              </a:rPr>
              <a:t>ง</a:t>
            </a:r>
            <a:r>
              <a:rPr lang="th-TH" spc="40" dirty="0" smtClean="0">
                <a:latin typeface="TH SarabunPSK"/>
                <a:cs typeface="TH SarabunPSK"/>
              </a:rPr>
              <a:t>ฟ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30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6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60" dirty="0" smtClean="0">
                <a:latin typeface="TH SarabunPSK"/>
                <a:cs typeface="TH SarabunPSK"/>
              </a:rPr>
              <a:t>ี</a:t>
            </a:r>
            <a:r>
              <a:rPr lang="th-TH" spc="40" dirty="0" smtClean="0">
                <a:latin typeface="TH SarabunPSK"/>
                <a:cs typeface="TH SarabunPSK"/>
              </a:rPr>
              <a:t>ภ</a:t>
            </a:r>
            <a:r>
              <a:rPr lang="th-TH" spc="50" dirty="0" smtClean="0">
                <a:latin typeface="TH SarabunPSK"/>
                <a:cs typeface="TH SarabunPSK"/>
              </a:rPr>
              <a:t>า</a:t>
            </a:r>
            <a:r>
              <a:rPr lang="th-TH" spc="45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60" dirty="0" smtClean="0">
                <a:latin typeface="TH SarabunPSK"/>
                <a:cs typeface="TH SarabunPSK"/>
              </a:rPr>
              <a:t>ั</a:t>
            </a:r>
            <a:r>
              <a:rPr lang="th-TH" spc="4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55" dirty="0" smtClean="0">
                <a:latin typeface="TH SarabunPSK"/>
                <a:cs typeface="TH SarabunPSK"/>
              </a:rPr>
              <a:t>ับ</a:t>
            </a:r>
            <a:r>
              <a:rPr lang="th-TH" spc="-5" dirty="0" smtClean="0">
                <a:latin typeface="TH SarabunPSK"/>
                <a:cs typeface="TH SarabunPSK"/>
              </a:rPr>
              <a:t>,</a:t>
            </a:r>
            <a:r>
              <a:rPr lang="th-TH" spc="114" dirty="0" smtClean="0">
                <a:latin typeface="TH SarabunPSK"/>
                <a:cs typeface="TH SarabunPSK"/>
              </a:rPr>
              <a:t> </a:t>
            </a:r>
            <a:r>
              <a:rPr lang="th-TH" spc="50" dirty="0" smtClean="0">
                <a:latin typeface="TH SarabunPSK"/>
                <a:cs typeface="TH SarabunPSK"/>
              </a:rPr>
              <a:t>ส</a:t>
            </a:r>
            <a:r>
              <a:rPr lang="th-TH" spc="35" dirty="0" smtClean="0">
                <a:latin typeface="TH SarabunPSK"/>
                <a:cs typeface="TH SarabunPSK"/>
              </a:rPr>
              <a:t>บ</a:t>
            </a:r>
            <a:r>
              <a:rPr lang="th-TH" spc="50" dirty="0" smtClean="0">
                <a:latin typeface="TH SarabunPSK"/>
                <a:cs typeface="TH SarabunPSK"/>
              </a:rPr>
              <a:t>าย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30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6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6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,</a:t>
            </a:r>
            <a:r>
              <a:rPr lang="th-TH" spc="114" dirty="0" smtClean="0">
                <a:latin typeface="TH SarabunPSK"/>
                <a:cs typeface="TH SarabunPSK"/>
              </a:rPr>
              <a:t> </a:t>
            </a:r>
            <a:r>
              <a:rPr lang="th-TH" spc="55" dirty="0" smtClean="0">
                <a:latin typeface="TH SarabunPSK"/>
                <a:cs typeface="TH SarabunPSK"/>
              </a:rPr>
              <a:t>เ</a:t>
            </a:r>
            <a:r>
              <a:rPr lang="th-TH" spc="30" dirty="0" smtClean="0">
                <a:latin typeface="TH SarabunPSK"/>
                <a:cs typeface="TH SarabunPSK"/>
              </a:rPr>
              <a:t>พ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55" dirty="0" smtClean="0">
                <a:latin typeface="TH SarabunPSK"/>
                <a:cs typeface="TH SarabunPSK"/>
              </a:rPr>
              <a:t>ิน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3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4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,</a:t>
            </a:r>
            <a:r>
              <a:rPr lang="th-TH" spc="114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55" dirty="0" smtClean="0">
                <a:latin typeface="TH SarabunPSK"/>
                <a:cs typeface="TH SarabunPSK"/>
              </a:rPr>
              <a:t>ิร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5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60" dirty="0" smtClean="0">
                <a:latin typeface="TH SarabunPSK"/>
                <a:cs typeface="TH SarabunPSK"/>
              </a:rPr>
              <a:t>ิ</a:t>
            </a:r>
            <a:r>
              <a:rPr lang="th-TH" spc="4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,</a:t>
            </a:r>
            <a:r>
              <a:rPr lang="th-TH" spc="125" dirty="0" smtClean="0">
                <a:latin typeface="TH SarabunPSK"/>
                <a:cs typeface="TH SarabunPSK"/>
              </a:rPr>
              <a:t> </a:t>
            </a:r>
            <a:r>
              <a:rPr lang="th-TH" spc="40" dirty="0" smtClean="0">
                <a:latin typeface="TH SarabunPSK"/>
                <a:cs typeface="TH SarabunPSK"/>
              </a:rPr>
              <a:t>เ</a:t>
            </a:r>
            <a:r>
              <a:rPr lang="th-TH" spc="55" dirty="0" smtClean="0">
                <a:latin typeface="TH SarabunPSK"/>
                <a:cs typeface="TH SarabunPSK"/>
              </a:rPr>
              <a:t>ว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60" dirty="0" smtClean="0">
                <a:latin typeface="TH SarabunPSK"/>
                <a:cs typeface="TH SarabunPSK"/>
              </a:rPr>
              <a:t>ี</a:t>
            </a:r>
            <a:r>
              <a:rPr lang="th-TH" spc="35" dirty="0" smtClean="0">
                <a:latin typeface="TH SarabunPSK"/>
                <a:cs typeface="TH SarabunPSK"/>
              </a:rPr>
              <a:t>ไ</a:t>
            </a:r>
            <a:r>
              <a:rPr lang="th-TH" spc="4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,</a:t>
            </a:r>
            <a:r>
              <a:rPr lang="th-TH" spc="114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P</a:t>
            </a:r>
            <a:r>
              <a:rPr lang="en-US" spc="-5" dirty="0" smtClean="0">
                <a:latin typeface="TH SarabunPSK"/>
                <a:cs typeface="TH SarabunPSK"/>
              </a:rPr>
              <a:t>SI </a:t>
            </a:r>
            <a:r>
              <a:rPr lang="en-US" spc="-10" dirty="0" smtClean="0">
                <a:latin typeface="TH SarabunPSK"/>
                <a:cs typeface="TH SarabunPSK"/>
              </a:rPr>
              <a:t>Channel,</a:t>
            </a:r>
            <a:r>
              <a:rPr lang="en-US" spc="5" dirty="0" smtClean="0">
                <a:latin typeface="TH SarabunPSK"/>
                <a:cs typeface="TH SarabunPSK"/>
              </a:rPr>
              <a:t> </a:t>
            </a:r>
            <a:r>
              <a:rPr lang="en-US" spc="-15" dirty="0" err="1" smtClean="0">
                <a:latin typeface="TH SarabunPSK"/>
                <a:cs typeface="TH SarabunPSK"/>
              </a:rPr>
              <a:t>Z</a:t>
            </a:r>
            <a:r>
              <a:rPr lang="en-US" spc="-10" dirty="0" err="1" smtClean="0">
                <a:latin typeface="TH SarabunPSK"/>
                <a:cs typeface="TH SarabunPSK"/>
              </a:rPr>
              <a:t>a</a:t>
            </a:r>
            <a:r>
              <a:rPr lang="en-US" spc="-15" dirty="0" err="1" smtClean="0">
                <a:latin typeface="TH SarabunPSK"/>
                <a:cs typeface="TH SarabunPSK"/>
              </a:rPr>
              <a:t>b</a:t>
            </a:r>
            <a:r>
              <a:rPr lang="en-US" spc="-10" dirty="0" err="1" smtClean="0">
                <a:latin typeface="TH SarabunPSK"/>
                <a:cs typeface="TH SarabunPSK"/>
              </a:rPr>
              <a:t>b</a:t>
            </a:r>
            <a:r>
              <a:rPr lang="en-US" spc="-5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Channel,</a:t>
            </a:r>
            <a:r>
              <a:rPr lang="en-US" spc="5" dirty="0" smtClean="0">
                <a:latin typeface="TH SarabunPSK"/>
                <a:cs typeface="TH SarabunPSK"/>
              </a:rPr>
              <a:t> </a:t>
            </a:r>
            <a:r>
              <a:rPr lang="en-US" spc="-5" dirty="0" smtClean="0">
                <a:latin typeface="TH SarabunPSK"/>
                <a:cs typeface="TH SarabunPSK"/>
              </a:rPr>
              <a:t>G</a:t>
            </a:r>
            <a:r>
              <a:rPr lang="en-US" spc="-10" dirty="0" smtClean="0">
                <a:latin typeface="TH SarabunPSK"/>
                <a:cs typeface="TH SarabunPSK"/>
              </a:rPr>
              <a:t>ang</a:t>
            </a:r>
            <a:r>
              <a:rPr lang="en-US" spc="-5" dirty="0" smtClean="0">
                <a:latin typeface="TH SarabunPSK"/>
                <a:cs typeface="TH SarabunPSK"/>
              </a:rPr>
              <a:t> Cartoon,</a:t>
            </a:r>
            <a:r>
              <a:rPr lang="en-US" spc="5" dirty="0" smtClean="0">
                <a:latin typeface="TH SarabunPSK"/>
                <a:cs typeface="TH SarabunPSK"/>
              </a:rPr>
              <a:t> </a:t>
            </a:r>
            <a:r>
              <a:rPr lang="en-US" spc="-15" dirty="0" err="1" smtClean="0">
                <a:latin typeface="TH SarabunPSK"/>
                <a:cs typeface="TH SarabunPSK"/>
              </a:rPr>
              <a:t>W</a:t>
            </a:r>
            <a:r>
              <a:rPr lang="en-US" spc="-5" dirty="0" err="1" smtClean="0">
                <a:latin typeface="TH SarabunPSK"/>
                <a:cs typeface="TH SarabunPSK"/>
              </a:rPr>
              <a:t>or</a:t>
            </a:r>
            <a:r>
              <a:rPr lang="en-US" spc="-10" dirty="0" err="1" smtClean="0">
                <a:latin typeface="TH SarabunPSK"/>
                <a:cs typeface="TH SarabunPSK"/>
              </a:rPr>
              <a:t>k</a:t>
            </a:r>
            <a:r>
              <a:rPr lang="en-US" spc="-15" dirty="0" err="1" smtClean="0">
                <a:latin typeface="TH SarabunPSK"/>
                <a:cs typeface="TH SarabunPSK"/>
              </a:rPr>
              <a:t>p</a:t>
            </a:r>
            <a:r>
              <a:rPr lang="en-US" spc="-10" dirty="0" err="1" smtClean="0">
                <a:latin typeface="TH SarabunPSK"/>
                <a:cs typeface="TH SarabunPSK"/>
              </a:rPr>
              <a:t>oi</a:t>
            </a:r>
            <a:r>
              <a:rPr lang="en-US" spc="-5" dirty="0" err="1" smtClean="0">
                <a:latin typeface="TH SarabunPSK"/>
                <a:cs typeface="TH SarabunPSK"/>
              </a:rPr>
              <a:t>nt</a:t>
            </a:r>
            <a:r>
              <a:rPr lang="en-US" spc="5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T</a:t>
            </a:r>
            <a:r>
              <a:rPr lang="en-US" spc="-5" dirty="0" smtClean="0">
                <a:latin typeface="TH SarabunPSK"/>
                <a:cs typeface="TH SarabunPSK"/>
              </a:rPr>
              <a:t>V,</a:t>
            </a:r>
            <a:r>
              <a:rPr lang="en-US" spc="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ละ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Smi</a:t>
            </a:r>
            <a:r>
              <a:rPr lang="en-US" spc="-5" dirty="0" smtClean="0">
                <a:latin typeface="TH SarabunPSK"/>
                <a:cs typeface="TH SarabunPSK"/>
              </a:rPr>
              <a:t>le</a:t>
            </a:r>
            <a:r>
              <a:rPr lang="en-US" spc="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เปนตน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7780" indent="0" algn="just">
              <a:lnSpc>
                <a:spcPct val="108100"/>
              </a:lnSpc>
              <a:buNone/>
            </a:pPr>
            <a:endParaRPr lang="th-TH" dirty="0" smtClean="0">
              <a:latin typeface="TH SarabunPSK"/>
              <a:cs typeface="TH SarabunPSK"/>
            </a:endParaRPr>
          </a:p>
          <a:p>
            <a:pPr marL="12700" marR="17780" indent="0" algn="just">
              <a:lnSpc>
                <a:spcPct val="108100"/>
              </a:lnSpc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4731865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marR="17780" indent="0" algn="thaiDist">
              <a:lnSpc>
                <a:spcPct val="108100"/>
              </a:lnSpc>
              <a:buNone/>
            </a:pP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าย</a:t>
            </a:r>
            <a:r>
              <a:rPr lang="th-TH" spc="-15" dirty="0" smtClean="0">
                <a:latin typeface="TH SarabunPSK"/>
                <a:cs typeface="TH SarabunPSK"/>
              </a:rPr>
              <a:t>ได</a:t>
            </a:r>
            <a:r>
              <a:rPr lang="th-TH" spc="-20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หล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-15" dirty="0" smtClean="0">
                <a:latin typeface="TH SarabunPSK"/>
                <a:cs typeface="TH SarabunPSK"/>
              </a:rPr>
              <a:t>กข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ริก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บบจาน</a:t>
            </a:r>
            <a:r>
              <a:rPr lang="th-TH" spc="-5" dirty="0" smtClean="0">
                <a:latin typeface="TH SarabunPSK"/>
                <a:cs typeface="TH SarabunPSK"/>
              </a:rPr>
              <a:t>รั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ญญา</a:t>
            </a:r>
            <a:r>
              <a:rPr lang="th-TH" spc="-5" dirty="0" smtClean="0">
                <a:latin typeface="TH SarabunPSK"/>
                <a:cs typeface="TH SarabunPSK"/>
              </a:rPr>
              <a:t>ณ</a:t>
            </a:r>
            <a:r>
              <a:rPr lang="th-TH" spc="0" dirty="0" smtClean="0">
                <a:latin typeface="TH SarabunPSK"/>
                <a:cs typeface="TH SarabunPSK"/>
              </a:rPr>
              <a:t>ดา</a:t>
            </a:r>
            <a:r>
              <a:rPr lang="th-TH" spc="5" dirty="0" smtClean="0">
                <a:latin typeface="TH SarabunPSK"/>
                <a:cs typeface="TH SarabunPSK"/>
              </a:rPr>
              <a:t>วเ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มม</a:t>
            </a:r>
            <a:r>
              <a:rPr lang="th-TH" spc="0" dirty="0" smtClean="0">
                <a:latin typeface="TH SarabunPSK"/>
                <a:cs typeface="TH SarabunPSK"/>
              </a:rPr>
              <a:t>าจา</a:t>
            </a:r>
            <a:r>
              <a:rPr lang="th-TH" spc="-5" dirty="0" smtClean="0">
                <a:latin typeface="TH SarabunPSK"/>
                <a:cs typeface="TH SarabunPSK"/>
              </a:rPr>
              <a:t>กก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้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ะข</a:t>
            </a:r>
            <a:r>
              <a:rPr lang="th-TH" spc="0" dirty="0" smtClean="0">
                <a:latin typeface="TH SarabunPSK"/>
                <a:cs typeface="TH SarabunPSK"/>
              </a:rPr>
              <a:t>าย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ุ</a:t>
            </a:r>
            <a:r>
              <a:rPr lang="th-TH" spc="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0" dirty="0" smtClean="0">
                <a:latin typeface="TH SarabunPSK"/>
                <a:cs typeface="TH SarabunPSK"/>
              </a:rPr>
              <a:t></a:t>
            </a:r>
            <a:r>
              <a:rPr lang="th-TH" spc="-5" dirty="0" smtClean="0">
                <a:latin typeface="TH SarabunPSK"/>
                <a:cs typeface="TH SarabunPSK"/>
              </a:rPr>
              <a:t> ตา</a:t>
            </a:r>
            <a:r>
              <a:rPr lang="th-TH" spc="-10" dirty="0" smtClean="0">
                <a:latin typeface="TH SarabunPSK"/>
                <a:cs typeface="TH SarabunPSK"/>
              </a:rPr>
              <a:t>งๆ ใ</a:t>
            </a:r>
            <a:r>
              <a:rPr lang="th-TH" spc="-5" dirty="0" smtClean="0">
                <a:latin typeface="TH SarabunPSK"/>
                <a:cs typeface="TH SarabunPSK"/>
              </a:rPr>
              <a:t>นลั</a:t>
            </a:r>
            <a:r>
              <a:rPr lang="th-TH" spc="-15" dirty="0" smtClean="0">
                <a:latin typeface="TH SarabunPSK"/>
                <a:cs typeface="TH SarabunPSK"/>
              </a:rPr>
              <a:t>กษณ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10" dirty="0" smtClean="0">
                <a:latin typeface="TH SarabunPSK"/>
                <a:cs typeface="TH SarabunPSK"/>
              </a:rPr>
              <a:t>าย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10" dirty="0" smtClean="0">
                <a:latin typeface="TH SarabunPSK"/>
                <a:cs typeface="TH SarabunPSK"/>
              </a:rPr>
              <a:t>าดใ</a:t>
            </a:r>
            <a:r>
              <a:rPr lang="th-TH" spc="-5" dirty="0" smtClean="0">
                <a:latin typeface="TH SarabunPSK"/>
                <a:cs typeface="TH SarabunPSK"/>
              </a:rPr>
              <a:t>ห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ับล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-15" dirty="0" smtClean="0">
                <a:latin typeface="TH SarabunPSK"/>
                <a:cs typeface="TH SarabunPSK"/>
              </a:rPr>
              <a:t>กค</a:t>
            </a:r>
            <a:r>
              <a:rPr lang="th-TH" spc="-20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า </a:t>
            </a:r>
            <a:r>
              <a:rPr lang="th-TH" spc="-20" dirty="0" smtClean="0">
                <a:latin typeface="TH SarabunPSK"/>
                <a:cs typeface="TH SarabunPSK"/>
              </a:rPr>
              <a:t>อี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2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นหน</a:t>
            </a:r>
            <a:r>
              <a:rPr lang="th-TH" spc="-20" dirty="0" smtClean="0">
                <a:latin typeface="TH SarabunPSK"/>
                <a:cs typeface="TH SarabunPSK"/>
              </a:rPr>
              <a:t>ึ่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าจา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5" dirty="0" smtClean="0">
                <a:latin typeface="TH SarabunPSK"/>
                <a:cs typeface="TH SarabunPSK"/>
              </a:rPr>
              <a:t>เ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5" dirty="0" smtClean="0">
                <a:latin typeface="TH SarabunPSK"/>
                <a:cs typeface="TH SarabunPSK"/>
              </a:rPr>
              <a:t>า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1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0" dirty="0" smtClean="0">
                <a:latin typeface="TH SarabunPSK"/>
                <a:cs typeface="TH SarabunPSK"/>
              </a:rPr>
              <a:t>ัญญา</a:t>
            </a:r>
            <a:r>
              <a:rPr lang="th-TH" spc="-5" dirty="0" smtClean="0">
                <a:latin typeface="TH SarabunPSK"/>
                <a:cs typeface="TH SarabunPSK"/>
              </a:rPr>
              <a:t>ณ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ะก</a:t>
            </a:r>
            <a:r>
              <a:rPr lang="th-TH" spc="0" dirty="0" smtClean="0">
                <a:latin typeface="TH SarabunPSK"/>
                <a:cs typeface="TH SarabunPSK"/>
              </a:rPr>
              <a:t>ารหารายไ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5" dirty="0" smtClean="0">
                <a:latin typeface="TH SarabunPSK"/>
                <a:cs typeface="TH SarabunPSK"/>
              </a:rPr>
              <a:t>จา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ฆษณา </a:t>
            </a:r>
            <a:r>
              <a:rPr lang="th-TH" spc="-10" dirty="0" smtClean="0">
                <a:latin typeface="TH SarabunPSK"/>
                <a:cs typeface="TH SarabunPSK"/>
              </a:rPr>
              <a:t>ใน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ี่ผลิตเ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สําหรับผูเชาช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งสัญญา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-10" dirty="0" smtClean="0">
                <a:latin typeface="TH SarabunPSK"/>
                <a:cs typeface="TH SarabunPSK"/>
              </a:rPr>
              <a:t>หาราย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ดจา</a:t>
            </a:r>
            <a:r>
              <a:rPr lang="th-TH" spc="-15" dirty="0" smtClean="0">
                <a:latin typeface="TH SarabunPSK"/>
                <a:cs typeface="TH SarabunPSK"/>
              </a:rPr>
              <a:t>กก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ฆษณ</a:t>
            </a:r>
            <a:r>
              <a:rPr lang="th-TH" spc="-5" dirty="0" smtClean="0">
                <a:latin typeface="TH SarabunPSK"/>
                <a:cs typeface="TH SarabunPSK"/>
              </a:rPr>
              <a:t>าสิน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า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บริ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7780" indent="0" algn="just">
              <a:lnSpc>
                <a:spcPct val="108100"/>
              </a:lnSpc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50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b="1" spc="-10" dirty="0" smtClean="0">
                <a:latin typeface="TH SarabunPSK"/>
                <a:cs typeface="TH SarabunPSK"/>
              </a:rPr>
              <a:t>คุณ</a:t>
            </a:r>
            <a:r>
              <a:rPr lang="th-TH" b="1" spc="-15" dirty="0" smtClean="0">
                <a:latin typeface="TH SarabunPSK"/>
                <a:cs typeface="TH SarabunPSK"/>
              </a:rPr>
              <a:t>ล</a:t>
            </a:r>
            <a:r>
              <a:rPr lang="th-TH" b="1" spc="-5" dirty="0" smtClean="0">
                <a:latin typeface="TH SarabunPSK"/>
                <a:cs typeface="TH SarabunPSK"/>
              </a:rPr>
              <a:t>ัก</a:t>
            </a:r>
            <a:r>
              <a:rPr lang="th-TH" b="1" spc="-15" dirty="0" smtClean="0">
                <a:latin typeface="TH SarabunPSK"/>
                <a:cs typeface="TH SarabunPSK"/>
              </a:rPr>
              <a:t>ษ</a:t>
            </a:r>
            <a:r>
              <a:rPr lang="th-TH" b="1" spc="-10" dirty="0" smtClean="0">
                <a:latin typeface="TH SarabunPSK"/>
                <a:cs typeface="TH SarabunPSK"/>
              </a:rPr>
              <a:t>ณ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บ</a:t>
            </a:r>
            <a:r>
              <a:rPr lang="th-TH" b="1" spc="0" dirty="0" smtClean="0">
                <a:latin typeface="TH SarabunPSK"/>
                <a:cs typeface="TH SarabunPSK"/>
              </a:rPr>
              <a:t>ื</a:t>
            </a:r>
            <a:r>
              <a:rPr lang="th-TH" b="1" spc="-5" dirty="0" smtClean="0">
                <a:latin typeface="TH SarabunPSK"/>
                <a:cs typeface="TH SarabunPSK"/>
              </a:rPr>
              <a:t>้</a:t>
            </a:r>
            <a:r>
              <a:rPr lang="th-TH" b="1" spc="-15" dirty="0" smtClean="0">
                <a:latin typeface="TH SarabunPSK"/>
                <a:cs typeface="TH SarabunPSK"/>
              </a:rPr>
              <a:t>อ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5" dirty="0" smtClean="0">
                <a:latin typeface="TH SarabunPSK"/>
                <a:cs typeface="TH SarabunPSK"/>
              </a:rPr>
              <a:t>ตนข</a:t>
            </a:r>
            <a:r>
              <a:rPr lang="th-TH" b="1" spc="-15" dirty="0" smtClean="0">
                <a:latin typeface="TH SarabunPSK"/>
                <a:cs typeface="TH SarabunPSK"/>
              </a:rPr>
              <a:t>อ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ื</a:t>
            </a:r>
            <a:r>
              <a:rPr lang="th-TH" b="1" spc="-5" dirty="0" smtClean="0">
                <a:latin typeface="TH SarabunPSK"/>
                <a:cs typeface="TH SarabunPSK"/>
              </a:rPr>
              <a:t>่</a:t>
            </a:r>
            <a:r>
              <a:rPr lang="th-TH" b="1" spc="-15" dirty="0" smtClean="0">
                <a:latin typeface="TH SarabunPSK"/>
                <a:cs typeface="TH SarabunPSK"/>
              </a:rPr>
              <a:t>อว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5" dirty="0" smtClean="0">
                <a:latin typeface="TH SarabunPSK"/>
                <a:cs typeface="TH SarabunPSK"/>
              </a:rPr>
              <a:t>ท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ุกร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</a:t>
            </a:r>
            <a:r>
              <a:rPr lang="th-TH" b="1" spc="5" dirty="0" smtClean="0">
                <a:latin typeface="TH SarabunPSK"/>
                <a:cs typeface="TH SarabunPSK"/>
              </a:rPr>
              <a:t>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dirty="0" smtClean="0"/>
              <a:t>	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683568" y="1340768"/>
            <a:ext cx="7992888" cy="4413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marR="2900045" indent="-457834">
              <a:lnSpc>
                <a:spcPct val="139700"/>
              </a:lnSpc>
              <a:spcBef>
                <a:spcPts val="80"/>
              </a:spcBef>
            </a:pPr>
            <a:r>
              <a:rPr lang="th-TH" sz="3600" b="1" i="1" spc="-15" dirty="0" smtClean="0">
                <a:latin typeface="TH SarabunPSK"/>
                <a:cs typeface="TH SarabunPSK"/>
              </a:rPr>
              <a:t>1</a:t>
            </a:r>
            <a:r>
              <a:rPr lang="th-TH" sz="3600" b="1" i="1" spc="-5" dirty="0" smtClean="0">
                <a:latin typeface="TH SarabunPSK"/>
                <a:cs typeface="TH SarabunPSK"/>
              </a:rPr>
              <a:t>. </a:t>
            </a:r>
            <a:r>
              <a:rPr lang="th-TH" sz="3600" b="1" i="1" spc="-15" dirty="0" smtClean="0">
                <a:latin typeface="TH SarabunPSK"/>
                <a:cs typeface="TH SarabunPSK"/>
              </a:rPr>
              <a:t>ส</a:t>
            </a:r>
            <a:r>
              <a:rPr lang="th-TH" sz="3600" b="1" i="1" spc="0" dirty="0" smtClean="0">
                <a:latin typeface="TH SarabunPSK"/>
                <a:cs typeface="TH SarabunPSK"/>
              </a:rPr>
              <a:t>ื่</a:t>
            </a:r>
            <a:r>
              <a:rPr lang="th-TH" sz="3600" b="1" i="1" spc="-15" dirty="0" smtClean="0">
                <a:latin typeface="TH SarabunPSK"/>
                <a:cs typeface="TH SarabunPSK"/>
              </a:rPr>
              <a:t>อ</a:t>
            </a:r>
            <a:r>
              <a:rPr lang="th-TH" sz="3600" b="1" i="1" spc="-5" dirty="0" smtClean="0">
                <a:latin typeface="TH SarabunPSK"/>
                <a:cs typeface="TH SarabunPSK"/>
              </a:rPr>
              <a:t>เ</a:t>
            </a:r>
            <a:r>
              <a:rPr lang="th-TH" sz="3600" b="1" i="1" spc="-15" dirty="0" smtClean="0">
                <a:latin typeface="TH SarabunPSK"/>
                <a:cs typeface="TH SarabunPSK"/>
              </a:rPr>
              <a:t>ส</a:t>
            </a:r>
            <a:r>
              <a:rPr lang="th-TH" sz="3600" b="1" i="1" spc="-10" dirty="0" smtClean="0">
                <a:latin typeface="TH SarabunPSK"/>
                <a:cs typeface="TH SarabunPSK"/>
              </a:rPr>
              <a:t>ียง</a:t>
            </a:r>
            <a:endParaRPr lang="th-TH" sz="3600" dirty="0" smtClean="0">
              <a:latin typeface="TH SarabunPSK"/>
              <a:cs typeface="TH SarabunPSK"/>
            </a:endParaRPr>
          </a:p>
          <a:p>
            <a:pPr marL="12700" marR="15875" indent="457200" algn="thaiDist">
              <a:lnSpc>
                <a:spcPct val="108100"/>
              </a:lnSpc>
            </a:pPr>
            <a:r>
              <a:rPr lang="th-TH" sz="3600" spc="-15" dirty="0" smtClean="0">
                <a:latin typeface="TH SarabunPSK"/>
                <a:cs typeface="TH SarabunPSK"/>
              </a:rPr>
              <a:t>ค</a:t>
            </a:r>
            <a:r>
              <a:rPr lang="th-TH" sz="3600" spc="-5" dirty="0" smtClean="0">
                <a:latin typeface="TH SarabunPSK"/>
                <a:cs typeface="TH SarabunPSK"/>
              </a:rPr>
              <a:t>ุ</a:t>
            </a:r>
            <a:r>
              <a:rPr lang="th-TH" sz="3600" spc="10" dirty="0" smtClean="0">
                <a:latin typeface="TH SarabunPSK"/>
                <a:cs typeface="TH SarabunPSK"/>
              </a:rPr>
              <a:t>ณ</a:t>
            </a:r>
            <a:r>
              <a:rPr lang="th-TH" sz="3600" spc="-10" dirty="0" smtClean="0">
                <a:latin typeface="TH SarabunPSK"/>
                <a:cs typeface="TH SarabunPSK"/>
              </a:rPr>
              <a:t>ล</a:t>
            </a:r>
            <a:r>
              <a:rPr lang="th-TH" sz="3600" spc="15" dirty="0" smtClean="0">
                <a:latin typeface="TH SarabunPSK"/>
                <a:cs typeface="TH SarabunPSK"/>
              </a:rPr>
              <a:t>ัก</a:t>
            </a:r>
            <a:r>
              <a:rPr lang="th-TH" sz="3600" spc="10" dirty="0" smtClean="0">
                <a:latin typeface="TH SarabunPSK"/>
                <a:cs typeface="TH SarabunPSK"/>
              </a:rPr>
              <a:t>ษณ</a:t>
            </a:r>
            <a:r>
              <a:rPr lang="th-TH" sz="3600" spc="5" dirty="0" smtClean="0">
                <a:latin typeface="TH SarabunPSK"/>
                <a:cs typeface="TH SarabunPSK"/>
              </a:rPr>
              <a:t>ะ</a:t>
            </a:r>
            <a:r>
              <a:rPr lang="th-TH" sz="3600" spc="10" dirty="0" smtClean="0">
                <a:latin typeface="TH SarabunPSK"/>
                <a:cs typeface="TH SarabunPSK"/>
              </a:rPr>
              <a:t>ข</a:t>
            </a:r>
            <a:r>
              <a:rPr lang="th-TH" sz="3600" spc="5" dirty="0" smtClean="0">
                <a:latin typeface="TH SarabunPSK"/>
                <a:cs typeface="TH SarabunPSK"/>
              </a:rPr>
              <a:t>อง</a:t>
            </a:r>
            <a:r>
              <a:rPr lang="th-TH" sz="3600" spc="-5" dirty="0" smtClean="0">
                <a:latin typeface="TH SarabunPSK"/>
                <a:cs typeface="TH SarabunPSK"/>
              </a:rPr>
              <a:t>ว</a:t>
            </a:r>
            <a:r>
              <a:rPr lang="th-TH" sz="3600" spc="15" dirty="0" smtClean="0">
                <a:latin typeface="TH SarabunPSK"/>
                <a:cs typeface="TH SarabunPSK"/>
              </a:rPr>
              <a:t>ิท</a:t>
            </a:r>
            <a:r>
              <a:rPr lang="th-TH" sz="3600" spc="-10" dirty="0" smtClean="0">
                <a:latin typeface="TH SarabunPSK"/>
                <a:cs typeface="TH SarabunPSK"/>
              </a:rPr>
              <a:t>ย</a:t>
            </a:r>
            <a:r>
              <a:rPr lang="th-TH" sz="3600" spc="20" dirty="0" smtClean="0">
                <a:latin typeface="TH SarabunPSK"/>
                <a:cs typeface="TH SarabunPSK"/>
              </a:rPr>
              <a:t>ุ</a:t>
            </a:r>
            <a:r>
              <a:rPr lang="th-TH" sz="3600" spc="-15" dirty="0" smtClean="0">
                <a:latin typeface="TH SarabunPSK"/>
                <a:cs typeface="TH SarabunPSK"/>
              </a:rPr>
              <a:t>ค</a:t>
            </a:r>
            <a:r>
              <a:rPr lang="th-TH" sz="3600" spc="20" dirty="0" smtClean="0">
                <a:latin typeface="TH SarabunPSK"/>
                <a:cs typeface="TH SarabunPSK"/>
              </a:rPr>
              <a:t>ื</a:t>
            </a:r>
            <a:r>
              <a:rPr lang="th-TH" sz="3600" spc="5" dirty="0" smtClean="0">
                <a:latin typeface="TH SarabunPSK"/>
                <a:cs typeface="TH SarabunPSK"/>
              </a:rPr>
              <a:t>อ</a:t>
            </a:r>
            <a:r>
              <a:rPr lang="th-TH" sz="3600" spc="15" dirty="0" smtClean="0">
                <a:latin typeface="TH SarabunPSK"/>
                <a:cs typeface="TH SarabunPSK"/>
              </a:rPr>
              <a:t>เ</a:t>
            </a:r>
            <a:r>
              <a:rPr lang="th-TH" sz="3600" spc="-10" dirty="0" smtClean="0">
                <a:latin typeface="TH SarabunPSK"/>
                <a:cs typeface="TH SarabunPSK"/>
              </a:rPr>
              <a:t>ป</a:t>
            </a:r>
            <a:r>
              <a:rPr lang="th-TH" sz="3600" spc="20" dirty="0" smtClean="0">
                <a:latin typeface="TH SarabunPSK"/>
                <a:cs typeface="TH SarabunPSK"/>
              </a:rPr>
              <a:t></a:t>
            </a:r>
            <a:r>
              <a:rPr lang="th-TH" sz="3600" spc="15" dirty="0" smtClean="0">
                <a:latin typeface="TH SarabunPSK"/>
                <a:cs typeface="TH SarabunPSK"/>
              </a:rPr>
              <a:t>น</a:t>
            </a:r>
            <a:r>
              <a:rPr lang="th-TH" sz="3600" spc="-10" dirty="0" smtClean="0">
                <a:latin typeface="TH SarabunPSK"/>
                <a:cs typeface="TH SarabunPSK"/>
              </a:rPr>
              <a:t>ส</a:t>
            </a:r>
            <a:r>
              <a:rPr lang="th-TH" sz="3600" spc="20" dirty="0" smtClean="0">
                <a:latin typeface="TH SarabunPSK"/>
                <a:cs typeface="TH SarabunPSK"/>
              </a:rPr>
              <a:t>ื่อสำ</a:t>
            </a:r>
            <a:r>
              <a:rPr lang="th-TH" sz="3600" spc="15" dirty="0" smtClean="0">
                <a:latin typeface="TH SarabunPSK"/>
                <a:cs typeface="TH SarabunPSK"/>
              </a:rPr>
              <a:t>ห</a:t>
            </a:r>
            <a:r>
              <a:rPr lang="th-TH" sz="3600" spc="-5" dirty="0" smtClean="0">
                <a:latin typeface="TH SarabunPSK"/>
                <a:cs typeface="TH SarabunPSK"/>
              </a:rPr>
              <a:t>ร</a:t>
            </a:r>
            <a:r>
              <a:rPr lang="th-TH" sz="3600" spc="20" dirty="0" smtClean="0">
                <a:latin typeface="TH SarabunPSK"/>
                <a:cs typeface="TH SarabunPSK"/>
              </a:rPr>
              <a:t>ั</a:t>
            </a:r>
            <a:r>
              <a:rPr lang="th-TH" sz="3600" spc="15" dirty="0" smtClean="0">
                <a:latin typeface="TH SarabunPSK"/>
                <a:cs typeface="TH SarabunPSK"/>
              </a:rPr>
              <a:t>บ</a:t>
            </a:r>
            <a:r>
              <a:rPr lang="th-TH" sz="3600" spc="5" dirty="0" smtClean="0">
                <a:latin typeface="TH SarabunPSK"/>
                <a:cs typeface="TH SarabunPSK"/>
              </a:rPr>
              <a:t>ก</a:t>
            </a:r>
            <a:r>
              <a:rPr lang="th-TH" sz="3600" spc="10" dirty="0" smtClean="0">
                <a:latin typeface="TH SarabunPSK"/>
                <a:cs typeface="TH SarabunPSK"/>
              </a:rPr>
              <a:t>า</a:t>
            </a:r>
            <a:r>
              <a:rPr lang="th-TH" sz="3600" spc="15" dirty="0" smtClean="0">
                <a:latin typeface="TH SarabunPSK"/>
                <a:cs typeface="TH SarabunPSK"/>
              </a:rPr>
              <a:t>ร</a:t>
            </a:r>
            <a:r>
              <a:rPr lang="th-TH" sz="3600" spc="-20" dirty="0" smtClean="0">
                <a:latin typeface="TH SarabunPSK"/>
                <a:cs typeface="TH SarabunPSK"/>
              </a:rPr>
              <a:t>ฟ</a:t>
            </a:r>
            <a:r>
              <a:rPr lang="th-TH" sz="3600" spc="-5" dirty="0" smtClean="0">
                <a:latin typeface="TH SarabunPSK"/>
                <a:cs typeface="TH SarabunPSK"/>
              </a:rPr>
              <a:t>งเนื้อ</a:t>
            </a:r>
            <a:r>
              <a:rPr lang="th-TH" sz="3600" spc="-1355" dirty="0" smtClean="0">
                <a:latin typeface="TH SarabunPSK"/>
                <a:cs typeface="TH SarabunPSK"/>
              </a:rPr>
              <a:t>ห</a:t>
            </a:r>
            <a:r>
              <a:rPr lang="th-TH" sz="3600" dirty="0" smtClean="0">
                <a:latin typeface="TH SarabunPSK"/>
                <a:cs typeface="TH SarabunPSK"/>
              </a:rPr>
              <a:t>าในการ</a:t>
            </a:r>
            <a:r>
              <a:rPr lang="th-TH" sz="3600" spc="-10" dirty="0" smtClean="0">
                <a:latin typeface="TH SarabunPSK"/>
                <a:cs typeface="TH SarabunPSK"/>
              </a:rPr>
              <a:t>น</a:t>
            </a:r>
            <a:r>
              <a:rPr lang="th-TH" sz="3600" spc="20" dirty="0" smtClean="0">
                <a:latin typeface="TH SarabunPSK"/>
                <a:cs typeface="TH SarabunPSK"/>
              </a:rPr>
              <a:t>ํ</a:t>
            </a:r>
            <a:r>
              <a:rPr lang="th-TH" sz="3600" spc="0" dirty="0" smtClean="0">
                <a:latin typeface="TH SarabunPSK"/>
                <a:cs typeface="TH SarabunPSK"/>
              </a:rPr>
              <a:t>า</a:t>
            </a:r>
            <a:r>
              <a:rPr lang="th-TH" sz="3600" spc="15" dirty="0" smtClean="0">
                <a:latin typeface="TH SarabunPSK"/>
                <a:cs typeface="TH SarabunPSK"/>
              </a:rPr>
              <a:t>เ</a:t>
            </a:r>
            <a:r>
              <a:rPr lang="th-TH" sz="3600" spc="-2205" dirty="0" smtClean="0">
                <a:latin typeface="TH SarabunPSK"/>
                <a:cs typeface="TH SarabunPSK"/>
              </a:rPr>
              <a:t>ส</a:t>
            </a:r>
            <a:r>
              <a:rPr lang="th-TH" sz="3600" spc="15" dirty="0" smtClean="0">
                <a:latin typeface="TH SarabunPSK"/>
                <a:cs typeface="TH SarabunPSK"/>
              </a:rPr>
              <a:t>น</a:t>
            </a:r>
            <a:r>
              <a:rPr lang="th-TH" sz="3600" spc="5" dirty="0" smtClean="0">
                <a:latin typeface="TH SarabunPSK"/>
                <a:cs typeface="TH SarabunPSK"/>
              </a:rPr>
              <a:t>อ</a:t>
            </a:r>
            <a:r>
              <a:rPr lang="th-TH" sz="3600" spc="-10" dirty="0" smtClean="0">
                <a:latin typeface="TH SarabunPSK"/>
                <a:cs typeface="TH SarabunPSK"/>
              </a:rPr>
              <a:t>ผ</a:t>
            </a:r>
            <a:r>
              <a:rPr lang="th-TH" sz="3600" spc="15" dirty="0" smtClean="0">
                <a:latin typeface="TH SarabunPSK"/>
                <a:cs typeface="TH SarabunPSK"/>
              </a:rPr>
              <a:t>าน</a:t>
            </a:r>
            <a:r>
              <a:rPr lang="th-TH" sz="3600" spc="-10" dirty="0" smtClean="0">
                <a:latin typeface="TH SarabunPSK"/>
                <a:cs typeface="TH SarabunPSK"/>
              </a:rPr>
              <a:t>สื่อประ</a:t>
            </a:r>
            <a:r>
              <a:rPr lang="th-TH" sz="3600" spc="15" dirty="0" smtClean="0">
                <a:latin typeface="TH SarabunPSK"/>
                <a:cs typeface="TH SarabunPSK"/>
              </a:rPr>
              <a:t>เภ</a:t>
            </a:r>
            <a:r>
              <a:rPr lang="th-TH" sz="3600" spc="10" dirty="0" smtClean="0">
                <a:latin typeface="TH SarabunPSK"/>
                <a:cs typeface="TH SarabunPSK"/>
              </a:rPr>
              <a:t>ท</a:t>
            </a:r>
            <a:r>
              <a:rPr lang="th-TH" sz="3600" spc="-10" dirty="0" smtClean="0">
                <a:latin typeface="TH SarabunPSK"/>
                <a:cs typeface="TH SarabunPSK"/>
              </a:rPr>
              <a:t>น</a:t>
            </a:r>
            <a:r>
              <a:rPr lang="th-TH" sz="3600" spc="20" dirty="0" smtClean="0">
                <a:latin typeface="TH SarabunPSK"/>
                <a:cs typeface="TH SarabunPSK"/>
              </a:rPr>
              <a:t>ี้</a:t>
            </a:r>
            <a:r>
              <a:rPr lang="th-TH" sz="3600" spc="-10" dirty="0" smtClean="0">
                <a:latin typeface="TH SarabunPSK"/>
                <a:cs typeface="TH SarabunPSK"/>
              </a:rPr>
              <a:t>จ</a:t>
            </a:r>
            <a:r>
              <a:rPr lang="th-TH" sz="3600" spc="15" dirty="0" smtClean="0">
                <a:latin typeface="TH SarabunPSK"/>
                <a:cs typeface="TH SarabunPSK"/>
              </a:rPr>
              <a:t>ึงควร</a:t>
            </a:r>
            <a:r>
              <a:rPr lang="th-TH" sz="3600" spc="-10" dirty="0" smtClean="0">
                <a:latin typeface="TH SarabunPSK"/>
                <a:cs typeface="TH SarabunPSK"/>
              </a:rPr>
              <a:t>สั้นก</a:t>
            </a:r>
            <a:r>
              <a:rPr lang="th-TH" sz="3600" spc="15" dirty="0" smtClean="0">
                <a:latin typeface="TH SarabunPSK"/>
                <a:cs typeface="TH SarabunPSK"/>
              </a:rPr>
              <a:t>ร</a:t>
            </a:r>
            <a:r>
              <a:rPr lang="th-TH" sz="3600" spc="5" dirty="0" smtClean="0">
                <a:latin typeface="TH SarabunPSK"/>
                <a:cs typeface="TH SarabunPSK"/>
              </a:rPr>
              <a:t>ะ</a:t>
            </a:r>
            <a:r>
              <a:rPr lang="th-TH" sz="3600" spc="-5" dirty="0" smtClean="0">
                <a:latin typeface="TH SarabunPSK"/>
                <a:cs typeface="TH SarabunPSK"/>
              </a:rPr>
              <a:t>ช</a:t>
            </a:r>
            <a:r>
              <a:rPr lang="th-TH" sz="3600" spc="15" dirty="0" smtClean="0">
                <a:latin typeface="TH SarabunPSK"/>
                <a:cs typeface="TH SarabunPSK"/>
              </a:rPr>
              <a:t>ับ </a:t>
            </a:r>
            <a:r>
              <a:rPr lang="th-TH" sz="3600" spc="-5" dirty="0" smtClean="0">
                <a:latin typeface="TH SarabunPSK"/>
                <a:cs typeface="TH SarabunPSK"/>
              </a:rPr>
              <a:t>เ</a:t>
            </a:r>
            <a:r>
              <a:rPr lang="th-TH" sz="3600" spc="-15" dirty="0" smtClean="0">
                <a:latin typeface="TH SarabunPSK"/>
                <a:cs typeface="TH SarabunPSK"/>
              </a:rPr>
              <a:t>ข</a:t>
            </a:r>
            <a:r>
              <a:rPr lang="th-TH" sz="3600" spc="-5" dirty="0" smtClean="0">
                <a:latin typeface="TH SarabunPSK"/>
                <a:cs typeface="TH SarabunPSK"/>
              </a:rPr>
              <a:t>า</a:t>
            </a:r>
            <a:r>
              <a:rPr lang="th-TH" sz="3600" spc="-10" dirty="0" smtClean="0">
                <a:latin typeface="TH SarabunPSK"/>
                <a:cs typeface="TH SarabunPSK"/>
              </a:rPr>
              <a:t>ใจง</a:t>
            </a:r>
            <a:r>
              <a:rPr lang="th-TH" sz="3600" spc="-5" dirty="0" smtClean="0">
                <a:latin typeface="TH SarabunPSK"/>
                <a:cs typeface="TH SarabunPSK"/>
              </a:rPr>
              <a:t>าย หรื</a:t>
            </a:r>
            <a:r>
              <a:rPr lang="th-TH" sz="3600" spc="-20" dirty="0" smtClean="0">
                <a:latin typeface="TH SarabunPSK"/>
                <a:cs typeface="TH SarabunPSK"/>
              </a:rPr>
              <a:t>อ</a:t>
            </a:r>
            <a:r>
              <a:rPr lang="th-TH" sz="3600" spc="-10" dirty="0" smtClean="0">
                <a:latin typeface="TH SarabunPSK"/>
                <a:cs typeface="TH SarabunPSK"/>
              </a:rPr>
              <a:t>บาง</a:t>
            </a:r>
            <a:r>
              <a:rPr lang="th-TH" sz="3600" spc="-15" dirty="0" smtClean="0">
                <a:latin typeface="TH SarabunPSK"/>
                <a:cs typeface="TH SarabunPSK"/>
              </a:rPr>
              <a:t>ก</a:t>
            </a:r>
            <a:r>
              <a:rPr lang="th-TH" sz="3600" spc="-5" dirty="0" smtClean="0">
                <a:latin typeface="TH SarabunPSK"/>
                <a:cs typeface="TH SarabunPSK"/>
              </a:rPr>
              <a:t>ร</a:t>
            </a:r>
            <a:r>
              <a:rPr lang="th-TH" sz="3600" spc="-15" dirty="0" smtClean="0">
                <a:latin typeface="TH SarabunPSK"/>
                <a:cs typeface="TH SarabunPSK"/>
              </a:rPr>
              <a:t>ณ</a:t>
            </a:r>
            <a:r>
              <a:rPr lang="th-TH" sz="3600" spc="-5" dirty="0" smtClean="0">
                <a:latin typeface="TH SarabunPSK"/>
                <a:cs typeface="TH SarabunPSK"/>
              </a:rPr>
              <a:t>ีต</a:t>
            </a:r>
            <a:r>
              <a:rPr lang="th-TH" sz="3600" spc="-20" dirty="0" smtClean="0">
                <a:latin typeface="TH SarabunPSK"/>
                <a:cs typeface="TH SarabunPSK"/>
              </a:rPr>
              <a:t>อ</a:t>
            </a:r>
            <a:r>
              <a:rPr lang="th-TH" sz="3600" spc="-10" dirty="0" smtClean="0">
                <a:latin typeface="TH SarabunPSK"/>
                <a:cs typeface="TH SarabunPSK"/>
              </a:rPr>
              <a:t>งบรรยายใ</a:t>
            </a:r>
            <a:r>
              <a:rPr lang="th-TH" sz="3600" spc="-5" dirty="0" smtClean="0">
                <a:latin typeface="TH SarabunPSK"/>
                <a:cs typeface="TH SarabunPSK"/>
              </a:rPr>
              <a:t>หล</a:t>
            </a:r>
            <a:r>
              <a:rPr lang="th-TH" sz="3600" spc="-20" dirty="0" smtClean="0">
                <a:latin typeface="TH SarabunPSK"/>
                <a:cs typeface="TH SarabunPSK"/>
              </a:rPr>
              <a:t>ะ</a:t>
            </a:r>
            <a:r>
              <a:rPr lang="th-TH" sz="3600" spc="-5" dirty="0" smtClean="0">
                <a:latin typeface="TH SarabunPSK"/>
                <a:cs typeface="TH SarabunPSK"/>
              </a:rPr>
              <a:t>เ</a:t>
            </a:r>
            <a:r>
              <a:rPr lang="th-TH" sz="3600" spc="-20" dirty="0" smtClean="0">
                <a:latin typeface="TH SarabunPSK"/>
                <a:cs typeface="TH SarabunPSK"/>
              </a:rPr>
              <a:t>อ</a:t>
            </a:r>
            <a:r>
              <a:rPr lang="th-TH" sz="3600" spc="-5" dirty="0" smtClean="0">
                <a:latin typeface="TH SarabunPSK"/>
                <a:cs typeface="TH SarabunPSK"/>
              </a:rPr>
              <a:t>ียดเ</a:t>
            </a:r>
            <a:r>
              <a:rPr lang="th-TH" sz="3600" spc="-20" dirty="0" smtClean="0">
                <a:latin typeface="TH SarabunPSK"/>
                <a:cs typeface="TH SarabunPSK"/>
              </a:rPr>
              <a:t>พ</a:t>
            </a:r>
            <a:r>
              <a:rPr lang="th-TH" sz="3600" spc="0" dirty="0" smtClean="0">
                <a:latin typeface="TH SarabunPSK"/>
                <a:cs typeface="TH SarabunPSK"/>
              </a:rPr>
              <a:t>ื่</a:t>
            </a:r>
            <a:r>
              <a:rPr lang="th-TH" sz="3600" spc="-20" dirty="0" smtClean="0">
                <a:latin typeface="TH SarabunPSK"/>
                <a:cs typeface="TH SarabunPSK"/>
              </a:rPr>
              <a:t>อ</a:t>
            </a:r>
            <a:r>
              <a:rPr lang="th-TH" sz="3600" spc="-10" dirty="0" smtClean="0">
                <a:latin typeface="TH SarabunPSK"/>
                <a:cs typeface="TH SarabunPSK"/>
              </a:rPr>
              <a:t>ให</a:t>
            </a:r>
            <a:r>
              <a:rPr lang="th-TH" sz="3600" spc="-620" dirty="0" smtClean="0">
                <a:latin typeface="TH SarabunPSK"/>
                <a:cs typeface="TH SarabunPSK"/>
              </a:rPr>
              <a:t>้ผู้</a:t>
            </a:r>
            <a:r>
              <a:rPr lang="th-TH" sz="3600" spc="-20" dirty="0" smtClean="0">
                <a:latin typeface="TH SarabunPSK"/>
                <a:cs typeface="TH SarabunPSK"/>
              </a:rPr>
              <a:t>ฟ</a:t>
            </a:r>
            <a:r>
              <a:rPr lang="th-TH" sz="3600" spc="0" dirty="0" smtClean="0">
                <a:latin typeface="TH SarabunPSK"/>
                <a:cs typeface="TH SarabunPSK"/>
              </a:rPr>
              <a:t></a:t>
            </a:r>
            <a:r>
              <a:rPr lang="th-TH" sz="3600" spc="-10" dirty="0" smtClean="0">
                <a:latin typeface="TH SarabunPSK"/>
                <a:cs typeface="TH SarabunPSK"/>
              </a:rPr>
              <a:t>ง</a:t>
            </a:r>
            <a:r>
              <a:rPr lang="th-TH" sz="3600" spc="-5" dirty="0" smtClean="0">
                <a:latin typeface="TH SarabunPSK"/>
                <a:cs typeface="TH SarabunPSK"/>
              </a:rPr>
              <a:t>นึ</a:t>
            </a:r>
            <a:r>
              <a:rPr lang="th-TH" sz="3600" spc="-15" dirty="0" smtClean="0">
                <a:latin typeface="TH SarabunPSK"/>
                <a:cs typeface="TH SarabunPSK"/>
              </a:rPr>
              <a:t>ก</a:t>
            </a:r>
            <a:r>
              <a:rPr lang="th-TH" sz="3600" spc="-5" dirty="0" smtClean="0">
                <a:latin typeface="TH SarabunPSK"/>
                <a:cs typeface="TH SarabunPSK"/>
              </a:rPr>
              <a:t>ภา</a:t>
            </a:r>
            <a:r>
              <a:rPr lang="th-TH" sz="3600" spc="-20" dirty="0" smtClean="0">
                <a:latin typeface="TH SarabunPSK"/>
                <a:cs typeface="TH SarabunPSK"/>
              </a:rPr>
              <a:t>พ</a:t>
            </a:r>
            <a:r>
              <a:rPr lang="th-TH" sz="3600" spc="-10" dirty="0" smtClean="0">
                <a:latin typeface="TH SarabunPSK"/>
                <a:cs typeface="TH SarabunPSK"/>
              </a:rPr>
              <a:t>ตา</a:t>
            </a:r>
            <a:r>
              <a:rPr lang="th-TH" sz="3600" spc="-15" dirty="0" smtClean="0">
                <a:latin typeface="TH SarabunPSK"/>
                <a:cs typeface="TH SarabunPSK"/>
              </a:rPr>
              <a:t>มไ</a:t>
            </a:r>
            <a:r>
              <a:rPr lang="th-TH" sz="3600" spc="-5" dirty="0" smtClean="0">
                <a:latin typeface="TH SarabunPSK"/>
                <a:cs typeface="TH SarabunPSK"/>
              </a:rPr>
              <a:t>ด </a:t>
            </a:r>
            <a:r>
              <a:rPr lang="th-TH" sz="3600" spc="-15" dirty="0" smtClean="0">
                <a:latin typeface="TH SarabunPSK"/>
                <a:cs typeface="TH SarabunPSK"/>
              </a:rPr>
              <a:t>ไม</a:t>
            </a:r>
            <a:r>
              <a:rPr lang="th-TH" sz="3600" spc="-5" dirty="0" smtClean="0">
                <a:latin typeface="TH SarabunPSK"/>
                <a:cs typeface="TH SarabunPSK"/>
              </a:rPr>
              <a:t>สา</a:t>
            </a:r>
            <a:r>
              <a:rPr lang="th-TH" sz="3600" spc="-15" dirty="0" smtClean="0">
                <a:latin typeface="TH SarabunPSK"/>
                <a:cs typeface="TH SarabunPSK"/>
              </a:rPr>
              <a:t>ม</a:t>
            </a:r>
            <a:r>
              <a:rPr lang="th-TH" sz="3600" spc="-5" dirty="0" smtClean="0">
                <a:latin typeface="TH SarabunPSK"/>
                <a:cs typeface="TH SarabunPSK"/>
              </a:rPr>
              <a:t>าร</a:t>
            </a:r>
            <a:r>
              <a:rPr lang="th-TH" sz="3600" spc="-15" dirty="0" smtClean="0">
                <a:latin typeface="TH SarabunPSK"/>
                <a:cs typeface="TH SarabunPSK"/>
              </a:rPr>
              <a:t>ถ</a:t>
            </a:r>
            <a:r>
              <a:rPr lang="th-TH" sz="3600" spc="-5" dirty="0" smtClean="0">
                <a:latin typeface="TH SarabunPSK"/>
                <a:cs typeface="TH SarabunPSK"/>
              </a:rPr>
              <a:t>เลาเรื่อ</a:t>
            </a:r>
            <a:r>
              <a:rPr lang="th-TH" sz="3600" spc="5" dirty="0" smtClean="0">
                <a:latin typeface="TH SarabunPSK"/>
                <a:cs typeface="TH SarabunPSK"/>
              </a:rPr>
              <a:t>ง</a:t>
            </a:r>
            <a:r>
              <a:rPr lang="th-TH" sz="3600" spc="-10" dirty="0" smtClean="0">
                <a:latin typeface="TH SarabunPSK"/>
                <a:cs typeface="TH SarabunPSK"/>
              </a:rPr>
              <a:t>ด</a:t>
            </a:r>
            <a:r>
              <a:rPr lang="th-TH" sz="3600" spc="10" dirty="0" smtClean="0">
                <a:latin typeface="TH SarabunPSK"/>
                <a:cs typeface="TH SarabunPSK"/>
              </a:rPr>
              <a:t></a:t>
            </a:r>
            <a:r>
              <a:rPr lang="th-TH" sz="3600" spc="5" dirty="0" smtClean="0">
                <a:latin typeface="TH SarabunPSK"/>
                <a:cs typeface="TH SarabunPSK"/>
              </a:rPr>
              <a:t>ว</a:t>
            </a:r>
            <a:r>
              <a:rPr lang="th-TH" sz="3600" spc="0" dirty="0" smtClean="0">
                <a:latin typeface="TH SarabunPSK"/>
                <a:cs typeface="TH SarabunPSK"/>
              </a:rPr>
              <a:t>ย</a:t>
            </a:r>
            <a:r>
              <a:rPr lang="th-TH" sz="3600" spc="5" dirty="0" smtClean="0">
                <a:latin typeface="TH SarabunPSK"/>
                <a:cs typeface="TH SarabunPSK"/>
              </a:rPr>
              <a:t>ภ</a:t>
            </a:r>
            <a:r>
              <a:rPr lang="th-TH" sz="3600" spc="0" dirty="0" smtClean="0">
                <a:latin typeface="TH SarabunPSK"/>
                <a:cs typeface="TH SarabunPSK"/>
              </a:rPr>
              <a:t>า</a:t>
            </a:r>
            <a:r>
              <a:rPr lang="th-TH" sz="3600" spc="-5" dirty="0" smtClean="0">
                <a:latin typeface="TH SarabunPSK"/>
                <a:cs typeface="TH SarabunPSK"/>
              </a:rPr>
              <a:t>พ</a:t>
            </a:r>
            <a:r>
              <a:rPr lang="th-TH" sz="3600" spc="0" dirty="0" smtClean="0">
                <a:latin typeface="TH SarabunPSK"/>
                <a:cs typeface="TH SarabunPSK"/>
              </a:rPr>
              <a:t>แต</a:t>
            </a:r>
            <a:r>
              <a:rPr lang="th-TH" sz="3600" spc="-5" dirty="0" smtClean="0">
                <a:latin typeface="TH SarabunPSK"/>
                <a:cs typeface="TH SarabunPSK"/>
              </a:rPr>
              <a:t>ก</a:t>
            </a:r>
            <a:r>
              <a:rPr lang="th-TH" sz="3600" spc="-10" dirty="0" smtClean="0">
                <a:latin typeface="TH SarabunPSK"/>
                <a:cs typeface="TH SarabunPSK"/>
              </a:rPr>
              <a:t>ต</a:t>
            </a:r>
            <a:r>
              <a:rPr lang="th-TH" sz="3600" spc="10" dirty="0" smtClean="0">
                <a:latin typeface="TH SarabunPSK"/>
                <a:cs typeface="TH SarabunPSK"/>
              </a:rPr>
              <a:t></a:t>
            </a:r>
            <a:r>
              <a:rPr lang="th-TH" sz="3600" spc="0" dirty="0" smtClean="0">
                <a:latin typeface="TH SarabunPSK"/>
                <a:cs typeface="TH SarabunPSK"/>
              </a:rPr>
              <a:t>า</a:t>
            </a:r>
            <a:r>
              <a:rPr lang="th-TH" sz="3600" spc="-5" dirty="0" smtClean="0">
                <a:latin typeface="TH SarabunPSK"/>
                <a:cs typeface="TH SarabunPSK"/>
              </a:rPr>
              <a:t>ง จา</a:t>
            </a:r>
            <a:r>
              <a:rPr lang="th-TH" sz="3600" spc="-15" dirty="0" smtClean="0">
                <a:latin typeface="TH SarabunPSK"/>
                <a:cs typeface="TH SarabunPSK"/>
              </a:rPr>
              <a:t>ก</a:t>
            </a:r>
            <a:r>
              <a:rPr lang="th-TH" sz="3600" spc="0" dirty="0" smtClean="0">
                <a:latin typeface="TH SarabunPSK"/>
                <a:cs typeface="TH SarabunPSK"/>
              </a:rPr>
              <a:t>โ</a:t>
            </a:r>
            <a:r>
              <a:rPr lang="th-TH" sz="3600" spc="-15" dirty="0" smtClean="0">
                <a:latin typeface="TH SarabunPSK"/>
                <a:cs typeface="TH SarabunPSK"/>
              </a:rPr>
              <a:t>ท</a:t>
            </a:r>
            <a:r>
              <a:rPr lang="th-TH" sz="3600" spc="-5" dirty="0" smtClean="0">
                <a:latin typeface="TH SarabunPSK"/>
                <a:cs typeface="TH SarabunPSK"/>
              </a:rPr>
              <a:t>ร</a:t>
            </a:r>
            <a:r>
              <a:rPr lang="th-TH" sz="3600" spc="-15" dirty="0" smtClean="0">
                <a:latin typeface="TH SarabunPSK"/>
                <a:cs typeface="TH SarabunPSK"/>
              </a:rPr>
              <a:t>ท</a:t>
            </a:r>
            <a:r>
              <a:rPr lang="th-TH" sz="3600" spc="0" dirty="0" smtClean="0">
                <a:latin typeface="TH SarabunPSK"/>
                <a:cs typeface="TH SarabunPSK"/>
              </a:rPr>
              <a:t>ั</a:t>
            </a:r>
            <a:r>
              <a:rPr lang="th-TH" sz="3600" spc="-15" dirty="0" smtClean="0">
                <a:latin typeface="TH SarabunPSK"/>
                <a:cs typeface="TH SarabunPSK"/>
              </a:rPr>
              <a:t>ศ</a:t>
            </a:r>
            <a:r>
              <a:rPr lang="th-TH" sz="3600" spc="-5" dirty="0" smtClean="0">
                <a:latin typeface="TH SarabunPSK"/>
                <a:cs typeface="TH SarabunPSK"/>
              </a:rPr>
              <a:t>น เนื่</a:t>
            </a:r>
            <a:r>
              <a:rPr lang="th-TH" sz="3600" spc="-20" dirty="0" smtClean="0">
                <a:latin typeface="TH SarabunPSK"/>
                <a:cs typeface="TH SarabunPSK"/>
              </a:rPr>
              <a:t>อ</a:t>
            </a:r>
            <a:r>
              <a:rPr lang="th-TH" sz="3600" spc="-10" dirty="0" smtClean="0">
                <a:latin typeface="TH SarabunPSK"/>
                <a:cs typeface="TH SarabunPSK"/>
              </a:rPr>
              <a:t>งจา</a:t>
            </a:r>
            <a:r>
              <a:rPr lang="th-TH" sz="3600" spc="-15" dirty="0" smtClean="0">
                <a:latin typeface="TH SarabunPSK"/>
                <a:cs typeface="TH SarabunPSK"/>
              </a:rPr>
              <a:t>ก</a:t>
            </a:r>
            <a:r>
              <a:rPr lang="th-TH" sz="3600" spc="-5" dirty="0" smtClean="0">
                <a:latin typeface="TH SarabunPSK"/>
                <a:cs typeface="TH SarabunPSK"/>
              </a:rPr>
              <a:t>ผูช</a:t>
            </a:r>
            <a:r>
              <a:rPr lang="th-TH" sz="3600" spc="-15" dirty="0" smtClean="0">
                <a:latin typeface="TH SarabunPSK"/>
                <a:cs typeface="TH SarabunPSK"/>
              </a:rPr>
              <a:t>มม</a:t>
            </a:r>
            <a:r>
              <a:rPr lang="th-TH" sz="3600" spc="-20" dirty="0" smtClean="0">
                <a:latin typeface="TH SarabunPSK"/>
                <a:cs typeface="TH SarabunPSK"/>
              </a:rPr>
              <a:t>อ</a:t>
            </a:r>
            <a:r>
              <a:rPr lang="th-TH" sz="3600" spc="-10" dirty="0" smtClean="0">
                <a:latin typeface="TH SarabunPSK"/>
                <a:cs typeface="TH SarabunPSK"/>
              </a:rPr>
              <a:t>ง</a:t>
            </a:r>
            <a:r>
              <a:rPr lang="th-TH" sz="3600" spc="-5" dirty="0" smtClean="0">
                <a:latin typeface="TH SarabunPSK"/>
                <a:cs typeface="TH SarabunPSK"/>
              </a:rPr>
              <a:t>เห็นจา</a:t>
            </a:r>
            <a:r>
              <a:rPr lang="th-TH" sz="3600" spc="-15" dirty="0" smtClean="0">
                <a:latin typeface="TH SarabunPSK"/>
                <a:cs typeface="TH SarabunPSK"/>
              </a:rPr>
              <a:t>ก</a:t>
            </a:r>
            <a:r>
              <a:rPr lang="th-TH" sz="3600" spc="-5" dirty="0" smtClean="0">
                <a:latin typeface="TH SarabunPSK"/>
                <a:cs typeface="TH SarabunPSK"/>
              </a:rPr>
              <a:t>ภา</a:t>
            </a:r>
            <a:r>
              <a:rPr lang="th-TH" sz="3600" spc="-20" dirty="0" smtClean="0">
                <a:latin typeface="TH SarabunPSK"/>
                <a:cs typeface="TH SarabunPSK"/>
              </a:rPr>
              <a:t>พ</a:t>
            </a:r>
            <a:r>
              <a:rPr lang="th-TH" sz="3600" spc="-15" dirty="0" smtClean="0">
                <a:latin typeface="TH SarabunPSK"/>
                <a:cs typeface="TH SarabunPSK"/>
              </a:rPr>
              <a:t>ท</a:t>
            </a:r>
            <a:r>
              <a:rPr lang="th-TH" sz="3600" spc="-5" dirty="0" smtClean="0">
                <a:latin typeface="TH SarabunPSK"/>
                <a:cs typeface="TH SarabunPSK"/>
              </a:rPr>
              <a:t>ี่ปรา</a:t>
            </a:r>
            <a:r>
              <a:rPr lang="th-TH" sz="3600" spc="-15" dirty="0" smtClean="0">
                <a:latin typeface="TH SarabunPSK"/>
                <a:cs typeface="TH SarabunPSK"/>
              </a:rPr>
              <a:t>ก</a:t>
            </a:r>
            <a:r>
              <a:rPr lang="th-TH" sz="3600" spc="-5" dirty="0" smtClean="0">
                <a:latin typeface="TH SarabunPSK"/>
                <a:cs typeface="TH SarabunPSK"/>
              </a:rPr>
              <a:t>ฏ</a:t>
            </a:r>
            <a:r>
              <a:rPr lang="th-TH" sz="3600" spc="-10" dirty="0" smtClean="0">
                <a:latin typeface="TH SarabunPSK"/>
                <a:cs typeface="TH SarabunPSK"/>
              </a:rPr>
              <a:t>บนหนาจ</a:t>
            </a:r>
            <a:r>
              <a:rPr lang="th-TH" sz="3600" spc="-20" dirty="0" smtClean="0">
                <a:latin typeface="TH SarabunPSK"/>
                <a:cs typeface="TH SarabunPSK"/>
              </a:rPr>
              <a:t>อ</a:t>
            </a:r>
            <a:r>
              <a:rPr lang="th-TH" sz="3600" spc="0" dirty="0" smtClean="0">
                <a:latin typeface="TH SarabunPSK"/>
                <a:cs typeface="TH SarabunPSK"/>
              </a:rPr>
              <a:t>โ</a:t>
            </a:r>
            <a:r>
              <a:rPr lang="th-TH" sz="3600" spc="-15" dirty="0" smtClean="0">
                <a:latin typeface="TH SarabunPSK"/>
                <a:cs typeface="TH SarabunPSK"/>
              </a:rPr>
              <a:t>ท</a:t>
            </a:r>
            <a:r>
              <a:rPr lang="th-TH" sz="3600" spc="-5" dirty="0" smtClean="0">
                <a:latin typeface="TH SarabunPSK"/>
                <a:cs typeface="TH SarabunPSK"/>
              </a:rPr>
              <a:t>ร</a:t>
            </a:r>
            <a:r>
              <a:rPr lang="th-TH" sz="3600" spc="-15" dirty="0" smtClean="0">
                <a:latin typeface="TH SarabunPSK"/>
                <a:cs typeface="TH SarabunPSK"/>
              </a:rPr>
              <a:t>ท</a:t>
            </a:r>
            <a:r>
              <a:rPr lang="th-TH" sz="3600" spc="0" dirty="0" smtClean="0">
                <a:latin typeface="TH SarabunPSK"/>
                <a:cs typeface="TH SarabunPSK"/>
              </a:rPr>
              <a:t>ั</a:t>
            </a:r>
            <a:r>
              <a:rPr lang="th-TH" sz="3600" spc="-15" dirty="0" smtClean="0">
                <a:latin typeface="TH SarabunPSK"/>
                <a:cs typeface="TH SarabunPSK"/>
              </a:rPr>
              <a:t>ศ</a:t>
            </a:r>
            <a:r>
              <a:rPr lang="th-TH" sz="3600" spc="-10" dirty="0" smtClean="0">
                <a:latin typeface="TH SarabunPSK"/>
                <a:cs typeface="TH SarabunPSK"/>
              </a:rPr>
              <a:t>น</a:t>
            </a:r>
            <a:r>
              <a:rPr lang="th-TH" sz="3600" spc="-5" dirty="0" smtClean="0">
                <a:latin typeface="TH SarabunPSK"/>
                <a:cs typeface="TH SarabunPSK"/>
              </a:rPr>
              <a:t>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2798365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2700" marR="16510" indent="0" algn="thaiDist">
              <a:spcBef>
                <a:spcPts val="85"/>
              </a:spcBef>
              <a:buNone/>
            </a:pPr>
            <a:r>
              <a:rPr lang="th-TH" spc="0" dirty="0" smtClean="0">
                <a:latin typeface="TH SarabunPSK"/>
                <a:cs typeface="TH SarabunPSK"/>
              </a:rPr>
              <a:t>	โ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</a:t>
            </a:r>
            <a:r>
              <a:rPr lang="th-TH" spc="0" dirty="0" smtClean="0">
                <a:latin typeface="TH SarabunPSK"/>
                <a:cs typeface="TH SarabunPSK"/>
              </a:rPr>
              <a:t>ในร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บบจาน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ับ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ญญา</a:t>
            </a:r>
            <a:r>
              <a:rPr lang="th-TH" spc="-5" dirty="0" smtClean="0">
                <a:latin typeface="TH SarabunPSK"/>
                <a:cs typeface="TH SarabunPSK"/>
              </a:rPr>
              <a:t>ณ</a:t>
            </a:r>
            <a:r>
              <a:rPr lang="th-TH" spc="0" dirty="0" smtClean="0">
                <a:latin typeface="TH SarabunPSK"/>
                <a:cs typeface="TH SarabunPSK"/>
              </a:rPr>
              <a:t>ดา</a:t>
            </a:r>
            <a:r>
              <a:rPr lang="th-TH" spc="5" dirty="0" smtClean="0">
                <a:latin typeface="TH SarabunPSK"/>
                <a:cs typeface="TH SarabunPSK"/>
              </a:rPr>
              <a:t>วเ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แบบไ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10" dirty="0" smtClean="0">
                <a:latin typeface="TH SarabunPSK"/>
                <a:cs typeface="TH SarabunPSK"/>
              </a:rPr>
              <a:t></a:t>
            </a:r>
            <a:r>
              <a:rPr lang="th-TH" spc="-15" dirty="0" smtClean="0">
                <a:latin typeface="TH SarabunPSK"/>
                <a:cs typeface="TH SarabunPSK"/>
              </a:rPr>
              <a:t>ต</a:t>
            </a:r>
            <a:r>
              <a:rPr lang="th-TH" spc="10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5" dirty="0" smtClean="0">
                <a:latin typeface="TH SarabunPSK"/>
                <a:cs typeface="TH SarabunPSK"/>
              </a:rPr>
              <a:t>ายรายเ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1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นเ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ึ</a:t>
            </a:r>
            <a:r>
              <a:rPr lang="th-TH" spc="-5" dirty="0" smtClean="0">
                <a:latin typeface="TH SarabunPSK"/>
                <a:cs typeface="TH SarabunPSK"/>
              </a:rPr>
              <a:t>้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อ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ี</a:t>
            </a:r>
            <a:r>
              <a:rPr lang="th-TH" spc="5" dirty="0" smtClean="0">
                <a:latin typeface="TH SarabunPSK"/>
                <a:cs typeface="TH SarabunPSK"/>
              </a:rPr>
              <a:t>ภ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ค</a:t>
            </a:r>
            <a:r>
              <a:rPr lang="th-TH" spc="-20" dirty="0" smtClean="0">
                <a:latin typeface="TH SarabunPSK"/>
                <a:cs typeface="TH SarabunPSK"/>
              </a:rPr>
              <a:t>พื</a:t>
            </a:r>
            <a:r>
              <a:rPr lang="th-TH" spc="-5" dirty="0" smtClean="0">
                <a:latin typeface="TH SarabunPSK"/>
                <a:cs typeface="TH SarabunPSK"/>
              </a:rPr>
              <a:t>้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5" dirty="0" smtClean="0">
                <a:latin typeface="TH SarabunPSK"/>
                <a:cs typeface="TH SarabunPSK"/>
              </a:rPr>
              <a:t>ิน </a:t>
            </a:r>
            <a:r>
              <a:rPr lang="th-TH" spc="-10" dirty="0" smtClean="0">
                <a:latin typeface="TH SarabunPSK"/>
                <a:cs typeface="TH SarabunPSK"/>
              </a:rPr>
              <a:t>นานหลา</a:t>
            </a:r>
            <a:r>
              <a:rPr lang="th-TH" spc="-5" dirty="0" smtClean="0">
                <a:latin typeface="TH SarabunPSK"/>
                <a:cs typeface="TH SarabunPSK"/>
              </a:rPr>
              <a:t>ยป ช</a:t>
            </a:r>
            <a:r>
              <a:rPr lang="th-TH" spc="-20" dirty="0" smtClean="0">
                <a:latin typeface="TH SarabunPSK"/>
                <a:cs typeface="TH SarabunPSK"/>
              </a:rPr>
              <a:t>อ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0" dirty="0" smtClean="0">
                <a:latin typeface="TH SarabunPSK"/>
                <a:cs typeface="TH SarabunPSK"/>
              </a:rPr>
              <a:t>ใน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-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วเ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หลา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ชอ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าน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5" dirty="0" smtClean="0">
                <a:latin typeface="TH SarabunPSK"/>
                <a:cs typeface="TH SarabunPSK"/>
              </a:rPr>
              <a:t>ช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อ</a:t>
            </a:r>
            <a:r>
              <a:rPr lang="th-TH" spc="0" dirty="0" smtClean="0">
                <a:latin typeface="TH SarabunPSK"/>
                <a:cs typeface="TH SarabunPSK"/>
              </a:rPr>
              <a:t>ยจนหารายไ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จา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ฆษณ</a:t>
            </a:r>
            <a:r>
              <a:rPr lang="th-TH" spc="0" dirty="0" smtClean="0">
                <a:latin typeface="TH SarabunPSK"/>
                <a:cs typeface="TH SarabunPSK"/>
              </a:rPr>
              <a:t>าไ</a:t>
            </a:r>
            <a:r>
              <a:rPr lang="th-TH" spc="-5" dirty="0" smtClean="0">
                <a:latin typeface="TH SarabunPSK"/>
                <a:cs typeface="TH SarabunPSK"/>
              </a:rPr>
              <a:t>ด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ช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CH</a:t>
            </a:r>
            <a:r>
              <a:rPr lang="en-US" spc="15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8</a:t>
            </a:r>
            <a:r>
              <a:rPr lang="en-US" spc="-5" dirty="0" smtClean="0">
                <a:latin typeface="TH SarabunPSK"/>
                <a:cs typeface="TH SarabunPSK"/>
              </a:rPr>
              <a:t>,</a:t>
            </a:r>
            <a:r>
              <a:rPr lang="en-US" dirty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New</a:t>
            </a:r>
            <a:r>
              <a:rPr lang="en-US" spc="-5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1</a:t>
            </a:r>
            <a:r>
              <a:rPr lang="en-US" spc="-5" dirty="0" smtClean="0">
                <a:latin typeface="TH SarabunPSK"/>
                <a:cs typeface="TH SarabunPSK"/>
              </a:rPr>
              <a:t>,</a:t>
            </a:r>
            <a:r>
              <a:rPr lang="en-US" spc="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ไท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ย,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20" dirty="0" smtClean="0">
                <a:latin typeface="TH SarabunPSK"/>
                <a:cs typeface="TH SarabunPSK"/>
              </a:rPr>
              <a:t>ํ</a:t>
            </a:r>
            <a:r>
              <a:rPr lang="th-TH" spc="-10" dirty="0" smtClean="0">
                <a:latin typeface="TH SarabunPSK"/>
                <a:cs typeface="TH SarabunPSK"/>
              </a:rPr>
              <a:t>ารวจ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,</a:t>
            </a:r>
            <a:r>
              <a:rPr lang="th-TH" spc="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ชลน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ล,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Nation Channel</a:t>
            </a:r>
            <a:r>
              <a:rPr lang="en-US" spc="1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ละ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en-US" spc="-15" dirty="0" err="1" smtClean="0">
                <a:latin typeface="TH SarabunPSK"/>
                <a:cs typeface="TH SarabunPSK"/>
              </a:rPr>
              <a:t>W</a:t>
            </a:r>
            <a:r>
              <a:rPr lang="en-US" spc="-5" dirty="0" err="1" smtClean="0">
                <a:latin typeface="TH SarabunPSK"/>
                <a:cs typeface="TH SarabunPSK"/>
              </a:rPr>
              <a:t>or</a:t>
            </a:r>
            <a:r>
              <a:rPr lang="en-US" spc="-10" dirty="0" err="1" smtClean="0">
                <a:latin typeface="TH SarabunPSK"/>
                <a:cs typeface="TH SarabunPSK"/>
              </a:rPr>
              <a:t>k</a:t>
            </a:r>
            <a:r>
              <a:rPr lang="en-US" spc="-15" dirty="0" err="1" smtClean="0">
                <a:latin typeface="TH SarabunPSK"/>
                <a:cs typeface="TH SarabunPSK"/>
              </a:rPr>
              <a:t>p</a:t>
            </a:r>
            <a:r>
              <a:rPr lang="en-US" spc="-10" dirty="0" err="1" smtClean="0">
                <a:latin typeface="TH SarabunPSK"/>
                <a:cs typeface="TH SarabunPSK"/>
              </a:rPr>
              <a:t>oi</a:t>
            </a:r>
            <a:r>
              <a:rPr lang="en-US" spc="-5" dirty="0" err="1" smtClean="0">
                <a:latin typeface="TH SarabunPSK"/>
                <a:cs typeface="TH SarabunPSK"/>
              </a:rPr>
              <a:t>nt</a:t>
            </a:r>
            <a:r>
              <a:rPr lang="en-US" spc="-15" dirty="0" err="1" smtClean="0">
                <a:latin typeface="TH SarabunPSK"/>
                <a:cs typeface="TH SarabunPSK"/>
              </a:rPr>
              <a:t>T</a:t>
            </a:r>
            <a:r>
              <a:rPr lang="en-US" spc="-10" dirty="0" err="1" smtClean="0">
                <a:latin typeface="TH SarabunPSK"/>
                <a:cs typeface="TH SarabunPSK"/>
              </a:rPr>
              <a:t>V</a:t>
            </a:r>
            <a:r>
              <a:rPr lang="en-US" spc="-1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เปนตน ต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าหลั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เป</a:t>
            </a:r>
            <a:r>
              <a:rPr lang="th-TH" spc="-10" dirty="0" smtClean="0">
                <a:latin typeface="TH SarabunPSK"/>
                <a:cs typeface="TH SarabunPSK"/>
              </a:rPr>
              <a:t>ดปร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ูลช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ดิจิ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 2</a:t>
            </a:r>
            <a:r>
              <a:rPr lang="th-TH" spc="-10" dirty="0" smtClean="0">
                <a:latin typeface="TH SarabunPSK"/>
                <a:cs typeface="TH SarabunPSK"/>
              </a:rPr>
              <a:t>4 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ง ผูผลิตราย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ารจํานวนหนึ่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ี่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10" dirty="0" smtClean="0">
                <a:latin typeface="TH SarabunPSK"/>
                <a:cs typeface="TH SarabunPSK"/>
              </a:rPr>
              <a:t>ลต</a:t>
            </a:r>
            <a:r>
              <a:rPr lang="th-TH" spc="-20" dirty="0" smtClean="0">
                <a:latin typeface="TH SarabunPSK"/>
                <a:cs typeface="TH SarabunPSK"/>
              </a:rPr>
              <a:t>ฟ</a:t>
            </a:r>
            <a:r>
              <a:rPr lang="th-TH" spc="-5" dirty="0" smtClean="0">
                <a:latin typeface="TH SarabunPSK"/>
                <a:cs typeface="TH SarabunPSK"/>
              </a:rPr>
              <a:t>อรม</a:t>
            </a:r>
            <a:r>
              <a:rPr lang="th-TH" spc="0" dirty="0" smtClean="0">
                <a:latin typeface="TH SarabunPSK"/>
                <a:cs typeface="TH SarabunPSK"/>
              </a:rPr>
              <a:t>บน</a:t>
            </a:r>
            <a:r>
              <a:rPr lang="th-TH" spc="-5" dirty="0" smtClean="0">
                <a:latin typeface="TH SarabunPSK"/>
                <a:cs typeface="TH SarabunPSK"/>
              </a:rPr>
              <a:t>ชอ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ีวี</a:t>
            </a:r>
            <a:r>
              <a:rPr lang="th-TH" spc="0" dirty="0" smtClean="0">
                <a:latin typeface="TH SarabunPSK"/>
                <a:cs typeface="TH SarabunPSK"/>
              </a:rPr>
              <a:t>ดา</a:t>
            </a:r>
            <a:r>
              <a:rPr lang="th-TH" spc="5" dirty="0" smtClean="0">
                <a:latin typeface="TH SarabunPSK"/>
                <a:cs typeface="TH SarabunPSK"/>
              </a:rPr>
              <a:t>วเ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10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ร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ง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ัน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 ช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ะก</a:t>
            </a:r>
            <a:r>
              <a:rPr lang="th-TH" spc="0" dirty="0" smtClean="0">
                <a:latin typeface="TH SarabunPSK"/>
                <a:cs typeface="TH SarabunPSK"/>
              </a:rPr>
              <a:t>ารปร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ู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en-US" spc="-15" dirty="0" err="1" smtClean="0">
                <a:latin typeface="TH SarabunPSK"/>
                <a:cs typeface="TH SarabunPSK"/>
              </a:rPr>
              <a:t>W</a:t>
            </a:r>
            <a:r>
              <a:rPr lang="en-US" spc="-5" dirty="0" err="1" smtClean="0">
                <a:latin typeface="TH SarabunPSK"/>
                <a:cs typeface="TH SarabunPSK"/>
              </a:rPr>
              <a:t>or</a:t>
            </a:r>
            <a:r>
              <a:rPr lang="en-US" spc="-10" dirty="0" err="1" smtClean="0">
                <a:latin typeface="TH SarabunPSK"/>
                <a:cs typeface="TH SarabunPSK"/>
              </a:rPr>
              <a:t>k</a:t>
            </a:r>
            <a:r>
              <a:rPr lang="en-US" spc="-15" dirty="0" err="1" smtClean="0">
                <a:latin typeface="TH SarabunPSK"/>
                <a:cs typeface="TH SarabunPSK"/>
              </a:rPr>
              <a:t>p</a:t>
            </a:r>
            <a:r>
              <a:rPr lang="en-US" spc="-10" dirty="0" err="1" smtClean="0">
                <a:latin typeface="TH SarabunPSK"/>
                <a:cs typeface="TH SarabunPSK"/>
              </a:rPr>
              <a:t>oing</a:t>
            </a:r>
            <a:r>
              <a:rPr lang="en-US" spc="-5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T</a:t>
            </a:r>
            <a:r>
              <a:rPr lang="en-US" spc="-5" dirty="0" smtClean="0">
                <a:latin typeface="TH SarabunPSK"/>
                <a:cs typeface="TH SarabunPSK"/>
              </a:rPr>
              <a:t>V,</a:t>
            </a:r>
            <a:r>
              <a:rPr lang="en-US" spc="5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T</a:t>
            </a:r>
            <a:r>
              <a:rPr lang="en-US" spc="-10" dirty="0" smtClean="0">
                <a:latin typeface="TH SarabunPSK"/>
                <a:cs typeface="TH SarabunPSK"/>
              </a:rPr>
              <a:t>NN</a:t>
            </a:r>
            <a:r>
              <a:rPr lang="en-US" spc="-15" dirty="0" smtClean="0">
                <a:latin typeface="TH SarabunPSK"/>
                <a:cs typeface="TH SarabunPSK"/>
              </a:rPr>
              <a:t>24</a:t>
            </a:r>
            <a:r>
              <a:rPr lang="en-US" spc="-5" dirty="0" smtClean="0">
                <a:latin typeface="TH SarabunPSK"/>
                <a:cs typeface="TH SarabunPSK"/>
              </a:rPr>
              <a:t>,</a:t>
            </a:r>
            <a:r>
              <a:rPr lang="en-US" spc="5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CH</a:t>
            </a:r>
            <a:r>
              <a:rPr lang="en-US" spc="5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8</a:t>
            </a:r>
            <a:r>
              <a:rPr lang="en-US" spc="-5" dirty="0" smtClean="0">
                <a:latin typeface="TH SarabunPSK"/>
                <a:cs typeface="TH SarabunPSK"/>
              </a:rPr>
              <a:t>,</a:t>
            </a:r>
            <a:r>
              <a:rPr lang="en-US" spc="5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Nation Channel,</a:t>
            </a:r>
            <a:r>
              <a:rPr lang="en-US" spc="5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T</a:t>
            </a:r>
            <a:r>
              <a:rPr lang="en-US" spc="-10" dirty="0" smtClean="0">
                <a:latin typeface="TH SarabunPSK"/>
                <a:cs typeface="TH SarabunPSK"/>
              </a:rPr>
              <a:t>V </a:t>
            </a:r>
            <a:r>
              <a:rPr lang="en-US" spc="-15" dirty="0" smtClean="0">
                <a:latin typeface="TH SarabunPSK"/>
                <a:cs typeface="TH SarabunPSK"/>
              </a:rPr>
              <a:t>p</a:t>
            </a:r>
            <a:r>
              <a:rPr lang="en-US" spc="-10" dirty="0" smtClean="0">
                <a:latin typeface="TH SarabunPSK"/>
                <a:cs typeface="TH SarabunPSK"/>
              </a:rPr>
              <a:t>ool</a:t>
            </a:r>
            <a:r>
              <a:rPr lang="en-US" spc="2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0" dirty="0" smtClean="0">
                <a:latin typeface="TH SarabunPSK"/>
                <a:cs typeface="TH SarabunPSK"/>
              </a:rPr>
              <a:t>ะ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Voice</a:t>
            </a:r>
            <a:r>
              <a:rPr lang="en-US" spc="15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T</a:t>
            </a:r>
            <a:r>
              <a:rPr lang="en-US" spc="-10" dirty="0" smtClean="0">
                <a:latin typeface="TH SarabunPSK"/>
                <a:cs typeface="TH SarabunPSK"/>
              </a:rPr>
              <a:t>V</a:t>
            </a:r>
            <a:r>
              <a:rPr lang="en-US" spc="15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dirty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1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ป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ู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10" dirty="0" smtClean="0">
                <a:latin typeface="TH SarabunPSK"/>
                <a:cs typeface="TH SarabunPSK"/>
              </a:rPr>
              <a:t>ป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ุ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20" dirty="0" smtClean="0">
                <a:latin typeface="TH SarabunPSK"/>
                <a:cs typeface="TH SarabunPSK"/>
              </a:rPr>
              <a:t>้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ื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20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-5" dirty="0" smtClean="0">
                <a:latin typeface="TH SarabunPSK"/>
                <a:cs typeface="TH SarabunPSK"/>
              </a:rPr>
              <a:t>พ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0" dirty="0" smtClean="0">
                <a:latin typeface="TH SarabunPSK"/>
                <a:cs typeface="TH SarabunPSK"/>
              </a:rPr>
              <a:t>ต</a:t>
            </a:r>
            <a:r>
              <a:rPr lang="th-TH" spc="5" dirty="0" smtClean="0">
                <a:latin typeface="TH SarabunPSK"/>
                <a:cs typeface="TH SarabunPSK"/>
              </a:rPr>
              <a:t>ฟ</a:t>
            </a:r>
            <a:r>
              <a:rPr lang="th-TH" spc="-5" dirty="0" smtClean="0">
                <a:latin typeface="TH SarabunPSK"/>
                <a:cs typeface="TH SarabunPSK"/>
              </a:rPr>
              <a:t>อร</a:t>
            </a:r>
            <a:r>
              <a:rPr lang="th-TH" spc="20" dirty="0" smtClean="0">
                <a:latin typeface="TH SarabunPSK"/>
                <a:cs typeface="TH SarabunPSK"/>
              </a:rPr>
              <a:t>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วี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20" dirty="0" smtClean="0">
                <a:latin typeface="TH SarabunPSK"/>
                <a:cs typeface="TH SarabunPSK"/>
              </a:rPr>
              <a:t>พื</a:t>
            </a:r>
            <a:r>
              <a:rPr lang="th-TH" spc="15" dirty="0" smtClean="0">
                <a:latin typeface="TH SarabunPSK"/>
                <a:cs typeface="TH SarabunPSK"/>
              </a:rPr>
              <a:t>่อ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10" dirty="0" smtClean="0">
                <a:latin typeface="TH SarabunPSK"/>
                <a:cs typeface="TH SarabunPSK"/>
              </a:rPr>
              <a:t>ด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5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-15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10" dirty="0" smtClean="0">
                <a:latin typeface="TH SarabunPSK"/>
                <a:cs typeface="TH SarabunPSK"/>
              </a:rPr>
              <a:t>บาง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ยเ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ื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15" dirty="0" smtClean="0">
                <a:latin typeface="TH SarabunPSK"/>
                <a:cs typeface="TH SarabunPSK"/>
              </a:rPr>
              <a:t>ําเ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กา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้ง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พ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10" dirty="0" smtClean="0">
                <a:latin typeface="TH SarabunPSK"/>
                <a:cs typeface="TH SarabunPSK"/>
              </a:rPr>
              <a:t>ต</a:t>
            </a:r>
            <a:r>
              <a:rPr lang="th-TH" spc="5" dirty="0" smtClean="0">
                <a:latin typeface="TH SarabunPSK"/>
                <a:cs typeface="TH SarabunPSK"/>
              </a:rPr>
              <a:t>ฟอ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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ีแ</a:t>
            </a:r>
            <a:r>
              <a:rPr lang="th-TH" spc="5" dirty="0" smtClean="0">
                <a:latin typeface="TH SarabunPSK"/>
                <a:cs typeface="TH SarabunPSK"/>
              </a:rPr>
              <a:t>ละ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ีดาวเ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มไป</a:t>
            </a:r>
            <a:r>
              <a:rPr lang="th-TH" spc="5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นเ</a:t>
            </a:r>
            <a:r>
              <a:rPr lang="th-TH" spc="-20" dirty="0" smtClean="0">
                <a:latin typeface="TH SarabunPSK"/>
                <a:cs typeface="TH SarabunPSK"/>
              </a:rPr>
              <a:t>พื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ษ</a:t>
            </a:r>
            <a:r>
              <a:rPr lang="th-TH" spc="-5" dirty="0" smtClean="0">
                <a:latin typeface="TH SarabunPSK"/>
                <a:cs typeface="TH SarabunPSK"/>
              </a:rPr>
              <a:t>า </a:t>
            </a:r>
            <a:r>
              <a:rPr lang="th-TH" spc="15" dirty="0" smtClean="0">
                <a:latin typeface="TH SarabunPSK"/>
                <a:cs typeface="TH SarabunPSK"/>
              </a:rPr>
              <a:t>ฐ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15" dirty="0" smtClean="0">
                <a:latin typeface="TH SarabunPSK"/>
                <a:cs typeface="TH SarabunPSK"/>
              </a:rPr>
              <a:t>ช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15" dirty="0" smtClean="0">
                <a:latin typeface="TH SarabunPSK"/>
                <a:cs typeface="TH SarabunPSK"/>
              </a:rPr>
              <a:t>ใ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พ</a:t>
            </a:r>
            <a:r>
              <a:rPr lang="th-TH" spc="25" dirty="0" smtClean="0">
                <a:latin typeface="TH SarabunPSK"/>
                <a:cs typeface="TH SarabunPSK"/>
              </a:rPr>
              <a:t>ล</a:t>
            </a:r>
            <a:r>
              <a:rPr lang="th-TH" spc="10" dirty="0" smtClean="0">
                <a:latin typeface="TH SarabunPSK"/>
                <a:cs typeface="TH SarabunPSK"/>
              </a:rPr>
              <a:t>ต</a:t>
            </a:r>
            <a:r>
              <a:rPr lang="th-TH" spc="5" dirty="0" smtClean="0">
                <a:latin typeface="TH SarabunPSK"/>
                <a:cs typeface="TH SarabunPSK"/>
              </a:rPr>
              <a:t>ฟอ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</a:t>
            </a:r>
            <a:r>
              <a:rPr lang="th-TH" spc="15" dirty="0" smtClean="0">
                <a:latin typeface="TH SarabunPSK"/>
                <a:cs typeface="TH SarabunPSK"/>
              </a:rPr>
              <a:t>มเ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20" dirty="0" smtClean="0">
                <a:latin typeface="TH SarabunPSK"/>
                <a:cs typeface="TH SarabunPSK"/>
              </a:rPr>
              <a:t>ิม</a:t>
            </a:r>
            <a:r>
              <a:rPr lang="th-TH" spc="10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ต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</a:t>
            </a:r>
            <a:r>
              <a:rPr lang="th-TH" spc="45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ใน</a:t>
            </a:r>
            <a:r>
              <a:rPr lang="th-TH" spc="20" dirty="0" smtClean="0">
                <a:latin typeface="TH SarabunPSK"/>
                <a:cs typeface="TH SarabunPSK"/>
              </a:rPr>
              <a:t>ข</a:t>
            </a:r>
            <a:r>
              <a:rPr lang="th-TH" spc="10" dirty="0" smtClean="0">
                <a:latin typeface="TH SarabunPSK"/>
                <a:cs typeface="TH SarabunPSK"/>
              </a:rPr>
              <a:t>ณ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ีดา</a:t>
            </a:r>
            <a:r>
              <a:rPr lang="th-TH" spc="30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25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15" dirty="0" smtClean="0">
                <a:latin typeface="TH SarabunPSK"/>
                <a:cs typeface="TH SarabunPSK"/>
              </a:rPr>
              <a:t>หล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15" dirty="0" smtClean="0">
                <a:latin typeface="TH SarabunPSK"/>
                <a:cs typeface="TH SarabunPSK"/>
              </a:rPr>
              <a:t>ัด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15" dirty="0" smtClean="0">
                <a:latin typeface="TH SarabunPSK"/>
                <a:cs typeface="TH SarabunPSK"/>
              </a:rPr>
              <a:t>นใจ</a:t>
            </a:r>
            <a:r>
              <a:rPr lang="th-TH" spc="25" dirty="0" smtClean="0">
                <a:latin typeface="TH SarabunPSK"/>
                <a:cs typeface="TH SarabunPSK"/>
              </a:rPr>
              <a:t>ไ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15" dirty="0" smtClean="0">
                <a:latin typeface="TH SarabunPSK"/>
                <a:cs typeface="TH SarabunPSK"/>
              </a:rPr>
              <a:t>ปร</a:t>
            </a:r>
            <a:r>
              <a:rPr lang="th-TH" spc="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ู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รา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าด</a:t>
            </a:r>
            <a:r>
              <a:rPr lang="th-TH" spc="-5" dirty="0" smtClean="0">
                <a:latin typeface="TH SarabunPSK"/>
                <a:cs typeface="TH SarabunPSK"/>
              </a:rPr>
              <a:t>วา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ารลง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ุน</a:t>
            </a:r>
            <a:r>
              <a:rPr lang="th-TH" spc="-10" dirty="0" smtClean="0">
                <a:latin typeface="TH SarabunPSK"/>
                <a:cs typeface="TH SarabunPSK"/>
              </a:rPr>
              <a:t>ใน</a:t>
            </a:r>
            <a:r>
              <a:rPr lang="th-TH" spc="-5" dirty="0" smtClean="0">
                <a:latin typeface="TH SarabunPSK"/>
                <a:cs typeface="TH SarabunPSK"/>
              </a:rPr>
              <a:t>ธุร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ิจดิจิ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วา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เสี่ย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สู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าจ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0" dirty="0" smtClean="0">
                <a:latin typeface="TH SarabunPSK"/>
                <a:cs typeface="TH SarabunPSK"/>
              </a:rPr>
              <a:t>ุ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า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ารล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ุน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7780" indent="0" algn="just">
              <a:lnSpc>
                <a:spcPct val="108100"/>
              </a:lnSpc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0619672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335" marR="15875" indent="0" algn="thaiDist">
              <a:lnSpc>
                <a:spcPct val="108100"/>
              </a:lnSpc>
              <a:buNone/>
            </a:pP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20" dirty="0" smtClean="0">
                <a:latin typeface="TH SarabunPSK"/>
                <a:cs typeface="TH SarabunPSK"/>
              </a:rPr>
              <a:t></a:t>
            </a:r>
            <a:r>
              <a:rPr lang="th-TH" spc="-10" dirty="0" smtClean="0">
                <a:latin typeface="TH SarabunPSK"/>
                <a:cs typeface="TH SarabunPSK"/>
              </a:rPr>
              <a:t>าง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20" dirty="0" smtClean="0">
                <a:latin typeface="TH SarabunPSK"/>
                <a:cs typeface="TH SarabunPSK"/>
              </a:rPr>
              <a:t>็</a:t>
            </a:r>
            <a:r>
              <a:rPr lang="th-TH" spc="-5" dirty="0" smtClean="0">
                <a:latin typeface="TH SarabunPSK"/>
                <a:cs typeface="TH SarabunPSK"/>
              </a:rPr>
              <a:t>ดี</a:t>
            </a:r>
            <a:r>
              <a:rPr lang="th-TH" spc="-10" dirty="0" smtClean="0">
                <a:latin typeface="TH SarabunPSK"/>
                <a:cs typeface="TH SarabunPSK"/>
              </a:rPr>
              <a:t>หล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1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1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0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ีวี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ึ</a:t>
            </a:r>
            <a:r>
              <a:rPr lang="th-TH" spc="-5" dirty="0" smtClean="0">
                <a:latin typeface="TH SarabunPSK"/>
                <a:cs typeface="TH SarabunPSK"/>
              </a:rPr>
              <a:t>้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ธุ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บบจาน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ับ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5" dirty="0" smtClean="0">
                <a:latin typeface="TH SarabunPSK"/>
                <a:cs typeface="TH SarabunPSK"/>
              </a:rPr>
              <a:t>ัญ</a:t>
            </a:r>
            <a:r>
              <a:rPr lang="th-TH" spc="0" dirty="0" smtClean="0">
                <a:latin typeface="TH SarabunPSK"/>
                <a:cs typeface="TH SarabunPSK"/>
              </a:rPr>
              <a:t>ญา</a:t>
            </a:r>
            <a:r>
              <a:rPr lang="th-TH" spc="-5" dirty="0" smtClean="0">
                <a:latin typeface="TH SarabunPSK"/>
                <a:cs typeface="TH SarabunPSK"/>
              </a:rPr>
              <a:t>ณ</a:t>
            </a:r>
            <a:r>
              <a:rPr lang="th-TH" spc="0" dirty="0" smtClean="0">
                <a:latin typeface="TH SarabunPSK"/>
                <a:cs typeface="TH SarabunPSK"/>
              </a:rPr>
              <a:t>ดา</a:t>
            </a:r>
            <a:r>
              <a:rPr lang="th-TH" spc="5" dirty="0" smtClean="0">
                <a:latin typeface="TH SarabunPSK"/>
                <a:cs typeface="TH SarabunPSK"/>
              </a:rPr>
              <a:t>วเ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แบบไ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อ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5" dirty="0" smtClean="0">
                <a:latin typeface="TH SarabunPSK"/>
                <a:cs typeface="TH SarabunPSK"/>
              </a:rPr>
              <a:t>า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 ร</a:t>
            </a:r>
            <a:r>
              <a:rPr lang="th-TH" spc="-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ยเ</a:t>
            </a:r>
            <a:r>
              <a:rPr lang="th-TH" spc="-15" dirty="0" smtClean="0">
                <a:latin typeface="TH SarabunPSK"/>
                <a:cs typeface="TH SarabunPSK"/>
              </a:rPr>
              <a:t>ด</a:t>
            </a:r>
            <a:r>
              <a:rPr lang="th-TH" spc="-20" dirty="0" smtClean="0">
                <a:latin typeface="TH SarabunPSK"/>
                <a:cs typeface="TH SarabunPSK"/>
              </a:rPr>
              <a:t>ือ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รั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5" dirty="0" smtClean="0">
                <a:latin typeface="TH SarabunPSK"/>
                <a:cs typeface="TH SarabunPSK"/>
              </a:rPr>
              <a:t>ผล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ะท</a:t>
            </a:r>
            <a:r>
              <a:rPr lang="th-TH" spc="0" dirty="0" smtClean="0">
                <a:latin typeface="TH SarabunPSK"/>
                <a:cs typeface="TH SarabunPSK"/>
              </a:rPr>
              <a:t>บจา</a:t>
            </a:r>
            <a:r>
              <a:rPr lang="th-TH" spc="-5" dirty="0" smtClean="0">
                <a:latin typeface="TH SarabunPSK"/>
                <a:cs typeface="TH SarabunPSK"/>
              </a:rPr>
              <a:t>กชอ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5" dirty="0" smtClean="0">
                <a:latin typeface="TH SarabunPSK"/>
                <a:cs typeface="TH SarabunPSK"/>
              </a:rPr>
              <a:t>่เ</a:t>
            </a:r>
            <a:r>
              <a:rPr lang="th-TH" spc="-20" dirty="0" smtClean="0">
                <a:latin typeface="TH SarabunPSK"/>
                <a:cs typeface="TH SarabunPSK"/>
              </a:rPr>
              <a:t>พิ</a:t>
            </a:r>
            <a:r>
              <a:rPr lang="th-TH" spc="-5" dirty="0" smtClean="0">
                <a:latin typeface="TH SarabunPSK"/>
                <a:cs typeface="TH SarabunPSK"/>
              </a:rPr>
              <a:t>่ม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ึ</a:t>
            </a:r>
            <a:r>
              <a:rPr lang="th-TH" spc="-5" dirty="0" smtClean="0">
                <a:latin typeface="TH SarabunPSK"/>
                <a:cs typeface="TH SarabunPSK"/>
              </a:rPr>
              <a:t>้</a:t>
            </a:r>
            <a:r>
              <a:rPr lang="th-TH" spc="0" dirty="0" smtClean="0">
                <a:latin typeface="TH SarabunPSK"/>
                <a:cs typeface="TH SarabunPSK"/>
              </a:rPr>
              <a:t>นห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0" dirty="0" smtClean="0">
                <a:latin typeface="TH SarabunPSK"/>
                <a:cs typeface="TH SarabunPSK"/>
              </a:rPr>
              <a:t>าย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ชอง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ารแจ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ู</a:t>
            </a:r>
            <a:r>
              <a:rPr lang="th-TH" spc="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ีวี</a:t>
            </a:r>
            <a:r>
              <a:rPr lang="th-TH" spc="0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ุกครั</a:t>
            </a:r>
            <a:r>
              <a:rPr lang="th-TH" spc="5" dirty="0" smtClean="0">
                <a:latin typeface="TH SarabunPSK"/>
                <a:cs typeface="TH SarabunPSK"/>
              </a:rPr>
              <a:t>วเ</a:t>
            </a:r>
            <a:r>
              <a:rPr lang="th-TH" spc="-5" dirty="0" smtClean="0">
                <a:latin typeface="TH SarabunPSK"/>
                <a:cs typeface="TH SarabunPSK"/>
              </a:rPr>
              <a:t>รือ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ารแ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ัน 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20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าน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20" dirty="0" smtClean="0">
                <a:latin typeface="TH SarabunPSK"/>
                <a:cs typeface="TH SarabunPSK"/>
              </a:rPr>
              <a:t>ุ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-5" dirty="0" smtClean="0">
                <a:latin typeface="TH SarabunPSK"/>
                <a:cs typeface="TH SarabunPSK"/>
              </a:rPr>
              <a:t>ภ</a:t>
            </a:r>
            <a:r>
              <a:rPr lang="th-TH" spc="-10" dirty="0" smtClean="0">
                <a:latin typeface="TH SarabunPSK"/>
                <a:cs typeface="TH SarabunPSK"/>
              </a:rPr>
              <a:t>า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ุ</a:t>
            </a:r>
            <a:r>
              <a:rPr lang="th-TH" spc="-15" dirty="0" smtClean="0">
                <a:latin typeface="TH SarabunPSK"/>
                <a:cs typeface="TH SarabunPSK"/>
              </a:rPr>
              <a:t>มด</a:t>
            </a:r>
            <a:r>
              <a:rPr lang="th-TH" spc="-2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2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แบ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ุนจ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1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กณ</a:t>
            </a:r>
            <a:r>
              <a:rPr lang="th-TH" spc="-15" dirty="0" smtClean="0">
                <a:latin typeface="TH SarabunPSK"/>
                <a:cs typeface="TH SarabunPSK"/>
              </a:rPr>
              <a:t>ฑ</a:t>
            </a:r>
            <a:r>
              <a:rPr lang="th-TH" spc="-5" dirty="0" smtClean="0">
                <a:latin typeface="TH SarabunPSK"/>
                <a:cs typeface="TH SarabunPSK"/>
              </a:rPr>
              <a:t>ก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รเผ</a:t>
            </a:r>
            <a:r>
              <a:rPr lang="th-TH" spc="0" dirty="0" smtClean="0">
                <a:latin typeface="TH SarabunPSK"/>
                <a:cs typeface="TH SarabunPSK"/>
              </a:rPr>
              <a:t>ยแ</a:t>
            </a:r>
            <a:r>
              <a:rPr lang="th-TH" spc="-5" dirty="0" smtClean="0">
                <a:latin typeface="TH SarabunPSK"/>
                <a:cs typeface="TH SarabunPSK"/>
              </a:rPr>
              <a:t>พร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0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5" dirty="0" smtClean="0">
                <a:latin typeface="TH SarabunPSK"/>
                <a:cs typeface="TH SarabunPSK"/>
              </a:rPr>
              <a:t>บ</a:t>
            </a:r>
            <a:r>
              <a:rPr lang="th-TH" spc="-5" dirty="0" smtClean="0">
                <a:latin typeface="TH SarabunPSK"/>
                <a:cs typeface="TH SarabunPSK"/>
              </a:rPr>
              <a:t>ริก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รเปน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ั่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ป (</a:t>
            </a:r>
            <a:r>
              <a:rPr lang="th-TH" spc="-5" dirty="0" smtClean="0">
                <a:latin typeface="TH SarabunPSK"/>
                <a:cs typeface="TH SarabunPSK"/>
              </a:rPr>
              <a:t>ดิจิ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ัล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วี)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ี่</a:t>
            </a:r>
            <a:r>
              <a:rPr lang="th-TH" spc="-5" dirty="0" smtClean="0">
                <a:latin typeface="TH SarabunPSK"/>
                <a:cs typeface="TH SarabunPSK"/>
              </a:rPr>
              <a:t>วาดว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0" dirty="0" smtClean="0">
                <a:latin typeface="TH SarabunPSK"/>
                <a:cs typeface="TH SarabunPSK"/>
              </a:rPr>
              <a:t>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บั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ับ</a:t>
            </a: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หผูบริ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ุ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าย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ีหนา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5" dirty="0" smtClean="0">
                <a:latin typeface="TH SarabunPSK"/>
                <a:cs typeface="TH SarabunPSK"/>
              </a:rPr>
              <a:t>เผ</a:t>
            </a:r>
            <a:r>
              <a:rPr lang="th-TH" spc="0" dirty="0" smtClean="0">
                <a:latin typeface="TH SarabunPSK"/>
                <a:cs typeface="TH SarabunPSK"/>
              </a:rPr>
              <a:t>ยแ</a:t>
            </a:r>
            <a:r>
              <a:rPr lang="th-TH" spc="-5" dirty="0" smtClean="0">
                <a:latin typeface="TH SarabunPSK"/>
                <a:cs typeface="TH SarabunPSK"/>
              </a:rPr>
              <a:t>พร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ริก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0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ริก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50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ือ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45" dirty="0" smtClean="0">
                <a:latin typeface="TH SarabunPSK"/>
                <a:cs typeface="TH SarabunPSK"/>
              </a:rPr>
              <a:t> </a:t>
            </a:r>
            <a:r>
              <a:rPr lang="th-TH" spc="20" dirty="0" smtClean="0">
                <a:latin typeface="TH SarabunPSK"/>
                <a:cs typeface="TH SarabunPSK"/>
              </a:rPr>
              <a:t>“</a:t>
            </a:r>
            <a:r>
              <a:rPr lang="en-US" spc="-10" dirty="0" smtClean="0">
                <a:latin typeface="TH SarabunPSK"/>
                <a:cs typeface="TH SarabunPSK"/>
              </a:rPr>
              <a:t>mu</a:t>
            </a:r>
            <a:r>
              <a:rPr lang="en-US" spc="0" dirty="0" smtClean="0">
                <a:latin typeface="TH SarabunPSK"/>
                <a:cs typeface="TH SarabunPSK"/>
              </a:rPr>
              <a:t>s</a:t>
            </a:r>
            <a:r>
              <a:rPr lang="en-US" spc="-5" dirty="0" smtClean="0">
                <a:latin typeface="TH SarabunPSK"/>
                <a:cs typeface="TH SarabunPSK"/>
              </a:rPr>
              <a:t>t  </a:t>
            </a:r>
            <a:r>
              <a:rPr lang="en-US" spc="45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c</a:t>
            </a:r>
            <a:r>
              <a:rPr lang="en-US" spc="-5" dirty="0" smtClean="0">
                <a:latin typeface="TH SarabunPSK"/>
                <a:cs typeface="TH SarabunPSK"/>
              </a:rPr>
              <a:t>arry</a:t>
            </a:r>
            <a:r>
              <a:rPr lang="en-US" spc="10" dirty="0" smtClean="0">
                <a:latin typeface="TH SarabunPSK"/>
                <a:cs typeface="TH SarabunPSK"/>
              </a:rPr>
              <a:t>”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ม</a:t>
            </a:r>
            <a:r>
              <a:rPr lang="th-TH" spc="10" dirty="0" smtClean="0">
                <a:latin typeface="TH SarabunPSK"/>
                <a:cs typeface="TH SarabunPSK"/>
              </a:rPr>
              <a:t>กา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แ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15" dirty="0" smtClean="0">
                <a:latin typeface="TH SarabunPSK"/>
                <a:cs typeface="TH SarabunPSK"/>
              </a:rPr>
              <a:t>ง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ีดาวเ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15" dirty="0" smtClean="0">
                <a:latin typeface="TH SarabunPSK"/>
                <a:cs typeface="TH SarabunPSK"/>
              </a:rPr>
              <a:t>ึง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5" dirty="0" smtClean="0">
                <a:latin typeface="TH SarabunPSK"/>
                <a:cs typeface="TH SarabunPSK"/>
              </a:rPr>
              <a:t>พ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าม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15" dirty="0" smtClean="0">
                <a:latin typeface="TH SarabunPSK"/>
                <a:cs typeface="TH SarabunPSK"/>
              </a:rPr>
              <a:t>ัดห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งร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 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ิเ</a:t>
            </a:r>
            <a:r>
              <a:rPr lang="th-TH" spc="-15" dirty="0" smtClean="0">
                <a:latin typeface="TH SarabunPSK"/>
                <a:cs typeface="TH SarabunPSK"/>
              </a:rPr>
              <a:t>ศษ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ฉ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10" dirty="0" smtClean="0">
                <a:latin typeface="TH SarabunPSK"/>
                <a:cs typeface="TH SarabunPSK"/>
              </a:rPr>
              <a:t>าะ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(</a:t>
            </a:r>
            <a:r>
              <a:rPr lang="en-US" spc="-10" dirty="0" smtClean="0">
                <a:latin typeface="TH SarabunPSK"/>
                <a:cs typeface="TH SarabunPSK"/>
              </a:rPr>
              <a:t>ex</a:t>
            </a:r>
            <a:r>
              <a:rPr lang="en-US" spc="-15" dirty="0" smtClean="0">
                <a:latin typeface="TH SarabunPSK"/>
                <a:cs typeface="TH SarabunPSK"/>
              </a:rPr>
              <a:t>c</a:t>
            </a:r>
            <a:r>
              <a:rPr lang="en-US" spc="-5" dirty="0" smtClean="0">
                <a:latin typeface="TH SarabunPSK"/>
                <a:cs typeface="TH SarabunPSK"/>
              </a:rPr>
              <a:t>lu</a:t>
            </a:r>
            <a:r>
              <a:rPr lang="en-US" spc="0" dirty="0" smtClean="0">
                <a:latin typeface="TH SarabunPSK"/>
                <a:cs typeface="TH SarabunPSK"/>
              </a:rPr>
              <a:t>s</a:t>
            </a:r>
            <a:r>
              <a:rPr lang="en-US" spc="-10" dirty="0" smtClean="0">
                <a:latin typeface="TH SarabunPSK"/>
                <a:cs typeface="TH SarabunPSK"/>
              </a:rPr>
              <a:t>i</a:t>
            </a:r>
            <a:r>
              <a:rPr lang="en-US" spc="-15" dirty="0" smtClean="0">
                <a:latin typeface="TH SarabunPSK"/>
                <a:cs typeface="TH SarabunPSK"/>
              </a:rPr>
              <a:t>v</a:t>
            </a:r>
            <a:r>
              <a:rPr lang="en-US" spc="-10" dirty="0" smtClean="0">
                <a:latin typeface="TH SarabunPSK"/>
                <a:cs typeface="TH SarabunPSK"/>
              </a:rPr>
              <a:t>e</a:t>
            </a:r>
            <a:r>
              <a:rPr lang="en-US" spc="15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c</a:t>
            </a:r>
            <a:r>
              <a:rPr lang="en-US" spc="-10" dirty="0" smtClean="0">
                <a:latin typeface="TH SarabunPSK"/>
                <a:cs typeface="TH SarabunPSK"/>
              </a:rPr>
              <a:t>ontent)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10" dirty="0" smtClean="0">
                <a:latin typeface="TH SarabunPSK"/>
                <a:cs typeface="TH SarabunPSK"/>
              </a:rPr>
              <a:t>าเสน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หลู</a:t>
            </a:r>
            <a:r>
              <a:rPr lang="th-TH" spc="-15" dirty="0" smtClean="0">
                <a:latin typeface="TH SarabunPSK"/>
                <a:cs typeface="TH SarabunPSK"/>
              </a:rPr>
              <a:t>กค</a:t>
            </a:r>
            <a:r>
              <a:rPr lang="th-TH" spc="-5" dirty="0" smtClean="0">
                <a:latin typeface="TH SarabunPSK"/>
                <a:cs typeface="TH SarabunPSK"/>
              </a:rPr>
              <a:t>า สรา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ันธ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ิตร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-5" dirty="0" smtClean="0">
                <a:latin typeface="TH SarabunPSK"/>
                <a:cs typeface="TH SarabunPSK"/>
              </a:rPr>
              <a:t>ม</a:t>
            </a:r>
            <a:r>
              <a:rPr lang="th-TH" spc="5" dirty="0" smtClean="0">
                <a:latin typeface="TH SarabunPSK"/>
                <a:cs typeface="TH SarabunPSK"/>
              </a:rPr>
              <a:t>ลง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ุ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ปร</a:t>
            </a:r>
            <a:r>
              <a:rPr lang="th-TH" spc="-5" dirty="0" smtClean="0">
                <a:latin typeface="TH SarabunPSK"/>
                <a:cs typeface="TH SarabunPSK"/>
              </a:rPr>
              <a:t>ะกอ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ัศ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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่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ัก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ภ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พ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0" dirty="0" smtClean="0">
                <a:latin typeface="TH SarabunPSK"/>
                <a:cs typeface="TH SarabunPSK"/>
              </a:rPr>
              <a:t>าน</a:t>
            </a:r>
            <a:r>
              <a:rPr lang="th-TH" spc="5" dirty="0" smtClean="0">
                <a:latin typeface="TH SarabunPSK"/>
                <a:cs typeface="TH SarabunPSK"/>
              </a:rPr>
              <a:t>ผ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5" dirty="0" smtClean="0">
                <a:latin typeface="TH SarabunPSK"/>
                <a:cs typeface="TH SarabunPSK"/>
              </a:rPr>
              <a:t>ิต</a:t>
            </a:r>
            <a:r>
              <a:rPr lang="th-TH" spc="0" dirty="0" smtClean="0">
                <a:latin typeface="TH SarabunPSK"/>
                <a:cs typeface="TH SarabunPSK"/>
              </a:rPr>
              <a:t>ราย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เส</a:t>
            </a:r>
            <a:r>
              <a:rPr lang="th-TH" spc="-5" dirty="0" smtClean="0">
                <a:latin typeface="TH SarabunPSK"/>
                <a:cs typeface="TH SarabunPSK"/>
              </a:rPr>
              <a:t>ริม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ริก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ศ</a:t>
            </a:r>
            <a:r>
              <a:rPr lang="th-TH" spc="-10" dirty="0" smtClean="0">
                <a:latin typeface="TH SarabunPSK"/>
                <a:cs typeface="TH SarabunPSK"/>
              </a:rPr>
              <a:t>ษ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เจ</a:t>
            </a:r>
            <a:r>
              <a:rPr lang="th-TH" spc="0" dirty="0" smtClean="0">
                <a:latin typeface="TH SarabunPSK"/>
                <a:cs typeface="TH SarabunPSK"/>
              </a:rPr>
              <a:t>รจา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่อ</a:t>
            </a:r>
            <a:r>
              <a:rPr lang="th-TH" spc="0" dirty="0" smtClean="0">
                <a:latin typeface="TH SarabunPSK"/>
                <a:cs typeface="TH SarabunPSK"/>
              </a:rPr>
              <a:t>นไ</a:t>
            </a:r>
            <a:r>
              <a:rPr lang="th-TH" spc="-10" dirty="0" smtClean="0">
                <a:latin typeface="TH SarabunPSK"/>
                <a:cs typeface="TH SarabunPSK"/>
              </a:rPr>
              <a:t>ข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en-US" spc="-10" dirty="0" smtClean="0">
                <a:latin typeface="TH SarabunPSK"/>
                <a:cs typeface="TH SarabunPSK"/>
              </a:rPr>
              <a:t>mu</a:t>
            </a:r>
            <a:r>
              <a:rPr lang="en-US" spc="0" dirty="0" smtClean="0">
                <a:latin typeface="TH SarabunPSK"/>
                <a:cs typeface="TH SarabunPSK"/>
              </a:rPr>
              <a:t>s</a:t>
            </a:r>
            <a:r>
              <a:rPr lang="en-US" spc="-5" dirty="0" smtClean="0">
                <a:latin typeface="TH SarabunPSK"/>
                <a:cs typeface="TH SarabunPSK"/>
              </a:rPr>
              <a:t>t </a:t>
            </a:r>
            <a:r>
              <a:rPr lang="en-US" spc="-55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c</a:t>
            </a:r>
            <a:r>
              <a:rPr lang="en-US" spc="-5" dirty="0" smtClean="0">
                <a:latin typeface="TH SarabunPSK"/>
                <a:cs typeface="TH SarabunPSK"/>
              </a:rPr>
              <a:t>arry</a:t>
            </a:r>
            <a:r>
              <a:rPr lang="en-US" spc="1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5" dirty="0" smtClean="0">
                <a:latin typeface="TH SarabunPSK"/>
                <a:cs typeface="TH SarabunPSK"/>
              </a:rPr>
              <a:t>ช</a:t>
            </a:r>
            <a:r>
              <a:rPr lang="th-TH" spc="-5" dirty="0" smtClean="0">
                <a:latin typeface="TH SarabunPSK"/>
                <a:cs typeface="TH SarabunPSK"/>
              </a:rPr>
              <a:t>.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20" dirty="0" smtClean="0">
                <a:latin typeface="TH SarabunPSK"/>
                <a:cs typeface="TH SarabunPSK"/>
              </a:rPr>
              <a:t>อื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ๆ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20" dirty="0" smtClean="0">
                <a:latin typeface="TH SarabunPSK"/>
                <a:cs typeface="TH SarabunPSK"/>
              </a:rPr>
              <a:t>พื</a:t>
            </a:r>
            <a:r>
              <a:rPr lang="th-TH" spc="10" dirty="0" smtClean="0">
                <a:latin typeface="TH SarabunPSK"/>
                <a:cs typeface="TH SarabunPSK"/>
              </a:rPr>
              <a:t>่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ับตลาด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ั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น</a:t>
            </a:r>
            <a:r>
              <a:rPr lang="th-TH" spc="-10" dirty="0" smtClean="0">
                <a:latin typeface="TH SarabunPSK"/>
                <a:cs typeface="TH SarabunPSK"/>
              </a:rPr>
              <a:t>ใน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ลุ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ื่น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7780" indent="0" algn="thaiDist">
              <a:lnSpc>
                <a:spcPct val="108100"/>
              </a:lnSpc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4883949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th-TH" b="1" spc="-15" dirty="0" smtClean="0">
                <a:latin typeface="TH SarabunPSK"/>
                <a:cs typeface="TH SarabunPSK"/>
              </a:rPr>
              <a:t>ธุรกิจโทรทัศน</a:t>
            </a:r>
            <a:br>
              <a:rPr lang="th-TH" b="1" spc="-15" dirty="0" smtClean="0">
                <a:latin typeface="TH SarabunPSK"/>
                <a:cs typeface="TH SarabunPSK"/>
              </a:rPr>
            </a:br>
            <a:endParaRPr lang="th-TH" dirty="0">
              <a:latin typeface="TH SarabunPSK"/>
              <a:cs typeface="TH SarabunPSK"/>
            </a:endParaRPr>
          </a:p>
        </p:txBody>
      </p:sp>
      <p:graphicFrame>
        <p:nvGraphicFramePr>
          <p:cNvPr id="4" name="object 3"/>
          <p:cNvGraphicFramePr>
            <a:graphicFrameLocks noGrp="1"/>
          </p:cNvGraphicFramePr>
          <p:nvPr>
            <p:extLst/>
          </p:nvPr>
        </p:nvGraphicFramePr>
        <p:xfrm>
          <a:off x="842136" y="908720"/>
          <a:ext cx="7618296" cy="5608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0888"/>
                <a:gridCol w="5697408"/>
              </a:tblGrid>
              <a:tr h="236213"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b="1" spc="-5" dirty="0" smtClean="0">
                          <a:latin typeface="TH SarabunPSK"/>
                          <a:cs typeface="TH SarabunPSK"/>
                        </a:rPr>
                        <a:t>ล</a:t>
                      </a:r>
                      <a:r>
                        <a:rPr sz="1600" b="1" spc="0" dirty="0" smtClean="0">
                          <a:latin typeface="TH SarabunPSK"/>
                          <a:cs typeface="TH SarabunPSK"/>
                        </a:rPr>
                        <a:t>ุม</a:t>
                      </a:r>
                      <a:endParaRPr sz="1600" dirty="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600" b="1" spc="5" dirty="0" smtClean="0">
                          <a:latin typeface="TH SarabunPSK"/>
                          <a:cs typeface="TH SarabunPSK"/>
                        </a:rPr>
                        <a:t>แน</a:t>
                      </a:r>
                      <a:r>
                        <a:rPr sz="1600" b="1" spc="-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b="1" spc="5" dirty="0" smtClean="0">
                          <a:latin typeface="TH SarabunPSK"/>
                          <a:cs typeface="TH SarabunPSK"/>
                        </a:rPr>
                        <a:t>โ</a:t>
                      </a:r>
                      <a:r>
                        <a:rPr sz="1600" b="1" spc="0" dirty="0" smtClean="0">
                          <a:latin typeface="TH SarabunPSK"/>
                          <a:cs typeface="TH SarabunPSK"/>
                        </a:rPr>
                        <a:t>น</a:t>
                      </a:r>
                      <a:r>
                        <a:rPr sz="1600" b="1" spc="-10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b="1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b="1" spc="0" dirty="0" smtClean="0">
                          <a:latin typeface="TH SarabunPSK"/>
                          <a:cs typeface="TH SarabunPSK"/>
                        </a:rPr>
                        <a:t>ี่เกิด</a:t>
                      </a:r>
                      <a:r>
                        <a:rPr sz="1600" b="1" spc="-5" dirty="0" smtClean="0">
                          <a:latin typeface="TH SarabunPSK"/>
                          <a:cs typeface="TH SarabunPSK"/>
                        </a:rPr>
                        <a:t>ข</a:t>
                      </a:r>
                      <a:r>
                        <a:rPr sz="1600" b="1" spc="0" dirty="0" smtClean="0">
                          <a:latin typeface="TH SarabunPSK"/>
                          <a:cs typeface="TH SarabunPSK"/>
                        </a:rPr>
                        <a:t>ึ้น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</a:tr>
              <a:tr h="23958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ผูผลิตราย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กา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-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ผูผลิต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ข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นาด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ลา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ล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ะ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ย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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เ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พ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ิ่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จําน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30123">
                <a:tc row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(c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ontent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c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reat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i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o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n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)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-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ผูผลิตราย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ใ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หญ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ข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ยาย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ธ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ุร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ิจ</a:t>
                      </a:r>
                      <a:endParaRPr sz="1600" dirty="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2523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-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ผูผลิตราย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ใ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หญบา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รายผันตั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ไ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ปเปนเจา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ข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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รา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ย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าร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58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ส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ถ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านี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โ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ศ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น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-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ู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แข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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พ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ิ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่ม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พ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ะ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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ราย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รเ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พ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ิ่ม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30055">
                <a:tc rowSpan="7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(b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roa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dc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a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s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ter)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-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เร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สรา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ล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ะพ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ัฒนาบ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ุค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ลา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ใ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นสั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ัด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ใ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ห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แ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ข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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จัน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ับ</a:t>
                      </a:r>
                      <a:r>
                        <a:rPr sz="1600" spc="15" dirty="0" smtClean="0">
                          <a:latin typeface="TH SarabunPSK"/>
                          <a:cs typeface="TH SarabunPSK"/>
                        </a:rPr>
                        <a:t>ส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ถ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านี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โ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ศ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น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ห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ื่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น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ไ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ด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293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-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สรา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ลุ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พ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ัน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ธ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ิตร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ธ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ุ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กิ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จ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293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-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สรา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จุด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ข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าย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ใ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ห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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ราย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าร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300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-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เนน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ารผลิตราย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ารด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ย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ทีมง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าน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ข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ตน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เ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ง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293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-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ตน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ุนเ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พ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ิ่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จา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า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ใ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บ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นุญ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ต 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า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ใ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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ลื่น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ถ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ี่</a:t>
                      </a:r>
                      <a:r>
                        <a:rPr sz="1600" spc="-1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ิน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งทุ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 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ํา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ิ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จ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รรม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294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ส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เสริ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ารตลาด 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ล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ะ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ล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ุน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ุป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ณ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ร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ะ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บ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บดิจิ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ัล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268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-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ออ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าก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ศ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ย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ใ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นหล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ยๆ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-20" dirty="0" smtClean="0">
                          <a:latin typeface="TH SarabunPSK"/>
                          <a:cs typeface="TH SarabunPSK"/>
                        </a:rPr>
                        <a:t>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งทา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ง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(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p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lat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f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or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m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)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58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เนื้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หาราย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าร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-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ราย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ี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หลา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หลาย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29345">
                <a:tc rowSpan="4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(c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ontent)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-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ราย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ารย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ดนิย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จ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ตา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ป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ะ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ศ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ถ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ู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เล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ื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านําเสน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กข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ึ้น เ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น 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ี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ฬ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 </a:t>
                      </a:r>
                      <a:r>
                        <a:rPr sz="1600" spc="15" dirty="0" smtClean="0">
                          <a:latin typeface="TH SarabunPSK"/>
                          <a:cs typeface="TH SarabunPSK"/>
                        </a:rPr>
                        <a:t>ล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ะ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293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เรียลิตี้ 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ล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ะ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ปร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ะ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ด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แขงขั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301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-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ราย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ารเ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ฉ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พ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ะ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ลุ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ข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ึ้น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252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-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ราย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ข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าว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ราย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ารเด็ก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ล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ะ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ราย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ารสาร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ะ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พ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ิ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่มข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ึ้น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61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ผู</a:t>
                      </a:r>
                      <a:r>
                        <a:rPr sz="1600" spc="-20" dirty="0" smtClean="0">
                          <a:latin typeface="TH SarabunPSK"/>
                          <a:cs typeface="TH SarabunPSK"/>
                        </a:rPr>
                        <a:t>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โ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ฆษณา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-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ต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ข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ูล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ัดเรตติ้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ี่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บ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ลุ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ข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ึ้น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2672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(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a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dv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ert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i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s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er)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-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็ดเ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ิน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โ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ฆษณ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ะ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จายสู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ธ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ุ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ิจ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โ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ศ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นรูป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บ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บ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ื่นๆ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ข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ึ้น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61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ผู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ใ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หบริ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าร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โ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ค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งข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าย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-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ราย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ไ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ดเ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พ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ิ่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ข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ึ้น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2520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(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net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w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ork 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p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ro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v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i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d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e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r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)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-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เปลี่ยน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ใ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หบริ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ใ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นร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ะ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บ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บดิจิ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ัล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61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ผู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ม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-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ี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เลื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รับ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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ราย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าร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ี่หลา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หลาย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2672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(vi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e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w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e</a:t>
                      </a:r>
                      <a:r>
                        <a:rPr sz="1600" spc="10" dirty="0" smtClean="0">
                          <a:latin typeface="TH SarabunPSK"/>
                          <a:cs typeface="TH SarabunPSK"/>
                        </a:rPr>
                        <a:t>r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)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TH SarabunPSK"/>
                          <a:cs typeface="TH SarabunPSK"/>
                        </a:rPr>
                        <a:t>- 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เลื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รับ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ม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ราย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ก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ารผาน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ช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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1600" spc="-5" dirty="0" smtClean="0">
                          <a:latin typeface="TH SarabunPSK"/>
                          <a:cs typeface="TH SarabunPSK"/>
                        </a:rPr>
                        <a:t>งท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ี่</a:t>
                      </a:r>
                      <a:r>
                        <a:rPr sz="1600" spc="15" dirty="0" smtClean="0">
                          <a:latin typeface="TH SarabunPSK"/>
                          <a:cs typeface="TH SarabunPSK"/>
                        </a:rPr>
                        <a:t>ส</a:t>
                      </a:r>
                      <a:r>
                        <a:rPr sz="1600" spc="-10" dirty="0" smtClean="0">
                          <a:latin typeface="TH SarabunPSK"/>
                          <a:cs typeface="TH SarabunPSK"/>
                        </a:rPr>
                        <a:t>ะ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ด</a:t>
                      </a:r>
                      <a:r>
                        <a:rPr sz="1600" spc="5" dirty="0" smtClean="0">
                          <a:latin typeface="TH SarabunPSK"/>
                          <a:cs typeface="TH SarabunPSK"/>
                        </a:rPr>
                        <a:t>ว</a:t>
                      </a:r>
                      <a:r>
                        <a:rPr sz="1600" spc="0" dirty="0" smtClean="0">
                          <a:latin typeface="TH SarabunPSK"/>
                          <a:cs typeface="TH SarabunPSK"/>
                        </a:rPr>
                        <a:t>ก</a:t>
                      </a:r>
                      <a:endParaRPr sz="1600" dirty="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21666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endParaRPr lang="th-TH" dirty="0" smtClean="0"/>
          </a:p>
          <a:p>
            <a:pPr>
              <a:buNone/>
            </a:pPr>
            <a:endParaRPr lang="th-TH" dirty="0" smtClean="0"/>
          </a:p>
        </p:txBody>
      </p:sp>
      <p:pic>
        <p:nvPicPr>
          <p:cNvPr id="1026" name="Picture 2" descr="http://upic.me/i/r2/ljqd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419600"/>
            <a:ext cx="1752600" cy="1891225"/>
          </a:xfrm>
          <a:prstGeom prst="rect">
            <a:avLst/>
          </a:prstGeom>
          <a:noFill/>
        </p:spPr>
      </p:pic>
      <p:pic>
        <p:nvPicPr>
          <p:cNvPr id="1028" name="Picture 4" descr="http://www.mlmonlineschools-recommend.com/wp-content/uploads/2012/02/%E0%B9%80%E0%B8%84%E0%B8%A3%E0%B8%B7%E0%B9%88%E0%B8%AD%E0%B8%87%E0%B8%AB%E0%B8%A1%E0%B8%B2%E0%B8%A2%E0%B8%84%E0%B8%B3%E0%B8%96%E0%B8%B2%E0%B8%A1-230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962400"/>
            <a:ext cx="1828800" cy="2385392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29600" cy="1143000"/>
          </a:xfrm>
        </p:spPr>
        <p:txBody>
          <a:bodyPr/>
          <a:lstStyle/>
          <a:p>
            <a:r>
              <a:rPr b="1" dirty="0" smtClean="0"/>
              <a:t>Homework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82646" y="2060848"/>
            <a:ext cx="55983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จงเขียนอธิบายพร้อมยกตัวอย่างประกอบ ตามหัวข้อในบทเรียน ต่อไปนี้</a:t>
            </a:r>
            <a:endParaRPr lang="en-US" dirty="0"/>
          </a:p>
          <a:p>
            <a:r>
              <a:rPr lang="th-TH" dirty="0"/>
              <a:t>การจัดการธุรกิจวิทยุโทรทัศน์ </a:t>
            </a:r>
            <a:endParaRPr lang="en-US" dirty="0"/>
          </a:p>
          <a:p>
            <a:r>
              <a:rPr lang="th-TH" dirty="0"/>
              <a:t>- การจัดการธุรกิจ</a:t>
            </a:r>
            <a:endParaRPr lang="en-US" dirty="0"/>
          </a:p>
          <a:p>
            <a:r>
              <a:rPr lang="th-TH" dirty="0"/>
              <a:t>- ความสำคัญและพัฒนาการของธุรกิจ</a:t>
            </a:r>
            <a:endParaRPr lang="en-US" dirty="0"/>
          </a:p>
          <a:p>
            <a:r>
              <a:rPr lang="th-TH" dirty="0"/>
              <a:t>- ชนิดของธุรกิจ</a:t>
            </a:r>
            <a:endParaRPr lang="en-US" dirty="0"/>
          </a:p>
          <a:p>
            <a:r>
              <a:rPr lang="th-TH" dirty="0"/>
              <a:t>- โครงสร้างและบุคลากรในธุรกิจ</a:t>
            </a:r>
            <a:endParaRPr lang="en-US" dirty="0"/>
          </a:p>
          <a:p>
            <a:r>
              <a:rPr lang="th-TH" dirty="0"/>
              <a:t>- การดำเนินงาน/ ลักษณะการประกอบธุรกิจ</a:t>
            </a:r>
            <a:endParaRPr lang="en-US" dirty="0"/>
          </a:p>
          <a:p>
            <a:r>
              <a:rPr lang="th-TH" dirty="0"/>
              <a:t>- อุปสรรคและปัญหาในการประกอบธุรกิจ</a:t>
            </a:r>
            <a:endParaRPr lang="en-US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5800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b="1" spc="-10" dirty="0" smtClean="0">
                <a:latin typeface="TH SarabunPSK"/>
                <a:cs typeface="TH SarabunPSK"/>
              </a:rPr>
              <a:t>คุณ</a:t>
            </a:r>
            <a:r>
              <a:rPr lang="th-TH" b="1" spc="-15" dirty="0" smtClean="0">
                <a:latin typeface="TH SarabunPSK"/>
                <a:cs typeface="TH SarabunPSK"/>
              </a:rPr>
              <a:t>ล</a:t>
            </a:r>
            <a:r>
              <a:rPr lang="th-TH" b="1" spc="-5" dirty="0" smtClean="0">
                <a:latin typeface="TH SarabunPSK"/>
                <a:cs typeface="TH SarabunPSK"/>
              </a:rPr>
              <a:t>ัก</a:t>
            </a:r>
            <a:r>
              <a:rPr lang="th-TH" b="1" spc="-15" dirty="0" smtClean="0">
                <a:latin typeface="TH SarabunPSK"/>
                <a:cs typeface="TH SarabunPSK"/>
              </a:rPr>
              <a:t>ษ</a:t>
            </a:r>
            <a:r>
              <a:rPr lang="th-TH" b="1" spc="-10" dirty="0" smtClean="0">
                <a:latin typeface="TH SarabunPSK"/>
                <a:cs typeface="TH SarabunPSK"/>
              </a:rPr>
              <a:t>ณ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บ</a:t>
            </a:r>
            <a:r>
              <a:rPr lang="th-TH" b="1" spc="0" dirty="0" smtClean="0">
                <a:latin typeface="TH SarabunPSK"/>
                <a:cs typeface="TH SarabunPSK"/>
              </a:rPr>
              <a:t>ื</a:t>
            </a:r>
            <a:r>
              <a:rPr lang="th-TH" b="1" spc="-5" dirty="0" smtClean="0">
                <a:latin typeface="TH SarabunPSK"/>
                <a:cs typeface="TH SarabunPSK"/>
              </a:rPr>
              <a:t>้</a:t>
            </a:r>
            <a:r>
              <a:rPr lang="th-TH" b="1" spc="-15" dirty="0" smtClean="0">
                <a:latin typeface="TH SarabunPSK"/>
                <a:cs typeface="TH SarabunPSK"/>
              </a:rPr>
              <a:t>อ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5" dirty="0" smtClean="0">
                <a:latin typeface="TH SarabunPSK"/>
                <a:cs typeface="TH SarabunPSK"/>
              </a:rPr>
              <a:t>ตนข</a:t>
            </a:r>
            <a:r>
              <a:rPr lang="th-TH" b="1" spc="-15" dirty="0" smtClean="0">
                <a:latin typeface="TH SarabunPSK"/>
                <a:cs typeface="TH SarabunPSK"/>
              </a:rPr>
              <a:t>อ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ื</a:t>
            </a:r>
            <a:r>
              <a:rPr lang="th-TH" b="1" spc="-5" dirty="0" smtClean="0">
                <a:latin typeface="TH SarabunPSK"/>
                <a:cs typeface="TH SarabunPSK"/>
              </a:rPr>
              <a:t>่</a:t>
            </a:r>
            <a:r>
              <a:rPr lang="th-TH" b="1" spc="-15" dirty="0" smtClean="0">
                <a:latin typeface="TH SarabunPSK"/>
                <a:cs typeface="TH SarabunPSK"/>
              </a:rPr>
              <a:t>อว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5" dirty="0" smtClean="0">
                <a:latin typeface="TH SarabunPSK"/>
                <a:cs typeface="TH SarabunPSK"/>
              </a:rPr>
              <a:t>ท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ุกร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</a:t>
            </a:r>
            <a:r>
              <a:rPr lang="th-TH" b="1" spc="5" dirty="0" smtClean="0">
                <a:latin typeface="TH SarabunPSK"/>
                <a:cs typeface="TH SarabunPSK"/>
              </a:rPr>
              <a:t>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/>
          </a:bodyPr>
          <a:lstStyle/>
          <a:p>
            <a:pPr marL="127000" indent="0">
              <a:lnSpc>
                <a:spcPct val="100000"/>
              </a:lnSpc>
              <a:spcBef>
                <a:spcPts val="165"/>
              </a:spcBef>
              <a:buNone/>
            </a:pPr>
            <a:r>
              <a:rPr lang="th-TH" b="1" i="1" spc="-15" dirty="0" smtClean="0">
                <a:latin typeface="TH SarabunPSK"/>
                <a:cs typeface="TH SarabunPSK"/>
              </a:rPr>
              <a:t>2</a:t>
            </a:r>
            <a:r>
              <a:rPr lang="th-TH" b="1" i="1" spc="-5" dirty="0" smtClean="0">
                <a:latin typeface="TH SarabunPSK"/>
                <a:cs typeface="TH SarabunPSK"/>
              </a:rPr>
              <a:t>. </a:t>
            </a:r>
            <a:r>
              <a:rPr lang="th-TH" b="1" i="1" spc="-10" dirty="0" smtClean="0">
                <a:latin typeface="TH SarabunPSK"/>
                <a:cs typeface="TH SarabunPSK"/>
              </a:rPr>
              <a:t>เนนจินตนาการ</a:t>
            </a:r>
            <a:r>
              <a:rPr lang="th-TH" dirty="0">
                <a:latin typeface="TH SarabunPSK"/>
                <a:cs typeface="TH SarabunPSK"/>
              </a:rPr>
              <a:t/>
            </a:r>
            <a:br>
              <a:rPr lang="th-TH" dirty="0">
                <a:latin typeface="TH SarabunPSK"/>
                <a:cs typeface="TH SarabunPSK"/>
              </a:rPr>
            </a:b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20" dirty="0" smtClean="0">
                <a:latin typeface="TH SarabunPSK"/>
                <a:cs typeface="TH SarabunPSK"/>
              </a:rPr>
              <a:t>ึ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0" dirty="0" smtClean="0">
                <a:latin typeface="TH SarabunPSK"/>
                <a:cs typeface="TH SarabunPSK"/>
              </a:rPr>
              <a:t>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สื่อที่เน้นจินตนาการของผู้ฟัง ดังนั้นก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รเ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20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ยน</a:t>
            </a:r>
            <a:r>
              <a:rPr lang="th-TH" spc="10" dirty="0" smtClean="0">
                <a:latin typeface="TH SarabunPSK"/>
                <a:cs typeface="TH SarabunPSK"/>
              </a:rPr>
              <a:t>บท</a:t>
            </a:r>
            <a:r>
              <a:rPr lang="th-TH" spc="35" dirty="0" smtClean="0">
                <a:latin typeface="TH SarabunPSK"/>
                <a:cs typeface="TH SarabunPSK"/>
              </a:rPr>
              <a:t>โ</a:t>
            </a:r>
            <a:r>
              <a:rPr lang="th-TH" spc="10" dirty="0" smtClean="0">
                <a:latin typeface="TH SarabunPSK"/>
                <a:cs typeface="TH SarabunPSK"/>
              </a:rPr>
              <a:t>ฆษณา</a:t>
            </a:r>
            <a:r>
              <a:rPr lang="th-TH" spc="25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ื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20" dirty="0" smtClean="0">
                <a:latin typeface="TH SarabunPSK"/>
                <a:cs typeface="TH SarabunPSK"/>
              </a:rPr>
              <a:t>ค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25" dirty="0" smtClean="0">
                <a:latin typeface="TH SarabunPSK"/>
                <a:cs typeface="TH SarabunPSK"/>
              </a:rPr>
              <a:t>ส</a:t>
            </a:r>
            <a:r>
              <a:rPr lang="th-TH" spc="10" dirty="0" smtClean="0">
                <a:latin typeface="TH SarabunPSK"/>
                <a:cs typeface="TH SarabunPSK"/>
              </a:rPr>
              <a:t>ามา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ถ</a:t>
            </a:r>
            <a:r>
              <a:rPr lang="th-TH" spc="15" dirty="0" smtClean="0">
                <a:latin typeface="TH SarabunPSK"/>
                <a:cs typeface="TH SarabunPSK"/>
              </a:rPr>
              <a:t>ใ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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ูกเล่นพื่อ</a:t>
            </a:r>
            <a:r>
              <a:rPr lang="th-TH" spc="-5" dirty="0" smtClean="0">
                <a:latin typeface="TH SarabunPSK"/>
                <a:cs typeface="TH SarabunPSK"/>
              </a:rPr>
              <a:t>สรา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จินตนา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หผูรับสาร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ด</a:t>
            </a:r>
          </a:p>
          <a:p>
            <a:pPr marL="127000" indent="0">
              <a:lnSpc>
                <a:spcPct val="100000"/>
              </a:lnSpc>
              <a:spcBef>
                <a:spcPts val="165"/>
              </a:spcBef>
              <a:buNone/>
            </a:pPr>
            <a:r>
              <a:rPr lang="th-TH" b="1" i="1" spc="-15" dirty="0" smtClean="0">
                <a:latin typeface="TH SarabunPSK"/>
                <a:cs typeface="TH SarabunPSK"/>
              </a:rPr>
              <a:t>3</a:t>
            </a:r>
            <a:r>
              <a:rPr lang="th-TH" b="1" i="1" spc="-5" dirty="0" smtClean="0">
                <a:latin typeface="TH SarabunPSK"/>
                <a:cs typeface="TH SarabunPSK"/>
              </a:rPr>
              <a:t>. </a:t>
            </a:r>
            <a:r>
              <a:rPr lang="th-TH" b="1" i="1" spc="-10" dirty="0" smtClean="0">
                <a:latin typeface="TH SarabunPSK"/>
                <a:cs typeface="TH SarabunPSK"/>
              </a:rPr>
              <a:t>ราคาถูก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9050" indent="0" algn="just">
              <a:lnSpc>
                <a:spcPct val="108100"/>
              </a:lnSpc>
              <a:buNone/>
            </a:pPr>
            <a:r>
              <a:rPr lang="th-TH" spc="-10" dirty="0" smtClean="0">
                <a:latin typeface="TH SarabunPSK"/>
                <a:cs typeface="TH SarabunPSK"/>
              </a:rPr>
              <a:t>สื่อวิทย</a:t>
            </a:r>
            <a:r>
              <a:rPr lang="th-TH" spc="45" dirty="0" smtClean="0">
                <a:latin typeface="TH SarabunPSK"/>
                <a:cs typeface="TH SarabunPSK"/>
              </a:rPr>
              <a:t>ุ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45" dirty="0" smtClean="0">
                <a:latin typeface="TH SarabunPSK"/>
                <a:cs typeface="TH SarabunPSK"/>
              </a:rPr>
              <a:t>ี</a:t>
            </a:r>
            <a:r>
              <a:rPr lang="th-TH" spc="50" dirty="0" smtClean="0">
                <a:latin typeface="TH SarabunPSK"/>
                <a:cs typeface="TH SarabunPSK"/>
              </a:rPr>
              <a:t>ร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30" dirty="0" smtClean="0">
                <a:latin typeface="TH SarabunPSK"/>
                <a:cs typeface="TH SarabunPSK"/>
              </a:rPr>
              <a:t>ค</a:t>
            </a:r>
            <a:r>
              <a:rPr lang="th-TH" spc="5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45" dirty="0" smtClean="0">
                <a:latin typeface="TH SarabunPSK"/>
                <a:cs typeface="TH SarabunPSK"/>
              </a:rPr>
              <a:t>ู</a:t>
            </a:r>
            <a:r>
              <a:rPr lang="th-TH" spc="-10" dirty="0" smtClean="0">
                <a:latin typeface="TH SarabunPSK"/>
                <a:cs typeface="TH SarabunPSK"/>
              </a:rPr>
              <a:t>ก</a:t>
            </a:r>
            <a:r>
              <a:rPr lang="th-TH" spc="105" dirty="0" smtClean="0">
                <a:latin typeface="TH SarabunPSK"/>
                <a:cs typeface="TH SarabunPSK"/>
              </a:rPr>
              <a:t>ทั้งใ</a:t>
            </a:r>
            <a:r>
              <a:rPr lang="th-TH" spc="35" dirty="0" smtClean="0">
                <a:latin typeface="TH SarabunPSK"/>
                <a:cs typeface="TH SarabunPSK"/>
              </a:rPr>
              <a:t>นแ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40" dirty="0" smtClean="0">
                <a:latin typeface="TH SarabunPSK"/>
                <a:cs typeface="TH SarabunPSK"/>
              </a:rPr>
              <a:t></a:t>
            </a:r>
            <a:r>
              <a:rPr lang="th-TH" spc="30" dirty="0" smtClean="0">
                <a:latin typeface="TH SarabunPSK"/>
                <a:cs typeface="TH SarabunPSK"/>
              </a:rPr>
              <a:t>ขอ</a:t>
            </a:r>
            <a:r>
              <a:rPr lang="th-TH" spc="50" dirty="0" smtClean="0">
                <a:latin typeface="TH SarabunPSK"/>
                <a:cs typeface="TH SarabunPSK"/>
              </a:rPr>
              <a:t>ง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50" dirty="0" smtClean="0">
                <a:latin typeface="TH SarabunPSK"/>
                <a:cs typeface="TH SarabunPSK"/>
              </a:rPr>
              <a:t>ร</a:t>
            </a:r>
            <a:r>
              <a:rPr lang="th-TH" spc="40" dirty="0" smtClean="0">
                <a:latin typeface="TH SarabunPSK"/>
                <a:cs typeface="TH SarabunPSK"/>
              </a:rPr>
              <a:t>ผ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45" dirty="0" smtClean="0">
                <a:latin typeface="TH SarabunPSK"/>
                <a:cs typeface="TH SarabunPSK"/>
              </a:rPr>
              <a:t>ิ</a:t>
            </a:r>
            <a:r>
              <a:rPr lang="th-TH" spc="50" dirty="0" smtClean="0">
                <a:latin typeface="TH SarabunPSK"/>
                <a:cs typeface="TH SarabunPSK"/>
              </a:rPr>
              <a:t>ต</a:t>
            </a:r>
            <a:r>
              <a:rPr lang="th-TH" spc="35" dirty="0" smtClean="0">
                <a:latin typeface="TH SarabunPSK"/>
                <a:cs typeface="TH SarabunPSK"/>
              </a:rPr>
              <a:t>แ</a:t>
            </a:r>
            <a:r>
              <a:rPr lang="th-TH" spc="40" dirty="0" smtClean="0">
                <a:latin typeface="TH SarabunPSK"/>
                <a:cs typeface="TH SarabunPSK"/>
              </a:rPr>
              <a:t>ละ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50" dirty="0" smtClean="0">
                <a:latin typeface="TH SarabunPSK"/>
                <a:cs typeface="TH SarabunPSK"/>
              </a:rPr>
              <a:t>ร</a:t>
            </a:r>
            <a:r>
              <a:rPr lang="th-TH" spc="35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45" dirty="0" smtClean="0">
                <a:latin typeface="TH SarabunPSK"/>
                <a:cs typeface="TH SarabunPSK"/>
              </a:rPr>
              <a:t>ิ</a:t>
            </a:r>
            <a:r>
              <a:rPr lang="th-TH" spc="60" dirty="0" smtClean="0">
                <a:latin typeface="TH SarabunPSK"/>
                <a:cs typeface="TH SarabunPSK"/>
              </a:rPr>
              <a:t>โ</a:t>
            </a:r>
            <a:r>
              <a:rPr lang="th-TH" spc="40" dirty="0" smtClean="0">
                <a:latin typeface="TH SarabunPSK"/>
                <a:cs typeface="TH SarabunPSK"/>
              </a:rPr>
              <a:t>ภ</a:t>
            </a:r>
            <a:r>
              <a:rPr lang="th-TH" spc="-10" dirty="0" smtClean="0">
                <a:latin typeface="TH SarabunPSK"/>
                <a:cs typeface="TH SarabunPSK"/>
              </a:rPr>
              <a:t>ค</a:t>
            </a:r>
            <a:r>
              <a:rPr lang="th-TH" spc="45" dirty="0" smtClean="0">
                <a:latin typeface="TH SarabunPSK"/>
                <a:cs typeface="TH SarabunPSK"/>
              </a:rPr>
              <a:t>โ</a:t>
            </a:r>
            <a:r>
              <a:rPr lang="th-TH" spc="35" dirty="0" smtClean="0">
                <a:latin typeface="TH SarabunPSK"/>
                <a:cs typeface="TH SarabunPSK"/>
              </a:rPr>
              <a:t>ด</a:t>
            </a:r>
            <a:r>
              <a:rPr lang="th-TH" spc="50" dirty="0" smtClean="0">
                <a:latin typeface="TH SarabunPSK"/>
                <a:cs typeface="TH SarabunPSK"/>
              </a:rPr>
              <a:t>ย</a:t>
            </a:r>
            <a:r>
              <a:rPr lang="th-TH" spc="40" dirty="0" smtClean="0">
                <a:latin typeface="TH SarabunPSK"/>
                <a:cs typeface="TH SarabunPSK"/>
              </a:rPr>
              <a:t>ใ</a:t>
            </a:r>
            <a:r>
              <a:rPr lang="th-TH" spc="35" dirty="0" smtClean="0">
                <a:latin typeface="TH SarabunPSK"/>
                <a:cs typeface="TH SarabunPSK"/>
              </a:rPr>
              <a:t>น</a:t>
            </a:r>
            <a:r>
              <a:rPr lang="th-TH" spc="4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45" dirty="0" smtClean="0">
                <a:latin typeface="TH SarabunPSK"/>
                <a:cs typeface="TH SarabunPSK"/>
              </a:rPr>
              <a:t></a:t>
            </a:r>
            <a:r>
              <a:rPr lang="th-TH" spc="30" dirty="0" smtClean="0">
                <a:latin typeface="TH SarabunPSK"/>
                <a:cs typeface="TH SarabunPSK"/>
              </a:rPr>
              <a:t>ข</a:t>
            </a:r>
            <a:r>
              <a:rPr lang="th-TH" spc="40" dirty="0" smtClean="0">
                <a:latin typeface="TH SarabunPSK"/>
                <a:cs typeface="TH SarabunPSK"/>
              </a:rPr>
              <a:t>อง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50" dirty="0" smtClean="0">
                <a:latin typeface="TH SarabunPSK"/>
                <a:cs typeface="TH SarabunPSK"/>
              </a:rPr>
              <a:t>า</a:t>
            </a:r>
            <a:r>
              <a:rPr lang="th-TH" spc="40" dirty="0" smtClean="0">
                <a:latin typeface="TH SarabunPSK"/>
                <a:cs typeface="TH SarabunPSK"/>
              </a:rPr>
              <a:t>รผ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4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95" dirty="0" smtClean="0">
                <a:latin typeface="TH SarabunPSK"/>
                <a:cs typeface="TH SarabunPSK"/>
              </a:rPr>
              <a:t> </a:t>
            </a:r>
            <a:r>
              <a:rPr lang="th-TH" spc="50" dirty="0" smtClean="0">
                <a:latin typeface="TH SarabunPSK"/>
                <a:cs typeface="TH SarabunPSK"/>
              </a:rPr>
              <a:t>ห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40" dirty="0" smtClean="0">
                <a:latin typeface="TH SarabunPSK"/>
                <a:cs typeface="TH SarabunPSK"/>
              </a:rPr>
              <a:t>ีเ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45" dirty="0" smtClean="0">
                <a:latin typeface="TH SarabunPSK"/>
                <a:cs typeface="TH SarabunPSK"/>
              </a:rPr>
              <a:t>ิ</a:t>
            </a:r>
            <a:r>
              <a:rPr lang="th-TH" spc="50" dirty="0" smtClean="0">
                <a:latin typeface="TH SarabunPSK"/>
                <a:cs typeface="TH SarabunPSK"/>
              </a:rPr>
              <a:t>น</a:t>
            </a:r>
            <a:r>
              <a:rPr lang="th-TH" spc="40" dirty="0" smtClean="0">
                <a:latin typeface="TH SarabunPSK"/>
                <a:cs typeface="TH SarabunPSK"/>
              </a:rPr>
              <a:t>ลง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40" dirty="0" smtClean="0">
                <a:latin typeface="TH SarabunPSK"/>
                <a:cs typeface="TH SarabunPSK"/>
              </a:rPr>
              <a:t>ุ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15" dirty="0" smtClean="0">
                <a:latin typeface="TH SarabunPSK"/>
                <a:cs typeface="TH SarabunPSK"/>
              </a:rPr>
              <a:t>ปร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10" dirty="0" smtClean="0">
                <a:latin typeface="TH SarabunPSK"/>
                <a:cs typeface="TH SarabunPSK"/>
              </a:rPr>
              <a:t>มาณ</a:t>
            </a:r>
            <a:r>
              <a:rPr lang="th-TH" spc="25" dirty="0" smtClean="0">
                <a:latin typeface="TH SarabunPSK"/>
                <a:cs typeface="TH SarabunPSK"/>
              </a:rPr>
              <a:t>หนึ่งแสนบาท</a:t>
            </a:r>
            <a:r>
              <a:rPr lang="th-TH" spc="15" dirty="0" smtClean="0">
                <a:latin typeface="TH SarabunPSK"/>
                <a:cs typeface="TH SarabunPSK"/>
              </a:rPr>
              <a:t>(</a:t>
            </a:r>
            <a:r>
              <a:rPr lang="th-TH" spc="10" dirty="0" smtClean="0">
                <a:latin typeface="TH SarabunPSK"/>
                <a:cs typeface="TH SarabunPSK"/>
              </a:rPr>
              <a:t>คณ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รร</a:t>
            </a:r>
            <a:r>
              <a:rPr lang="th-TH" spc="10" dirty="0" smtClean="0">
                <a:latin typeface="TH SarabunPSK"/>
                <a:cs typeface="TH SarabunPSK"/>
              </a:rPr>
              <a:t>มกา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รร</a:t>
            </a:r>
            <a:r>
              <a:rPr lang="th-TH" spc="10" dirty="0" smtClean="0">
                <a:latin typeface="TH SarabunPSK"/>
                <a:cs typeface="TH SarabunPSK"/>
              </a:rPr>
              <a:t>ณ</a:t>
            </a:r>
            <a:r>
              <a:rPr lang="th-TH" spc="15" dirty="0" smtClean="0">
                <a:latin typeface="TH SarabunPSK"/>
                <a:cs typeface="TH SarabunPSK"/>
              </a:rPr>
              <a:t>รง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15" dirty="0" smtClean="0">
                <a:latin typeface="TH SarabunPSK"/>
                <a:cs typeface="TH SarabunPSK"/>
              </a:rPr>
              <a:t>เพื่อกร</a:t>
            </a:r>
            <a:r>
              <a:rPr lang="th-TH" spc="25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ฏ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ูปสื่อ,ปี</a:t>
            </a:r>
            <a:r>
              <a:rPr lang="th-TH" spc="-7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254</a:t>
            </a:r>
            <a:r>
              <a:rPr lang="th-TH" spc="-10" dirty="0" smtClean="0">
                <a:latin typeface="TH SarabunPSK"/>
                <a:cs typeface="TH SarabunPSK"/>
              </a:rPr>
              <a:t>9</a:t>
            </a:r>
            <a:r>
              <a:rPr lang="th-TH" spc="50" dirty="0" smtClean="0">
                <a:latin typeface="TH SarabunPSK"/>
                <a:cs typeface="TH SarabunPSK"/>
              </a:rPr>
              <a:t> 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ิงใน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25" dirty="0" smtClean="0">
                <a:latin typeface="TH SarabunPSK"/>
                <a:cs typeface="TH SarabunPSK"/>
              </a:rPr>
              <a:t>ล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รี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20" dirty="0" smtClean="0">
                <a:latin typeface="TH SarabunPSK"/>
                <a:cs typeface="TH SarabunPSK"/>
              </a:rPr>
              <a:t>ือโ</a:t>
            </a:r>
            <a:r>
              <a:rPr lang="th-TH" spc="15" dirty="0" smtClean="0">
                <a:latin typeface="TH SarabunPSK"/>
                <a:cs typeface="TH SarabunPSK"/>
              </a:rPr>
              <a:t>รจ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</a:t>
            </a:r>
            <a:r>
              <a:rPr lang="th-TH" spc="-5" dirty="0" smtClean="0">
                <a:latin typeface="TH SarabunPSK"/>
                <a:cs typeface="TH SarabunPSK"/>
              </a:rPr>
              <a:t>,</a:t>
            </a:r>
            <a:r>
              <a:rPr lang="th-TH" spc="55" dirty="0" smtClean="0">
                <a:latin typeface="TH SarabunPSK"/>
                <a:cs typeface="TH SarabunPSK"/>
              </a:rPr>
              <a:t> 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. </a:t>
            </a:r>
            <a:r>
              <a:rPr lang="th-TH" spc="-15" dirty="0" smtClean="0">
                <a:latin typeface="TH SarabunPSK"/>
                <a:cs typeface="TH SarabunPSK"/>
              </a:rPr>
              <a:t>315</a:t>
            </a:r>
            <a:r>
              <a:rPr lang="th-TH" spc="-5" dirty="0" smtClean="0">
                <a:latin typeface="TH SarabunPSK"/>
                <a:cs typeface="TH SarabunPSK"/>
              </a:rPr>
              <a:t>)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็สา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5" dirty="0" smtClean="0">
                <a:latin typeface="TH SarabunPSK"/>
                <a:cs typeface="TH SarabunPSK"/>
              </a:rPr>
              <a:t>ตั้</a:t>
            </a:r>
            <a:r>
              <a:rPr lang="th-TH" spc="-10" dirty="0" smtClean="0">
                <a:latin typeface="TH SarabunPSK"/>
                <a:cs typeface="TH SarabunPSK"/>
              </a:rPr>
              <a:t>งส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5" dirty="0" smtClean="0">
                <a:latin typeface="TH SarabunPSK"/>
                <a:cs typeface="TH SarabunPSK"/>
              </a:rPr>
              <a:t>านีว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ยุเล็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ๆ 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ด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5" dirty="0" smtClean="0">
                <a:latin typeface="TH SarabunPSK"/>
                <a:cs typeface="TH SarabunPSK"/>
              </a:rPr>
              <a:t>ลว</a:t>
            </a:r>
            <a:r>
              <a:rPr lang="th-TH" spc="5" dirty="0" smtClean="0">
                <a:latin typeface="TH SarabunPSK"/>
                <a:cs typeface="TH SarabunPSK"/>
              </a:rPr>
              <a:t>  </a:t>
            </a:r>
            <a:r>
              <a:rPr lang="th-TH" spc="-5" dirty="0" smtClean="0">
                <a:latin typeface="TH SarabunPSK"/>
                <a:cs typeface="TH SarabunPSK"/>
              </a:rPr>
              <a:t>สว</a:t>
            </a:r>
            <a:r>
              <a:rPr lang="th-TH" spc="-10" dirty="0" smtClean="0">
                <a:latin typeface="TH SarabunPSK"/>
                <a:cs typeface="TH SarabunPSK"/>
              </a:rPr>
              <a:t>นใน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ารบริ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5" dirty="0" smtClean="0">
                <a:latin typeface="TH SarabunPSK"/>
                <a:cs typeface="TH SarabunPSK"/>
              </a:rPr>
              <a:t>ภ</a:t>
            </a:r>
            <a:r>
              <a:rPr lang="th-TH" spc="-10" dirty="0" smtClean="0">
                <a:latin typeface="TH SarabunPSK"/>
                <a:cs typeface="TH SarabunPSK"/>
              </a:rPr>
              <a:t>ค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วิท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ุ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5" dirty="0" smtClean="0">
                <a:latin typeface="TH SarabunPSK"/>
                <a:cs typeface="TH SarabunPSK"/>
              </a:rPr>
              <a:t>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สื่อ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่ผูรั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0" dirty="0" smtClean="0">
                <a:latin typeface="TH SarabunPSK"/>
                <a:cs typeface="TH SarabunPSK"/>
              </a:rPr>
              <a:t>ารไ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10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งเ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าใ</a:t>
            </a:r>
            <a:r>
              <a:rPr lang="th-TH" spc="-5" dirty="0" smtClean="0">
                <a:latin typeface="TH SarabunPSK"/>
                <a:cs typeface="TH SarabunPSK"/>
              </a:rPr>
              <a:t>ช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endParaRPr lang="th-TH" dirty="0" smtClean="0">
              <a:latin typeface="TH SarabunPSK"/>
              <a:cs typeface="TH SarabunPSK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งราย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1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ผูรับสารเสีย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า</a:t>
            </a: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ชจาย</a:t>
            </a:r>
            <a:r>
              <a:rPr lang="th-TH" spc="0" dirty="0" smtClean="0">
                <a:latin typeface="TH SarabunPSK"/>
                <a:cs typeface="TH SarabunPSK"/>
              </a:rPr>
              <a:t>โ</a:t>
            </a:r>
            <a:r>
              <a:rPr lang="th-TH" spc="-10" dirty="0" smtClean="0">
                <a:latin typeface="TH SarabunPSK"/>
                <a:cs typeface="TH SarabunPSK"/>
              </a:rPr>
              <a:t>ดยตรง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รั้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เดียว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0" dirty="0" smtClean="0">
                <a:latin typeface="TH SarabunPSK"/>
                <a:cs typeface="TH SarabunPSK"/>
              </a:rPr>
              <a:t>ื้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-5" dirty="0" smtClean="0">
                <a:latin typeface="TH SarabunPSK"/>
                <a:cs typeface="TH SarabunPSK"/>
              </a:rPr>
              <a:t>รื่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รับ</a:t>
            </a:r>
            <a:endParaRPr lang="th-TH" dirty="0" smtClean="0">
              <a:latin typeface="TH SarabunPSK"/>
              <a:cs typeface="TH SarabunPSK"/>
            </a:endParaRPr>
          </a:p>
          <a:p>
            <a:pPr marL="127000" indent="0">
              <a:lnSpc>
                <a:spcPct val="100000"/>
              </a:lnSpc>
              <a:spcBef>
                <a:spcPts val="165"/>
              </a:spcBef>
              <a:buNone/>
            </a:pPr>
            <a:endParaRPr lang="th-TH" dirty="0">
              <a:latin typeface="TH SarabunPSK"/>
              <a:cs typeface="TH SarabunPSK"/>
            </a:endParaRPr>
          </a:p>
        </p:txBody>
      </p:sp>
    </p:spTree>
    <p:extLst>
      <p:ext uri="{BB962C8B-B14F-4D97-AF65-F5344CB8AC3E}">
        <p14:creationId xmlns:p14="http://schemas.microsoft.com/office/powerpoint/2010/main" val="2031612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b="1" spc="-10" dirty="0" smtClean="0">
                <a:latin typeface="TH SarabunPSK"/>
                <a:cs typeface="TH SarabunPSK"/>
              </a:rPr>
              <a:t>คุณ</a:t>
            </a:r>
            <a:r>
              <a:rPr lang="th-TH" b="1" spc="-15" dirty="0" smtClean="0">
                <a:latin typeface="TH SarabunPSK"/>
                <a:cs typeface="TH SarabunPSK"/>
              </a:rPr>
              <a:t>ล</a:t>
            </a:r>
            <a:r>
              <a:rPr lang="th-TH" b="1" spc="-5" dirty="0" smtClean="0">
                <a:latin typeface="TH SarabunPSK"/>
                <a:cs typeface="TH SarabunPSK"/>
              </a:rPr>
              <a:t>ัก</a:t>
            </a:r>
            <a:r>
              <a:rPr lang="th-TH" b="1" spc="-15" dirty="0" smtClean="0">
                <a:latin typeface="TH SarabunPSK"/>
                <a:cs typeface="TH SarabunPSK"/>
              </a:rPr>
              <a:t>ษ</a:t>
            </a:r>
            <a:r>
              <a:rPr lang="th-TH" b="1" spc="-10" dirty="0" smtClean="0">
                <a:latin typeface="TH SarabunPSK"/>
                <a:cs typeface="TH SarabunPSK"/>
              </a:rPr>
              <a:t>ณ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บ</a:t>
            </a:r>
            <a:r>
              <a:rPr lang="th-TH" b="1" spc="0" dirty="0" smtClean="0">
                <a:latin typeface="TH SarabunPSK"/>
                <a:cs typeface="TH SarabunPSK"/>
              </a:rPr>
              <a:t>ื</a:t>
            </a:r>
            <a:r>
              <a:rPr lang="th-TH" b="1" spc="-5" dirty="0" smtClean="0">
                <a:latin typeface="TH SarabunPSK"/>
                <a:cs typeface="TH SarabunPSK"/>
              </a:rPr>
              <a:t>้</a:t>
            </a:r>
            <a:r>
              <a:rPr lang="th-TH" b="1" spc="-15" dirty="0" smtClean="0">
                <a:latin typeface="TH SarabunPSK"/>
                <a:cs typeface="TH SarabunPSK"/>
              </a:rPr>
              <a:t>อ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5" dirty="0" smtClean="0">
                <a:latin typeface="TH SarabunPSK"/>
                <a:cs typeface="TH SarabunPSK"/>
              </a:rPr>
              <a:t>ตนข</a:t>
            </a:r>
            <a:r>
              <a:rPr lang="th-TH" b="1" spc="-15" dirty="0" smtClean="0">
                <a:latin typeface="TH SarabunPSK"/>
                <a:cs typeface="TH SarabunPSK"/>
              </a:rPr>
              <a:t>อ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ื</a:t>
            </a:r>
            <a:r>
              <a:rPr lang="th-TH" b="1" spc="-5" dirty="0" smtClean="0">
                <a:latin typeface="TH SarabunPSK"/>
                <a:cs typeface="TH SarabunPSK"/>
              </a:rPr>
              <a:t>่</a:t>
            </a:r>
            <a:r>
              <a:rPr lang="th-TH" b="1" spc="-15" dirty="0" smtClean="0">
                <a:latin typeface="TH SarabunPSK"/>
                <a:cs typeface="TH SarabunPSK"/>
              </a:rPr>
              <a:t>อว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5" dirty="0" smtClean="0">
                <a:latin typeface="TH SarabunPSK"/>
                <a:cs typeface="TH SarabunPSK"/>
              </a:rPr>
              <a:t>ท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ุกร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</a:t>
            </a:r>
            <a:r>
              <a:rPr lang="th-TH" b="1" spc="5" dirty="0" smtClean="0">
                <a:latin typeface="TH SarabunPSK"/>
                <a:cs typeface="TH SarabunPSK"/>
              </a:rPr>
              <a:t>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27000" indent="0">
              <a:lnSpc>
                <a:spcPct val="100000"/>
              </a:lnSpc>
              <a:spcBef>
                <a:spcPts val="155"/>
              </a:spcBef>
              <a:buNone/>
            </a:pPr>
            <a:r>
              <a:rPr lang="th-TH" b="1" i="1" spc="-15" dirty="0" smtClean="0">
                <a:latin typeface="TH SarabunPSK"/>
                <a:cs typeface="TH SarabunPSK"/>
              </a:rPr>
              <a:t>4</a:t>
            </a:r>
            <a:r>
              <a:rPr lang="th-TH" b="1" i="1" spc="-5" dirty="0" smtClean="0">
                <a:latin typeface="TH SarabunPSK"/>
                <a:cs typeface="TH SarabunPSK"/>
              </a:rPr>
              <a:t>. รู</a:t>
            </a:r>
            <a:r>
              <a:rPr lang="th-TH" b="1" i="1" spc="-15" dirty="0" smtClean="0">
                <a:latin typeface="TH SarabunPSK"/>
                <a:cs typeface="TH SarabunPSK"/>
              </a:rPr>
              <a:t>ป</a:t>
            </a:r>
            <a:r>
              <a:rPr lang="th-TH" b="1" i="1" spc="-5" dirty="0" smtClean="0">
                <a:latin typeface="TH SarabunPSK"/>
                <a:cs typeface="TH SarabunPSK"/>
              </a:rPr>
              <a:t>แ</a:t>
            </a:r>
            <a:r>
              <a:rPr lang="th-TH" b="1" i="1" spc="-15" dirty="0" smtClean="0">
                <a:latin typeface="TH SarabunPSK"/>
                <a:cs typeface="TH SarabunPSK"/>
              </a:rPr>
              <a:t>บบ</a:t>
            </a:r>
            <a:r>
              <a:rPr lang="th-TH" b="1" i="1" spc="-10" dirty="0" smtClean="0">
                <a:latin typeface="TH SarabunPSK"/>
                <a:cs typeface="TH SarabunPSK"/>
              </a:rPr>
              <a:t>รา</a:t>
            </a:r>
            <a:r>
              <a:rPr lang="th-TH" b="1" i="1" spc="-15" dirty="0" smtClean="0">
                <a:latin typeface="TH SarabunPSK"/>
                <a:cs typeface="TH SarabunPSK"/>
              </a:rPr>
              <a:t>ย</a:t>
            </a:r>
            <a:r>
              <a:rPr lang="th-TH" b="1" i="1" spc="-10" dirty="0" smtClean="0">
                <a:latin typeface="TH SarabunPSK"/>
                <a:cs typeface="TH SarabunPSK"/>
              </a:rPr>
              <a:t>การ</a:t>
            </a:r>
            <a:r>
              <a:rPr lang="th-TH" b="1" i="1" spc="-15" dirty="0" smtClean="0">
                <a:latin typeface="TH SarabunPSK"/>
                <a:cs typeface="TH SarabunPSK"/>
              </a:rPr>
              <a:t>หล</a:t>
            </a:r>
            <a:r>
              <a:rPr lang="th-TH" b="1" i="1" spc="-10" dirty="0" smtClean="0">
                <a:latin typeface="TH SarabunPSK"/>
                <a:cs typeface="TH SarabunPSK"/>
              </a:rPr>
              <a:t>าก</a:t>
            </a:r>
            <a:r>
              <a:rPr lang="th-TH" b="1" i="1" spc="-15" dirty="0" smtClean="0">
                <a:latin typeface="TH SarabunPSK"/>
                <a:cs typeface="TH SarabunPSK"/>
              </a:rPr>
              <a:t>หล</a:t>
            </a:r>
            <a:r>
              <a:rPr lang="th-TH" b="1" i="1" spc="-10" dirty="0" smtClean="0">
                <a:latin typeface="TH SarabunPSK"/>
                <a:cs typeface="TH SarabunPSK"/>
              </a:rPr>
              <a:t>าย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2700" indent="0" algn="just">
              <a:lnSpc>
                <a:spcPct val="108100"/>
              </a:lnSpc>
              <a:buNone/>
            </a:pPr>
            <a:r>
              <a:rPr lang="th-TH" spc="-5" dirty="0" smtClean="0">
                <a:latin typeface="TH SarabunPSK"/>
                <a:cs typeface="TH SarabunPSK"/>
              </a:rPr>
              <a:t>สื่อว</a:t>
            </a:r>
            <a:r>
              <a:rPr lang="th-TH" spc="40" dirty="0" smtClean="0">
                <a:latin typeface="TH SarabunPSK"/>
                <a:cs typeface="TH SarabunPSK"/>
              </a:rPr>
              <a:t>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40" dirty="0" smtClean="0">
                <a:latin typeface="TH SarabunPSK"/>
                <a:cs typeface="TH SarabunPSK"/>
              </a:rPr>
              <a:t>เ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40" dirty="0" smtClean="0">
                <a:latin typeface="TH SarabunPSK"/>
                <a:cs typeface="TH SarabunPSK"/>
              </a:rPr>
              <a:t>า</a:t>
            </a:r>
            <a:r>
              <a:rPr lang="th-TH" spc="20" dirty="0" smtClean="0">
                <a:latin typeface="TH SarabunPSK"/>
                <a:cs typeface="TH SarabunPSK"/>
              </a:rPr>
              <a:t>ถ</a:t>
            </a:r>
            <a:r>
              <a:rPr lang="th-TH" spc="-515" dirty="0" smtClean="0">
                <a:latin typeface="TH SarabunPSK"/>
                <a:cs typeface="TH SarabunPSK"/>
              </a:rPr>
              <a:t>ึงก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45" dirty="0" smtClean="0">
                <a:latin typeface="TH SarabunPSK"/>
                <a:cs typeface="TH SarabunPSK"/>
              </a:rPr>
              <a:t></a:t>
            </a:r>
            <a:r>
              <a:rPr lang="th-TH" spc="20" dirty="0" smtClean="0">
                <a:latin typeface="TH SarabunPSK"/>
                <a:cs typeface="TH SarabunPSK"/>
              </a:rPr>
              <a:t>ม</a:t>
            </a:r>
            <a:r>
              <a:rPr lang="th-TH" spc="-1340" dirty="0" smtClean="0">
                <a:latin typeface="TH SarabunPSK"/>
                <a:cs typeface="TH SarabunPSK"/>
              </a:rPr>
              <a:t>ผ</a:t>
            </a:r>
            <a:r>
              <a:rPr lang="th-TH" dirty="0" smtClean="0">
                <a:latin typeface="TH SarabunPSK"/>
                <a:cs typeface="TH SarabunPSK"/>
              </a:rPr>
              <a:t>ู้รับ</a:t>
            </a:r>
            <a:r>
              <a:rPr lang="th-TH" spc="25" dirty="0" smtClean="0">
                <a:latin typeface="TH SarabunPSK"/>
                <a:cs typeface="TH SarabunPSK"/>
              </a:rPr>
              <a:t>ส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4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45" dirty="0" smtClean="0">
                <a:latin typeface="TH SarabunPSK"/>
                <a:cs typeface="TH SarabunPSK"/>
              </a:rPr>
              <a:t>ี่มีลั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35" dirty="0" smtClean="0">
                <a:latin typeface="TH SarabunPSK"/>
                <a:cs typeface="TH SarabunPSK"/>
              </a:rPr>
              <a:t>ษ</a:t>
            </a:r>
            <a:r>
              <a:rPr lang="th-TH" spc="20" dirty="0" smtClean="0">
                <a:latin typeface="TH SarabunPSK"/>
                <a:cs typeface="TH SarabunPSK"/>
              </a:rPr>
              <a:t>ณ</a:t>
            </a:r>
            <a:r>
              <a:rPr lang="th-TH" spc="30" dirty="0" smtClean="0">
                <a:latin typeface="TH SarabunPSK"/>
                <a:cs typeface="TH SarabunPSK"/>
              </a:rPr>
              <a:t>ะ</a:t>
            </a:r>
            <a:r>
              <a:rPr lang="th-TH" spc="40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45" dirty="0" smtClean="0">
                <a:latin typeface="TH SarabunPSK"/>
                <a:cs typeface="TH SarabunPSK"/>
              </a:rPr>
              <a:t>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35" dirty="0" smtClean="0">
                <a:latin typeface="TH SarabunPSK"/>
                <a:cs typeface="TH SarabunPSK"/>
              </a:rPr>
              <a:t>ม</a:t>
            </a:r>
            <a:r>
              <a:rPr lang="th-TH" spc="40" dirty="0" smtClean="0">
                <a:latin typeface="TH SarabunPSK"/>
                <a:cs typeface="TH SarabunPSK"/>
              </a:rPr>
              <a:t>วลช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40" dirty="0" smtClean="0">
                <a:latin typeface="TH SarabunPSK"/>
                <a:cs typeface="TH SarabunPSK"/>
              </a:rPr>
              <a:t>(</a:t>
            </a:r>
            <a:r>
              <a:rPr lang="en-US" spc="-10" dirty="0" smtClean="0">
                <a:latin typeface="TH SarabunPSK"/>
                <a:cs typeface="TH SarabunPSK"/>
              </a:rPr>
              <a:t>ma</a:t>
            </a:r>
            <a:r>
              <a:rPr lang="en-US" spc="0" dirty="0" smtClean="0">
                <a:latin typeface="TH SarabunPSK"/>
                <a:cs typeface="TH SarabunPSK"/>
              </a:rPr>
              <a:t>ss</a:t>
            </a:r>
            <a:r>
              <a:rPr lang="en-US" spc="35" dirty="0" smtClean="0">
                <a:latin typeface="TH SarabunPSK"/>
                <a:cs typeface="TH SarabunPSK"/>
              </a:rPr>
              <a:t>)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20" dirty="0" smtClean="0">
                <a:latin typeface="TH SarabunPSK"/>
                <a:cs typeface="TH SarabunPSK"/>
              </a:rPr>
              <a:t>ื</a:t>
            </a:r>
            <a:r>
              <a:rPr lang="th-TH" spc="30" dirty="0" smtClean="0">
                <a:latin typeface="TH SarabunPSK"/>
                <a:cs typeface="TH SarabunPSK"/>
              </a:rPr>
              <a:t>อ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45" dirty="0" smtClean="0">
                <a:latin typeface="TH SarabunPSK"/>
                <a:cs typeface="TH SarabunPSK"/>
              </a:rPr>
              <a:t>ี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45" dirty="0" smtClean="0">
                <a:latin typeface="TH SarabunPSK"/>
                <a:cs typeface="TH SarabunPSK"/>
              </a:rPr>
              <a:t>ํ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35" dirty="0" smtClean="0">
                <a:latin typeface="TH SarabunPSK"/>
                <a:cs typeface="TH SarabunPSK"/>
              </a:rPr>
              <a:t>น</a:t>
            </a:r>
            <a:r>
              <a:rPr lang="th-TH" spc="40" dirty="0" smtClean="0">
                <a:latin typeface="TH SarabunPSK"/>
                <a:cs typeface="TH SarabunPSK"/>
              </a:rPr>
              <a:t>ว</a:t>
            </a:r>
            <a:r>
              <a:rPr lang="th-TH" spc="35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40" dirty="0" smtClean="0">
                <a:latin typeface="TH SarabunPSK"/>
                <a:cs typeface="TH SarabunPSK"/>
              </a:rPr>
              <a:t>าง</a:t>
            </a:r>
            <a:r>
              <a:rPr lang="th-TH" spc="25" dirty="0" smtClean="0">
                <a:latin typeface="TH SarabunPSK"/>
                <a:cs typeface="TH SarabunPSK"/>
              </a:rPr>
              <a:t>ห</a:t>
            </a:r>
            <a:r>
              <a:rPr lang="th-TH" spc="40" dirty="0" smtClean="0">
                <a:latin typeface="TH SarabunPSK"/>
                <a:cs typeface="TH SarabunPSK"/>
              </a:rPr>
              <a:t>ล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ห</a:t>
            </a:r>
            <a:r>
              <a:rPr lang="th-TH" spc="40" dirty="0" smtClean="0">
                <a:latin typeface="TH SarabunPSK"/>
                <a:cs typeface="TH SarabunPSK"/>
              </a:rPr>
              <a:t>ล</a:t>
            </a:r>
            <a:r>
              <a:rPr lang="th-TH" spc="35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85" dirty="0" smtClean="0">
                <a:latin typeface="TH SarabunPSK"/>
                <a:cs typeface="TH SarabunPSK"/>
              </a:rPr>
              <a:t> 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40" dirty="0" smtClean="0">
                <a:latin typeface="TH SarabunPSK"/>
                <a:cs typeface="TH SarabunPSK"/>
              </a:rPr>
              <a:t>ร</a:t>
            </a:r>
            <a:r>
              <a:rPr lang="th-TH" spc="3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40" dirty="0" smtClean="0">
                <a:latin typeface="TH SarabunPSK"/>
                <a:cs typeface="TH SarabunPSK"/>
              </a:rPr>
              <a:t>ัด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จ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15" dirty="0" smtClean="0">
                <a:latin typeface="TH SarabunPSK"/>
                <a:cs typeface="TH SarabunPSK"/>
              </a:rPr>
              <a:t>ีค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าม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10" dirty="0" smtClean="0">
                <a:latin typeface="TH SarabunPSK"/>
                <a:cs typeface="TH SarabunPSK"/>
              </a:rPr>
              <a:t>ตก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15" dirty="0" smtClean="0">
                <a:latin typeface="TH SarabunPSK"/>
                <a:cs typeface="TH SarabunPSK"/>
              </a:rPr>
              <a:t>าง</a:t>
            </a:r>
            <a:r>
              <a:rPr lang="th-TH" spc="10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ป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ศ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ส</a:t>
            </a:r>
            <a:r>
              <a:rPr lang="th-TH" spc="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ร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(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ิ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ยุ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พ</a:t>
            </a:r>
            <a:r>
              <a:rPr lang="th-TH" spc="-10" dirty="0" smtClean="0">
                <a:latin typeface="TH SarabunPSK"/>
                <a:cs typeface="TH SarabunPSK"/>
              </a:rPr>
              <a:t>ศ</a:t>
            </a:r>
            <a:r>
              <a:rPr lang="th-TH" spc="4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ึ</a:t>
            </a:r>
            <a:r>
              <a:rPr lang="th-TH" spc="10" dirty="0" smtClean="0">
                <a:latin typeface="TH SarabunPSK"/>
                <a:cs typeface="TH SarabunPSK"/>
              </a:rPr>
              <a:t>กษ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)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ม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20" dirty="0" smtClean="0">
                <a:latin typeface="TH SarabunPSK"/>
                <a:cs typeface="TH SarabunPSK"/>
              </a:rPr>
              <a:t>ึ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ูป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10" dirty="0" smtClean="0">
                <a:latin typeface="TH SarabunPSK"/>
                <a:cs typeface="TH SarabunPSK"/>
              </a:rPr>
              <a:t>บบ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รใ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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วิต </a:t>
            </a:r>
            <a:r>
              <a:rPr lang="th-TH" spc="-10" dirty="0" smtClean="0">
                <a:latin typeface="TH SarabunPSK"/>
                <a:cs typeface="TH SarabunPSK"/>
              </a:rPr>
              <a:t>(</a:t>
            </a:r>
            <a:r>
              <a:rPr lang="en-US" spc="-5" dirty="0" smtClean="0">
                <a:latin typeface="TH SarabunPSK"/>
                <a:cs typeface="TH SarabunPSK"/>
              </a:rPr>
              <a:t>l</a:t>
            </a:r>
            <a:r>
              <a:rPr lang="en-US" spc="-10" dirty="0" smtClean="0">
                <a:latin typeface="TH SarabunPSK"/>
                <a:cs typeface="TH SarabunPSK"/>
              </a:rPr>
              <a:t>ife</a:t>
            </a:r>
            <a:r>
              <a:rPr lang="en-US" spc="0" dirty="0" smtClean="0">
                <a:latin typeface="TH SarabunPSK"/>
                <a:cs typeface="TH SarabunPSK"/>
              </a:rPr>
              <a:t>s</a:t>
            </a:r>
            <a:r>
              <a:rPr lang="en-US" spc="-5" dirty="0" smtClean="0">
                <a:latin typeface="TH SarabunPSK"/>
                <a:cs typeface="TH SarabunPSK"/>
              </a:rPr>
              <a:t>tyle)</a:t>
            </a:r>
            <a:endParaRPr lang="th-TH" dirty="0">
              <a:latin typeface="TH SarabunPSK"/>
              <a:cs typeface="TH SarabunPSK"/>
            </a:endParaRPr>
          </a:p>
          <a:p>
            <a:pPr marL="12700" marR="12700" indent="0" algn="thaiDist">
              <a:buNone/>
            </a:pPr>
            <a:r>
              <a:rPr lang="th-TH" b="1" i="1" spc="-15" dirty="0" smtClean="0">
                <a:latin typeface="TH SarabunPSK"/>
                <a:cs typeface="TH SarabunPSK"/>
              </a:rPr>
              <a:t>5</a:t>
            </a:r>
            <a:r>
              <a:rPr lang="th-TH" b="1" i="1" spc="-5" dirty="0" smtClean="0">
                <a:latin typeface="TH SarabunPSK"/>
                <a:cs typeface="TH SarabunPSK"/>
              </a:rPr>
              <a:t>. </a:t>
            </a:r>
            <a:r>
              <a:rPr lang="th-TH" b="1" i="1" spc="-15" dirty="0" smtClean="0">
                <a:latin typeface="TH SarabunPSK"/>
                <a:cs typeface="TH SarabunPSK"/>
              </a:rPr>
              <a:t>อย</a:t>
            </a:r>
            <a:r>
              <a:rPr lang="th-TH" b="1" i="1" spc="0" dirty="0" smtClean="0">
                <a:latin typeface="TH SarabunPSK"/>
                <a:cs typeface="TH SarabunPSK"/>
              </a:rPr>
              <a:t>ู</a:t>
            </a:r>
            <a:r>
              <a:rPr lang="th-TH" b="1" i="1" spc="-15" dirty="0" smtClean="0">
                <a:latin typeface="TH SarabunPSK"/>
                <a:cs typeface="TH SarabunPSK"/>
              </a:rPr>
              <a:t>ท</a:t>
            </a:r>
            <a:r>
              <a:rPr lang="th-TH" b="1" i="1" spc="0" dirty="0" smtClean="0">
                <a:latin typeface="TH SarabunPSK"/>
                <a:cs typeface="TH SarabunPSK"/>
              </a:rPr>
              <a:t>ี่ไ</a:t>
            </a:r>
            <a:r>
              <a:rPr lang="th-TH" b="1" i="1" spc="-15" dirty="0" smtClean="0">
                <a:latin typeface="TH SarabunPSK"/>
                <a:cs typeface="TH SarabunPSK"/>
              </a:rPr>
              <a:t>ห</a:t>
            </a:r>
            <a:r>
              <a:rPr lang="th-TH" b="1" i="1" spc="-5" dirty="0" smtClean="0">
                <a:latin typeface="TH SarabunPSK"/>
                <a:cs typeface="TH SarabunPSK"/>
              </a:rPr>
              <a:t>นก็</a:t>
            </a:r>
            <a:r>
              <a:rPr lang="th-TH" b="1" i="1" spc="-15" dirty="0" smtClean="0">
                <a:latin typeface="TH SarabunPSK"/>
                <a:cs typeface="TH SarabunPSK"/>
              </a:rPr>
              <a:t>ฟ</a:t>
            </a:r>
            <a:r>
              <a:rPr lang="th-TH" b="1" i="1" spc="0" dirty="0" smtClean="0">
                <a:latin typeface="TH SarabunPSK"/>
                <a:cs typeface="TH SarabunPSK"/>
              </a:rPr>
              <a:t></a:t>
            </a:r>
            <a:r>
              <a:rPr lang="th-TH" b="1" i="1" spc="-15" dirty="0" smtClean="0">
                <a:latin typeface="TH SarabunPSK"/>
                <a:cs typeface="TH SarabunPSK"/>
              </a:rPr>
              <a:t>ง</a:t>
            </a:r>
            <a:r>
              <a:rPr lang="th-TH" b="1" i="1" spc="0" dirty="0" smtClean="0">
                <a:latin typeface="TH SarabunPSK"/>
                <a:cs typeface="TH SarabunPSK"/>
              </a:rPr>
              <a:t>ไ</a:t>
            </a:r>
            <a:r>
              <a:rPr lang="th-TH" b="1" i="1" spc="-5" dirty="0" smtClean="0">
                <a:latin typeface="TH SarabunPSK"/>
                <a:cs typeface="TH SarabunPSK"/>
              </a:rPr>
              <a:t>ด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2700" indent="0" algn="thaiDist">
              <a:spcBef>
                <a:spcPts val="85"/>
              </a:spcBef>
              <a:buNone/>
            </a:pP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5" dirty="0" smtClean="0">
                <a:latin typeface="TH SarabunPSK"/>
                <a:cs typeface="TH SarabunPSK"/>
              </a:rPr>
              <a:t>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20" dirty="0" smtClean="0">
                <a:latin typeface="TH SarabunPSK"/>
                <a:cs typeface="TH SarabunPSK"/>
              </a:rPr>
              <a:t>ุ</a:t>
            </a:r>
            <a:r>
              <a:rPr lang="th-TH" spc="15" dirty="0" smtClean="0">
                <a:latin typeface="TH SarabunPSK"/>
                <a:cs typeface="TH SarabunPSK"/>
              </a:rPr>
              <a:t>ส</a:t>
            </a:r>
            <a:r>
              <a:rPr lang="th-TH" spc="10" dirty="0" smtClean="0">
                <a:latin typeface="TH SarabunPSK"/>
                <a:cs typeface="TH SarabunPSK"/>
              </a:rPr>
              <a:t>ามา</a:t>
            </a:r>
            <a:r>
              <a:rPr lang="th-TH" spc="15" dirty="0" smtClean="0">
                <a:latin typeface="TH SarabunPSK"/>
                <a:cs typeface="TH SarabunPSK"/>
              </a:rPr>
              <a:t>รถเ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15" dirty="0" smtClean="0">
                <a:latin typeface="TH SarabunPSK"/>
                <a:cs typeface="TH SarabunPSK"/>
              </a:rPr>
              <a:t>ด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ับ</a:t>
            </a:r>
            <a:r>
              <a:rPr lang="th-TH" spc="10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ด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้งภ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ยใน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15" dirty="0" smtClean="0">
                <a:latin typeface="TH SarabunPSK"/>
                <a:cs typeface="TH SarabunPSK"/>
              </a:rPr>
              <a:t>ล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15" dirty="0" smtClean="0">
                <a:latin typeface="TH SarabunPSK"/>
                <a:cs typeface="TH SarabunPSK"/>
              </a:rPr>
              <a:t>ภ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ยน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10" dirty="0" smtClean="0">
                <a:latin typeface="TH SarabunPSK"/>
                <a:cs typeface="TH SarabunPSK"/>
              </a:rPr>
              <a:t>ถา</a:t>
            </a:r>
            <a:r>
              <a:rPr lang="th-TH" spc="15" dirty="0" smtClean="0">
                <a:latin typeface="TH SarabunPSK"/>
                <a:cs typeface="TH SarabunPSK"/>
              </a:rPr>
              <a:t>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0" dirty="0" smtClean="0">
                <a:latin typeface="TH SarabunPSK"/>
                <a:cs typeface="TH SarabunPSK"/>
              </a:rPr>
              <a:t>่</a:t>
            </a:r>
            <a:r>
              <a:rPr lang="th-TH" spc="30" dirty="0" smtClean="0">
                <a:latin typeface="TH SarabunPSK"/>
                <a:cs typeface="TH SarabunPSK"/>
              </a:rPr>
              <a:t> 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งจ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ธ</a:t>
            </a:r>
            <a:r>
              <a:rPr lang="th-TH" spc="15" dirty="0" smtClean="0">
                <a:latin typeface="TH SarabunPSK"/>
                <a:cs typeface="TH SarabunPSK"/>
              </a:rPr>
              <a:t>ีกา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15" dirty="0" smtClean="0">
                <a:latin typeface="TH SarabunPSK"/>
                <a:cs typeface="TH SarabunPSK"/>
              </a:rPr>
              <a:t>ัก</a:t>
            </a:r>
            <a:r>
              <a:rPr lang="th-TH" spc="10" dirty="0" smtClean="0">
                <a:latin typeface="TH SarabunPSK"/>
                <a:cs typeface="TH SarabunPSK"/>
              </a:rPr>
              <a:t>ษณ</a:t>
            </a:r>
            <a:r>
              <a:rPr lang="th-TH" spc="-10" dirty="0" smtClean="0">
                <a:latin typeface="TH SarabunPSK"/>
                <a:cs typeface="TH SarabunPSK"/>
              </a:rPr>
              <a:t>ะ</a:t>
            </a:r>
            <a:r>
              <a:rPr lang="th-TH" spc="4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15" dirty="0" smtClean="0">
                <a:latin typeface="TH SarabunPSK"/>
                <a:cs typeface="TH SarabunPSK"/>
              </a:rPr>
              <a:t>้งจ</a:t>
            </a:r>
            <a:r>
              <a:rPr lang="th-TH" spc="10" dirty="0" smtClean="0">
                <a:latin typeface="TH SarabunPSK"/>
                <a:cs typeface="TH SarabunPSK"/>
              </a:rPr>
              <a:t>ากเค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20" dirty="0" smtClean="0">
                <a:latin typeface="TH SarabunPSK"/>
                <a:cs typeface="TH SarabunPSK"/>
              </a:rPr>
              <a:t>่</a:t>
            </a:r>
            <a:r>
              <a:rPr lang="th-TH" spc="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15" dirty="0" smtClean="0">
                <a:latin typeface="TH SarabunPSK"/>
                <a:cs typeface="TH SarabunPSK"/>
              </a:rPr>
              <a:t>ับ 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ิ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ุ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-20" dirty="0" smtClean="0">
                <a:latin typeface="TH SarabunPSK"/>
                <a:cs typeface="TH SarabunPSK"/>
              </a:rPr>
              <a:t>ึ</a:t>
            </a:r>
            <a:r>
              <a:rPr lang="th-TH" spc="-5" dirty="0" smtClean="0">
                <a:latin typeface="TH SarabunPSK"/>
                <a:cs typeface="TH SarabunPSK"/>
              </a:rPr>
              <a:t>่</a:t>
            </a:r>
            <a:r>
              <a:rPr lang="th-TH" spc="5" dirty="0" smtClean="0">
                <a:latin typeface="TH SarabunPSK"/>
                <a:cs typeface="TH SarabunPSK"/>
              </a:rPr>
              <a:t>งเ</a:t>
            </a:r>
            <a:r>
              <a:rPr lang="th-TH" spc="-5" dirty="0" smtClean="0">
                <a:latin typeface="TH SarabunPSK"/>
                <a:cs typeface="TH SarabunPSK"/>
              </a:rPr>
              <a:t>ทค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ี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5" dirty="0" smtClean="0">
                <a:latin typeface="TH SarabunPSK"/>
                <a:cs typeface="TH SarabunPSK"/>
              </a:rPr>
              <a:t>ัย</a:t>
            </a:r>
            <a:r>
              <a:rPr lang="th-TH" spc="0" dirty="0" smtClean="0">
                <a:latin typeface="TH SarabunPSK"/>
                <a:cs typeface="TH SarabunPSK"/>
              </a:rPr>
              <a:t>ให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10" dirty="0" smtClean="0">
                <a:latin typeface="TH SarabunPSK"/>
                <a:cs typeface="TH SarabunPSK"/>
              </a:rPr>
              <a:t>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คร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10" dirty="0" smtClean="0">
                <a:latin typeface="TH SarabunPSK"/>
                <a:cs typeface="TH SarabunPSK"/>
              </a:rPr>
              <a:t>่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รั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วิท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10" dirty="0" smtClean="0">
                <a:latin typeface="TH SarabunPSK"/>
                <a:cs typeface="TH SarabunPSK"/>
              </a:rPr>
              <a:t>ุ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ีข</a:t>
            </a:r>
            <a:r>
              <a:rPr lang="th-TH" spc="0" dirty="0" smtClean="0">
                <a:latin typeface="TH SarabunPSK"/>
                <a:cs typeface="TH SarabunPSK"/>
              </a:rPr>
              <a:t>นา</a:t>
            </a:r>
            <a:r>
              <a:rPr lang="th-TH" spc="5" dirty="0" smtClean="0">
                <a:latin typeface="TH SarabunPSK"/>
                <a:cs typeface="TH SarabunPSK"/>
              </a:rPr>
              <a:t>ดเ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10" dirty="0" smtClean="0">
                <a:latin typeface="TH SarabunPSK"/>
                <a:cs typeface="TH SarabunPSK"/>
              </a:rPr>
              <a:t>็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5" dirty="0" smtClean="0">
                <a:latin typeface="TH SarabunPSK"/>
                <a:cs typeface="TH SarabunPSK"/>
              </a:rPr>
              <a:t>ลงเ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่อ</a:t>
            </a:r>
            <a:r>
              <a:rPr lang="th-TH" spc="0" dirty="0" smtClean="0">
                <a:latin typeface="TH SarabunPSK"/>
                <a:cs typeface="TH SarabunPSK"/>
              </a:rPr>
              <a:t>ย</a:t>
            </a:r>
            <a:r>
              <a:rPr lang="th-TH" spc="-10" dirty="0" smtClean="0">
                <a:latin typeface="TH SarabunPSK"/>
                <a:cs typeface="TH SarabunPSK"/>
              </a:rPr>
              <a:t>ๆ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พกพ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ส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าไป</a:t>
            </a:r>
            <a:r>
              <a:rPr lang="th-TH" spc="5" dirty="0" smtClean="0">
                <a:latin typeface="TH SarabunPSK"/>
                <a:cs typeface="TH SarabunPSK"/>
              </a:rPr>
              <a:t>ผ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ไ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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20" dirty="0" smtClean="0">
                <a:latin typeface="TH SarabunPSK"/>
                <a:cs typeface="TH SarabunPSK"/>
              </a:rPr>
              <a:t>อุ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ณ</a:t>
            </a:r>
            <a:r>
              <a:rPr lang="th-TH" spc="-20" dirty="0" smtClean="0">
                <a:latin typeface="TH SarabunPSK"/>
                <a:cs typeface="TH SarabunPSK"/>
              </a:rPr>
              <a:t>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ี่</a:t>
            </a:r>
            <a:r>
              <a:rPr lang="th-TH" spc="-10" dirty="0" smtClean="0">
                <a:latin typeface="TH SarabunPSK"/>
                <a:cs typeface="TH SarabunPSK"/>
              </a:rPr>
              <a:t>ใ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-20" dirty="0" smtClean="0">
                <a:latin typeface="TH SarabunPSK"/>
                <a:cs typeface="TH SarabunPSK"/>
              </a:rPr>
              <a:t></a:t>
            </a:r>
            <a:r>
              <a:rPr lang="th-TH" spc="-10" dirty="0" smtClean="0">
                <a:latin typeface="TH SarabunPSK"/>
                <a:cs typeface="TH SarabunPSK"/>
              </a:rPr>
              <a:t>ใน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-20" dirty="0" smtClean="0">
                <a:latin typeface="TH SarabunPSK"/>
                <a:cs typeface="TH SarabunPSK"/>
              </a:rPr>
              <a:t>ี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2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ตปร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20" dirty="0" smtClean="0">
                <a:latin typeface="TH SarabunPSK"/>
                <a:cs typeface="TH SarabunPSK"/>
              </a:rPr>
              <a:t>ํ</a:t>
            </a:r>
            <a:r>
              <a:rPr lang="th-TH" spc="-10" dirty="0" smtClean="0">
                <a:latin typeface="TH SarabunPSK"/>
                <a:cs typeface="TH SarabunPSK"/>
              </a:rPr>
              <a:t>า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น 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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ศ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0" dirty="0" smtClean="0">
                <a:latin typeface="TH SarabunPSK"/>
                <a:cs typeface="TH SarabunPSK"/>
              </a:rPr>
              <a:t>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ือ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5" dirty="0" smtClean="0">
                <a:latin typeface="TH SarabunPSK"/>
                <a:cs typeface="TH SarabunPSK"/>
              </a:rPr>
              <a:t>ื</a:t>
            </a:r>
            <a:r>
              <a:rPr lang="th-TH" spc="-10" dirty="0" smtClean="0">
                <a:latin typeface="TH SarabunPSK"/>
                <a:cs typeface="TH SarabunPSK"/>
              </a:rPr>
              <a:t>อ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คอม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ิ</a:t>
            </a:r>
            <a:r>
              <a:rPr lang="th-TH" spc="5" dirty="0" smtClean="0">
                <a:latin typeface="TH SarabunPSK"/>
                <a:cs typeface="TH SarabunPSK"/>
              </a:rPr>
              <a:t>วเ</a:t>
            </a:r>
            <a:r>
              <a:rPr lang="th-TH" spc="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อร</a:t>
            </a:r>
            <a:r>
              <a:rPr lang="th-TH" spc="1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าใ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</a:t>
            </a:r>
            <a:r>
              <a:rPr lang="th-TH" spc="5" dirty="0" smtClean="0">
                <a:latin typeface="TH SarabunPSK"/>
                <a:cs typeface="TH SarabunPSK"/>
              </a:rPr>
              <a:t>ล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5" dirty="0" smtClean="0">
                <a:latin typeface="TH SarabunPSK"/>
                <a:cs typeface="TH SarabunPSK"/>
              </a:rPr>
              <a:t>อ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-5" dirty="0" smtClean="0">
                <a:latin typeface="TH SarabunPSK"/>
                <a:cs typeface="TH SarabunPSK"/>
              </a:rPr>
              <a:t>ํ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ด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่อ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าร</a:t>
            </a:r>
            <a:r>
              <a:rPr lang="th-TH" spc="-5" dirty="0" smtClean="0">
                <a:latin typeface="TH SarabunPSK"/>
                <a:cs typeface="TH SarabunPSK"/>
              </a:rPr>
              <a:t>พกพ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5" dirty="0" smtClean="0">
                <a:latin typeface="TH SarabunPSK"/>
                <a:cs typeface="TH SarabunPSK"/>
              </a:rPr>
              <a:t>เ</a:t>
            </a:r>
            <a:r>
              <a:rPr lang="th-TH" spc="-5" dirty="0" smtClean="0">
                <a:latin typeface="TH SarabunPSK"/>
                <a:cs typeface="TH SarabunPSK"/>
              </a:rPr>
              <a:t>คร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-5" dirty="0" smtClean="0">
                <a:latin typeface="TH SarabunPSK"/>
                <a:cs typeface="TH SarabunPSK"/>
              </a:rPr>
              <a:t>่อ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ับ</a:t>
            </a:r>
            <a:r>
              <a:rPr lang="th-TH" spc="-15" dirty="0" smtClean="0">
                <a:latin typeface="TH SarabunPSK"/>
                <a:cs typeface="TH SarabunPSK"/>
              </a:rPr>
              <a:t>ไ</a:t>
            </a:r>
            <a:r>
              <a:rPr lang="th-TH" spc="-10" dirty="0" smtClean="0">
                <a:latin typeface="TH SarabunPSK"/>
                <a:cs typeface="TH SarabunPSK"/>
              </a:rPr>
              <a:t>ปในส</a:t>
            </a:r>
            <a:r>
              <a:rPr lang="th-TH" spc="-15" dirty="0" smtClean="0">
                <a:latin typeface="TH SarabunPSK"/>
                <a:cs typeface="TH SarabunPSK"/>
              </a:rPr>
              <a:t>ถ</a:t>
            </a:r>
            <a:r>
              <a:rPr lang="th-TH" spc="-10" dirty="0" smtClean="0">
                <a:latin typeface="TH SarabunPSK"/>
                <a:cs typeface="TH SarabunPSK"/>
              </a:rPr>
              <a:t>าน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5" dirty="0" smtClean="0">
                <a:latin typeface="TH SarabunPSK"/>
                <a:cs typeface="TH SarabunPSK"/>
              </a:rPr>
              <a:t>ี่ตา</a:t>
            </a:r>
            <a:r>
              <a:rPr lang="th-TH" spc="-10" dirty="0" smtClean="0">
                <a:latin typeface="TH SarabunPSK"/>
                <a:cs typeface="TH SarabunPSK"/>
              </a:rPr>
              <a:t>งๆ</a:t>
            </a:r>
            <a:endParaRPr lang="th-TH" dirty="0" smtClean="0">
              <a:latin typeface="TH SarabunPSK"/>
              <a:cs typeface="TH SarabunPSK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30045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b="1" spc="-10" dirty="0" smtClean="0">
                <a:latin typeface="TH SarabunPSK"/>
                <a:cs typeface="TH SarabunPSK"/>
              </a:rPr>
              <a:t>คุณ</a:t>
            </a:r>
            <a:r>
              <a:rPr lang="th-TH" b="1" spc="-15" dirty="0" smtClean="0">
                <a:latin typeface="TH SarabunPSK"/>
                <a:cs typeface="TH SarabunPSK"/>
              </a:rPr>
              <a:t>ล</a:t>
            </a:r>
            <a:r>
              <a:rPr lang="th-TH" b="1" spc="-5" dirty="0" smtClean="0">
                <a:latin typeface="TH SarabunPSK"/>
                <a:cs typeface="TH SarabunPSK"/>
              </a:rPr>
              <a:t>ัก</a:t>
            </a:r>
            <a:r>
              <a:rPr lang="th-TH" b="1" spc="-15" dirty="0" smtClean="0">
                <a:latin typeface="TH SarabunPSK"/>
                <a:cs typeface="TH SarabunPSK"/>
              </a:rPr>
              <a:t>ษ</a:t>
            </a:r>
            <a:r>
              <a:rPr lang="th-TH" b="1" spc="-10" dirty="0" smtClean="0">
                <a:latin typeface="TH SarabunPSK"/>
                <a:cs typeface="TH SarabunPSK"/>
              </a:rPr>
              <a:t>ณ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บ</a:t>
            </a:r>
            <a:r>
              <a:rPr lang="th-TH" b="1" spc="0" dirty="0" smtClean="0">
                <a:latin typeface="TH SarabunPSK"/>
                <a:cs typeface="TH SarabunPSK"/>
              </a:rPr>
              <a:t>ื</a:t>
            </a:r>
            <a:r>
              <a:rPr lang="th-TH" b="1" spc="-5" dirty="0" smtClean="0">
                <a:latin typeface="TH SarabunPSK"/>
                <a:cs typeface="TH SarabunPSK"/>
              </a:rPr>
              <a:t>้</a:t>
            </a:r>
            <a:r>
              <a:rPr lang="th-TH" b="1" spc="-15" dirty="0" smtClean="0">
                <a:latin typeface="TH SarabunPSK"/>
                <a:cs typeface="TH SarabunPSK"/>
              </a:rPr>
              <a:t>อ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5" dirty="0" smtClean="0">
                <a:latin typeface="TH SarabunPSK"/>
                <a:cs typeface="TH SarabunPSK"/>
              </a:rPr>
              <a:t>ตนข</a:t>
            </a:r>
            <a:r>
              <a:rPr lang="th-TH" b="1" spc="-15" dirty="0" smtClean="0">
                <a:latin typeface="TH SarabunPSK"/>
                <a:cs typeface="TH SarabunPSK"/>
              </a:rPr>
              <a:t>อ</a:t>
            </a:r>
            <a:r>
              <a:rPr lang="th-TH" b="1" spc="-10" dirty="0" smtClean="0">
                <a:latin typeface="TH SarabunPSK"/>
                <a:cs typeface="TH SarabunPSK"/>
              </a:rPr>
              <a:t>ง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ื</a:t>
            </a:r>
            <a:r>
              <a:rPr lang="th-TH" b="1" spc="-5" dirty="0" smtClean="0">
                <a:latin typeface="TH SarabunPSK"/>
                <a:cs typeface="TH SarabunPSK"/>
              </a:rPr>
              <a:t>่</a:t>
            </a:r>
            <a:r>
              <a:rPr lang="th-TH" b="1" spc="-15" dirty="0" smtClean="0">
                <a:latin typeface="TH SarabunPSK"/>
                <a:cs typeface="TH SarabunPSK"/>
              </a:rPr>
              <a:t>อว</a:t>
            </a:r>
            <a:r>
              <a:rPr lang="th-TH" b="1" spc="0" dirty="0" smtClean="0">
                <a:latin typeface="TH SarabunPSK"/>
                <a:cs typeface="TH SarabunPSK"/>
              </a:rPr>
              <a:t>ิ</a:t>
            </a:r>
            <a:r>
              <a:rPr lang="th-TH" b="1" spc="-5" dirty="0" smtClean="0">
                <a:latin typeface="TH SarabunPSK"/>
                <a:cs typeface="TH SarabunPSK"/>
              </a:rPr>
              <a:t>ท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ุกร</a:t>
            </a:r>
            <a:r>
              <a:rPr lang="th-TH" b="1" spc="-15" dirty="0" smtClean="0">
                <a:latin typeface="TH SarabunPSK"/>
                <a:cs typeface="TH SarabunPSK"/>
              </a:rPr>
              <a:t>ะ</a:t>
            </a:r>
            <a:r>
              <a:rPr lang="th-TH" b="1" spc="-10" dirty="0" smtClean="0">
                <a:latin typeface="TH SarabunPSK"/>
                <a:cs typeface="TH SarabunPSK"/>
              </a:rPr>
              <a:t>จ</a:t>
            </a:r>
            <a:r>
              <a:rPr lang="th-TH" b="1" spc="5" dirty="0" smtClean="0">
                <a:latin typeface="TH SarabunPSK"/>
                <a:cs typeface="TH SarabunPSK"/>
              </a:rPr>
              <a:t>า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เ</a:t>
            </a:r>
            <a:r>
              <a:rPr lang="th-TH" b="1" spc="-15" dirty="0" smtClean="0">
                <a:latin typeface="TH SarabunPSK"/>
                <a:cs typeface="TH SarabunPSK"/>
              </a:rPr>
              <a:t>ส</a:t>
            </a:r>
            <a:r>
              <a:rPr lang="th-TH" b="1" spc="0" dirty="0" smtClean="0">
                <a:latin typeface="TH SarabunPSK"/>
                <a:cs typeface="TH SarabunPSK"/>
              </a:rPr>
              <a:t>ี</a:t>
            </a:r>
            <a:r>
              <a:rPr lang="th-TH" b="1" spc="-15" dirty="0" smtClean="0">
                <a:latin typeface="TH SarabunPSK"/>
                <a:cs typeface="TH SarabunPSK"/>
              </a:rPr>
              <a:t>ย</a:t>
            </a:r>
            <a:r>
              <a:rPr lang="th-TH" b="1" spc="-5" dirty="0" smtClean="0">
                <a:latin typeface="TH SarabunPSK"/>
                <a:cs typeface="TH SarabunPSK"/>
              </a:rPr>
              <a:t>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dirty="0" smtClean="0"/>
              <a:t>	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73188" y="1268760"/>
            <a:ext cx="8784976" cy="3315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>
              <a:lnSpc>
                <a:spcPct val="100000"/>
              </a:lnSpc>
              <a:spcBef>
                <a:spcPts val="155"/>
              </a:spcBef>
            </a:pPr>
            <a:r>
              <a:rPr lang="th-TH" b="1" i="1" spc="-15" dirty="0" smtClean="0">
                <a:latin typeface="TH SarabunPSK"/>
                <a:cs typeface="TH SarabunPSK"/>
              </a:rPr>
              <a:t>6</a:t>
            </a:r>
            <a:r>
              <a:rPr lang="th-TH" b="1" i="1" spc="-5" dirty="0" smtClean="0">
                <a:latin typeface="TH SarabunPSK"/>
                <a:cs typeface="TH SarabunPSK"/>
              </a:rPr>
              <a:t>. </a:t>
            </a:r>
            <a:r>
              <a:rPr lang="th-TH" b="1" i="1" spc="-10" dirty="0" smtClean="0">
                <a:latin typeface="TH SarabunPSK"/>
                <a:cs typeface="TH SarabunPSK"/>
              </a:rPr>
              <a:t>กร</a:t>
            </a:r>
            <a:r>
              <a:rPr lang="th-TH" b="1" i="1" spc="-15" dirty="0" smtClean="0">
                <a:latin typeface="TH SarabunPSK"/>
                <a:cs typeface="TH SarabunPSK"/>
              </a:rPr>
              <a:t>ะบว</a:t>
            </a:r>
            <a:r>
              <a:rPr lang="th-TH" b="1" i="1" spc="-5" dirty="0" smtClean="0">
                <a:latin typeface="TH SarabunPSK"/>
                <a:cs typeface="TH SarabunPSK"/>
              </a:rPr>
              <a:t>น</a:t>
            </a:r>
            <a:r>
              <a:rPr lang="th-TH" b="1" i="1" spc="-10" dirty="0" smtClean="0">
                <a:latin typeface="TH SarabunPSK"/>
                <a:cs typeface="TH SarabunPSK"/>
              </a:rPr>
              <a:t>การผ</a:t>
            </a:r>
            <a:r>
              <a:rPr lang="th-TH" b="1" i="1" spc="-15" dirty="0" smtClean="0">
                <a:latin typeface="TH SarabunPSK"/>
                <a:cs typeface="TH SarabunPSK"/>
              </a:rPr>
              <a:t>ล</a:t>
            </a:r>
            <a:r>
              <a:rPr lang="th-TH" b="1" i="1" spc="-5" dirty="0" smtClean="0">
                <a:latin typeface="TH SarabunPSK"/>
                <a:cs typeface="TH SarabunPSK"/>
              </a:rPr>
              <a:t>ิต</a:t>
            </a:r>
            <a:r>
              <a:rPr lang="th-TH" b="1" i="1" spc="0" dirty="0" smtClean="0">
                <a:latin typeface="TH SarabunPSK"/>
                <a:cs typeface="TH SarabunPSK"/>
              </a:rPr>
              <a:t>ไ</a:t>
            </a:r>
            <a:r>
              <a:rPr lang="th-TH" b="1" i="1" spc="-20" dirty="0" smtClean="0">
                <a:latin typeface="TH SarabunPSK"/>
                <a:cs typeface="TH SarabunPSK"/>
              </a:rPr>
              <a:t>ม</a:t>
            </a:r>
            <a:r>
              <a:rPr lang="th-TH" b="1" i="1" spc="0" dirty="0" smtClean="0">
                <a:latin typeface="TH SarabunPSK"/>
                <a:cs typeface="TH SarabunPSK"/>
              </a:rPr>
              <a:t></a:t>
            </a:r>
            <a:r>
              <a:rPr lang="th-TH" b="1" i="1" spc="-15" dirty="0" smtClean="0">
                <a:latin typeface="TH SarabunPSK"/>
                <a:cs typeface="TH SarabunPSK"/>
              </a:rPr>
              <a:t>ซ</a:t>
            </a:r>
            <a:r>
              <a:rPr lang="th-TH" b="1" i="1" spc="0" dirty="0" smtClean="0">
                <a:latin typeface="TH SarabunPSK"/>
                <a:cs typeface="TH SarabunPSK"/>
              </a:rPr>
              <a:t>ั</a:t>
            </a:r>
            <a:r>
              <a:rPr lang="th-TH" b="1" i="1" spc="-15" dirty="0" smtClean="0">
                <a:latin typeface="TH SarabunPSK"/>
                <a:cs typeface="TH SarabunPSK"/>
              </a:rPr>
              <a:t>บซ</a:t>
            </a:r>
            <a:r>
              <a:rPr lang="th-TH" b="1" i="1" spc="0" dirty="0" smtClean="0">
                <a:latin typeface="TH SarabunPSK"/>
                <a:cs typeface="TH SarabunPSK"/>
              </a:rPr>
              <a:t></a:t>
            </a:r>
            <a:r>
              <a:rPr lang="th-TH" b="1" i="1" spc="-15" dirty="0" smtClean="0">
                <a:latin typeface="TH SarabunPSK"/>
                <a:cs typeface="TH SarabunPSK"/>
              </a:rPr>
              <a:t>อ</a:t>
            </a:r>
            <a:r>
              <a:rPr lang="th-TH" b="1" i="1" spc="-10" dirty="0" smtClean="0">
                <a:latin typeface="TH SarabunPSK"/>
                <a:cs typeface="TH SarabunPSK"/>
              </a:rPr>
              <a:t>น</a:t>
            </a:r>
            <a:endParaRPr lang="th-TH" dirty="0" smtClean="0">
              <a:latin typeface="TH SarabunPSK"/>
              <a:cs typeface="TH SarabunPSK"/>
            </a:endParaRPr>
          </a:p>
          <a:p>
            <a:pPr marL="12700" marR="12700" indent="457200" algn="just">
              <a:lnSpc>
                <a:spcPct val="108300"/>
              </a:lnSpc>
              <a:spcBef>
                <a:spcPts val="5"/>
              </a:spcBef>
            </a:pPr>
            <a:r>
              <a:rPr lang="th-TH" spc="-10" dirty="0" smtClean="0">
                <a:latin typeface="TH SarabunPSK"/>
                <a:cs typeface="TH SarabunPSK"/>
              </a:rPr>
              <a:t>ก</a:t>
            </a:r>
            <a:r>
              <a:rPr lang="th-TH" spc="-19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9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9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17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150" dirty="0" smtClean="0">
                <a:latin typeface="TH SarabunPSK"/>
                <a:cs typeface="TH SarabunPSK"/>
              </a:rPr>
              <a:t>ิต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9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8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19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ก</a:t>
            </a:r>
            <a:r>
              <a:rPr lang="th-TH" spc="-19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9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8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55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ท</a:t>
            </a:r>
            <a:r>
              <a:rPr lang="th-TH" spc="-19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155" dirty="0" smtClean="0">
                <a:latin typeface="TH SarabunPSK"/>
                <a:cs typeface="TH SarabunPSK"/>
              </a:rPr>
              <a:t>ุ</a:t>
            </a:r>
            <a:r>
              <a:rPr lang="th-TH" spc="-10" dirty="0" smtClean="0">
                <a:latin typeface="TH SarabunPSK"/>
                <a:cs typeface="TH SarabunPSK"/>
              </a:rPr>
              <a:t>แ</a:t>
            </a:r>
            <a:r>
              <a:rPr lang="th-TH" spc="-18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155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-19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ไ</a:t>
            </a:r>
            <a:r>
              <a:rPr lang="th-TH" spc="-19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ด </a:t>
            </a:r>
            <a:r>
              <a:rPr lang="th-TH" spc="-4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3 </a:t>
            </a:r>
            <a:r>
              <a:rPr lang="th-TH" spc="-3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ข</a:t>
            </a:r>
            <a:r>
              <a:rPr lang="th-TH" spc="-20" dirty="0" smtClean="0">
                <a:latin typeface="TH SarabunPSK"/>
                <a:cs typeface="TH SarabunPSK"/>
              </a:rPr>
              <a:t>ั</a:t>
            </a:r>
            <a:r>
              <a:rPr lang="th-TH" spc="0" dirty="0" smtClean="0">
                <a:latin typeface="TH SarabunPSK"/>
                <a:cs typeface="TH SarabunPSK"/>
              </a:rPr>
              <a:t>้</a:t>
            </a:r>
            <a:r>
              <a:rPr lang="th-TH" spc="-19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190" dirty="0" smtClean="0">
                <a:latin typeface="TH SarabunPSK"/>
                <a:cs typeface="TH SarabunPSK"/>
              </a:rPr>
              <a:t> </a:t>
            </a:r>
            <a:r>
              <a:rPr lang="th-TH" spc="145" dirty="0" smtClean="0">
                <a:latin typeface="TH SarabunPSK"/>
                <a:cs typeface="TH SarabunPSK"/>
              </a:rPr>
              <a:t>ต</a:t>
            </a:r>
            <a:r>
              <a:rPr lang="th-TH" spc="-10" dirty="0" smtClean="0">
                <a:latin typeface="TH SarabunPSK"/>
                <a:cs typeface="TH SarabunPSK"/>
              </a:rPr>
              <a:t>อ</a:t>
            </a:r>
            <a:r>
              <a:rPr lang="th-TH" spc="-20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18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ห</a:t>
            </a:r>
            <a:r>
              <a:rPr lang="th-TH" spc="-19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155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ก </a:t>
            </a:r>
            <a:r>
              <a:rPr lang="th-TH" spc="-2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ค</a:t>
            </a:r>
            <a:r>
              <a:rPr lang="th-TH" spc="155" dirty="0" smtClean="0">
                <a:latin typeface="TH SarabunPSK"/>
                <a:cs typeface="TH SarabunPSK"/>
              </a:rPr>
              <a:t>ื</a:t>
            </a:r>
            <a:r>
              <a:rPr lang="th-TH" spc="-10" dirty="0" smtClean="0">
                <a:latin typeface="TH SarabunPSK"/>
                <a:cs typeface="TH SarabunPSK"/>
              </a:rPr>
              <a:t>อ </a:t>
            </a:r>
            <a:r>
              <a:rPr lang="th-TH" spc="-4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ก</a:t>
            </a:r>
            <a:r>
              <a:rPr lang="th-TH" spc="-18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9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ะ</a:t>
            </a:r>
            <a:r>
              <a:rPr lang="th-TH" spc="-200" dirty="0" smtClean="0">
                <a:latin typeface="TH SarabunPSK"/>
                <a:cs typeface="TH SarabunPSK"/>
              </a:rPr>
              <a:t> </a:t>
            </a:r>
            <a:r>
              <a:rPr lang="th-TH" spc="145" dirty="0" smtClean="0">
                <a:latin typeface="TH SarabunPSK"/>
                <a:cs typeface="TH SarabunPSK"/>
              </a:rPr>
              <a:t>บ</a:t>
            </a:r>
            <a:r>
              <a:rPr lang="th-TH" spc="-10" dirty="0" smtClean="0">
                <a:latin typeface="TH SarabunPSK"/>
                <a:cs typeface="TH SarabunPSK"/>
              </a:rPr>
              <a:t>ว</a:t>
            </a:r>
            <a:r>
              <a:rPr lang="th-TH" spc="-17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19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ก</a:t>
            </a:r>
            <a:r>
              <a:rPr lang="th-TH" spc="-19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9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80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155" dirty="0" smtClean="0">
                <a:latin typeface="TH SarabunPSK"/>
                <a:cs typeface="TH SarabunPSK"/>
              </a:rPr>
              <a:t></a:t>
            </a:r>
            <a:r>
              <a:rPr lang="th-TH" spc="-10" dirty="0" smtClean="0">
                <a:latin typeface="TH SarabunPSK"/>
                <a:cs typeface="TH SarabunPSK"/>
              </a:rPr>
              <a:t>อ</a:t>
            </a:r>
            <a:r>
              <a:rPr lang="th-TH" spc="-20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-190" dirty="0" smtClean="0">
                <a:latin typeface="TH SarabunPSK"/>
                <a:cs typeface="TH SarabunPSK"/>
              </a:rPr>
              <a:t>                    </a:t>
            </a:r>
            <a:r>
              <a:rPr lang="th-TH" spc="-10" dirty="0" smtClean="0">
                <a:latin typeface="TH SarabunPSK"/>
                <a:cs typeface="TH SarabunPSK"/>
              </a:rPr>
              <a:t>ก</a:t>
            </a:r>
            <a:r>
              <a:rPr lang="th-TH" spc="-18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9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-190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ผ</a:t>
            </a:r>
            <a:r>
              <a:rPr lang="th-TH" spc="-190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ลิ</a:t>
            </a:r>
            <a:r>
              <a:rPr lang="th-TH" spc="-19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-5" dirty="0" smtClean="0">
                <a:latin typeface="TH SarabunPSK"/>
                <a:cs typeface="TH SarabunPSK"/>
              </a:rPr>
              <a:t>(</a:t>
            </a:r>
            <a:r>
              <a:rPr lang="th-TH" spc="-185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p</a:t>
            </a:r>
            <a:r>
              <a:rPr lang="en-US" spc="-5" dirty="0" smtClean="0">
                <a:latin typeface="TH SarabunPSK"/>
                <a:cs typeface="TH SarabunPSK"/>
              </a:rPr>
              <a:t>re- </a:t>
            </a:r>
            <a:r>
              <a:rPr lang="en-US" spc="-15" dirty="0" smtClean="0">
                <a:latin typeface="TH SarabunPSK"/>
                <a:cs typeface="TH SarabunPSK"/>
              </a:rPr>
              <a:t>p</a:t>
            </a:r>
            <a:r>
              <a:rPr lang="en-US" spc="-5" dirty="0" smtClean="0">
                <a:latin typeface="TH SarabunPSK"/>
                <a:cs typeface="TH SarabunPSK"/>
              </a:rPr>
              <a:t>ro</a:t>
            </a:r>
            <a:r>
              <a:rPr lang="en-US" spc="-15" dirty="0" smtClean="0">
                <a:latin typeface="TH SarabunPSK"/>
                <a:cs typeface="TH SarabunPSK"/>
              </a:rPr>
              <a:t>d</a:t>
            </a:r>
            <a:r>
              <a:rPr lang="en-US" spc="-10" dirty="0" smtClean="0">
                <a:latin typeface="TH SarabunPSK"/>
                <a:cs typeface="TH SarabunPSK"/>
              </a:rPr>
              <a:t>u</a:t>
            </a:r>
            <a:r>
              <a:rPr lang="en-US" spc="-15" dirty="0" smtClean="0">
                <a:latin typeface="TH SarabunPSK"/>
                <a:cs typeface="TH SarabunPSK"/>
              </a:rPr>
              <a:t>c</a:t>
            </a:r>
            <a:r>
              <a:rPr lang="en-US" spc="-5" dirty="0" smtClean="0">
                <a:latin typeface="TH SarabunPSK"/>
                <a:cs typeface="TH SarabunPSK"/>
              </a:rPr>
              <a:t>t</a:t>
            </a:r>
            <a:r>
              <a:rPr lang="en-US" spc="-10" dirty="0" smtClean="0">
                <a:latin typeface="TH SarabunPSK"/>
                <a:cs typeface="TH SarabunPSK"/>
              </a:rPr>
              <a:t>ion</a:t>
            </a:r>
            <a:r>
              <a:rPr lang="en-US" spc="25" dirty="0" smtClean="0">
                <a:latin typeface="TH SarabunPSK"/>
                <a:cs typeface="TH SarabunPSK"/>
              </a:rPr>
              <a:t>)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ะ</a:t>
            </a:r>
            <a:r>
              <a:rPr lang="th-TH" spc="25" dirty="0" smtClean="0">
                <a:latin typeface="TH SarabunPSK"/>
                <a:cs typeface="TH SarabunPSK"/>
              </a:rPr>
              <a:t>บ</a:t>
            </a:r>
            <a:r>
              <a:rPr lang="th-TH" spc="30" dirty="0" smtClean="0">
                <a:latin typeface="TH SarabunPSK"/>
                <a:cs typeface="TH SarabunPSK"/>
              </a:rPr>
              <a:t>ว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ารผ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75" dirty="0" smtClean="0">
                <a:latin typeface="TH SarabunPSK"/>
                <a:cs typeface="TH SarabunPSK"/>
              </a:rPr>
              <a:t> </a:t>
            </a:r>
            <a:r>
              <a:rPr lang="th-TH" spc="35" dirty="0" smtClean="0">
                <a:latin typeface="TH SarabunPSK"/>
                <a:cs typeface="TH SarabunPSK"/>
              </a:rPr>
              <a:t>(</a:t>
            </a:r>
            <a:r>
              <a:rPr lang="en-US" spc="-15" dirty="0" smtClean="0">
                <a:latin typeface="TH SarabunPSK"/>
                <a:cs typeface="TH SarabunPSK"/>
              </a:rPr>
              <a:t>p</a:t>
            </a:r>
            <a:r>
              <a:rPr lang="en-US" spc="-5" dirty="0" smtClean="0">
                <a:latin typeface="TH SarabunPSK"/>
                <a:cs typeface="TH SarabunPSK"/>
              </a:rPr>
              <a:t>ro</a:t>
            </a:r>
            <a:r>
              <a:rPr lang="en-US" spc="-15" dirty="0" smtClean="0">
                <a:latin typeface="TH SarabunPSK"/>
                <a:cs typeface="TH SarabunPSK"/>
              </a:rPr>
              <a:t>d</a:t>
            </a:r>
            <a:r>
              <a:rPr lang="en-US" spc="-10" dirty="0" smtClean="0">
                <a:latin typeface="TH SarabunPSK"/>
                <a:cs typeface="TH SarabunPSK"/>
              </a:rPr>
              <a:t>u</a:t>
            </a:r>
            <a:r>
              <a:rPr lang="en-US" spc="-15" dirty="0" smtClean="0">
                <a:latin typeface="TH SarabunPSK"/>
                <a:cs typeface="TH SarabunPSK"/>
              </a:rPr>
              <a:t>c</a:t>
            </a:r>
            <a:r>
              <a:rPr lang="en-US" spc="-5" dirty="0" smtClean="0">
                <a:latin typeface="TH SarabunPSK"/>
                <a:cs typeface="TH SarabunPSK"/>
              </a:rPr>
              <a:t>t</a:t>
            </a:r>
            <a:r>
              <a:rPr lang="en-US" spc="-10" dirty="0" smtClean="0">
                <a:latin typeface="TH SarabunPSK"/>
                <a:cs typeface="TH SarabunPSK"/>
              </a:rPr>
              <a:t>ion</a:t>
            </a:r>
            <a:r>
              <a:rPr lang="en-US" spc="25" dirty="0" smtClean="0">
                <a:latin typeface="TH SarabunPSK"/>
                <a:cs typeface="TH SarabunPSK"/>
              </a:rPr>
              <a:t>)</a:t>
            </a:r>
            <a:r>
              <a:rPr lang="th-TH" spc="20" dirty="0" smtClean="0">
                <a:latin typeface="TH SarabunPSK"/>
                <a:cs typeface="TH SarabunPSK"/>
              </a:rPr>
              <a:t>แ</a:t>
            </a:r>
            <a:r>
              <a:rPr lang="th-TH" spc="25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ะก</a:t>
            </a:r>
            <a:r>
              <a:rPr lang="th-TH" spc="25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ะ</a:t>
            </a:r>
            <a:r>
              <a:rPr lang="th-TH" spc="35" dirty="0" smtClean="0">
                <a:latin typeface="TH SarabunPSK"/>
                <a:cs typeface="TH SarabunPSK"/>
              </a:rPr>
              <a:t>บ</a:t>
            </a:r>
            <a:r>
              <a:rPr lang="th-TH" spc="30" dirty="0" smtClean="0">
                <a:latin typeface="TH SarabunPSK"/>
                <a:cs typeface="TH SarabunPSK"/>
              </a:rPr>
              <a:t>ว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าร              ห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30" dirty="0" smtClean="0">
                <a:latin typeface="TH SarabunPSK"/>
                <a:cs typeface="TH SarabunPSK"/>
              </a:rPr>
              <a:t>ั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ารผ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85" dirty="0" smtClean="0">
                <a:latin typeface="TH SarabunPSK"/>
                <a:cs typeface="TH SarabunPSK"/>
              </a:rPr>
              <a:t> </a:t>
            </a:r>
            <a:r>
              <a:rPr lang="th-TH" spc="25" dirty="0" smtClean="0">
                <a:latin typeface="TH SarabunPSK"/>
                <a:cs typeface="TH SarabunPSK"/>
              </a:rPr>
              <a:t>(</a:t>
            </a:r>
            <a:r>
              <a:rPr lang="en-US" spc="-15" dirty="0" smtClean="0">
                <a:latin typeface="TH SarabunPSK"/>
                <a:cs typeface="TH SarabunPSK"/>
              </a:rPr>
              <a:t>p</a:t>
            </a:r>
            <a:r>
              <a:rPr lang="en-US" spc="-10" dirty="0" smtClean="0">
                <a:latin typeface="TH SarabunPSK"/>
                <a:cs typeface="TH SarabunPSK"/>
              </a:rPr>
              <a:t>o</a:t>
            </a:r>
            <a:r>
              <a:rPr lang="en-US" spc="0" dirty="0" smtClean="0">
                <a:latin typeface="TH SarabunPSK"/>
                <a:cs typeface="TH SarabunPSK"/>
              </a:rPr>
              <a:t>s</a:t>
            </a:r>
            <a:r>
              <a:rPr lang="en-US" spc="-5" dirty="0" smtClean="0">
                <a:latin typeface="TH SarabunPSK"/>
                <a:cs typeface="TH SarabunPSK"/>
              </a:rPr>
              <a:t>t-</a:t>
            </a:r>
            <a:r>
              <a:rPr lang="en-US" spc="-15" dirty="0" smtClean="0">
                <a:latin typeface="TH SarabunPSK"/>
                <a:cs typeface="TH SarabunPSK"/>
              </a:rPr>
              <a:t>p</a:t>
            </a:r>
            <a:r>
              <a:rPr lang="en-US" spc="-5" dirty="0" smtClean="0">
                <a:latin typeface="TH SarabunPSK"/>
                <a:cs typeface="TH SarabunPSK"/>
              </a:rPr>
              <a:t>ro</a:t>
            </a:r>
            <a:r>
              <a:rPr lang="en-US" spc="-15" dirty="0" smtClean="0">
                <a:latin typeface="TH SarabunPSK"/>
                <a:cs typeface="TH SarabunPSK"/>
              </a:rPr>
              <a:t>d</a:t>
            </a:r>
            <a:r>
              <a:rPr lang="en-US" spc="-10" dirty="0" smtClean="0">
                <a:latin typeface="TH SarabunPSK"/>
                <a:cs typeface="TH SarabunPSK"/>
              </a:rPr>
              <a:t>u</a:t>
            </a:r>
            <a:r>
              <a:rPr lang="en-US" spc="-15" dirty="0" smtClean="0">
                <a:latin typeface="TH SarabunPSK"/>
                <a:cs typeface="TH SarabunPSK"/>
              </a:rPr>
              <a:t>c</a:t>
            </a:r>
            <a:r>
              <a:rPr lang="en-US" spc="-5" dirty="0" smtClean="0">
                <a:latin typeface="TH SarabunPSK"/>
                <a:cs typeface="TH SarabunPSK"/>
              </a:rPr>
              <a:t>t</a:t>
            </a:r>
            <a:r>
              <a:rPr lang="en-US" spc="-10" dirty="0" smtClean="0">
                <a:latin typeface="TH SarabunPSK"/>
                <a:cs typeface="TH SarabunPSK"/>
              </a:rPr>
              <a:t>ion</a:t>
            </a:r>
            <a:r>
              <a:rPr lang="en-US" spc="25" dirty="0" smtClean="0">
                <a:latin typeface="TH SarabunPSK"/>
                <a:cs typeface="TH SarabunPSK"/>
              </a:rPr>
              <a:t>)</a:t>
            </a:r>
            <a:r>
              <a:rPr lang="th-TH" spc="25" dirty="0" smtClean="0">
                <a:latin typeface="TH SarabunPSK"/>
                <a:cs typeface="TH SarabunPSK"/>
              </a:rPr>
              <a:t>ค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</a:t>
            </a:r>
            <a:r>
              <a:rPr lang="th-TH" spc="25" dirty="0" smtClean="0">
                <a:latin typeface="TH SarabunPSK"/>
                <a:cs typeface="TH SarabunPSK"/>
              </a:rPr>
              <a:t>าย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30" dirty="0" smtClean="0">
                <a:latin typeface="TH SarabunPSK"/>
                <a:cs typeface="TH SarabunPSK"/>
              </a:rPr>
              <a:t>ั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-5" dirty="0" smtClean="0">
                <a:latin typeface="TH SarabunPSK"/>
                <a:cs typeface="TH SarabunPSK"/>
              </a:rPr>
              <a:t> 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0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บ</a:t>
            </a:r>
            <a:r>
              <a:rPr lang="th-TH" spc="5" dirty="0" smtClean="0">
                <a:latin typeface="TH SarabunPSK"/>
                <a:cs typeface="TH SarabunPSK"/>
              </a:rPr>
              <a:t>ง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ะ</a:t>
            </a:r>
            <a:r>
              <a:rPr lang="th-TH" spc="0" dirty="0" smtClean="0">
                <a:latin typeface="TH SarabunPSK"/>
                <a:cs typeface="TH SarabunPSK"/>
              </a:rPr>
              <a:t>บ</a:t>
            </a:r>
            <a:r>
              <a:rPr lang="th-TH" spc="1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ผ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10" dirty="0" smtClean="0">
                <a:latin typeface="TH SarabunPSK"/>
                <a:cs typeface="TH SarabunPSK"/>
              </a:rPr>
              <a:t>ิต</a:t>
            </a:r>
            <a:r>
              <a:rPr lang="th-TH" spc="-5" dirty="0" smtClean="0">
                <a:latin typeface="TH SarabunPSK"/>
                <a:cs typeface="TH SarabunPSK"/>
              </a:rPr>
              <a:t>ข</a:t>
            </a:r>
            <a:r>
              <a:rPr lang="th-TH" spc="5" dirty="0" smtClean="0">
                <a:latin typeface="TH SarabunPSK"/>
                <a:cs typeface="TH SarabunPSK"/>
              </a:rPr>
              <a:t>อง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20" dirty="0" smtClean="0">
                <a:latin typeface="TH SarabunPSK"/>
                <a:cs typeface="TH SarabunPSK"/>
              </a:rPr>
              <a:t>โ</a:t>
            </a:r>
            <a:r>
              <a:rPr lang="th-TH" spc="-5" dirty="0" smtClean="0">
                <a:latin typeface="TH SarabunPSK"/>
                <a:cs typeface="TH SarabunPSK"/>
              </a:rPr>
              <a:t>ท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10" dirty="0" smtClean="0">
                <a:latin typeface="TH SarabunPSK"/>
                <a:cs typeface="TH SarabunPSK"/>
              </a:rPr>
              <a:t>ั</a:t>
            </a:r>
            <a:r>
              <a:rPr lang="th-TH" spc="-5" dirty="0" smtClean="0">
                <a:latin typeface="TH SarabunPSK"/>
                <a:cs typeface="TH SarabunPSK"/>
              </a:rPr>
              <a:t>ศน</a:t>
            </a:r>
            <a:r>
              <a:rPr lang="th-TH" spc="20" dirty="0" smtClean="0">
                <a:latin typeface="TH SarabunPSK"/>
                <a:cs typeface="TH SarabunPSK"/>
              </a:rPr>
              <a:t> </a:t>
            </a:r>
            <a:r>
              <a:rPr lang="th-TH" spc="10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ต</a:t>
            </a:r>
            <a:r>
              <a:rPr lang="th-TH" spc="10" dirty="0" smtClean="0">
                <a:latin typeface="TH SarabunPSK"/>
                <a:cs typeface="TH SarabunPSK"/>
              </a:rPr>
              <a:t></a:t>
            </a:r>
            <a:r>
              <a:rPr lang="th-TH" spc="15" dirty="0" smtClean="0">
                <a:latin typeface="TH SarabunPSK"/>
                <a:cs typeface="TH SarabunPSK"/>
              </a:rPr>
              <a:t>เนื่</a:t>
            </a:r>
            <a:r>
              <a:rPr lang="th-TH" spc="5" dirty="0" smtClean="0">
                <a:latin typeface="TH SarabunPSK"/>
                <a:cs typeface="TH SarabunPSK"/>
              </a:rPr>
              <a:t>อง</a:t>
            </a:r>
            <a:r>
              <a:rPr lang="th-TH" spc="15" dirty="0" smtClean="0">
                <a:latin typeface="TH SarabunPSK"/>
                <a:cs typeface="TH SarabunPSK"/>
              </a:rPr>
              <a:t>จ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10" dirty="0" smtClean="0">
                <a:latin typeface="TH SarabunPSK"/>
                <a:cs typeface="TH SarabunPSK"/>
              </a:rPr>
              <a:t>ิท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5" dirty="0" smtClean="0">
                <a:latin typeface="TH SarabunPSK"/>
                <a:cs typeface="TH SarabunPSK"/>
              </a:rPr>
              <a:t>ุเ</a:t>
            </a:r>
            <a:r>
              <a:rPr lang="th-TH" spc="-10" dirty="0" smtClean="0">
                <a:latin typeface="TH SarabunPSK"/>
                <a:cs typeface="TH SarabunPSK"/>
              </a:rPr>
              <a:t>ป</a:t>
            </a:r>
            <a:r>
              <a:rPr lang="th-TH" spc="5" dirty="0" smtClean="0">
                <a:latin typeface="TH SarabunPSK"/>
                <a:cs typeface="TH SarabunPSK"/>
              </a:rPr>
              <a:t>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-20" dirty="0" smtClean="0">
                <a:latin typeface="TH SarabunPSK"/>
                <a:cs typeface="TH SarabunPSK"/>
              </a:rPr>
              <a:t>ื</a:t>
            </a:r>
            <a:r>
              <a:rPr lang="th-TH" spc="5" dirty="0" smtClean="0">
                <a:latin typeface="TH SarabunPSK"/>
                <a:cs typeface="TH SarabunPSK"/>
              </a:rPr>
              <a:t>่</a:t>
            </a:r>
            <a:r>
              <a:rPr lang="th-TH" spc="-5" dirty="0" smtClean="0">
                <a:latin typeface="TH SarabunPSK"/>
                <a:cs typeface="TH SarabunPSK"/>
              </a:rPr>
              <a:t>อ</a:t>
            </a:r>
            <a:r>
              <a:rPr lang="th-TH" spc="15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10" dirty="0" smtClean="0">
                <a:latin typeface="TH SarabunPSK"/>
                <a:cs typeface="TH SarabunPSK"/>
              </a:rPr>
              <a:t>ี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ง</a:t>
            </a:r>
            <a:r>
              <a:rPr lang="th-TH" spc="35" dirty="0" smtClean="0">
                <a:latin typeface="TH SarabunPSK"/>
                <a:cs typeface="TH SarabunPSK"/>
              </a:rPr>
              <a:t> 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-5" dirty="0" smtClean="0">
                <a:latin typeface="TH SarabunPSK"/>
                <a:cs typeface="TH SarabunPSK"/>
              </a:rPr>
              <a:t>ะ</a:t>
            </a:r>
            <a:r>
              <a:rPr lang="th-TH" spc="10" dirty="0" smtClean="0">
                <a:latin typeface="TH SarabunPSK"/>
                <a:cs typeface="TH SarabunPSK"/>
              </a:rPr>
              <a:t>บ</a:t>
            </a:r>
            <a:r>
              <a:rPr lang="th-TH" spc="5" dirty="0" smtClean="0">
                <a:latin typeface="TH SarabunPSK"/>
                <a:cs typeface="TH SarabunPSK"/>
              </a:rPr>
              <a:t>ว</a:t>
            </a:r>
            <a:r>
              <a:rPr lang="th-TH" spc="0" dirty="0" smtClean="0">
                <a:latin typeface="TH SarabunPSK"/>
                <a:cs typeface="TH SarabunPSK"/>
              </a:rPr>
              <a:t>น</a:t>
            </a:r>
            <a:r>
              <a:rPr lang="th-TH" spc="10" dirty="0" smtClean="0">
                <a:latin typeface="TH SarabunPSK"/>
                <a:cs typeface="TH SarabunPSK"/>
              </a:rPr>
              <a:t>ก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5" dirty="0" smtClean="0">
                <a:latin typeface="TH SarabunPSK"/>
                <a:cs typeface="TH SarabunPSK"/>
              </a:rPr>
              <a:t>ผ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0" dirty="0" smtClean="0">
                <a:latin typeface="TH SarabunPSK"/>
                <a:cs typeface="TH SarabunPSK"/>
              </a:rPr>
              <a:t>ต</a:t>
            </a:r>
            <a:r>
              <a:rPr lang="th-TH" spc="15" dirty="0" smtClean="0">
                <a:latin typeface="TH SarabunPSK"/>
                <a:cs typeface="TH SarabunPSK"/>
              </a:rPr>
              <a:t>ร</a:t>
            </a:r>
            <a:r>
              <a:rPr lang="th-TH" spc="0" dirty="0" smtClean="0">
                <a:latin typeface="TH SarabunPSK"/>
                <a:cs typeface="TH SarabunPSK"/>
              </a:rPr>
              <a:t>า</a:t>
            </a:r>
            <a:r>
              <a:rPr lang="th-TH" spc="15" dirty="0" smtClean="0">
                <a:latin typeface="TH SarabunPSK"/>
                <a:cs typeface="TH SarabunPSK"/>
              </a:rPr>
              <a:t>ย</a:t>
            </a:r>
            <a:r>
              <a:rPr lang="th-TH" spc="-5" dirty="0" smtClean="0">
                <a:latin typeface="TH SarabunPSK"/>
                <a:cs typeface="TH SarabunPSK"/>
              </a:rPr>
              <a:t>ก</a:t>
            </a:r>
            <a:r>
              <a:rPr lang="th-TH" spc="10" dirty="0" smtClean="0">
                <a:latin typeface="TH SarabunPSK"/>
                <a:cs typeface="TH SarabunPSK"/>
              </a:rPr>
              <a:t>า</a:t>
            </a:r>
            <a:r>
              <a:rPr lang="th-TH" spc="0" dirty="0" smtClean="0">
                <a:latin typeface="TH SarabunPSK"/>
                <a:cs typeface="TH SarabunPSK"/>
              </a:rPr>
              <a:t>ร</a:t>
            </a:r>
            <a:r>
              <a:rPr lang="th-TH" spc="-10" dirty="0" smtClean="0">
                <a:latin typeface="TH SarabunPSK"/>
                <a:cs typeface="TH SarabunPSK"/>
              </a:rPr>
              <a:t>จ</a:t>
            </a:r>
            <a:r>
              <a:rPr lang="th-TH" spc="20" dirty="0" smtClean="0">
                <a:latin typeface="TH SarabunPSK"/>
                <a:cs typeface="TH SarabunPSK"/>
              </a:rPr>
              <a:t>ึ</a:t>
            </a:r>
            <a:r>
              <a:rPr lang="th-TH" spc="5" dirty="0" smtClean="0">
                <a:latin typeface="TH SarabunPSK"/>
                <a:cs typeface="TH SarabunPSK"/>
              </a:rPr>
              <a:t>ง</a:t>
            </a:r>
            <a:r>
              <a:rPr lang="th-TH" spc="10" dirty="0" smtClean="0">
                <a:latin typeface="TH SarabunPSK"/>
                <a:cs typeface="TH SarabunPSK"/>
              </a:rPr>
              <a:t>ไ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20" dirty="0" smtClean="0">
                <a:latin typeface="TH SarabunPSK"/>
                <a:cs typeface="TH SarabunPSK"/>
              </a:rPr>
              <a:t>ั</a:t>
            </a:r>
            <a:r>
              <a:rPr lang="th-TH" spc="25" dirty="0" smtClean="0">
                <a:latin typeface="TH SarabunPSK"/>
                <a:cs typeface="TH SarabunPSK"/>
              </a:rPr>
              <a:t>บ</a:t>
            </a:r>
            <a:r>
              <a:rPr lang="th-TH" spc="-15" dirty="0" smtClean="0">
                <a:latin typeface="TH SarabunPSK"/>
                <a:cs typeface="TH SarabunPSK"/>
              </a:rPr>
              <a:t>ซ</a:t>
            </a:r>
            <a:r>
              <a:rPr lang="th-TH" spc="35" dirty="0" smtClean="0">
                <a:latin typeface="TH SarabunPSK"/>
                <a:cs typeface="TH SarabunPSK"/>
              </a:rPr>
              <a:t>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75" dirty="0" smtClean="0">
                <a:latin typeface="TH SarabunPSK"/>
                <a:cs typeface="TH SarabunPSK"/>
              </a:rPr>
              <a:t> </a:t>
            </a:r>
            <a:r>
              <a:rPr lang="th-TH" spc="25" dirty="0" smtClean="0">
                <a:latin typeface="TH SarabunPSK"/>
                <a:cs typeface="TH SarabunPSK"/>
              </a:rPr>
              <a:t>ไ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35" dirty="0" smtClean="0">
                <a:latin typeface="TH SarabunPSK"/>
                <a:cs typeface="TH SarabunPSK"/>
              </a:rPr>
              <a:t></a:t>
            </a:r>
            <a:r>
              <a:rPr lang="th-TH" spc="-15" dirty="0" smtClean="0">
                <a:latin typeface="TH SarabunPSK"/>
                <a:cs typeface="TH SarabunPSK"/>
              </a:rPr>
              <a:t>ต</a:t>
            </a:r>
            <a:r>
              <a:rPr lang="th-TH" spc="35" dirty="0" smtClean="0">
                <a:latin typeface="TH SarabunPSK"/>
                <a:cs typeface="TH SarabunPSK"/>
              </a:rPr>
              <a:t>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25" dirty="0" smtClean="0">
                <a:latin typeface="TH SarabunPSK"/>
                <a:cs typeface="TH SarabunPSK"/>
              </a:rPr>
              <a:t>งใ</a:t>
            </a:r>
            <a:r>
              <a:rPr lang="th-TH" spc="-10" dirty="0" smtClean="0">
                <a:latin typeface="TH SarabunPSK"/>
                <a:cs typeface="TH SarabunPSK"/>
              </a:rPr>
              <a:t>ส</a:t>
            </a:r>
            <a:r>
              <a:rPr lang="th-TH" spc="30" dirty="0" smtClean="0">
                <a:latin typeface="TH SarabunPSK"/>
                <a:cs typeface="TH SarabunPSK"/>
              </a:rPr>
              <a:t>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ูก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30" dirty="0" smtClean="0">
                <a:latin typeface="TH SarabunPSK"/>
                <a:cs typeface="TH SarabunPSK"/>
              </a:rPr>
              <a:t>น</a:t>
            </a:r>
            <a:r>
              <a:rPr lang="th-TH" spc="25" dirty="0" smtClean="0">
                <a:latin typeface="TH SarabunPSK"/>
                <a:cs typeface="TH SarabunPSK"/>
              </a:rPr>
              <a:t>ห</a:t>
            </a:r>
            <a:r>
              <a:rPr lang="th-TH" spc="-5" dirty="0" smtClean="0">
                <a:latin typeface="TH SarabunPSK"/>
                <a:cs typeface="TH SarabunPSK"/>
              </a:rPr>
              <a:t>ร</a:t>
            </a:r>
            <a:r>
              <a:rPr lang="th-TH" spc="35" dirty="0" smtClean="0">
                <a:latin typeface="TH SarabunPSK"/>
                <a:cs typeface="TH SarabunPSK"/>
              </a:rPr>
              <a:t>ื</a:t>
            </a:r>
            <a:r>
              <a:rPr lang="th-TH" spc="20" dirty="0" smtClean="0">
                <a:latin typeface="TH SarabunPSK"/>
                <a:cs typeface="TH SarabunPSK"/>
              </a:rPr>
              <a:t>อ</a:t>
            </a:r>
            <a:r>
              <a:rPr lang="th-TH" spc="30" dirty="0" smtClean="0">
                <a:latin typeface="TH SarabunPSK"/>
                <a:cs typeface="TH SarabunPSK"/>
              </a:rPr>
              <a:t>เ</a:t>
            </a:r>
            <a:r>
              <a:rPr lang="th-TH" spc="20" dirty="0" smtClean="0">
                <a:latin typeface="TH SarabunPSK"/>
                <a:cs typeface="TH SarabunPSK"/>
              </a:rPr>
              <a:t>ทค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30" dirty="0" smtClean="0">
                <a:latin typeface="TH SarabunPSK"/>
                <a:cs typeface="TH SarabunPSK"/>
              </a:rPr>
              <a:t>ิ</a:t>
            </a:r>
            <a:r>
              <a:rPr lang="th-TH" spc="20" dirty="0" smtClean="0">
                <a:latin typeface="TH SarabunPSK"/>
                <a:cs typeface="TH SarabunPSK"/>
              </a:rPr>
              <a:t>คม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เห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20" dirty="0" smtClean="0">
                <a:latin typeface="TH SarabunPSK"/>
                <a:cs typeface="TH SarabunPSK"/>
              </a:rPr>
              <a:t>ือ</a:t>
            </a:r>
            <a:r>
              <a:rPr lang="th-TH" spc="25" dirty="0" smtClean="0">
                <a:latin typeface="TH SarabunPSK"/>
                <a:cs typeface="TH SarabunPSK"/>
              </a:rPr>
              <a:t>น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</a:t>
            </a:r>
            <a:r>
              <a:rPr lang="th-TH" spc="40" dirty="0" smtClean="0">
                <a:latin typeface="TH SarabunPSK"/>
                <a:cs typeface="TH SarabunPSK"/>
              </a:rPr>
              <a:t>ร</a:t>
            </a:r>
            <a:r>
              <a:rPr lang="th-TH" spc="25" dirty="0" smtClean="0">
                <a:latin typeface="TH SarabunPSK"/>
                <a:cs typeface="TH SarabunPSK"/>
              </a:rPr>
              <a:t>ผ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20" dirty="0" smtClean="0">
                <a:latin typeface="TH SarabunPSK"/>
                <a:cs typeface="TH SarabunPSK"/>
              </a:rPr>
              <a:t>ิ</a:t>
            </a:r>
            <a:r>
              <a:rPr lang="th-TH" spc="25" dirty="0" smtClean="0">
                <a:latin typeface="TH SarabunPSK"/>
                <a:cs typeface="TH SarabunPSK"/>
              </a:rPr>
              <a:t>ตราย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าร</a:t>
            </a:r>
            <a:r>
              <a:rPr lang="th-TH" spc="35" dirty="0" smtClean="0">
                <a:latin typeface="TH SarabunPSK"/>
                <a:cs typeface="TH SarabunPSK"/>
              </a:rPr>
              <a:t>โ</a:t>
            </a:r>
            <a:r>
              <a:rPr lang="th-TH" spc="20" dirty="0" smtClean="0">
                <a:latin typeface="TH SarabunPSK"/>
                <a:cs typeface="TH SarabunPSK"/>
              </a:rPr>
              <a:t>ท</a:t>
            </a:r>
            <a:r>
              <a:rPr lang="th-TH" spc="40" dirty="0" smtClean="0">
                <a:latin typeface="TH SarabunPSK"/>
                <a:cs typeface="TH SarabunPSK"/>
              </a:rPr>
              <a:t>ร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35" dirty="0" smtClean="0">
                <a:latin typeface="TH SarabunPSK"/>
                <a:cs typeface="TH SarabunPSK"/>
              </a:rPr>
              <a:t>ั</a:t>
            </a:r>
            <a:r>
              <a:rPr lang="th-TH" spc="20" dirty="0" smtClean="0">
                <a:latin typeface="TH SarabunPSK"/>
                <a:cs typeface="TH SarabunPSK"/>
              </a:rPr>
              <a:t>ศ</a:t>
            </a:r>
            <a:r>
              <a:rPr lang="th-TH" spc="-5" dirty="0" smtClean="0">
                <a:latin typeface="TH SarabunPSK"/>
                <a:cs typeface="TH SarabunPSK"/>
              </a:rPr>
              <a:t>น</a:t>
            </a:r>
            <a:r>
              <a:rPr lang="th-TH" spc="55" dirty="0" smtClean="0">
                <a:latin typeface="TH SarabunPSK"/>
                <a:cs typeface="TH SarabunPSK"/>
              </a:rPr>
              <a:t> </a:t>
            </a:r>
            <a:r>
              <a:rPr lang="th-TH" spc="35" dirty="0" smtClean="0">
                <a:latin typeface="TH SarabunPSK"/>
                <a:cs typeface="TH SarabunPSK"/>
              </a:rPr>
              <a:t>โ</a:t>
            </a:r>
            <a:r>
              <a:rPr lang="th-TH" spc="25" dirty="0" smtClean="0">
                <a:latin typeface="TH SarabunPSK"/>
                <a:cs typeface="TH SarabunPSK"/>
              </a:rPr>
              <a:t>ดย</a:t>
            </a:r>
            <a:r>
              <a:rPr lang="th-TH" spc="-10" dirty="0" smtClean="0">
                <a:latin typeface="TH SarabunPSK"/>
                <a:cs typeface="TH SarabunPSK"/>
              </a:rPr>
              <a:t>เน้น</a:t>
            </a:r>
            <a:r>
              <a:rPr lang="th-TH" spc="25" dirty="0" smtClean="0">
                <a:latin typeface="TH SarabunPSK"/>
                <a:cs typeface="TH SarabunPSK"/>
              </a:rPr>
              <a:t>ห</a:t>
            </a:r>
            <a:r>
              <a:rPr lang="th-TH" spc="-10" dirty="0" smtClean="0">
                <a:latin typeface="TH SarabunPSK"/>
                <a:cs typeface="TH SarabunPSK"/>
              </a:rPr>
              <a:t>น</a:t>
            </a:r>
            <a:r>
              <a:rPr lang="th-TH" spc="35" dirty="0" smtClean="0">
                <a:latin typeface="TH SarabunPSK"/>
                <a:cs typeface="TH SarabunPSK"/>
              </a:rPr>
              <a:t>ั</a:t>
            </a:r>
            <a:r>
              <a:rPr lang="th-TH" spc="30" dirty="0" smtClean="0">
                <a:latin typeface="TH SarabunPSK"/>
                <a:cs typeface="TH SarabunPSK"/>
              </a:rPr>
              <a:t>ก</a:t>
            </a:r>
            <a:r>
              <a:rPr lang="th-TH" spc="20" dirty="0" smtClean="0">
                <a:latin typeface="TH SarabunPSK"/>
                <a:cs typeface="TH SarabunPSK"/>
              </a:rPr>
              <a:t>ขอ</a:t>
            </a:r>
            <a:r>
              <a:rPr lang="th-TH" spc="25" dirty="0" smtClean="0">
                <a:latin typeface="TH SarabunPSK"/>
                <a:cs typeface="TH SarabunPSK"/>
              </a:rPr>
              <a:t>ง</a:t>
            </a:r>
            <a:r>
              <a:rPr lang="th-TH" spc="20" dirty="0" smtClean="0">
                <a:latin typeface="TH SarabunPSK"/>
                <a:cs typeface="TH SarabunPSK"/>
              </a:rPr>
              <a:t>ก</a:t>
            </a:r>
            <a:r>
              <a:rPr lang="th-TH" spc="25" dirty="0" smtClean="0">
                <a:latin typeface="TH SarabunPSK"/>
                <a:cs typeface="TH SarabunPSK"/>
              </a:rPr>
              <a:t>ารผ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30" dirty="0" smtClean="0">
                <a:latin typeface="TH SarabunPSK"/>
                <a:cs typeface="TH SarabunPSK"/>
              </a:rPr>
              <a:t>ิตจ</a:t>
            </a:r>
            <a:r>
              <a:rPr lang="th-TH" spc="20" dirty="0" smtClean="0">
                <a:latin typeface="TH SarabunPSK"/>
                <a:cs typeface="TH SarabunPSK"/>
              </a:rPr>
              <a:t>ะ</a:t>
            </a:r>
            <a:r>
              <a:rPr lang="th-TH" spc="30" dirty="0" smtClean="0">
                <a:latin typeface="TH SarabunPSK"/>
                <a:cs typeface="TH SarabunPSK"/>
              </a:rPr>
              <a:t>อ</a:t>
            </a:r>
            <a:r>
              <a:rPr lang="th-TH" spc="-10" dirty="0" smtClean="0">
                <a:latin typeface="TH SarabunPSK"/>
                <a:cs typeface="TH SarabunPSK"/>
              </a:rPr>
              <a:t>ย</a:t>
            </a:r>
            <a:r>
              <a:rPr lang="th-TH" spc="-20" dirty="0" smtClean="0">
                <a:latin typeface="TH SarabunPSK"/>
                <a:cs typeface="TH SarabunPSK"/>
              </a:rPr>
              <a:t>ู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ใน</a:t>
            </a:r>
            <a:r>
              <a:rPr lang="th-TH" spc="-5" dirty="0" smtClean="0">
                <a:latin typeface="TH SarabunPSK"/>
                <a:cs typeface="TH SarabunPSK"/>
              </a:rPr>
              <a:t>ช</a:t>
            </a:r>
            <a:r>
              <a:rPr lang="th-TH" spc="0" dirty="0" smtClean="0">
                <a:latin typeface="TH SarabunPSK"/>
                <a:cs typeface="TH SarabunPSK"/>
              </a:rPr>
              <a:t></a:t>
            </a:r>
            <a:r>
              <a:rPr lang="th-TH" spc="-5" dirty="0" smtClean="0">
                <a:latin typeface="TH SarabunPSK"/>
                <a:cs typeface="TH SarabunPSK"/>
              </a:rPr>
              <a:t>ว</a:t>
            </a:r>
            <a:r>
              <a:rPr lang="th-TH" spc="-10" dirty="0" smtClean="0">
                <a:latin typeface="TH SarabunPSK"/>
                <a:cs typeface="TH SarabunPSK"/>
              </a:rPr>
              <a:t>ง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5" dirty="0" smtClean="0">
                <a:latin typeface="TH SarabunPSK"/>
                <a:cs typeface="TH SarabunPSK"/>
              </a:rPr>
              <a:t>ารเตรีย</a:t>
            </a:r>
            <a:r>
              <a:rPr lang="th-TH" spc="-15" dirty="0" smtClean="0">
                <a:latin typeface="TH SarabunPSK"/>
                <a:cs typeface="TH SarabunPSK"/>
              </a:rPr>
              <a:t>มก</a:t>
            </a:r>
            <a:r>
              <a:rPr lang="th-TH" spc="-5" dirty="0" smtClean="0">
                <a:latin typeface="TH SarabunPSK"/>
                <a:cs typeface="TH SarabunPSK"/>
              </a:rPr>
              <a:t>าร</a:t>
            </a:r>
            <a:r>
              <a:rPr lang="th-TH" spc="-15" dirty="0" smtClean="0">
                <a:latin typeface="TH SarabunPSK"/>
                <a:cs typeface="TH SarabunPSK"/>
              </a:rPr>
              <a:t>ม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กท</a:t>
            </a:r>
            <a:r>
              <a:rPr lang="th-TH" spc="-5" dirty="0" smtClean="0">
                <a:latin typeface="TH SarabunPSK"/>
                <a:cs typeface="TH SarabunPSK"/>
              </a:rPr>
              <a:t>ี่สุด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0" dirty="0" smtClean="0">
                <a:latin typeface="TH SarabunPSK"/>
                <a:cs typeface="TH SarabunPSK"/>
              </a:rPr>
              <a:t>ั้</a:t>
            </a:r>
            <a:r>
              <a:rPr lang="th-TH" spc="-10" dirty="0" smtClean="0">
                <a:latin typeface="TH SarabunPSK"/>
                <a:cs typeface="TH SarabunPSK"/>
              </a:rPr>
              <a:t>งบ</a:t>
            </a:r>
            <a:r>
              <a:rPr lang="th-TH" spc="-15" dirty="0" smtClean="0">
                <a:latin typeface="TH SarabunPSK"/>
                <a:cs typeface="TH SarabunPSK"/>
              </a:rPr>
              <a:t>ท</a:t>
            </a:r>
            <a:r>
              <a:rPr lang="th-TH" spc="-20" dirty="0" smtClean="0">
                <a:latin typeface="TH SarabunPSK"/>
                <a:cs typeface="TH SarabunPSK"/>
              </a:rPr>
              <a:t>พ</a:t>
            </a:r>
            <a:r>
              <a:rPr lang="th-TH" spc="-5" dirty="0" smtClean="0">
                <a:latin typeface="TH SarabunPSK"/>
                <a:cs typeface="TH SarabunPSK"/>
              </a:rPr>
              <a:t>ูด</a:t>
            </a:r>
            <a:r>
              <a:rPr lang="th-TH" spc="25" dirty="0" smtClean="0">
                <a:latin typeface="TH SarabunPSK"/>
                <a:cs typeface="TH SarabunPSK"/>
              </a:rPr>
              <a:t> </a:t>
            </a:r>
            <a:r>
              <a:rPr lang="th-TH" spc="-10" dirty="0" smtClean="0">
                <a:latin typeface="TH SarabunPSK"/>
                <a:cs typeface="TH SarabunPSK"/>
              </a:rPr>
              <a:t>(</a:t>
            </a:r>
            <a:r>
              <a:rPr lang="en-US" spc="0" dirty="0" smtClean="0">
                <a:latin typeface="TH SarabunPSK"/>
                <a:cs typeface="TH SarabunPSK"/>
              </a:rPr>
              <a:t>s</a:t>
            </a:r>
            <a:r>
              <a:rPr lang="en-US" spc="-5" dirty="0" smtClean="0">
                <a:latin typeface="TH SarabunPSK"/>
                <a:cs typeface="TH SarabunPSK"/>
              </a:rPr>
              <a:t>cri</a:t>
            </a:r>
            <a:r>
              <a:rPr lang="en-US" spc="-15" dirty="0" smtClean="0">
                <a:latin typeface="TH SarabunPSK"/>
                <a:cs typeface="TH SarabunPSK"/>
              </a:rPr>
              <a:t>p</a:t>
            </a:r>
            <a:r>
              <a:rPr lang="en-US" spc="-5" dirty="0" smtClean="0">
                <a:latin typeface="TH SarabunPSK"/>
                <a:cs typeface="TH SarabunPSK"/>
              </a:rPr>
              <a:t>t</a:t>
            </a:r>
            <a:r>
              <a:rPr lang="en-US" spc="-10" dirty="0" smtClean="0">
                <a:latin typeface="TH SarabunPSK"/>
                <a:cs typeface="TH SarabunPSK"/>
              </a:rPr>
              <a:t>)</a:t>
            </a:r>
            <a:r>
              <a:rPr lang="th-TH" spc="-15" dirty="0" smtClean="0">
                <a:latin typeface="TH SarabunPSK"/>
                <a:cs typeface="TH SarabunPSK"/>
              </a:rPr>
              <a:t>แ</a:t>
            </a:r>
            <a:r>
              <a:rPr lang="th-TH" spc="-10" dirty="0" smtClean="0">
                <a:latin typeface="TH SarabunPSK"/>
                <a:cs typeface="TH SarabunPSK"/>
              </a:rPr>
              <a:t>ล</a:t>
            </a:r>
            <a:r>
              <a:rPr lang="th-TH" spc="-20" dirty="0" smtClean="0">
                <a:latin typeface="TH SarabunPSK"/>
                <a:cs typeface="TH SarabunPSK"/>
              </a:rPr>
              <a:t>ะ</a:t>
            </a:r>
            <a:r>
              <a:rPr lang="th-TH" spc="-10" dirty="0" smtClean="0">
                <a:latin typeface="TH SarabunPSK"/>
                <a:cs typeface="TH SarabunPSK"/>
              </a:rPr>
              <a:t>ตาราง</a:t>
            </a:r>
            <a:r>
              <a:rPr lang="th-TH" spc="-20" dirty="0" smtClean="0">
                <a:latin typeface="TH SarabunPSK"/>
                <a:cs typeface="TH SarabunPSK"/>
              </a:rPr>
              <a:t>ออ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20" dirty="0" smtClean="0">
                <a:latin typeface="TH SarabunPSK"/>
                <a:cs typeface="TH SarabunPSK"/>
              </a:rPr>
              <a:t>อ</a:t>
            </a:r>
            <a:r>
              <a:rPr lang="th-TH" spc="-5" dirty="0" smtClean="0">
                <a:latin typeface="TH SarabunPSK"/>
                <a:cs typeface="TH SarabunPSK"/>
              </a:rPr>
              <a:t>า</a:t>
            </a:r>
            <a:r>
              <a:rPr lang="th-TH" spc="-15" dirty="0" smtClean="0">
                <a:latin typeface="TH SarabunPSK"/>
                <a:cs typeface="TH SarabunPSK"/>
              </a:rPr>
              <a:t>ก</a:t>
            </a:r>
            <a:r>
              <a:rPr lang="th-TH" spc="-10" dirty="0" smtClean="0">
                <a:latin typeface="TH SarabunPSK"/>
                <a:cs typeface="TH SarabunPSK"/>
              </a:rPr>
              <a:t>าศ</a:t>
            </a:r>
            <a:r>
              <a:rPr lang="th-TH" spc="55" dirty="0" smtClean="0">
                <a:latin typeface="TH SarabunPSK"/>
                <a:cs typeface="TH SarabunPSK"/>
              </a:rPr>
              <a:t> </a:t>
            </a:r>
            <a:r>
              <a:rPr lang="th-TH" spc="-15" dirty="0" smtClean="0">
                <a:latin typeface="TH SarabunPSK"/>
                <a:cs typeface="TH SarabunPSK"/>
              </a:rPr>
              <a:t>(</a:t>
            </a:r>
            <a:r>
              <a:rPr lang="en-US" spc="-15" dirty="0" smtClean="0">
                <a:latin typeface="TH SarabunPSK"/>
                <a:cs typeface="TH SarabunPSK"/>
              </a:rPr>
              <a:t>p</a:t>
            </a:r>
            <a:r>
              <a:rPr lang="en-US" spc="-5" dirty="0" smtClean="0">
                <a:latin typeface="TH SarabunPSK"/>
                <a:cs typeface="TH SarabunPSK"/>
              </a:rPr>
              <a:t>ro</a:t>
            </a:r>
            <a:r>
              <a:rPr lang="en-US" spc="-10" dirty="0" smtClean="0">
                <a:latin typeface="TH SarabunPSK"/>
                <a:cs typeface="TH SarabunPSK"/>
              </a:rPr>
              <a:t>gram</a:t>
            </a:r>
            <a:r>
              <a:rPr lang="en-US" spc="15" dirty="0" smtClean="0">
                <a:latin typeface="TH SarabunPSK"/>
                <a:cs typeface="TH SarabunPSK"/>
              </a:rPr>
              <a:t> </a:t>
            </a:r>
            <a:r>
              <a:rPr lang="en-US" spc="-15" dirty="0" smtClean="0">
                <a:latin typeface="TH SarabunPSK"/>
                <a:cs typeface="TH SarabunPSK"/>
              </a:rPr>
              <a:t>c</a:t>
            </a:r>
            <a:r>
              <a:rPr lang="en-US" spc="0" dirty="0" smtClean="0">
                <a:latin typeface="TH SarabunPSK"/>
                <a:cs typeface="TH SarabunPSK"/>
              </a:rPr>
              <a:t>l</a:t>
            </a:r>
            <a:r>
              <a:rPr lang="en-US" spc="-10" dirty="0" smtClean="0">
                <a:latin typeface="TH SarabunPSK"/>
                <a:cs typeface="TH SarabunPSK"/>
              </a:rPr>
              <a:t>o</a:t>
            </a:r>
            <a:r>
              <a:rPr lang="en-US" spc="-15" dirty="0" smtClean="0">
                <a:latin typeface="TH SarabunPSK"/>
                <a:cs typeface="TH SarabunPSK"/>
              </a:rPr>
              <a:t>c</a:t>
            </a:r>
            <a:r>
              <a:rPr lang="en-US" spc="-10" dirty="0" smtClean="0">
                <a:latin typeface="TH SarabunPSK"/>
                <a:cs typeface="TH SarabunPSK"/>
              </a:rPr>
              <a:t>k</a:t>
            </a:r>
            <a:r>
              <a:rPr lang="en-US" spc="-5" dirty="0" smtClean="0">
                <a:latin typeface="TH SarabunPSK"/>
                <a:cs typeface="TH SarabunPSK"/>
              </a:rPr>
              <a:t>)</a:t>
            </a:r>
            <a:endParaRPr lang="en-US" dirty="0">
              <a:latin typeface="TH SarabunPSK"/>
              <a:cs typeface="TH SarabunPSK"/>
            </a:endParaRPr>
          </a:p>
        </p:txBody>
      </p:sp>
    </p:spTree>
    <p:extLst>
      <p:ext uri="{BB962C8B-B14F-4D97-AF65-F5344CB8AC3E}">
        <p14:creationId xmlns:p14="http://schemas.microsoft.com/office/powerpoint/2010/main" val="2252745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6649</Words>
  <Application>Microsoft Office PowerPoint</Application>
  <PresentationFormat>On-screen Show (4:3)</PresentationFormat>
  <Paragraphs>385</Paragraphs>
  <Slides>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70" baseType="lpstr">
      <vt:lpstr>Angsana New</vt:lpstr>
      <vt:lpstr>Arial</vt:lpstr>
      <vt:lpstr>Calibri</vt:lpstr>
      <vt:lpstr>Cordia New</vt:lpstr>
      <vt:lpstr>TH SarabunPSK</vt:lpstr>
      <vt:lpstr>Times New Roman</vt:lpstr>
      <vt:lpstr>Office Theme</vt:lpstr>
      <vt:lpstr>PowerPoint Presentation</vt:lpstr>
      <vt:lpstr>PowerPoint Presentation</vt:lpstr>
      <vt:lpstr>Chapter7</vt:lpstr>
      <vt:lpstr>หัวข้อเนื้อหา</vt:lpstr>
      <vt:lpstr>เกริ่นนำ</vt:lpstr>
      <vt:lpstr>คุณลักษณะเบื้องตนของสื่อวิทยุกระจายเสียง</vt:lpstr>
      <vt:lpstr>คุณลักษณะเบื้องตนของสื่อวิทยุกระจายเสียง</vt:lpstr>
      <vt:lpstr>คุณลักษณะเบื้องตนของสื่อวิทยุกระจายเสียง</vt:lpstr>
      <vt:lpstr>คุณลักษณะเบื้องตนของสื่อวิทยุกระจายเสียง</vt:lpstr>
      <vt:lpstr>คุณลักษณะเบื้องตนของสื่อวิทยุกระจายเสียง</vt:lpstr>
      <vt:lpstr>ประวัติ พัฒนาการของวทิทยุกระจายเสียงในประเทศไทย</vt:lpstr>
      <vt:lpstr>ประวัติ พัฒนาการของวทิทยุกระจายเสียงในประเทศไทย</vt:lpstr>
      <vt:lpstr>ประวัติ พัฒนาการของวทิทยุกระจายเสียงในประเทศไทย</vt:lpstr>
      <vt:lpstr>ประวัติ พัฒนาการของวทิทยุกระจายเสียงในประเทศไทย</vt:lpstr>
      <vt:lpstr>ประวัติ พัฒนาการของวทิทยุกระจายเสียงในประเทศไทย</vt:lpstr>
      <vt:lpstr>ประวัติ พัฒนาการของวทิทยุกระจายเสียงในประเทศไทย</vt:lpstr>
      <vt:lpstr>ประวัติ พัฒนาการของวทิทยุกระจายเสียงในประเทศไทย</vt:lpstr>
      <vt:lpstr>ประวัติ พัฒนาการของวทิทยุกระจายเสียงในประเทศไทย</vt:lpstr>
      <vt:lpstr>ประวัติ พัฒนาการของวทิทยุกระจายเสียงในประเทศไทย</vt:lpstr>
      <vt:lpstr>วิทยุกระจายเสียงประเภทธุรกิจ</vt:lpstr>
      <vt:lpstr>วิทยุกระจายเสียงประเภทธุรกิจ</vt:lpstr>
      <vt:lpstr>วิทยุกระจายเสียงประเภทธุรกิจ</vt:lpstr>
      <vt:lpstr>วิทยุกระจายเสียงประเภทธุรกิจ</vt:lpstr>
      <vt:lpstr>วิทยุกระจายเสียงประเภทธุรกิจ</vt:lpstr>
      <vt:lpstr>วิทยุกระจายเสียงประเภทธุรกิจ</vt:lpstr>
      <vt:lpstr>วิทยุกระจายเสียงประเภทธุรกิจ</vt:lpstr>
      <vt:lpstr>วิทยุกระจายเสียงประเภทธุรกิจ</vt:lpstr>
      <vt:lpstr>วิทยุกระจายเสียงประเภทธุรกิจ</vt:lpstr>
      <vt:lpstr>วิทยุกระจายเสียงประเภทธุรกิจ</vt:lpstr>
      <vt:lpstr>วิทยุกระจายเสียงประเภทธุรกิจ</vt:lpstr>
      <vt:lpstr>วิทยุกระจายเสียงประเภทธุรกิจ</vt:lpstr>
      <vt:lpstr>วิทยุกระจายเสียงประเภทธุรกิจ</vt:lpstr>
      <vt:lpstr>วิทยุกระจายเสียงประเภทธุรกิจ</vt:lpstr>
      <vt:lpstr>วิทยุกระจายเสียงประเภทธุรกิจ</vt:lpstr>
      <vt:lpstr>วิทยุกระจายเสียงประเภทธุรกิจ</vt:lpstr>
      <vt:lpstr>วิทยุกระจายเสียงประเภทธุรกิจ</vt:lpstr>
      <vt:lpstr>วิทยุกระจายเสียงประเภทธุรกิจ</vt:lpstr>
      <vt:lpstr>ธุรกิจโทรทัศน </vt:lpstr>
      <vt:lpstr>ธุรกิจโทรทัศน </vt:lpstr>
      <vt:lpstr>ธุรกิจโทรทัศน </vt:lpstr>
      <vt:lpstr>ธุรกิจโทรทัศน </vt:lpstr>
      <vt:lpstr>ธุรกิจโทรทัศน </vt:lpstr>
      <vt:lpstr>ธุรกิจโทรทัศน </vt:lpstr>
      <vt:lpstr>ธุรกิจโทรทัศน </vt:lpstr>
      <vt:lpstr>ธุรกิจโทรทัศน </vt:lpstr>
      <vt:lpstr>ธุรกิจโทรทัศน </vt:lpstr>
      <vt:lpstr>ธุรกิจโทรทัศน </vt:lpstr>
      <vt:lpstr>ธุรกิจโทรทัศน </vt:lpstr>
      <vt:lpstr>ธุรกิจโทรทัศน </vt:lpstr>
      <vt:lpstr>ธุรกิจโทรทัศน </vt:lpstr>
      <vt:lpstr>ธุรกิจโทรทัศน </vt:lpstr>
      <vt:lpstr>ธุรกิจโทรทัศน </vt:lpstr>
      <vt:lpstr>ธุรกิจโทรทัศน </vt:lpstr>
      <vt:lpstr>ธุรกิจโทรทัศน </vt:lpstr>
      <vt:lpstr>ธุรกิจโทรทัศน </vt:lpstr>
      <vt:lpstr>ธุรกิจโทรทัศน </vt:lpstr>
      <vt:lpstr>ธุรกิจโทรทัศน </vt:lpstr>
      <vt:lpstr>ธุรกิจโทรทัศน </vt:lpstr>
      <vt:lpstr>ธุรกิจโทรทัศน </vt:lpstr>
      <vt:lpstr>ธุรกิจโทรทัศน </vt:lpstr>
      <vt:lpstr>ธุรกิจโทรทัศน </vt:lpstr>
      <vt:lpstr>ธุรกิจโทรทัศน 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TAO</dc:creator>
  <cp:lastModifiedBy>FMS-00</cp:lastModifiedBy>
  <cp:revision>4</cp:revision>
  <dcterms:created xsi:type="dcterms:W3CDTF">2018-08-07T09:03:07Z</dcterms:created>
  <dcterms:modified xsi:type="dcterms:W3CDTF">2018-11-02T07:22:49Z</dcterms:modified>
</cp:coreProperties>
</file>