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6" autoAdjust="0"/>
    <p:restoredTop sz="94660"/>
  </p:normalViewPr>
  <p:slideViewPr>
    <p:cSldViewPr snapToGrid="0">
      <p:cViewPr varScale="1">
        <p:scale>
          <a:sx n="81" d="100"/>
          <a:sy n="81" d="100"/>
        </p:scale>
        <p:origin x="126"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1/20/2023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1/20/2023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1/20/2023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1/20/2023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DED0-5589-98E9-0B9D-D2ED96E59901}"/>
              </a:ext>
            </a:extLst>
          </p:cNvPr>
          <p:cNvSpPr>
            <a:spLocks noGrp="1"/>
          </p:cNvSpPr>
          <p:nvPr>
            <p:ph type="ctrTitle"/>
          </p:nvPr>
        </p:nvSpPr>
        <p:spPr/>
        <p:txBody>
          <a:bodyPr/>
          <a:lstStyle/>
          <a:p>
            <a:r>
              <a:rPr lang="en-US" sz="8000" dirty="0"/>
              <a:t>How to write the thesis </a:t>
            </a:r>
          </a:p>
        </p:txBody>
      </p:sp>
      <p:sp>
        <p:nvSpPr>
          <p:cNvPr id="3" name="Subtitle 2">
            <a:extLst>
              <a:ext uri="{FF2B5EF4-FFF2-40B4-BE49-F238E27FC236}">
                <a16:creationId xmlns:a16="http://schemas.microsoft.com/office/drawing/2014/main" id="{679A53C1-5856-031D-8D6E-22A22C9F913D}"/>
              </a:ext>
            </a:extLst>
          </p:cNvPr>
          <p:cNvSpPr>
            <a:spLocks noGrp="1"/>
          </p:cNvSpPr>
          <p:nvPr>
            <p:ph type="subTitle" idx="1"/>
          </p:nvPr>
        </p:nvSpPr>
        <p:spPr/>
        <p:txBody>
          <a:bodyPr/>
          <a:lstStyle/>
          <a:p>
            <a:r>
              <a:rPr lang="en-US" dirty="0"/>
              <a:t>Film production : CFD 4801 </a:t>
            </a:r>
          </a:p>
        </p:txBody>
      </p:sp>
    </p:spTree>
    <p:extLst>
      <p:ext uri="{BB962C8B-B14F-4D97-AF65-F5344CB8AC3E}">
        <p14:creationId xmlns:p14="http://schemas.microsoft.com/office/powerpoint/2010/main" val="234048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FA06B-1B2C-7BB0-8DF9-1F086778E34A}"/>
              </a:ext>
            </a:extLst>
          </p:cNvPr>
          <p:cNvSpPr>
            <a:spLocks noGrp="1"/>
          </p:cNvSpPr>
          <p:nvPr>
            <p:ph type="title"/>
          </p:nvPr>
        </p:nvSpPr>
        <p:spPr/>
        <p:txBody>
          <a:bodyPr/>
          <a:lstStyle/>
          <a:p>
            <a:r>
              <a:rPr lang="en-US" dirty="0"/>
              <a:t>Script Composition Theories</a:t>
            </a:r>
          </a:p>
        </p:txBody>
      </p:sp>
      <p:sp>
        <p:nvSpPr>
          <p:cNvPr id="3" name="Content Placeholder 2">
            <a:extLst>
              <a:ext uri="{FF2B5EF4-FFF2-40B4-BE49-F238E27FC236}">
                <a16:creationId xmlns:a16="http://schemas.microsoft.com/office/drawing/2014/main" id="{3BA82656-2C2B-DA90-EF1E-90E345FE4A94}"/>
              </a:ext>
            </a:extLst>
          </p:cNvPr>
          <p:cNvSpPr>
            <a:spLocks noGrp="1"/>
          </p:cNvSpPr>
          <p:nvPr>
            <p:ph idx="1"/>
          </p:nvPr>
        </p:nvSpPr>
        <p:spPr/>
        <p:txBody>
          <a:bodyPr/>
          <a:lstStyle/>
          <a:p>
            <a:endParaRPr lang="en-US" dirty="0"/>
          </a:p>
          <a:p>
            <a:r>
              <a:rPr lang="en-US" dirty="0"/>
              <a:t>(</a:t>
            </a:r>
            <a:r>
              <a:rPr lang="en-US" dirty="0" err="1"/>
              <a:t>Kittipong</a:t>
            </a:r>
            <a:r>
              <a:rPr lang="en-US" dirty="0"/>
              <a:t> </a:t>
            </a:r>
            <a:r>
              <a:rPr lang="en-US" dirty="0" err="1"/>
              <a:t>Wongthip</a:t>
            </a:r>
            <a:r>
              <a:rPr lang="en-US" dirty="0"/>
              <a:t>, 2007) gave an idea for the design of the story in the article. Elements of writing in the genre of fiction that storytelling art Be it a story, a novel, a drama, or a movie, they all have the same foundation</a:t>
            </a:r>
          </a:p>
          <a:p>
            <a:endParaRPr lang="en-US" dirty="0"/>
          </a:p>
          <a:p>
            <a:r>
              <a:rPr lang="en-US" dirty="0"/>
              <a:t>(Asst. Prof. Dr. </a:t>
            </a:r>
            <a:r>
              <a:rPr lang="en-US" dirty="0" err="1"/>
              <a:t>Raksan</a:t>
            </a:r>
            <a:r>
              <a:rPr lang="en-US" dirty="0"/>
              <a:t> </a:t>
            </a:r>
            <a:r>
              <a:rPr lang="en-US" dirty="0" err="1"/>
              <a:t>Wiwat</a:t>
            </a:r>
            <a:r>
              <a:rPr lang="en-US" dirty="0"/>
              <a:t> </a:t>
            </a:r>
            <a:r>
              <a:rPr lang="en-US" dirty="0" err="1"/>
              <a:t>Sinudom</a:t>
            </a:r>
            <a:r>
              <a:rPr lang="en-US" dirty="0"/>
              <a:t>, 2015) gave the idea of writing a movie screenplay in the book Writing Entertainment Movie Screenplay that The concept of screenplay writing is a step-by-step process, each step is a sequence of key ideas and then gradually adds layers of detail step by step</a:t>
            </a:r>
          </a:p>
        </p:txBody>
      </p:sp>
    </p:spTree>
    <p:extLst>
      <p:ext uri="{BB962C8B-B14F-4D97-AF65-F5344CB8AC3E}">
        <p14:creationId xmlns:p14="http://schemas.microsoft.com/office/powerpoint/2010/main" val="44066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370B-25B0-829D-B592-6CEC634030CC}"/>
              </a:ext>
            </a:extLst>
          </p:cNvPr>
          <p:cNvSpPr>
            <a:spLocks noGrp="1"/>
          </p:cNvSpPr>
          <p:nvPr>
            <p:ph type="title"/>
          </p:nvPr>
        </p:nvSpPr>
        <p:spPr/>
        <p:txBody>
          <a:bodyPr>
            <a:normAutofit/>
          </a:bodyPr>
          <a:lstStyle/>
          <a:p>
            <a:r>
              <a:rPr lang="en-US" dirty="0"/>
              <a:t>The steps of writing are as follows.</a:t>
            </a:r>
          </a:p>
        </p:txBody>
      </p:sp>
      <p:sp>
        <p:nvSpPr>
          <p:cNvPr id="3" name="Content Placeholder 2">
            <a:extLst>
              <a:ext uri="{FF2B5EF4-FFF2-40B4-BE49-F238E27FC236}">
                <a16:creationId xmlns:a16="http://schemas.microsoft.com/office/drawing/2014/main" id="{331DDC52-AB5D-4B6A-9F3D-9280461FF3D7}"/>
              </a:ext>
            </a:extLst>
          </p:cNvPr>
          <p:cNvSpPr>
            <a:spLocks noGrp="1"/>
          </p:cNvSpPr>
          <p:nvPr>
            <p:ph idx="1"/>
          </p:nvPr>
        </p:nvSpPr>
        <p:spPr/>
        <p:txBody>
          <a:bodyPr/>
          <a:lstStyle/>
          <a:p>
            <a:endParaRPr lang="en-US" dirty="0"/>
          </a:p>
          <a:p>
            <a:r>
              <a:rPr lang="en-US" dirty="0"/>
              <a:t>1. Concept (Idea)</a:t>
            </a:r>
          </a:p>
          <a:p>
            <a:r>
              <a:rPr lang="en-US" dirty="0"/>
              <a:t>2. Theme</a:t>
            </a:r>
          </a:p>
          <a:p>
            <a:r>
              <a:rPr lang="en-US" dirty="0"/>
              <a:t>3. Storyline (Plot)</a:t>
            </a:r>
          </a:p>
          <a:p>
            <a:r>
              <a:rPr lang="en-US" dirty="0"/>
              <a:t>4. Expanded storyline (Treatment)</a:t>
            </a:r>
          </a:p>
          <a:p>
            <a:r>
              <a:rPr lang="en-US" dirty="0"/>
              <a:t>5. Screenplay</a:t>
            </a:r>
          </a:p>
          <a:p>
            <a:r>
              <a:rPr lang="en-US" dirty="0"/>
              <a:t>6. Story board</a:t>
            </a:r>
          </a:p>
        </p:txBody>
      </p:sp>
    </p:spTree>
    <p:extLst>
      <p:ext uri="{BB962C8B-B14F-4D97-AF65-F5344CB8AC3E}">
        <p14:creationId xmlns:p14="http://schemas.microsoft.com/office/powerpoint/2010/main" val="418160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9619-281A-AAA8-7ED1-6D4F95F00040}"/>
              </a:ext>
            </a:extLst>
          </p:cNvPr>
          <p:cNvSpPr>
            <a:spLocks noGrp="1"/>
          </p:cNvSpPr>
          <p:nvPr>
            <p:ph type="title"/>
          </p:nvPr>
        </p:nvSpPr>
        <p:spPr/>
        <p:txBody>
          <a:bodyPr/>
          <a:lstStyle/>
          <a:p>
            <a:r>
              <a:rPr lang="en-US" dirty="0"/>
              <a:t>finding idea </a:t>
            </a:r>
          </a:p>
        </p:txBody>
      </p:sp>
      <p:sp>
        <p:nvSpPr>
          <p:cNvPr id="3" name="Content Placeholder 2">
            <a:extLst>
              <a:ext uri="{FF2B5EF4-FFF2-40B4-BE49-F238E27FC236}">
                <a16:creationId xmlns:a16="http://schemas.microsoft.com/office/drawing/2014/main" id="{63B9BE0C-E6C2-9EE0-A18E-B323BEDDB4C7}"/>
              </a:ext>
            </a:extLst>
          </p:cNvPr>
          <p:cNvSpPr>
            <a:spLocks noGrp="1"/>
          </p:cNvSpPr>
          <p:nvPr>
            <p:ph idx="1"/>
          </p:nvPr>
        </p:nvSpPr>
        <p:spPr/>
        <p:txBody>
          <a:bodyPr/>
          <a:lstStyle/>
          <a:p>
            <a:endParaRPr lang="en-US" dirty="0"/>
          </a:p>
          <a:p>
            <a:pPr algn="just"/>
            <a:r>
              <a:rPr lang="en-US" dirty="0" err="1"/>
              <a:t>IdeaFinding</a:t>
            </a:r>
            <a:r>
              <a:rPr lang="en-US" dirty="0"/>
              <a:t> the plot of a screenplay is the first process in screenwriting. The concept of the story must be new, not repeated, creative, meaning the idea of creating excitement (Exciting) to the audience.</a:t>
            </a:r>
          </a:p>
          <a:p>
            <a:pPr marL="0" indent="0" algn="just">
              <a:buNone/>
            </a:pPr>
            <a:endParaRPr lang="en-US" dirty="0"/>
          </a:p>
          <a:p>
            <a:pPr marL="548640" lvl="2" indent="0" algn="just">
              <a:buNone/>
            </a:pPr>
            <a:r>
              <a:rPr lang="en-US" sz="1800" dirty="0"/>
              <a:t>Finding ideas to spark writing A screenwriter can be developed from a variety of sources. may arise from asking questions Finding information and observing the surroundings including experience</a:t>
            </a:r>
          </a:p>
        </p:txBody>
      </p:sp>
    </p:spTree>
    <p:extLst>
      <p:ext uri="{BB962C8B-B14F-4D97-AF65-F5344CB8AC3E}">
        <p14:creationId xmlns:p14="http://schemas.microsoft.com/office/powerpoint/2010/main" val="124413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4BDA-9D1E-C711-D110-F6679136E68F}"/>
              </a:ext>
            </a:extLst>
          </p:cNvPr>
          <p:cNvSpPr>
            <a:spLocks noGrp="1"/>
          </p:cNvSpPr>
          <p:nvPr>
            <p:ph type="title"/>
          </p:nvPr>
        </p:nvSpPr>
        <p:spPr/>
        <p:txBody>
          <a:bodyPr/>
          <a:lstStyle/>
          <a:p>
            <a:r>
              <a:rPr lang="en-US" dirty="0"/>
              <a:t>theme</a:t>
            </a:r>
          </a:p>
        </p:txBody>
      </p:sp>
      <p:sp>
        <p:nvSpPr>
          <p:cNvPr id="3" name="Content Placeholder 2">
            <a:extLst>
              <a:ext uri="{FF2B5EF4-FFF2-40B4-BE49-F238E27FC236}">
                <a16:creationId xmlns:a16="http://schemas.microsoft.com/office/drawing/2014/main" id="{3CE6885D-C1ED-3B77-A470-4726767692F9}"/>
              </a:ext>
            </a:extLst>
          </p:cNvPr>
          <p:cNvSpPr>
            <a:spLocks noGrp="1"/>
          </p:cNvSpPr>
          <p:nvPr>
            <p:ph idx="1"/>
          </p:nvPr>
        </p:nvSpPr>
        <p:spPr/>
        <p:txBody>
          <a:bodyPr/>
          <a:lstStyle/>
          <a:p>
            <a:pPr algn="just"/>
            <a:endParaRPr lang="en-US" dirty="0"/>
          </a:p>
          <a:p>
            <a:pPr algn="just"/>
            <a:r>
              <a:rPr lang="en-US" dirty="0"/>
              <a:t>The theme or theme (Theme) is the point of the story. assumptions that lead to conclusions The whole point of the story was condensed into a single sentence. There are other words that have similar meanings such as Promise, Root idea, Concept, Thesis, Goal. This main idea connects all factors of the story. such as the plot (Plot), characters, style and details of the screenplay to be consistent as one In the same direction, which is the main goal and purpose of filmmakers who want to communicate or tell to the audience.</a:t>
            </a:r>
          </a:p>
        </p:txBody>
      </p:sp>
    </p:spTree>
    <p:extLst>
      <p:ext uri="{BB962C8B-B14F-4D97-AF65-F5344CB8AC3E}">
        <p14:creationId xmlns:p14="http://schemas.microsoft.com/office/powerpoint/2010/main" val="429368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DA48-ED04-6EE7-CF30-EDB1285B1D2D}"/>
              </a:ext>
            </a:extLst>
          </p:cNvPr>
          <p:cNvSpPr>
            <a:spLocks noGrp="1"/>
          </p:cNvSpPr>
          <p:nvPr>
            <p:ph type="title"/>
          </p:nvPr>
        </p:nvSpPr>
        <p:spPr/>
        <p:txBody>
          <a:bodyPr>
            <a:normAutofit/>
          </a:bodyPr>
          <a:lstStyle/>
          <a:p>
            <a:r>
              <a:rPr lang="en-US" dirty="0"/>
              <a:t>Plot and Treatment</a:t>
            </a:r>
          </a:p>
        </p:txBody>
      </p:sp>
      <p:sp>
        <p:nvSpPr>
          <p:cNvPr id="3" name="Content Placeholder 2">
            <a:extLst>
              <a:ext uri="{FF2B5EF4-FFF2-40B4-BE49-F238E27FC236}">
                <a16:creationId xmlns:a16="http://schemas.microsoft.com/office/drawing/2014/main" id="{77A3672C-F915-CDC9-09F8-BEE29FCCF6D1}"/>
              </a:ext>
            </a:extLst>
          </p:cNvPr>
          <p:cNvSpPr>
            <a:spLocks noGrp="1"/>
          </p:cNvSpPr>
          <p:nvPr>
            <p:ph idx="1"/>
          </p:nvPr>
        </p:nvSpPr>
        <p:spPr/>
        <p:txBody>
          <a:bodyPr>
            <a:normAutofit/>
          </a:bodyPr>
          <a:lstStyle/>
          <a:p>
            <a:endParaRPr lang="en-US" dirty="0"/>
          </a:p>
          <a:p>
            <a:r>
              <a:rPr lang="en-US" dirty="0"/>
              <a:t>Expanded storyline (Treatment) After getting a strong plot (Plot) Have a clear theme or point Then start bringing it to expand. </a:t>
            </a:r>
          </a:p>
          <a:p>
            <a:endParaRPr lang="en-US" dirty="0"/>
          </a:p>
          <a:p>
            <a:pPr lvl="1"/>
            <a:r>
              <a:rPr lang="en-US" dirty="0"/>
              <a:t>How to extend the term Sequence Arranging is the sequence of events. on the subject and develop it. It is the separation of the story from the storyline into parts. Each section is called a sequence, a section or section in a chapter. Each sequence consists of multiple scenes or a single scene. </a:t>
            </a:r>
          </a:p>
        </p:txBody>
      </p:sp>
    </p:spTree>
    <p:extLst>
      <p:ext uri="{BB962C8B-B14F-4D97-AF65-F5344CB8AC3E}">
        <p14:creationId xmlns:p14="http://schemas.microsoft.com/office/powerpoint/2010/main" val="420160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FEE0-3CDB-FAD3-442E-330344D5C64D}"/>
              </a:ext>
            </a:extLst>
          </p:cNvPr>
          <p:cNvSpPr>
            <a:spLocks noGrp="1"/>
          </p:cNvSpPr>
          <p:nvPr>
            <p:ph type="title"/>
          </p:nvPr>
        </p:nvSpPr>
        <p:spPr/>
        <p:txBody>
          <a:bodyPr/>
          <a:lstStyle/>
          <a:p>
            <a:r>
              <a:rPr lang="en-US" dirty="0"/>
              <a:t>Screenplay</a:t>
            </a:r>
          </a:p>
        </p:txBody>
      </p:sp>
      <p:sp>
        <p:nvSpPr>
          <p:cNvPr id="3" name="Content Placeholder 2">
            <a:extLst>
              <a:ext uri="{FF2B5EF4-FFF2-40B4-BE49-F238E27FC236}">
                <a16:creationId xmlns:a16="http://schemas.microsoft.com/office/drawing/2014/main" id="{E086450C-3CE5-B633-0C03-FE59A707DA7A}"/>
              </a:ext>
            </a:extLst>
          </p:cNvPr>
          <p:cNvSpPr>
            <a:spLocks noGrp="1"/>
          </p:cNvSpPr>
          <p:nvPr>
            <p:ph idx="1"/>
          </p:nvPr>
        </p:nvSpPr>
        <p:spPr/>
        <p:txBody>
          <a:bodyPr/>
          <a:lstStyle/>
          <a:p>
            <a:r>
              <a:rPr lang="en-US" dirty="0"/>
              <a:t>The following link is an example of the screenplay </a:t>
            </a:r>
          </a:p>
          <a:p>
            <a:endParaRPr lang="en-US" dirty="0"/>
          </a:p>
          <a:p>
            <a:pPr lvl="2"/>
            <a:r>
              <a:rPr lang="en-US" dirty="0"/>
              <a:t>chrome-extension://</a:t>
            </a:r>
            <a:r>
              <a:rPr lang="en-US" dirty="0" err="1"/>
              <a:t>efaidnbmnnnibpcajpcglclefindmkaj</a:t>
            </a:r>
            <a:r>
              <a:rPr lang="en-US" dirty="0"/>
              <a:t>/https://www.nolanfans.com/library/pdf/thedarkknight-screenplay.pdf</a:t>
            </a:r>
          </a:p>
        </p:txBody>
      </p:sp>
    </p:spTree>
    <p:extLst>
      <p:ext uri="{BB962C8B-B14F-4D97-AF65-F5344CB8AC3E}">
        <p14:creationId xmlns:p14="http://schemas.microsoft.com/office/powerpoint/2010/main" val="173962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EBED-229C-99C3-8DB2-8A642A640A0D}"/>
              </a:ext>
            </a:extLst>
          </p:cNvPr>
          <p:cNvSpPr>
            <a:spLocks noGrp="1"/>
          </p:cNvSpPr>
          <p:nvPr>
            <p:ph type="title"/>
          </p:nvPr>
        </p:nvSpPr>
        <p:spPr/>
        <p:txBody>
          <a:bodyPr/>
          <a:lstStyle/>
          <a:p>
            <a:r>
              <a:rPr lang="en-US" dirty="0"/>
              <a:t>Story board</a:t>
            </a:r>
          </a:p>
        </p:txBody>
      </p:sp>
      <p:pic>
        <p:nvPicPr>
          <p:cNvPr id="5" name="Content Placeholder 4">
            <a:extLst>
              <a:ext uri="{FF2B5EF4-FFF2-40B4-BE49-F238E27FC236}">
                <a16:creationId xmlns:a16="http://schemas.microsoft.com/office/drawing/2014/main" id="{4E451789-25D6-B6DA-042C-7A10DFC8931C}"/>
              </a:ext>
            </a:extLst>
          </p:cNvPr>
          <p:cNvPicPr>
            <a:picLocks noGrp="1" noChangeAspect="1"/>
          </p:cNvPicPr>
          <p:nvPr>
            <p:ph idx="1"/>
          </p:nvPr>
        </p:nvPicPr>
        <p:blipFill>
          <a:blip r:embed="rId2"/>
          <a:stretch>
            <a:fillRect/>
          </a:stretch>
        </p:blipFill>
        <p:spPr>
          <a:xfrm>
            <a:off x="1793174" y="2093976"/>
            <a:ext cx="5381394" cy="4051300"/>
          </a:xfrm>
          <a:prstGeom prst="rect">
            <a:avLst/>
          </a:prstGeom>
        </p:spPr>
      </p:pic>
      <p:sp>
        <p:nvSpPr>
          <p:cNvPr id="7" name="TextBox 6">
            <a:extLst>
              <a:ext uri="{FF2B5EF4-FFF2-40B4-BE49-F238E27FC236}">
                <a16:creationId xmlns:a16="http://schemas.microsoft.com/office/drawing/2014/main" id="{A4D87A37-9993-84CB-2F6D-15C25D2416AA}"/>
              </a:ext>
            </a:extLst>
          </p:cNvPr>
          <p:cNvSpPr txBox="1"/>
          <p:nvPr/>
        </p:nvSpPr>
        <p:spPr>
          <a:xfrm>
            <a:off x="7719764" y="2493818"/>
            <a:ext cx="3872214" cy="369332"/>
          </a:xfrm>
          <a:prstGeom prst="rect">
            <a:avLst/>
          </a:prstGeom>
          <a:noFill/>
        </p:spPr>
        <p:txBody>
          <a:bodyPr wrap="none" rtlCol="0">
            <a:spAutoFit/>
          </a:bodyPr>
          <a:lstStyle/>
          <a:p>
            <a:r>
              <a:rPr lang="en-US" dirty="0"/>
              <a:t>Example of spiderman story board</a:t>
            </a:r>
          </a:p>
        </p:txBody>
      </p:sp>
    </p:spTree>
    <p:extLst>
      <p:ext uri="{BB962C8B-B14F-4D97-AF65-F5344CB8AC3E}">
        <p14:creationId xmlns:p14="http://schemas.microsoft.com/office/powerpoint/2010/main" val="13918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D4D0-5105-A61A-03CD-F582634A2CE2}"/>
              </a:ext>
            </a:extLst>
          </p:cNvPr>
          <p:cNvSpPr>
            <a:spLocks noGrp="1"/>
          </p:cNvSpPr>
          <p:nvPr>
            <p:ph type="title"/>
          </p:nvPr>
        </p:nvSpPr>
        <p:spPr/>
        <p:txBody>
          <a:bodyPr/>
          <a:lstStyle/>
          <a:p>
            <a:r>
              <a:rPr lang="en-US" dirty="0"/>
              <a:t>Home work</a:t>
            </a:r>
          </a:p>
        </p:txBody>
      </p:sp>
      <p:sp>
        <p:nvSpPr>
          <p:cNvPr id="3" name="Content Placeholder 2">
            <a:extLst>
              <a:ext uri="{FF2B5EF4-FFF2-40B4-BE49-F238E27FC236}">
                <a16:creationId xmlns:a16="http://schemas.microsoft.com/office/drawing/2014/main" id="{7699A4B7-0BD8-E242-4DC1-FF359EEF5BDD}"/>
              </a:ext>
            </a:extLst>
          </p:cNvPr>
          <p:cNvSpPr>
            <a:spLocks noGrp="1"/>
          </p:cNvSpPr>
          <p:nvPr>
            <p:ph idx="1"/>
          </p:nvPr>
        </p:nvSpPr>
        <p:spPr/>
        <p:txBody>
          <a:bodyPr/>
          <a:lstStyle/>
          <a:p>
            <a:endParaRPr lang="en-US" dirty="0"/>
          </a:p>
          <a:p>
            <a:endParaRPr lang="en-US" dirty="0"/>
          </a:p>
          <a:p>
            <a:r>
              <a:rPr lang="en-US" dirty="0"/>
              <a:t>Write your own thesis by using 6 steps of film thesis writing   </a:t>
            </a:r>
          </a:p>
        </p:txBody>
      </p:sp>
    </p:spTree>
    <p:extLst>
      <p:ext uri="{BB962C8B-B14F-4D97-AF65-F5344CB8AC3E}">
        <p14:creationId xmlns:p14="http://schemas.microsoft.com/office/powerpoint/2010/main" val="3737523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27</TotalTime>
  <Words>475</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Rockwell</vt:lpstr>
      <vt:lpstr>Rockwell Condensed</vt:lpstr>
      <vt:lpstr>Wingdings</vt:lpstr>
      <vt:lpstr>Wood Type</vt:lpstr>
      <vt:lpstr>How to write the thesis </vt:lpstr>
      <vt:lpstr>Script Composition Theories</vt:lpstr>
      <vt:lpstr>The steps of writing are as follows.</vt:lpstr>
      <vt:lpstr>finding idea </vt:lpstr>
      <vt:lpstr>theme</vt:lpstr>
      <vt:lpstr>Plot and Treatment</vt:lpstr>
      <vt:lpstr>Screenplay</vt:lpstr>
      <vt:lpstr>Story board</vt:lpstr>
      <vt:lpstr>Home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the thesis </dc:title>
  <dc:creator>panprae bunyapukkna</dc:creator>
  <cp:lastModifiedBy>panprae bunyapukkna</cp:lastModifiedBy>
  <cp:revision>3</cp:revision>
  <dcterms:created xsi:type="dcterms:W3CDTF">2023-01-20T01:09:00Z</dcterms:created>
  <dcterms:modified xsi:type="dcterms:W3CDTF">2023-01-20T02:57:10Z</dcterms:modified>
</cp:coreProperties>
</file>