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B65515-B4F9-48E4-8630-4CFF10FC6693}" type="doc">
      <dgm:prSet loTypeId="urn:microsoft.com/office/officeart/2005/8/layout/hProcess11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70726048-31DB-4492-A12D-68EC68C3F5C5}">
      <dgm:prSet phldrT="[ข้อความ]"/>
      <dgm:spPr/>
      <dgm:t>
        <a:bodyPr/>
        <a:lstStyle/>
        <a:p>
          <a:r>
            <a:rPr lang="th-TH" b="1" dirty="0"/>
            <a:t>ผู้กำกับ/</a:t>
          </a:r>
          <a:r>
            <a:rPr lang="en-US" b="1" dirty="0"/>
            <a:t>Producer</a:t>
          </a:r>
          <a:endParaRPr lang="th-TH" b="1" dirty="0"/>
        </a:p>
      </dgm:t>
    </dgm:pt>
    <dgm:pt modelId="{E5B43C84-9FE6-46FB-A658-9B184234413E}" type="parTrans" cxnId="{E18D7DA7-AACE-4BF9-AA29-465C61CBBA48}">
      <dgm:prSet/>
      <dgm:spPr/>
      <dgm:t>
        <a:bodyPr/>
        <a:lstStyle/>
        <a:p>
          <a:endParaRPr lang="th-TH"/>
        </a:p>
      </dgm:t>
    </dgm:pt>
    <dgm:pt modelId="{5240E458-0E58-419F-8246-205D974448D9}" type="sibTrans" cxnId="{E18D7DA7-AACE-4BF9-AA29-465C61CBBA48}">
      <dgm:prSet/>
      <dgm:spPr/>
      <dgm:t>
        <a:bodyPr/>
        <a:lstStyle/>
        <a:p>
          <a:endParaRPr lang="th-TH"/>
        </a:p>
      </dgm:t>
    </dgm:pt>
    <dgm:pt modelId="{03C36C01-8F98-4FC0-8970-665E380AAEC2}">
      <dgm:prSet phldrT="[ข้อความ]"/>
      <dgm:spPr/>
      <dgm:t>
        <a:bodyPr/>
        <a:lstStyle/>
        <a:p>
          <a:r>
            <a:rPr lang="th-TH" b="1" dirty="0"/>
            <a:t>ฝ่ายคัดเลือกนักแสดง/ผู้ช่วยผู้กำกับ</a:t>
          </a:r>
        </a:p>
      </dgm:t>
    </dgm:pt>
    <dgm:pt modelId="{AB7EEB4D-12FC-4D34-A306-213A32334FA8}" type="parTrans" cxnId="{05BDFA42-8751-4B1D-874A-3D33A471EB22}">
      <dgm:prSet/>
      <dgm:spPr/>
      <dgm:t>
        <a:bodyPr/>
        <a:lstStyle/>
        <a:p>
          <a:endParaRPr lang="th-TH"/>
        </a:p>
      </dgm:t>
    </dgm:pt>
    <dgm:pt modelId="{B9C0D1B2-F0DC-4F20-B066-1D20E927B6F6}" type="sibTrans" cxnId="{05BDFA42-8751-4B1D-874A-3D33A471EB22}">
      <dgm:prSet/>
      <dgm:spPr/>
      <dgm:t>
        <a:bodyPr/>
        <a:lstStyle/>
        <a:p>
          <a:endParaRPr lang="th-TH"/>
        </a:p>
      </dgm:t>
    </dgm:pt>
    <dgm:pt modelId="{F1A6BAAE-E32C-42DF-BBB1-4C9A78C46A56}">
      <dgm:prSet phldrT="[ข้อความ]"/>
      <dgm:spPr/>
      <dgm:t>
        <a:bodyPr/>
        <a:lstStyle/>
        <a:p>
          <a:r>
            <a:rPr lang="th-TH" b="1" dirty="0"/>
            <a:t>นักแสดง/</a:t>
          </a:r>
          <a:r>
            <a:rPr lang="en-US" b="1" dirty="0" err="1"/>
            <a:t>Modelling</a:t>
          </a:r>
          <a:r>
            <a:rPr lang="en-US" b="1" dirty="0"/>
            <a:t> Agency</a:t>
          </a:r>
          <a:endParaRPr lang="th-TH" b="1" dirty="0"/>
        </a:p>
      </dgm:t>
    </dgm:pt>
    <dgm:pt modelId="{8AFAA8AD-7A2B-4C83-B56D-4E818CA1B465}" type="parTrans" cxnId="{CA60B0F3-C6FC-4BFE-8A2A-D5100CE2841D}">
      <dgm:prSet/>
      <dgm:spPr/>
      <dgm:t>
        <a:bodyPr/>
        <a:lstStyle/>
        <a:p>
          <a:endParaRPr lang="th-TH"/>
        </a:p>
      </dgm:t>
    </dgm:pt>
    <dgm:pt modelId="{F3F883C5-FA7C-4389-BE13-A123BB32A7DB}" type="sibTrans" cxnId="{CA60B0F3-C6FC-4BFE-8A2A-D5100CE2841D}">
      <dgm:prSet/>
      <dgm:spPr/>
      <dgm:t>
        <a:bodyPr/>
        <a:lstStyle/>
        <a:p>
          <a:endParaRPr lang="th-TH"/>
        </a:p>
      </dgm:t>
    </dgm:pt>
    <dgm:pt modelId="{2C317B2A-45F7-4875-96D2-D86AAE66C580}">
      <dgm:prSet phldrT="[ข้อความ]"/>
      <dgm:spPr/>
      <dgm:t>
        <a:bodyPr/>
        <a:lstStyle/>
        <a:p>
          <a:r>
            <a:rPr lang="en-US" b="1" dirty="0"/>
            <a:t>Casting Audition</a:t>
          </a:r>
          <a:endParaRPr lang="th-TH" b="1" dirty="0"/>
        </a:p>
      </dgm:t>
    </dgm:pt>
    <dgm:pt modelId="{8C826188-3B74-4C21-9588-C8913EA9871C}" type="parTrans" cxnId="{13E3C233-8334-4E39-82D1-06EB9A17828A}">
      <dgm:prSet/>
      <dgm:spPr/>
      <dgm:t>
        <a:bodyPr/>
        <a:lstStyle/>
        <a:p>
          <a:endParaRPr lang="th-TH"/>
        </a:p>
      </dgm:t>
    </dgm:pt>
    <dgm:pt modelId="{8B55E26F-C8D6-4337-B0C7-64EE6C6461EF}" type="sibTrans" cxnId="{13E3C233-8334-4E39-82D1-06EB9A17828A}">
      <dgm:prSet/>
      <dgm:spPr/>
      <dgm:t>
        <a:bodyPr/>
        <a:lstStyle/>
        <a:p>
          <a:endParaRPr lang="th-TH"/>
        </a:p>
      </dgm:t>
    </dgm:pt>
    <dgm:pt modelId="{AE2BE01D-F9BF-4A65-8ED9-F5C61DD30648}" type="pres">
      <dgm:prSet presAssocID="{2DB65515-B4F9-48E4-8630-4CFF10FC6693}" presName="Name0" presStyleCnt="0">
        <dgm:presLayoutVars>
          <dgm:dir/>
          <dgm:resizeHandles val="exact"/>
        </dgm:presLayoutVars>
      </dgm:prSet>
      <dgm:spPr/>
    </dgm:pt>
    <dgm:pt modelId="{B0F91FB7-5181-4472-B8F5-CBBD5A56B62E}" type="pres">
      <dgm:prSet presAssocID="{2DB65515-B4F9-48E4-8630-4CFF10FC6693}" presName="arrow" presStyleLbl="bgShp" presStyleIdx="0" presStyleCnt="1"/>
      <dgm:spPr/>
    </dgm:pt>
    <dgm:pt modelId="{88446796-B4D4-438A-86A5-4CA21D009DC3}" type="pres">
      <dgm:prSet presAssocID="{2DB65515-B4F9-48E4-8630-4CFF10FC6693}" presName="points" presStyleCnt="0"/>
      <dgm:spPr/>
    </dgm:pt>
    <dgm:pt modelId="{A13392DC-26C7-4F34-8EC3-9B4760B0DDFA}" type="pres">
      <dgm:prSet presAssocID="{70726048-31DB-4492-A12D-68EC68C3F5C5}" presName="compositeA" presStyleCnt="0"/>
      <dgm:spPr/>
    </dgm:pt>
    <dgm:pt modelId="{9AC52C05-483F-4A88-B507-C6636E7EB225}" type="pres">
      <dgm:prSet presAssocID="{70726048-31DB-4492-A12D-68EC68C3F5C5}" presName="textA" presStyleLbl="revTx" presStyleIdx="0" presStyleCnt="4">
        <dgm:presLayoutVars>
          <dgm:bulletEnabled val="1"/>
        </dgm:presLayoutVars>
      </dgm:prSet>
      <dgm:spPr/>
    </dgm:pt>
    <dgm:pt modelId="{355C8822-F108-4974-A375-62B6F204A8EA}" type="pres">
      <dgm:prSet presAssocID="{70726048-31DB-4492-A12D-68EC68C3F5C5}" presName="circleA" presStyleLbl="node1" presStyleIdx="0" presStyleCnt="4"/>
      <dgm:spPr/>
    </dgm:pt>
    <dgm:pt modelId="{05D03D64-F65B-4682-B84A-4F1382E65563}" type="pres">
      <dgm:prSet presAssocID="{70726048-31DB-4492-A12D-68EC68C3F5C5}" presName="spaceA" presStyleCnt="0"/>
      <dgm:spPr/>
    </dgm:pt>
    <dgm:pt modelId="{F688DFBA-0968-4B86-A582-CF8C06BCA07A}" type="pres">
      <dgm:prSet presAssocID="{5240E458-0E58-419F-8246-205D974448D9}" presName="space" presStyleCnt="0"/>
      <dgm:spPr/>
    </dgm:pt>
    <dgm:pt modelId="{47CB8505-E9F6-407E-B68C-3676F9CD68D7}" type="pres">
      <dgm:prSet presAssocID="{03C36C01-8F98-4FC0-8970-665E380AAEC2}" presName="compositeB" presStyleCnt="0"/>
      <dgm:spPr/>
    </dgm:pt>
    <dgm:pt modelId="{8D416CF9-82B2-4351-A4D7-DA0F86ED6114}" type="pres">
      <dgm:prSet presAssocID="{03C36C01-8F98-4FC0-8970-665E380AAEC2}" presName="textB" presStyleLbl="revTx" presStyleIdx="1" presStyleCnt="4">
        <dgm:presLayoutVars>
          <dgm:bulletEnabled val="1"/>
        </dgm:presLayoutVars>
      </dgm:prSet>
      <dgm:spPr/>
    </dgm:pt>
    <dgm:pt modelId="{459FB1D8-3506-42E8-829E-31416FE9B3FB}" type="pres">
      <dgm:prSet presAssocID="{03C36C01-8F98-4FC0-8970-665E380AAEC2}" presName="circleB" presStyleLbl="node1" presStyleIdx="1" presStyleCnt="4"/>
      <dgm:spPr/>
    </dgm:pt>
    <dgm:pt modelId="{BD29554C-A623-405E-A580-AA6AF2A72281}" type="pres">
      <dgm:prSet presAssocID="{03C36C01-8F98-4FC0-8970-665E380AAEC2}" presName="spaceB" presStyleCnt="0"/>
      <dgm:spPr/>
    </dgm:pt>
    <dgm:pt modelId="{F77BDAA2-72B5-4F69-BFB9-74168B0E0267}" type="pres">
      <dgm:prSet presAssocID="{B9C0D1B2-F0DC-4F20-B066-1D20E927B6F6}" presName="space" presStyleCnt="0"/>
      <dgm:spPr/>
    </dgm:pt>
    <dgm:pt modelId="{535658AF-6DD9-45B6-ACFC-444909066AC1}" type="pres">
      <dgm:prSet presAssocID="{F1A6BAAE-E32C-42DF-BBB1-4C9A78C46A56}" presName="compositeA" presStyleCnt="0"/>
      <dgm:spPr/>
    </dgm:pt>
    <dgm:pt modelId="{9BE87AF1-6525-43F7-9896-27E4FD631E49}" type="pres">
      <dgm:prSet presAssocID="{F1A6BAAE-E32C-42DF-BBB1-4C9A78C46A56}" presName="textA" presStyleLbl="revTx" presStyleIdx="2" presStyleCnt="4">
        <dgm:presLayoutVars>
          <dgm:bulletEnabled val="1"/>
        </dgm:presLayoutVars>
      </dgm:prSet>
      <dgm:spPr/>
    </dgm:pt>
    <dgm:pt modelId="{3E76422C-B617-4164-A03F-8CABB7759043}" type="pres">
      <dgm:prSet presAssocID="{F1A6BAAE-E32C-42DF-BBB1-4C9A78C46A56}" presName="circleA" presStyleLbl="node1" presStyleIdx="2" presStyleCnt="4"/>
      <dgm:spPr/>
    </dgm:pt>
    <dgm:pt modelId="{8D1E3DE4-6BF2-4079-8B83-89C96DD57502}" type="pres">
      <dgm:prSet presAssocID="{F1A6BAAE-E32C-42DF-BBB1-4C9A78C46A56}" presName="spaceA" presStyleCnt="0"/>
      <dgm:spPr/>
    </dgm:pt>
    <dgm:pt modelId="{F36F783B-6DF8-44AF-A90F-8706D7E1BE65}" type="pres">
      <dgm:prSet presAssocID="{F3F883C5-FA7C-4389-BE13-A123BB32A7DB}" presName="space" presStyleCnt="0"/>
      <dgm:spPr/>
    </dgm:pt>
    <dgm:pt modelId="{B39C1E1B-D2C5-49AE-BDFC-4322F838F96B}" type="pres">
      <dgm:prSet presAssocID="{2C317B2A-45F7-4875-96D2-D86AAE66C580}" presName="compositeB" presStyleCnt="0"/>
      <dgm:spPr/>
    </dgm:pt>
    <dgm:pt modelId="{521FF3D7-19C8-4CEB-9702-11DFAEAF27DE}" type="pres">
      <dgm:prSet presAssocID="{2C317B2A-45F7-4875-96D2-D86AAE66C580}" presName="textB" presStyleLbl="revTx" presStyleIdx="3" presStyleCnt="4">
        <dgm:presLayoutVars>
          <dgm:bulletEnabled val="1"/>
        </dgm:presLayoutVars>
      </dgm:prSet>
      <dgm:spPr/>
    </dgm:pt>
    <dgm:pt modelId="{873BBA5D-CE2B-4E2A-90E6-BF53CB11B304}" type="pres">
      <dgm:prSet presAssocID="{2C317B2A-45F7-4875-96D2-D86AAE66C580}" presName="circleB" presStyleLbl="node1" presStyleIdx="3" presStyleCnt="4"/>
      <dgm:spPr/>
    </dgm:pt>
    <dgm:pt modelId="{916DCFA9-0E6F-4266-B205-B9022D72207E}" type="pres">
      <dgm:prSet presAssocID="{2C317B2A-45F7-4875-96D2-D86AAE66C580}" presName="spaceB" presStyleCnt="0"/>
      <dgm:spPr/>
    </dgm:pt>
  </dgm:ptLst>
  <dgm:cxnLst>
    <dgm:cxn modelId="{13E3C233-8334-4E39-82D1-06EB9A17828A}" srcId="{2DB65515-B4F9-48E4-8630-4CFF10FC6693}" destId="{2C317B2A-45F7-4875-96D2-D86AAE66C580}" srcOrd="3" destOrd="0" parTransId="{8C826188-3B74-4C21-9588-C8913EA9871C}" sibTransId="{8B55E26F-C8D6-4337-B0C7-64EE6C6461EF}"/>
    <dgm:cxn modelId="{B0729135-D1B9-4CDB-96D2-C4F4C2E3BE0A}" type="presOf" srcId="{F1A6BAAE-E32C-42DF-BBB1-4C9A78C46A56}" destId="{9BE87AF1-6525-43F7-9896-27E4FD631E49}" srcOrd="0" destOrd="0" presId="urn:microsoft.com/office/officeart/2005/8/layout/hProcess11"/>
    <dgm:cxn modelId="{05BDFA42-8751-4B1D-874A-3D33A471EB22}" srcId="{2DB65515-B4F9-48E4-8630-4CFF10FC6693}" destId="{03C36C01-8F98-4FC0-8970-665E380AAEC2}" srcOrd="1" destOrd="0" parTransId="{AB7EEB4D-12FC-4D34-A306-213A32334FA8}" sibTransId="{B9C0D1B2-F0DC-4F20-B066-1D20E927B6F6}"/>
    <dgm:cxn modelId="{38B82D73-3670-4455-8A76-79446783DFFA}" type="presOf" srcId="{2DB65515-B4F9-48E4-8630-4CFF10FC6693}" destId="{AE2BE01D-F9BF-4A65-8ED9-F5C61DD30648}" srcOrd="0" destOrd="0" presId="urn:microsoft.com/office/officeart/2005/8/layout/hProcess11"/>
    <dgm:cxn modelId="{F091B097-4D09-470A-ACBF-14A33C9D4101}" type="presOf" srcId="{2C317B2A-45F7-4875-96D2-D86AAE66C580}" destId="{521FF3D7-19C8-4CEB-9702-11DFAEAF27DE}" srcOrd="0" destOrd="0" presId="urn:microsoft.com/office/officeart/2005/8/layout/hProcess11"/>
    <dgm:cxn modelId="{E18D7DA7-AACE-4BF9-AA29-465C61CBBA48}" srcId="{2DB65515-B4F9-48E4-8630-4CFF10FC6693}" destId="{70726048-31DB-4492-A12D-68EC68C3F5C5}" srcOrd="0" destOrd="0" parTransId="{E5B43C84-9FE6-46FB-A658-9B184234413E}" sibTransId="{5240E458-0E58-419F-8246-205D974448D9}"/>
    <dgm:cxn modelId="{C48059B5-F894-4B19-B710-5CC948B2B815}" type="presOf" srcId="{03C36C01-8F98-4FC0-8970-665E380AAEC2}" destId="{8D416CF9-82B2-4351-A4D7-DA0F86ED6114}" srcOrd="0" destOrd="0" presId="urn:microsoft.com/office/officeart/2005/8/layout/hProcess11"/>
    <dgm:cxn modelId="{A78E86DA-8EB8-46D3-9EE8-C9802CC3F8E8}" type="presOf" srcId="{70726048-31DB-4492-A12D-68EC68C3F5C5}" destId="{9AC52C05-483F-4A88-B507-C6636E7EB225}" srcOrd="0" destOrd="0" presId="urn:microsoft.com/office/officeart/2005/8/layout/hProcess11"/>
    <dgm:cxn modelId="{CA60B0F3-C6FC-4BFE-8A2A-D5100CE2841D}" srcId="{2DB65515-B4F9-48E4-8630-4CFF10FC6693}" destId="{F1A6BAAE-E32C-42DF-BBB1-4C9A78C46A56}" srcOrd="2" destOrd="0" parTransId="{8AFAA8AD-7A2B-4C83-B56D-4E818CA1B465}" sibTransId="{F3F883C5-FA7C-4389-BE13-A123BB32A7DB}"/>
    <dgm:cxn modelId="{6DECF7C2-3ED0-40EE-AEC0-C7D494A62DD1}" type="presParOf" srcId="{AE2BE01D-F9BF-4A65-8ED9-F5C61DD30648}" destId="{B0F91FB7-5181-4472-B8F5-CBBD5A56B62E}" srcOrd="0" destOrd="0" presId="urn:microsoft.com/office/officeart/2005/8/layout/hProcess11"/>
    <dgm:cxn modelId="{6B616FCC-0397-408E-9ABF-BDC4C0E00B03}" type="presParOf" srcId="{AE2BE01D-F9BF-4A65-8ED9-F5C61DD30648}" destId="{88446796-B4D4-438A-86A5-4CA21D009DC3}" srcOrd="1" destOrd="0" presId="urn:microsoft.com/office/officeart/2005/8/layout/hProcess11"/>
    <dgm:cxn modelId="{2A895185-4C64-43D0-8A61-6CBC8BA33F94}" type="presParOf" srcId="{88446796-B4D4-438A-86A5-4CA21D009DC3}" destId="{A13392DC-26C7-4F34-8EC3-9B4760B0DDFA}" srcOrd="0" destOrd="0" presId="urn:microsoft.com/office/officeart/2005/8/layout/hProcess11"/>
    <dgm:cxn modelId="{656A6191-75DE-4246-A127-61CFA34CBD55}" type="presParOf" srcId="{A13392DC-26C7-4F34-8EC3-9B4760B0DDFA}" destId="{9AC52C05-483F-4A88-B507-C6636E7EB225}" srcOrd="0" destOrd="0" presId="urn:microsoft.com/office/officeart/2005/8/layout/hProcess11"/>
    <dgm:cxn modelId="{280972A2-0B72-49F1-95B5-3EFAD94784C5}" type="presParOf" srcId="{A13392DC-26C7-4F34-8EC3-9B4760B0DDFA}" destId="{355C8822-F108-4974-A375-62B6F204A8EA}" srcOrd="1" destOrd="0" presId="urn:microsoft.com/office/officeart/2005/8/layout/hProcess11"/>
    <dgm:cxn modelId="{D4FE36F4-3105-4F98-8BD5-C5407CBF9BED}" type="presParOf" srcId="{A13392DC-26C7-4F34-8EC3-9B4760B0DDFA}" destId="{05D03D64-F65B-4682-B84A-4F1382E65563}" srcOrd="2" destOrd="0" presId="urn:microsoft.com/office/officeart/2005/8/layout/hProcess11"/>
    <dgm:cxn modelId="{3B33A5C8-3818-48B3-8704-AE70C7308FAC}" type="presParOf" srcId="{88446796-B4D4-438A-86A5-4CA21D009DC3}" destId="{F688DFBA-0968-4B86-A582-CF8C06BCA07A}" srcOrd="1" destOrd="0" presId="urn:microsoft.com/office/officeart/2005/8/layout/hProcess11"/>
    <dgm:cxn modelId="{F4EB99C4-E8D4-4A36-9740-A359B84D1D81}" type="presParOf" srcId="{88446796-B4D4-438A-86A5-4CA21D009DC3}" destId="{47CB8505-E9F6-407E-B68C-3676F9CD68D7}" srcOrd="2" destOrd="0" presId="urn:microsoft.com/office/officeart/2005/8/layout/hProcess11"/>
    <dgm:cxn modelId="{1CC31D37-6437-4654-9198-D1F6C73D8D5E}" type="presParOf" srcId="{47CB8505-E9F6-407E-B68C-3676F9CD68D7}" destId="{8D416CF9-82B2-4351-A4D7-DA0F86ED6114}" srcOrd="0" destOrd="0" presId="urn:microsoft.com/office/officeart/2005/8/layout/hProcess11"/>
    <dgm:cxn modelId="{A4CCF02B-DBA6-4ABF-BA36-62A4B8E7081A}" type="presParOf" srcId="{47CB8505-E9F6-407E-B68C-3676F9CD68D7}" destId="{459FB1D8-3506-42E8-829E-31416FE9B3FB}" srcOrd="1" destOrd="0" presId="urn:microsoft.com/office/officeart/2005/8/layout/hProcess11"/>
    <dgm:cxn modelId="{DC8E77EF-F520-45E5-BBA2-EE4387A2CAE5}" type="presParOf" srcId="{47CB8505-E9F6-407E-B68C-3676F9CD68D7}" destId="{BD29554C-A623-405E-A580-AA6AF2A72281}" srcOrd="2" destOrd="0" presId="urn:microsoft.com/office/officeart/2005/8/layout/hProcess11"/>
    <dgm:cxn modelId="{2BF463E4-6219-4687-92AF-FB5474FF3C82}" type="presParOf" srcId="{88446796-B4D4-438A-86A5-4CA21D009DC3}" destId="{F77BDAA2-72B5-4F69-BFB9-74168B0E0267}" srcOrd="3" destOrd="0" presId="urn:microsoft.com/office/officeart/2005/8/layout/hProcess11"/>
    <dgm:cxn modelId="{8201ABEE-8F8B-48BD-8B4C-6950E05F74C0}" type="presParOf" srcId="{88446796-B4D4-438A-86A5-4CA21D009DC3}" destId="{535658AF-6DD9-45B6-ACFC-444909066AC1}" srcOrd="4" destOrd="0" presId="urn:microsoft.com/office/officeart/2005/8/layout/hProcess11"/>
    <dgm:cxn modelId="{B2BA4626-8C03-4FBB-97A6-A1F5CAA44376}" type="presParOf" srcId="{535658AF-6DD9-45B6-ACFC-444909066AC1}" destId="{9BE87AF1-6525-43F7-9896-27E4FD631E49}" srcOrd="0" destOrd="0" presId="urn:microsoft.com/office/officeart/2005/8/layout/hProcess11"/>
    <dgm:cxn modelId="{BB9F50E9-74BB-44A6-83F0-37366ACD975D}" type="presParOf" srcId="{535658AF-6DD9-45B6-ACFC-444909066AC1}" destId="{3E76422C-B617-4164-A03F-8CABB7759043}" srcOrd="1" destOrd="0" presId="urn:microsoft.com/office/officeart/2005/8/layout/hProcess11"/>
    <dgm:cxn modelId="{FE36BCFB-DDF8-4286-9CC4-BD2096BB47C2}" type="presParOf" srcId="{535658AF-6DD9-45B6-ACFC-444909066AC1}" destId="{8D1E3DE4-6BF2-4079-8B83-89C96DD57502}" srcOrd="2" destOrd="0" presId="urn:microsoft.com/office/officeart/2005/8/layout/hProcess11"/>
    <dgm:cxn modelId="{2701E211-F930-4B60-BCBB-FA5507A38A00}" type="presParOf" srcId="{88446796-B4D4-438A-86A5-4CA21D009DC3}" destId="{F36F783B-6DF8-44AF-A90F-8706D7E1BE65}" srcOrd="5" destOrd="0" presId="urn:microsoft.com/office/officeart/2005/8/layout/hProcess11"/>
    <dgm:cxn modelId="{D1260C82-43F6-47E9-8A0E-3CB7258D3E40}" type="presParOf" srcId="{88446796-B4D4-438A-86A5-4CA21D009DC3}" destId="{B39C1E1B-D2C5-49AE-BDFC-4322F838F96B}" srcOrd="6" destOrd="0" presId="urn:microsoft.com/office/officeart/2005/8/layout/hProcess11"/>
    <dgm:cxn modelId="{1B43C79F-45E8-4936-B374-46D7379403F5}" type="presParOf" srcId="{B39C1E1B-D2C5-49AE-BDFC-4322F838F96B}" destId="{521FF3D7-19C8-4CEB-9702-11DFAEAF27DE}" srcOrd="0" destOrd="0" presId="urn:microsoft.com/office/officeart/2005/8/layout/hProcess11"/>
    <dgm:cxn modelId="{8D5CDCFB-A3D4-4E73-A5FB-CA528AB0C157}" type="presParOf" srcId="{B39C1E1B-D2C5-49AE-BDFC-4322F838F96B}" destId="{873BBA5D-CE2B-4E2A-90E6-BF53CB11B304}" srcOrd="1" destOrd="0" presId="urn:microsoft.com/office/officeart/2005/8/layout/hProcess11"/>
    <dgm:cxn modelId="{834BD2EF-1CF9-4EF8-9BFD-51DED8F4DA75}" type="presParOf" srcId="{B39C1E1B-D2C5-49AE-BDFC-4322F838F96B}" destId="{916DCFA9-0E6F-4266-B205-B9022D72207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F91FB7-5181-4472-B8F5-CBBD5A56B62E}">
      <dsp:nvSpPr>
        <dsp:cNvPr id="0" name=""/>
        <dsp:cNvSpPr/>
      </dsp:nvSpPr>
      <dsp:spPr>
        <a:xfrm>
          <a:off x="0" y="1327211"/>
          <a:ext cx="7992888" cy="1769616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AC52C05-483F-4A88-B507-C6636E7EB225}">
      <dsp:nvSpPr>
        <dsp:cNvPr id="0" name=""/>
        <dsp:cNvSpPr/>
      </dsp:nvSpPr>
      <dsp:spPr>
        <a:xfrm>
          <a:off x="3600" y="0"/>
          <a:ext cx="1731662" cy="1769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b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700" b="1" kern="1200" dirty="0"/>
            <a:t>ผู้กำกับ/</a:t>
          </a:r>
          <a:r>
            <a:rPr lang="en-US" sz="1700" b="1" kern="1200" dirty="0"/>
            <a:t>Producer</a:t>
          </a:r>
          <a:endParaRPr lang="th-TH" sz="1700" b="1" kern="1200" dirty="0"/>
        </a:p>
      </dsp:txBody>
      <dsp:txXfrm>
        <a:off x="3600" y="0"/>
        <a:ext cx="1731662" cy="1769616"/>
      </dsp:txXfrm>
    </dsp:sp>
    <dsp:sp modelId="{355C8822-F108-4974-A375-62B6F204A8EA}">
      <dsp:nvSpPr>
        <dsp:cNvPr id="0" name=""/>
        <dsp:cNvSpPr/>
      </dsp:nvSpPr>
      <dsp:spPr>
        <a:xfrm>
          <a:off x="648229" y="1990818"/>
          <a:ext cx="442404" cy="4424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416CF9-82B2-4351-A4D7-DA0F86ED6114}">
      <dsp:nvSpPr>
        <dsp:cNvPr id="0" name=""/>
        <dsp:cNvSpPr/>
      </dsp:nvSpPr>
      <dsp:spPr>
        <a:xfrm>
          <a:off x="1821845" y="2654423"/>
          <a:ext cx="1731662" cy="1769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700" b="1" kern="1200" dirty="0"/>
            <a:t>ฝ่ายคัดเลือกนักแสดง/ผู้ช่วยผู้กำกับ</a:t>
          </a:r>
        </a:p>
      </dsp:txBody>
      <dsp:txXfrm>
        <a:off x="1821845" y="2654423"/>
        <a:ext cx="1731662" cy="1769616"/>
      </dsp:txXfrm>
    </dsp:sp>
    <dsp:sp modelId="{459FB1D8-3506-42E8-829E-31416FE9B3FB}">
      <dsp:nvSpPr>
        <dsp:cNvPr id="0" name=""/>
        <dsp:cNvSpPr/>
      </dsp:nvSpPr>
      <dsp:spPr>
        <a:xfrm>
          <a:off x="2466474" y="1990818"/>
          <a:ext cx="442404" cy="4424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E87AF1-6525-43F7-9896-27E4FD631E49}">
      <dsp:nvSpPr>
        <dsp:cNvPr id="0" name=""/>
        <dsp:cNvSpPr/>
      </dsp:nvSpPr>
      <dsp:spPr>
        <a:xfrm>
          <a:off x="3640091" y="0"/>
          <a:ext cx="1731662" cy="1769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b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700" b="1" kern="1200" dirty="0"/>
            <a:t>นักแสดง/</a:t>
          </a:r>
          <a:r>
            <a:rPr lang="en-US" sz="1700" b="1" kern="1200" dirty="0" err="1"/>
            <a:t>Modelling</a:t>
          </a:r>
          <a:r>
            <a:rPr lang="en-US" sz="1700" b="1" kern="1200" dirty="0"/>
            <a:t> Agency</a:t>
          </a:r>
          <a:endParaRPr lang="th-TH" sz="1700" b="1" kern="1200" dirty="0"/>
        </a:p>
      </dsp:txBody>
      <dsp:txXfrm>
        <a:off x="3640091" y="0"/>
        <a:ext cx="1731662" cy="1769616"/>
      </dsp:txXfrm>
    </dsp:sp>
    <dsp:sp modelId="{3E76422C-B617-4164-A03F-8CABB7759043}">
      <dsp:nvSpPr>
        <dsp:cNvPr id="0" name=""/>
        <dsp:cNvSpPr/>
      </dsp:nvSpPr>
      <dsp:spPr>
        <a:xfrm>
          <a:off x="4284720" y="1990818"/>
          <a:ext cx="442404" cy="4424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1FF3D7-19C8-4CEB-9702-11DFAEAF27DE}">
      <dsp:nvSpPr>
        <dsp:cNvPr id="0" name=""/>
        <dsp:cNvSpPr/>
      </dsp:nvSpPr>
      <dsp:spPr>
        <a:xfrm>
          <a:off x="5458336" y="2654423"/>
          <a:ext cx="1731662" cy="1769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Casting Audition</a:t>
          </a:r>
          <a:endParaRPr lang="th-TH" sz="1700" b="1" kern="1200" dirty="0"/>
        </a:p>
      </dsp:txBody>
      <dsp:txXfrm>
        <a:off x="5458336" y="2654423"/>
        <a:ext cx="1731662" cy="1769616"/>
      </dsp:txXfrm>
    </dsp:sp>
    <dsp:sp modelId="{873BBA5D-CE2B-4E2A-90E6-BF53CB11B304}">
      <dsp:nvSpPr>
        <dsp:cNvPr id="0" name=""/>
        <dsp:cNvSpPr/>
      </dsp:nvSpPr>
      <dsp:spPr>
        <a:xfrm>
          <a:off x="6102965" y="1990818"/>
          <a:ext cx="442404" cy="4424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14830718-0B27-40C3-83FF-C5F70FE2B1DD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C8A0C89B-4E82-417A-8398-ECB8B98D25F7}" type="slidenum">
              <a:rPr lang="th-TH" smtClean="0"/>
              <a:t>‹#›</a:t>
            </a:fld>
            <a:endParaRPr lang="th-TH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707341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0718-0B27-40C3-83FF-C5F70FE2B1DD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89B-4E82-417A-8398-ECB8B98D25F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5049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0718-0B27-40C3-83FF-C5F70FE2B1DD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89B-4E82-417A-8398-ECB8B98D25F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9454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0718-0B27-40C3-83FF-C5F70FE2B1DD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89B-4E82-417A-8398-ECB8B98D25F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40945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0718-0B27-40C3-83FF-C5F70FE2B1DD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89B-4E82-417A-8398-ECB8B98D25F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51596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0718-0B27-40C3-83FF-C5F70FE2B1DD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89B-4E82-417A-8398-ECB8B98D25F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22463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0718-0B27-40C3-83FF-C5F70FE2B1DD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89B-4E82-417A-8398-ECB8B98D25F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4262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0718-0B27-40C3-83FF-C5F70FE2B1DD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89B-4E82-417A-8398-ECB8B98D25F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3883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0718-0B27-40C3-83FF-C5F70FE2B1DD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89B-4E82-417A-8398-ECB8B98D25F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6443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14830718-0B27-40C3-83FF-C5F70FE2B1DD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C8A0C89B-4E82-417A-8398-ECB8B98D25F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031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0718-0B27-40C3-83FF-C5F70FE2B1DD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C8A0C89B-4E82-417A-8398-ECB8B98D25F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96575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0718-0B27-40C3-83FF-C5F70FE2B1DD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89B-4E82-417A-8398-ECB8B98D25F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9424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0718-0B27-40C3-83FF-C5F70FE2B1DD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89B-4E82-417A-8398-ECB8B98D25F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81119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0718-0B27-40C3-83FF-C5F70FE2B1DD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89B-4E82-417A-8398-ECB8B98D25F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3388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0718-0B27-40C3-83FF-C5F70FE2B1DD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89B-4E82-417A-8398-ECB8B98D25F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26663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0718-0B27-40C3-83FF-C5F70FE2B1DD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89B-4E82-417A-8398-ECB8B98D25F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894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30718-0B27-40C3-83FF-C5F70FE2B1DD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0C89B-4E82-417A-8398-ECB8B98D25F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42741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4830718-0B27-40C3-83FF-C5F70FE2B1DD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8A0C89B-4E82-417A-8398-ECB8B98D25F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19625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49085-0215-4F7C-B910-97B306704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1447800"/>
            <a:ext cx="7704667" cy="1981200"/>
          </a:xfrm>
        </p:spPr>
        <p:txBody>
          <a:bodyPr>
            <a:noAutofit/>
          </a:bodyPr>
          <a:lstStyle/>
          <a:p>
            <a:pPr algn="r"/>
            <a:r>
              <a:rPr lang="en-US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CDF2201</a:t>
            </a:r>
            <a:br>
              <a:rPr lang="en-US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การแสดงเพื่องานภาพยนตร์</a:t>
            </a:r>
            <a:endParaRPr lang="en-US" sz="7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43E85-1D10-4F2E-9994-CE566D52C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4725144"/>
            <a:ext cx="7982355" cy="1274672"/>
          </a:xfrm>
        </p:spPr>
        <p:txBody>
          <a:bodyPr/>
          <a:lstStyle/>
          <a:p>
            <a:pPr marL="0" indent="0" algn="r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ภาพยนตร์และสื่อดิจิทัล</a:t>
            </a:r>
          </a:p>
          <a:p>
            <a:pPr marL="0" indent="0" algn="r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วิทยาลัยนิเทศศาสตร์ มหาวิทยาลัยราชภัฏสวนสุนันทา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297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47664" y="4221088"/>
            <a:ext cx="7848600" cy="703089"/>
          </a:xfrm>
        </p:spPr>
        <p:txBody>
          <a:bodyPr>
            <a:normAutofit fontScale="90000"/>
          </a:bodyPr>
          <a:lstStyle/>
          <a:p>
            <a:pPr algn="ctr"/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การคัดเลือกนักแสดง</a:t>
            </a:r>
            <a:r>
              <a:rPr lang="en-US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(Casting)</a:t>
            </a: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  <p:pic>
        <p:nvPicPr>
          <p:cNvPr id="1026" name="Picture 2" descr="C:\Users\Administrator\Desktop\2015-06-22-Boylan-Workshop-217-e147267876117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969636"/>
            <a:ext cx="4464496" cy="2488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667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7422" y="3396693"/>
            <a:ext cx="7704667" cy="3332816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Casting </a:t>
            </a:r>
            <a:r>
              <a:rPr lang="th-TH" b="1" dirty="0"/>
              <a:t>คือกระบวนการเตรียมการผลิต (</a:t>
            </a:r>
            <a:r>
              <a:rPr lang="en-US" b="1" dirty="0"/>
              <a:t>Pre-production) </a:t>
            </a:r>
            <a:r>
              <a:rPr lang="th-TH" b="1" dirty="0"/>
              <a:t>เพื่อสรรหานักแสดง, นักร้อง, นักเต้น เพื่อแสดงบทบาทในงานแสดง</a:t>
            </a:r>
          </a:p>
        </p:txBody>
      </p:sp>
      <p:pic>
        <p:nvPicPr>
          <p:cNvPr id="2050" name="Picture 2" descr="C:\Users\Administrator\Desktop\COVER-WEB-13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954" y="908720"/>
            <a:ext cx="5616624" cy="2939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126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15616" y="3284984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หลังจากที่ แล้ว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Casting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ก็จะเข้าสู่กระบวนการ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Audition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เพื่อทดสอบการแสดงของนักแสดง, นักร้อง, นักดนตรี, นักเต้น หรือศิลปินนักแสดงอื่นๆ โดยทั่วไปเป็นการแสดงความสามารถ ผ่านการแสดงสั้นๆ ที่ได้เตรียมตัวมาหรือแสดงตามบทบาทที่ได้รับมอบหมาย</a:t>
            </a:r>
          </a:p>
        </p:txBody>
      </p:sp>
      <p:pic>
        <p:nvPicPr>
          <p:cNvPr id="3074" name="Picture 2" descr="C:\Users\Administrator\Desktop\GettyImages-156410654-58acb63b5f9b58a3c97c60d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76672"/>
            <a:ext cx="5472608" cy="3648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105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44008" y="1052736"/>
            <a:ext cx="4213765" cy="1045096"/>
          </a:xfrm>
        </p:spPr>
        <p:txBody>
          <a:bodyPr>
            <a:normAutofit fontScale="90000"/>
          </a:bodyPr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การเตรียมการคัดเลือกนักแสดง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59632" y="2852936"/>
            <a:ext cx="7704667" cy="3332816"/>
          </a:xfrm>
        </p:spPr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ผู้กํากับและผู้เกี่ยวข้องทําความเข้าใจเกี่ยวกับตัวละครและมีภาพที่ชัดเจนของผลงาน</a:t>
            </a:r>
          </a:p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จัดทำเอกสาร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Character list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ซึ่งมีรายละเอียดของตัวละคร ได้แก่ เพศ, อายุ, รูปร่าง ข้อมูลเบื้องต้นดูจาก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Comp Card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เตรียมบทที่จะใช้</a:t>
            </a:r>
            <a:r>
              <a:rPr lang="th-TH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สําหรับ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ทดสอบการแสดงลักษณะ, บทบาท/หน้าที่ในเรื่อง</a:t>
            </a:r>
          </a:p>
        </p:txBody>
      </p:sp>
      <p:pic>
        <p:nvPicPr>
          <p:cNvPr id="4098" name="Picture 2" descr="C:\Users\Administrator\Desktop\comp_card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76672"/>
            <a:ext cx="2304256" cy="2556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750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923928" y="1037449"/>
            <a:ext cx="5102035" cy="1169641"/>
          </a:xfrm>
        </p:spPr>
        <p:txBody>
          <a:bodyPr/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สิ่งที่ใช้ในการทดสอบการแสดง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บทที่นักแสดงเตรียมมา โดยมากคือ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Monologue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ควร</a:t>
            </a:r>
            <a:r>
              <a:rPr lang="th-TH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แนะนํา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ให้เลือกบท ที่เหมาะกับบริบทของเรื่องที่จะจัดแสดง</a:t>
            </a:r>
          </a:p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ส่วนหนึ่งจากบทจริง ตัดตอนมาไม่เกิน 2 หน้า ควรให้เวลากับนักแสดง เตรียมตัวเล็กน้อย</a:t>
            </a:r>
          </a:p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การแสดงสดโดย</a:t>
            </a:r>
            <a:r>
              <a:rPr lang="th-TH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กําหนด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โจทย์ตัวละครและสถานการณ์ให้</a:t>
            </a:r>
          </a:p>
        </p:txBody>
      </p:sp>
      <p:pic>
        <p:nvPicPr>
          <p:cNvPr id="5122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830808"/>
            <a:ext cx="2705219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4794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กระบวนการการคัดเลือกนักแสดง</a:t>
            </a:r>
          </a:p>
        </p:txBody>
      </p:sp>
      <p:graphicFrame>
        <p:nvGraphicFramePr>
          <p:cNvPr id="7" name="ไดอะแกรม 6"/>
          <p:cNvGraphicFramePr/>
          <p:nvPr>
            <p:extLst>
              <p:ext uri="{D42A27DB-BD31-4B8C-83A1-F6EECF244321}">
                <p14:modId xmlns:p14="http://schemas.microsoft.com/office/powerpoint/2010/main" val="2329529627"/>
              </p:ext>
            </p:extLst>
          </p:nvPr>
        </p:nvGraphicFramePr>
        <p:xfrm>
          <a:off x="693912" y="1916832"/>
          <a:ext cx="7992888" cy="4424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7813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28</TotalTime>
  <Words>241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Corbel</vt:lpstr>
      <vt:lpstr>TH SarabunPSK</vt:lpstr>
      <vt:lpstr>Parallax</vt:lpstr>
      <vt:lpstr>CDF2201  การแสดงเพื่องานภาพยนตร์</vt:lpstr>
      <vt:lpstr>การคัดเลือกนักแสดง (Casting) </vt:lpstr>
      <vt:lpstr>PowerPoint Presentation</vt:lpstr>
      <vt:lpstr>PowerPoint Presentation</vt:lpstr>
      <vt:lpstr>การเตรียมการคัดเลือกนักแสดง</vt:lpstr>
      <vt:lpstr>สิ่งที่ใช้ในการทดสอบการแสดง</vt:lpstr>
      <vt:lpstr>กระบวนการการคัดเลือกนักแสดง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การคัดเลือกนักแสดง (Casting)</dc:title>
  <dc:creator>Windows User</dc:creator>
  <cp:lastModifiedBy>COM-04</cp:lastModifiedBy>
  <cp:revision>5</cp:revision>
  <dcterms:created xsi:type="dcterms:W3CDTF">2021-01-31T14:39:16Z</dcterms:created>
  <dcterms:modified xsi:type="dcterms:W3CDTF">2021-08-02T00:44:51Z</dcterms:modified>
</cp:coreProperties>
</file>