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1240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772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7650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1511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5900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3831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9187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0402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416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562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392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060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013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779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292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614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829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C9C16EA-6F7F-4CC9-9AA4-29FEFA9F6E2C}" type="datetimeFigureOut">
              <a:rPr lang="th-TH" smtClean="0"/>
              <a:t>18/07/64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458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  <p:sldLayoutId id="214748385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739673" y="2132855"/>
            <a:ext cx="7080799" cy="2269811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CDF2201</a:t>
            </a:r>
            <a:b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การแสดงเพื่องานภาพยนตร์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A450CB2-AFB7-4998-BB3B-00B0E888B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3826" y="5373216"/>
            <a:ext cx="5762563" cy="1364531"/>
          </a:xfrm>
        </p:spPr>
        <p:txBody>
          <a:bodyPr>
            <a:normAutofit/>
          </a:bodyPr>
          <a:lstStyle/>
          <a:p>
            <a:pPr algn="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ภาพยนตร์และสื่อดิจิทัล</a:t>
            </a:r>
          </a:p>
          <a:p>
            <a:pPr algn="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วิทยาลัยนิเทศศาสตร์ มหาวิทยาลัยราชภัฏสวนสุนันทา</a:t>
            </a:r>
          </a:p>
        </p:txBody>
      </p:sp>
    </p:spTree>
    <p:extLst>
      <p:ext uri="{BB962C8B-B14F-4D97-AF65-F5344CB8AC3E}">
        <p14:creationId xmlns:p14="http://schemas.microsoft.com/office/powerpoint/2010/main" val="517980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15615" y="-21464"/>
            <a:ext cx="7704667" cy="1981200"/>
          </a:xfrm>
        </p:spPr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15616" y="2276872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-Communion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การสื่อสารปฏิสัมพันธ์ คือการโต้ตอบและรับส่งกันจริงๆ</a:t>
            </a:r>
          </a:p>
          <a:p>
            <a:pPr marL="0" indent="0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-Give &amp; Take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 – ส่ง</a:t>
            </a:r>
          </a:p>
          <a:p>
            <a:pPr marL="0" indent="0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-Here &amp; Now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การอยู่กับปัจจุบันขณะ</a:t>
            </a:r>
          </a:p>
          <a:p>
            <a:pPr marL="0" indent="0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-Tempo &amp; Rhythm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จังหวะและลีลาการแสดง คือความเร็ว ช้า น้ำหนัก ความเข้ม อ่อน ของการแสดง</a:t>
            </a:r>
          </a:p>
        </p:txBody>
      </p:sp>
    </p:spTree>
    <p:extLst>
      <p:ext uri="{BB962C8B-B14F-4D97-AF65-F5344CB8AC3E}">
        <p14:creationId xmlns:p14="http://schemas.microsoft.com/office/powerpoint/2010/main" val="4154515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59632" y="85588"/>
            <a:ext cx="7704667" cy="1545192"/>
          </a:xfrm>
        </p:spPr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15616" y="1762592"/>
            <a:ext cx="7848683" cy="3682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-Given  Circumstance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สถานการณ์ที่กำหนดให้ คือสถานการณ์ของตัวละคร นิสัยตัวละคร สภาพลักษณะความเป็นอยู่ของตัวละคร รวมถึงฉาก แสง เวที ฯลฯ</a:t>
            </a:r>
          </a:p>
          <a:p>
            <a:pPr marL="0" indent="0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-Second Nature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ธรรมชาติที่สอง</a:t>
            </a:r>
          </a:p>
          <a:p>
            <a:pPr marL="0" indent="0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-Adaptation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 คือวิธีการที่ตัวละครเลือกปฏิบัติตามสถานการณ์ต่างๆ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4230357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47056" y="1052736"/>
            <a:ext cx="8496944" cy="1656184"/>
          </a:xfrm>
        </p:spPr>
        <p:txBody>
          <a:bodyPr>
            <a:normAutofit/>
          </a:bodyPr>
          <a:lstStyle/>
          <a:p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ประเภทของนักแสดง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DEA172-7DA1-4D71-8930-973516498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731396"/>
            <a:ext cx="4768143" cy="269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666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ประเภทของ “นักแสดง”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97917" y="2204864"/>
            <a:ext cx="7704667" cy="3332816"/>
          </a:xfrm>
        </p:spPr>
        <p:txBody>
          <a:bodyPr/>
          <a:lstStyle/>
          <a:p>
            <a:pPr marL="0" indent="0" algn="ctr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การแสดงแบบ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Outside In (Technical Actor)</a:t>
            </a:r>
          </a:p>
          <a:p>
            <a:pPr marL="0" indent="0" algn="ctr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การแสดงแบบ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Inside Out (Emotional Actor)</a:t>
            </a:r>
          </a:p>
          <a:p>
            <a:pPr marL="0" indent="0" algn="ctr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การแสดงแบบ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Balance (Balanced Actor)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84050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99592" y="344392"/>
            <a:ext cx="8230603" cy="1572440"/>
          </a:xfrm>
        </p:spPr>
        <p:txBody>
          <a:bodyPr>
            <a:noAutofit/>
          </a:bodyPr>
          <a:lstStyle/>
          <a:p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การแสดงแบบ </a:t>
            </a:r>
            <a:r>
              <a:rPr lang="en-US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Outside In</a:t>
            </a:r>
            <a:endParaRPr lang="th-TH" sz="7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206084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การแสดงที่เริ่มจากลักษณะภายนอก กิริยา ท่าทาง การแสดงออกที่มองเห็นและได้ยินแล้วจึงเข้าไปกระตุ้นอารมณ์ความรู้สึกภายใน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-stimulus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-Action 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วิ่งหนี)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Feeling(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ตัวสั่น /ตกใจ)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Emotion(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กลัว)</a:t>
            </a:r>
          </a:p>
        </p:txBody>
      </p:sp>
    </p:spTree>
    <p:extLst>
      <p:ext uri="{BB962C8B-B14F-4D97-AF65-F5344CB8AC3E}">
        <p14:creationId xmlns:p14="http://schemas.microsoft.com/office/powerpoint/2010/main" val="1240690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8092649" cy="1584176"/>
          </a:xfrm>
        </p:spPr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การแสดงแบบ </a:t>
            </a:r>
            <a:r>
              <a:rPr lang="en-US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Inside Out</a:t>
            </a:r>
            <a:endParaRPr lang="th-TH" sz="8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59582" y="1916832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การแสดงที่เริ่มจากความรู้สึกและลักษณะภายใน ไปสู่กิริยา ท่าทาง และรูปลักษณ์ภายนอก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-ความต้องการ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-แรงจูงใจ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-การกระทำ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-อารมณ์(ผลพลอยได้)</a:t>
            </a:r>
          </a:p>
        </p:txBody>
      </p:sp>
    </p:spTree>
    <p:extLst>
      <p:ext uri="{BB962C8B-B14F-4D97-AF65-F5344CB8AC3E}">
        <p14:creationId xmlns:p14="http://schemas.microsoft.com/office/powerpoint/2010/main" val="12682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การแสดงแบบ </a:t>
            </a:r>
            <a:r>
              <a:rPr lang="en-US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Balance</a:t>
            </a:r>
            <a:endParaRPr lang="th-TH" sz="8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15616" y="2460347"/>
            <a:ext cx="7571184" cy="2684744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การแสดงผู้แสดงมีความชำนาญทางเทคนิค และพัฒนาความรู้สึกทางอารมณ์ได้อย่างลึกซึ้งไปพร้อมๆ กัน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-แสดงได้ดูเป็นธรรมชาติ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-กิริยาท่าทางที่แสดงออกเหมาะกับการแสดง</a:t>
            </a:r>
          </a:p>
        </p:txBody>
      </p:sp>
    </p:spTree>
    <p:extLst>
      <p:ext uri="{BB962C8B-B14F-4D97-AF65-F5344CB8AC3E}">
        <p14:creationId xmlns:p14="http://schemas.microsoft.com/office/powerpoint/2010/main" val="95263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82133" y="457200"/>
            <a:ext cx="7910347" cy="2035695"/>
          </a:xfrm>
        </p:spPr>
        <p:txBody>
          <a:bodyPr>
            <a:normAutofit/>
          </a:bodyPr>
          <a:lstStyle/>
          <a:p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การเริ่มต้นทำความเข้าใจบทของนักแสดง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14688" y="2348880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อ่านบท รอบแรกเพื่อจับใจความและรับรสจากบทละคร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อ่านบท หลายรอบเพื่อนำไปสู่การวิเคราะห์บทและตัวละคร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ตั้งคำถามเกี่ยวกับตัวละครและเนื้อหาของเรื่อง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จินตนาการมองเห็นภาพรวม ๆ ของฉากที่แสดง สร้างฉากในจินตนาการและคิดว่าใช้อุปกรณ์ประกอบฉากใดบ้าง</a:t>
            </a:r>
          </a:p>
        </p:txBody>
      </p:sp>
    </p:spTree>
    <p:extLst>
      <p:ext uri="{BB962C8B-B14F-4D97-AF65-F5344CB8AC3E}">
        <p14:creationId xmlns:p14="http://schemas.microsoft.com/office/powerpoint/2010/main" val="254052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การวิเคราะห์บทละคร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2" y="2276872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อ่านบทหลาย ๆ รอบ เพื่อตอบคำถามต่อไปนี้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บทละครเป็นแนวใด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ตัวละครอยู่โลกแบบใด ยุคใด มีวัฒนธรรม ความเชื่อ เศรษฐกิจและสภาวะแวดล้อมเป็นอย่างใด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แก่นของเรื่อง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theme)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คืออะไร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ความหมายแฝงคืออะไร</a:t>
            </a:r>
          </a:p>
        </p:txBody>
      </p:sp>
    </p:spTree>
    <p:extLst>
      <p:ext uri="{BB962C8B-B14F-4D97-AF65-F5344CB8AC3E}">
        <p14:creationId xmlns:p14="http://schemas.microsoft.com/office/powerpoint/2010/main" val="1967256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แนวทางในการวิเคราะห์ตัวละคร</a:t>
            </a:r>
            <a:b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Character Analysis)</a:t>
            </a:r>
            <a:endParaRPr lang="th-TH" sz="6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2564904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ตัวละครคือใคร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รูปธรรม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อายุ รูปร่างหน้าตา การเดิน ยืน นั่ง การแต่งกาย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นามธรรม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อาชีพ ลักษณะนิสัย ประวัติส่วนตัว เช่น พื้นฐานครอบครัว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ชีวิตวัยเด็ก การศึกษา สภาพสมรส รสนิยม ลักษณะการพูด น้ำเสียง มารยาท ฯลฯ</a:t>
            </a:r>
          </a:p>
        </p:txBody>
      </p:sp>
    </p:spTree>
    <p:extLst>
      <p:ext uri="{BB962C8B-B14F-4D97-AF65-F5344CB8AC3E}">
        <p14:creationId xmlns:p14="http://schemas.microsoft.com/office/powerpoint/2010/main" val="35711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982355" cy="1315615"/>
          </a:xfrm>
        </p:spPr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การแสดงคืออะไร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15616" y="2316207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การแสดงออก (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express ≠ perform)</a:t>
            </a:r>
          </a:p>
          <a:p>
            <a:pPr marL="0" indent="0">
              <a:buNone/>
            </a:pP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การไม่แสดง (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not to act)</a:t>
            </a:r>
          </a:p>
          <a:p>
            <a:pPr marL="0" indent="0">
              <a:buNone/>
            </a:pP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การสื่อสาร (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communicate)</a:t>
            </a:r>
          </a:p>
          <a:p>
            <a:pPr marL="0" indent="0">
              <a:buNone/>
            </a:pP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การสื่ออารมณ์ ความรู้สึก ความคิด ความต้องการ ลักษณะนิสัย</a:t>
            </a:r>
          </a:p>
        </p:txBody>
      </p:sp>
    </p:spTree>
    <p:extLst>
      <p:ext uri="{BB962C8B-B14F-4D97-AF65-F5344CB8AC3E}">
        <p14:creationId xmlns:p14="http://schemas.microsoft.com/office/powerpoint/2010/main" val="1161333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15616" y="151656"/>
            <a:ext cx="7704667" cy="1981200"/>
          </a:xfrm>
        </p:spPr>
        <p:txBody>
          <a:bodyPr>
            <a:normAutofit/>
          </a:bodyPr>
          <a:lstStyle/>
          <a:p>
            <a:r>
              <a:rPr lang="th-TH" sz="9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การวิเคราะห์ตัวละคร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87624" y="1916832"/>
            <a:ext cx="7848872" cy="3611972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หาความต้องการสูงสุดของตัวละคร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Super Objective)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หาความต้องการย่อยของตัวละคร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Immediate Objective)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หาอุปสรรคของตัวละคร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Obstacle)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หากลยุทธ์ในการเอาชนะอุปสรรค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Tactics)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34275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ปัญหาในการแสดง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15616" y="2348880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1. ปัญหาด้านกายภาพของนักแสดง</a:t>
            </a:r>
          </a:p>
          <a:p>
            <a:pPr marL="0" indent="0">
              <a:buNone/>
            </a:pPr>
            <a:r>
              <a:rPr lang="th-TH" dirty="0"/>
              <a:t>•เกร็ง หรือกลัว (</a:t>
            </a:r>
            <a:r>
              <a:rPr lang="en-US" dirty="0"/>
              <a:t>Tense)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th-TH" dirty="0"/>
              <a:t>รู้สึกตัวอยู่ตลอดเวลา / สมาธิผิดที่ (</a:t>
            </a:r>
            <a:r>
              <a:rPr lang="en-US" dirty="0"/>
              <a:t>Self Center)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th-TH" dirty="0"/>
              <a:t>ผู้แสดงติดท่าประจำของตัวเอง</a:t>
            </a:r>
          </a:p>
          <a:p>
            <a:pPr marL="0" indent="0">
              <a:buNone/>
            </a:pPr>
            <a:r>
              <a:rPr lang="th-TH" dirty="0"/>
              <a:t>•ใช้ร่างกายน้อยเกินไป (</a:t>
            </a:r>
            <a:r>
              <a:rPr lang="en-US" dirty="0"/>
              <a:t>Dead Body)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th-TH" dirty="0"/>
              <a:t>แสดงกิริยาที่ซ้ำซากน่าเบื่อหน่าย (</a:t>
            </a:r>
            <a:r>
              <a:rPr lang="en-US" dirty="0"/>
              <a:t>Cliché)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08689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9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ปัญหาในการแสดง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10741" y="2348880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ปัญหาด้านการตีความบทละคร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•ตีบทบาทของตัวละครไม่ถูกต้อง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Misinterpret)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ไม่ทำความเข้าใจตัวละคร (ขาด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Characterization)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กระทำอย่างไร้ความหมาย (ขาด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Objective)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ตีความช่วงของอารมณ์ไม่ละเอียด (ไม่ตี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Beat)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66634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ปัญหาในการแสดง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87624" y="2348880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ปัญหาด้านอารมณ์ของนักแสดง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•แสดงออกมากเกินไป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Over-Acting)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การแสดงออกน้อยเกินไป / เล่นไม่ถึง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Under-Acting)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ขาดความจริงใจในอารมณ์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Fake)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เล่นอารมณ์ / ฟูมฟาย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Overwhelming)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แสดงอารมณ์เดียว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Monotonous)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7187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ปัญหาในการแสดง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03831" y="2412012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ปัญหากับคู่แสดง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•แสดงไม่สด / รู้ล่วงหน้า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Anticipate)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ขาดการรับ – ส่ง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Give and Take)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แสดงโดยไม่ระมัดระวัง</a:t>
            </a:r>
          </a:p>
        </p:txBody>
      </p:sp>
    </p:spTree>
    <p:extLst>
      <p:ext uri="{BB962C8B-B14F-4D97-AF65-F5344CB8AC3E}">
        <p14:creationId xmlns:p14="http://schemas.microsoft.com/office/powerpoint/2010/main" val="3273172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ปัญหาในการแสดง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97913" y="2348880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ปัญหาอื่นๆ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•ลักษณะตัวละครที่แสดงออกมาไม่น่าสนใจ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Stereotype)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แสดงแบบจงใจชี้นำผู้ชม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Comment Acting / Demonstrate)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คัดเลือกตัวแสดงผิด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Miscast)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54178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838339" cy="1531639"/>
          </a:xfrm>
        </p:spPr>
        <p:txBody>
          <a:bodyPr>
            <a:normAutofit/>
          </a:bodyPr>
          <a:lstStyle/>
          <a:p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อาการเกร็งหรือกลัวเกิดจากอะไร?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2303632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ความเครียดทางจิตใจ</a:t>
            </a:r>
          </a:p>
          <a:p>
            <a:pPr marL="0" indent="0">
              <a:buNone/>
            </a:pP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ความเครียดทางร่างกาย</a:t>
            </a:r>
          </a:p>
          <a:p>
            <a:pPr marL="0" indent="0">
              <a:buNone/>
            </a:pP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ความไม่พร้อม ซ้อมไม่พอ</a:t>
            </a:r>
          </a:p>
          <a:p>
            <a:pPr marL="0" indent="0">
              <a:buNone/>
            </a:pP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สมาธิผิดที่</a:t>
            </a:r>
          </a:p>
        </p:txBody>
      </p:sp>
    </p:spTree>
    <p:extLst>
      <p:ext uri="{BB962C8B-B14F-4D97-AF65-F5344CB8AC3E}">
        <p14:creationId xmlns:p14="http://schemas.microsoft.com/office/powerpoint/2010/main" val="8792430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วิธีแก้อาการเกร็ง กลัว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2132856"/>
            <a:ext cx="7704667" cy="386696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ออกกำลังกาย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Warm Up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ทำสมาธิ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ซ้อมอย่างสม่ำเสมอและสุดความสามารถ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ผ่อนคลาย และสมาธิที่ตัวละครที่แสดง</a:t>
            </a:r>
          </a:p>
        </p:txBody>
      </p:sp>
    </p:spTree>
    <p:extLst>
      <p:ext uri="{BB962C8B-B14F-4D97-AF65-F5344CB8AC3E}">
        <p14:creationId xmlns:p14="http://schemas.microsoft.com/office/powerpoint/2010/main" val="430316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ทำไมจึงรู้สึก </a:t>
            </a:r>
            <a:r>
              <a:rPr lang="th-TH" sz="60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เก้ๆ</a:t>
            </a:r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กังๆ เวลาแสดง?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2412012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•รู้สึกตัวอยู่ตลอดเวลา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Self – Conscious)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กังวลว่าตัวเองจะทำดีหรือไม่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•ขำตัวเอง / อายตัวเอง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•เอ็นดูตัวเอง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•สมาธิผิดที่</a:t>
            </a:r>
          </a:p>
        </p:txBody>
      </p:sp>
    </p:spTree>
    <p:extLst>
      <p:ext uri="{BB962C8B-B14F-4D97-AF65-F5344CB8AC3E}">
        <p14:creationId xmlns:p14="http://schemas.microsoft.com/office/powerpoint/2010/main" val="17551217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ความเข้าใจผิดเกี่ยวกับการแสดง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2438401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•คิดว่าการแสดงต้องแตกต่างจากชีวิตจริง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•คิดว่าละครเป็นเรื่อง “ไม่จริง” ต้อง “เสแสร้งแกล้ง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Fake , Pretend)”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คิดว่าการแสดงต้อง “ทำท่า” และ “อธิบายความ” จนทำให้เกิดการแสดงแบบ “จงใจแสดงเพื่อให้คนดูรู้”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Demonstration / Comment Acting)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1629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อุปกรณ์ของนักแสดง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Outer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-ร่างกาย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BODY)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เสียง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VOICE)</a:t>
            </a:r>
          </a:p>
          <a:p>
            <a:pPr marL="0" indent="0" algn="r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Inner</a:t>
            </a:r>
          </a:p>
          <a:p>
            <a:pPr marL="0" indent="0" algn="r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-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อารมณ์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EMOTION)</a:t>
            </a:r>
          </a:p>
          <a:p>
            <a:pPr marL="0" indent="0" algn="r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-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ความคิด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THOUGHT)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648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9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ข้อคิด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2" y="2348880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•จงอย่าแสดง แต่จงแสดงออก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•การแสดงคือแสดงความต้องการของตัวละคร ไม่ใช่แสดงอารมณ์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•อย่าพยายามสร้างความประทับใจ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•ทุกวินาทีที่ทำการแสดงต้องเป็นเรื่องที่เอาจริงเอาจังเสมอ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•จงรักในงานศิลปะ แต่อย่าไปหลงกับภาพของตัวเองในงานศิลปะ</a:t>
            </a:r>
          </a:p>
        </p:txBody>
      </p:sp>
    </p:spTree>
    <p:extLst>
      <p:ext uri="{BB962C8B-B14F-4D97-AF65-F5344CB8AC3E}">
        <p14:creationId xmlns:p14="http://schemas.microsoft.com/office/powerpoint/2010/main" val="741245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8161867" cy="1531639"/>
          </a:xfrm>
        </p:spPr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อุปกรณ์ภายนอก (ร่างกาย)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2132856"/>
            <a:ext cx="7704667" cy="33328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-การใช้พื้นที่ในฉาก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-ตำแหน่งของร่างกายและทิศทางการหันตัว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Body Position)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-ทิศทางการเคลื่อนไหว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movements) [level / direction/ space]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-จังหวะ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tempo) [slow / fast / pause]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-ลีลา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rhythm) [gentle – aggressive / robot – natural / etc.]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-กิริยาท่าทาง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gestures)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-สีหน้า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facial expression)</a:t>
            </a:r>
          </a:p>
        </p:txBody>
      </p:sp>
    </p:spTree>
    <p:extLst>
      <p:ext uri="{BB962C8B-B14F-4D97-AF65-F5344CB8AC3E}">
        <p14:creationId xmlns:p14="http://schemas.microsoft.com/office/powerpoint/2010/main" val="350223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อุปกรณ์ภายนอก (เสียง)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-ฝึกการหายใจและการเปล่งเสียง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voice projection)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-ความกังวานของเสียง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resonance)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-ความถูกต้องชัดเจน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diction-enunciation, pronunciation)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-น้ำเสียง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tone)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-ความดัง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volume)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-จังหวะ ลีลา และความหลากหลายในการพูด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variation in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speech)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11741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อุปกรณ์ภายใน (อารมณ์ / ความคิด)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2667000"/>
            <a:ext cx="7982355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-ความคิด / จินตนาการ (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imagination)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สร้างอารมณ์</a:t>
            </a:r>
          </a:p>
          <a:p>
            <a:pPr marL="0" indent="0">
              <a:buNone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-ดึงความทรงจำจากประสบการณ์ทางอารมณ์(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emotion memory / memory recall)</a:t>
            </a:r>
          </a:p>
          <a:p>
            <a:pPr marL="0" indent="0">
              <a:buNone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-ใช้สมาธิ (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concentration)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63716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55576" y="1086605"/>
            <a:ext cx="8229600" cy="1143000"/>
          </a:xfrm>
        </p:spPr>
        <p:txBody>
          <a:bodyPr>
            <a:noAutofit/>
          </a:bodyPr>
          <a:lstStyle/>
          <a:p>
            <a:b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ทฤษฎีทางการแสดงของ 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Konstantin Stanislavski</a:t>
            </a:r>
            <a:b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คอนส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แตน</a:t>
            </a:r>
            <a:r>
              <a:rPr lang="th-TH" sz="36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ติน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สตา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นิ</a:t>
            </a:r>
            <a:r>
              <a:rPr lang="th-TH" sz="36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สลาฟส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กี้ (1863 - 1938)</a:t>
            </a:r>
            <a:br>
              <a:rPr lang="en-US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D4878E-9A71-4C86-90B3-F8AA976D1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636912"/>
            <a:ext cx="5508104" cy="245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4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17642" y="0"/>
            <a:ext cx="7704667" cy="1981200"/>
          </a:xfrm>
        </p:spPr>
        <p:txBody>
          <a:bodyPr>
            <a:normAutofit/>
          </a:bodyPr>
          <a:lstStyle/>
          <a:p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17641" y="2132856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Relaxation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การผ่อนคลายความตึงเครียด ทั้งทางร่างกาย และจิตใจ ก่อนการแสดง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Concentration of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Attention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สมาธิกับจุดตัวละคร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Imagination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การใช้จินตนาการสร้างสิ่งต่างๆให้เกิดขึ้นบนเวที ราวกับมีจริง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Magic if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มนต์สมมุติ เกิดขึ้นเมื่อนักแสดงเชื่อว่าตนเป็นตัว ละครตัวนั้นๆ</a:t>
            </a:r>
          </a:p>
        </p:txBody>
      </p:sp>
    </p:spTree>
    <p:extLst>
      <p:ext uri="{BB962C8B-B14F-4D97-AF65-F5344CB8AC3E}">
        <p14:creationId xmlns:p14="http://schemas.microsoft.com/office/powerpoint/2010/main" val="1035622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71600" y="0"/>
            <a:ext cx="7704667" cy="1981200"/>
          </a:xfrm>
        </p:spPr>
        <p:txBody>
          <a:bodyPr>
            <a:normAutofit/>
          </a:bodyPr>
          <a:lstStyle/>
          <a:p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87624" y="2060848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Inner Truth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ความจริงภายใน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Belief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ความเชื่อ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Emotional Memory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ความทรงจำทางอารมณ์ คือความรู้สึก โกรธ รัก เสียใจ ดีใจ ฯลฯ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Sensational Memory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ความทรงจำทางประสาทสัมผัสทั้ง 5 ความรู้สึกร้อนหนาว อ่อน แข็ง ฯลฯ</a:t>
            </a:r>
          </a:p>
        </p:txBody>
      </p:sp>
    </p:spTree>
    <p:extLst>
      <p:ext uri="{BB962C8B-B14F-4D97-AF65-F5344CB8AC3E}">
        <p14:creationId xmlns:p14="http://schemas.microsoft.com/office/powerpoint/2010/main" val="3531073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81</TotalTime>
  <Words>1351</Words>
  <Application>Microsoft Office PowerPoint</Application>
  <PresentationFormat>On-screen Show (4:3)</PresentationFormat>
  <Paragraphs>169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Corbel</vt:lpstr>
      <vt:lpstr>TH SarabunPSK</vt:lpstr>
      <vt:lpstr>Parallax</vt:lpstr>
      <vt:lpstr>CDF2201  การแสดงเพื่องานภาพยนตร์</vt:lpstr>
      <vt:lpstr>การแสดงคืออะไร</vt:lpstr>
      <vt:lpstr>อุปกรณ์ของนักแสดง</vt:lpstr>
      <vt:lpstr>อุปกรณ์ภายนอก (ร่างกาย)</vt:lpstr>
      <vt:lpstr>อุปกรณ์ภายนอก (เสียง)</vt:lpstr>
      <vt:lpstr>อุปกรณ์ภายใน (อารมณ์ / ความคิด)</vt:lpstr>
      <vt:lpstr> ทฤษฎีทางการแสดงของ Konstantin Stanislavski คอนสแตนติน สตานิสลาฟสกี้ (1863 - 1938) </vt:lpstr>
      <vt:lpstr>องค์ประกอบของการแสดง</vt:lpstr>
      <vt:lpstr>องค์ประกอบของการแสดง</vt:lpstr>
      <vt:lpstr>องค์ประกอบของการแสดง</vt:lpstr>
      <vt:lpstr>องค์ประกอบของการแสดง</vt:lpstr>
      <vt:lpstr>ประเภทของนักแสดง</vt:lpstr>
      <vt:lpstr>ประเภทของ “นักแสดง”</vt:lpstr>
      <vt:lpstr>การแสดงแบบ Outside In</vt:lpstr>
      <vt:lpstr>การแสดงแบบ Inside Out</vt:lpstr>
      <vt:lpstr>การแสดงแบบ Balance</vt:lpstr>
      <vt:lpstr>การเริ่มต้นทำความเข้าใจบทของนักแสดง</vt:lpstr>
      <vt:lpstr>การวิเคราะห์บทละคร</vt:lpstr>
      <vt:lpstr>แนวทางในการวิเคราะห์ตัวละคร (Character Analysis)</vt:lpstr>
      <vt:lpstr>การวิเคราะห์ตัวละคร</vt:lpstr>
      <vt:lpstr>ปัญหาในการแสดง</vt:lpstr>
      <vt:lpstr>ปัญหาในการแสดง</vt:lpstr>
      <vt:lpstr>ปัญหาในการแสดง</vt:lpstr>
      <vt:lpstr>ปัญหาในการแสดง</vt:lpstr>
      <vt:lpstr>ปัญหาในการแสดง</vt:lpstr>
      <vt:lpstr>อาการเกร็งหรือกลัวเกิดจากอะไร?</vt:lpstr>
      <vt:lpstr>วิธีแก้อาการเกร็ง กลัว</vt:lpstr>
      <vt:lpstr>ทำไมจึงรู้สึก เก้ๆ กังๆ เวลาแสดง?</vt:lpstr>
      <vt:lpstr>ความเข้าใจผิดเกี่ยวกับการแสดง</vt:lpstr>
      <vt:lpstr>ข้อคิด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ความรู้เกี่ยวกับการแสดง (Acting)</dc:title>
  <dc:creator>Windows User</dc:creator>
  <cp:lastModifiedBy>COM-04</cp:lastModifiedBy>
  <cp:revision>35</cp:revision>
  <dcterms:created xsi:type="dcterms:W3CDTF">2019-02-23T05:07:04Z</dcterms:created>
  <dcterms:modified xsi:type="dcterms:W3CDTF">2021-07-18T06:52:43Z</dcterms:modified>
</cp:coreProperties>
</file>