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693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479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228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445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855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955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472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759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305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736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477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CBD58-3ABD-4B80-8A93-E6E3D0AF5090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9287B-ADC0-4F5C-AC73-00F3885CF9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153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การกำกับการแสดง</a:t>
            </a:r>
            <a:br>
              <a:rPr lang="th-TH" dirty="0" smtClean="0"/>
            </a:br>
            <a:r>
              <a:rPr lang="th-TH" dirty="0" smtClean="0"/>
              <a:t>(</a:t>
            </a:r>
            <a:r>
              <a:rPr lang="en-US" dirty="0" smtClean="0"/>
              <a:t>Directing)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805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การเตรียมงานของผู้กำกับการแสดง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h-TH" dirty="0" smtClean="0"/>
              <a:t>วิเคราะห์และตีความบทละคร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•โครงเรื่อง</a:t>
            </a:r>
          </a:p>
          <a:p>
            <a:pPr marL="0" indent="0">
              <a:buNone/>
            </a:pPr>
            <a:r>
              <a:rPr lang="th-TH" dirty="0" smtClean="0"/>
              <a:t>	•ตัวละคร</a:t>
            </a:r>
          </a:p>
          <a:p>
            <a:pPr marL="0" indent="0">
              <a:buNone/>
            </a:pPr>
            <a:r>
              <a:rPr lang="th-TH" dirty="0" smtClean="0"/>
              <a:t>	•แก่นเรื่อง</a:t>
            </a:r>
          </a:p>
          <a:p>
            <a:pPr marL="0" indent="0">
              <a:buNone/>
            </a:pPr>
            <a:r>
              <a:rPr lang="th-TH" dirty="0" smtClean="0"/>
              <a:t>	•แนวการนำเสนอ (การออกแบบ ฉาก แสง และเสียง)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80375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โครงเรื่อง (</a:t>
            </a:r>
            <a:r>
              <a:rPr lang="en-US" dirty="0" smtClean="0"/>
              <a:t>Plot)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ใคร </a:t>
            </a:r>
          </a:p>
          <a:p>
            <a:pPr marL="0" indent="0">
              <a:buNone/>
            </a:pPr>
            <a:r>
              <a:rPr lang="th-TH" dirty="0" smtClean="0"/>
              <a:t>ต้องการอะไร</a:t>
            </a:r>
          </a:p>
          <a:p>
            <a:pPr marL="0" indent="0">
              <a:buNone/>
            </a:pPr>
            <a:r>
              <a:rPr lang="th-TH" dirty="0" smtClean="0"/>
              <a:t>มีปัญหา /อุปสรรคอะไร (กับใคร /อะไร)</a:t>
            </a:r>
          </a:p>
          <a:p>
            <a:pPr marL="0" indent="0">
              <a:buNone/>
            </a:pPr>
            <a:r>
              <a:rPr lang="th-TH" dirty="0" smtClean="0"/>
              <a:t>แก้ไขยังไง </a:t>
            </a:r>
          </a:p>
          <a:p>
            <a:pPr marL="0" indent="0">
              <a:buNone/>
            </a:pPr>
            <a:r>
              <a:rPr lang="th-TH" dirty="0" smtClean="0"/>
              <a:t>ผลลัพธ์เป็นอย่างไร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28085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สรุปโครงสร้างของโครงเรื่อง (</a:t>
            </a:r>
            <a:r>
              <a:rPr lang="en-US" dirty="0" smtClean="0"/>
              <a:t>Plot Structure)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เปิดเรื่อง / ปูพื้น</a:t>
            </a:r>
          </a:p>
          <a:p>
            <a:pPr marL="0" indent="0">
              <a:buNone/>
            </a:pPr>
            <a:r>
              <a:rPr lang="th-TH" dirty="0" smtClean="0"/>
              <a:t>ขัดแย้ง/ ผูกปม</a:t>
            </a:r>
          </a:p>
          <a:p>
            <a:pPr marL="0" indent="0">
              <a:buNone/>
            </a:pPr>
            <a:r>
              <a:rPr lang="th-TH" dirty="0" smtClean="0"/>
              <a:t>ยุ่งยาก</a:t>
            </a:r>
          </a:p>
          <a:p>
            <a:pPr marL="0" indent="0">
              <a:buNone/>
            </a:pPr>
            <a:r>
              <a:rPr lang="th-TH" dirty="0" smtClean="0"/>
              <a:t>วิกฤติ</a:t>
            </a:r>
          </a:p>
          <a:p>
            <a:pPr marL="0" indent="0">
              <a:buNone/>
            </a:pPr>
            <a:r>
              <a:rPr lang="th-TH" dirty="0" smtClean="0"/>
              <a:t>แก้ปม</a:t>
            </a:r>
          </a:p>
          <a:p>
            <a:pPr marL="0" indent="0">
              <a:buNone/>
            </a:pPr>
            <a:r>
              <a:rPr lang="th-TH" dirty="0" smtClean="0"/>
              <a:t>คลี่คลาย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64369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ตัวละคร (</a:t>
            </a:r>
            <a:r>
              <a:rPr lang="en-US" dirty="0" smtClean="0"/>
              <a:t>Theme)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 smtClean="0"/>
              <a:t>ตัวเอก (</a:t>
            </a:r>
            <a:r>
              <a:rPr lang="en-US" dirty="0" smtClean="0"/>
              <a:t>Protagonist)</a:t>
            </a:r>
          </a:p>
          <a:p>
            <a:pPr marL="0" indent="0">
              <a:buNone/>
            </a:pPr>
            <a:r>
              <a:rPr lang="th-TH" dirty="0" smtClean="0"/>
              <a:t>คู่กรณี (</a:t>
            </a:r>
            <a:r>
              <a:rPr lang="en-US" dirty="0" smtClean="0"/>
              <a:t>Antagonist)</a:t>
            </a:r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ตัวละครแบบตายตัว (</a:t>
            </a:r>
            <a:r>
              <a:rPr lang="en-US" dirty="0" smtClean="0"/>
              <a:t>Static Character)</a:t>
            </a:r>
          </a:p>
          <a:p>
            <a:pPr marL="0" indent="0">
              <a:buNone/>
            </a:pPr>
            <a:r>
              <a:rPr lang="th-TH" dirty="0" smtClean="0"/>
              <a:t>ตัวละครแบบมีพัฒนาการ (</a:t>
            </a:r>
            <a:r>
              <a:rPr lang="en-US" dirty="0" smtClean="0"/>
              <a:t>Dynamic Character 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th-TH" dirty="0" smtClean="0"/>
              <a:t>ตัวละครแบบกลม (</a:t>
            </a:r>
            <a:r>
              <a:rPr lang="en-US" dirty="0" smtClean="0"/>
              <a:t>well rounded character)</a:t>
            </a:r>
          </a:p>
          <a:p>
            <a:pPr marL="0" indent="0">
              <a:buNone/>
            </a:pPr>
            <a:r>
              <a:rPr lang="th-TH" dirty="0" smtClean="0"/>
              <a:t>ตัวละครแบบแบน (</a:t>
            </a:r>
            <a:r>
              <a:rPr lang="en-US" dirty="0" smtClean="0"/>
              <a:t>flat character)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2703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ฝึกวิเคราะห์ตัวละคร (</a:t>
            </a:r>
            <a:r>
              <a:rPr lang="en-US" dirty="0" smtClean="0"/>
              <a:t>character analysis)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- คิดสี / สัตว์ที่สอดคล้องกับตัวละคร</a:t>
            </a:r>
          </a:p>
          <a:p>
            <a:pPr marL="0" indent="0">
              <a:buNone/>
            </a:pPr>
            <a:r>
              <a:rPr lang="th-TH" dirty="0" smtClean="0"/>
              <a:t>- มองหาคนจริงๆ เป็น </a:t>
            </a:r>
            <a:r>
              <a:rPr lang="en-US" dirty="0" smtClean="0"/>
              <a:t>references</a:t>
            </a:r>
          </a:p>
          <a:p>
            <a:pPr marL="0" indent="0">
              <a:buNone/>
            </a:pPr>
            <a:r>
              <a:rPr lang="th-TH" dirty="0" smtClean="0"/>
              <a:t>-หา </a:t>
            </a:r>
            <a:r>
              <a:rPr lang="en-US" dirty="0" smtClean="0"/>
              <a:t>Key word </a:t>
            </a:r>
            <a:r>
              <a:rPr lang="th-TH" dirty="0" smtClean="0"/>
              <a:t>ที่บ่งบอกถึงความเป็นตัวละคร 10 คำ</a:t>
            </a:r>
            <a:endParaRPr lang="en-US" dirty="0" smtClean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41338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วิเคราะห์ความเป็นตัวละคร (</a:t>
            </a:r>
            <a:r>
              <a:rPr lang="en-US" dirty="0" smtClean="0"/>
              <a:t>characterization)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- ลักษณะทางกายภาพ (</a:t>
            </a:r>
            <a:r>
              <a:rPr lang="en-US" dirty="0" smtClean="0"/>
              <a:t>Physical Appearance)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th-TH" dirty="0" smtClean="0"/>
              <a:t>ลักษณะทางจิตวิทยา (</a:t>
            </a:r>
            <a:r>
              <a:rPr lang="en-US" dirty="0" smtClean="0"/>
              <a:t>Psychological Feature)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th-TH" dirty="0" smtClean="0"/>
              <a:t>ภูมิหลัง (</a:t>
            </a:r>
            <a:r>
              <a:rPr lang="en-US" dirty="0" smtClean="0"/>
              <a:t>Background)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93570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ความคิด (</a:t>
            </a:r>
            <a:r>
              <a:rPr lang="en-US" dirty="0" smtClean="0"/>
              <a:t>Theme)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คือ แนวความคิดที่เป็นแกนกลางของเรื่องเป็นข้อคิดที่สรุปได้มาจากการกระทำในเรื่องนั้น (เหมือนนิทาน</a:t>
            </a:r>
            <a:r>
              <a:rPr lang="th-TH" dirty="0" err="1" smtClean="0"/>
              <a:t>อิสป</a:t>
            </a:r>
            <a:r>
              <a:rPr lang="th-TH" dirty="0" smtClean="0"/>
              <a:t>สอนให้รู้ว่า) (ต้องเป็นประโยค)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7371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แนวการนำเสนอ (</a:t>
            </a:r>
            <a:r>
              <a:rPr lang="en-US" dirty="0" smtClean="0"/>
              <a:t>style / design)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ฉาก (</a:t>
            </a:r>
            <a:r>
              <a:rPr lang="en-US" dirty="0" smtClean="0"/>
              <a:t>scene design)</a:t>
            </a:r>
          </a:p>
          <a:p>
            <a:r>
              <a:rPr lang="th-TH" dirty="0" smtClean="0"/>
              <a:t>แสง (</a:t>
            </a:r>
            <a:r>
              <a:rPr lang="en-US" dirty="0" smtClean="0"/>
              <a:t>lighting design)</a:t>
            </a:r>
          </a:p>
          <a:p>
            <a:r>
              <a:rPr lang="th-TH" dirty="0" smtClean="0"/>
              <a:t>เสียง / เพลง (</a:t>
            </a:r>
            <a:r>
              <a:rPr lang="en-US" dirty="0" smtClean="0"/>
              <a:t>sound / music)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3517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การเตรียมงานของผู้กำกับการแสดง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 smtClean="0"/>
              <a:t>2. การทำงานร่วมกับบุคลากรฝ่ายต่างๆ</a:t>
            </a:r>
          </a:p>
          <a:p>
            <a:pPr marL="0" indent="0">
              <a:buNone/>
            </a:pPr>
            <a:r>
              <a:rPr lang="th-TH" dirty="0"/>
              <a:t>-</a:t>
            </a:r>
            <a:r>
              <a:rPr lang="th-TH" dirty="0" smtClean="0"/>
              <a:t>ผู้กำกับวางระบบและแผนการทำงานทั้งหมด</a:t>
            </a:r>
          </a:p>
          <a:p>
            <a:pPr marL="0" indent="0">
              <a:buNone/>
            </a:pPr>
            <a:r>
              <a:rPr lang="th-TH" dirty="0"/>
              <a:t>-</a:t>
            </a:r>
            <a:r>
              <a:rPr lang="th-TH" dirty="0" smtClean="0"/>
              <a:t>คัดเลือกบุคลากรฝ่ายต่างๆ</a:t>
            </a:r>
          </a:p>
          <a:p>
            <a:pPr marL="0" indent="0">
              <a:buNone/>
            </a:pPr>
            <a:r>
              <a:rPr lang="th-TH" dirty="0"/>
              <a:t>-</a:t>
            </a:r>
            <a:r>
              <a:rPr lang="th-TH" dirty="0" smtClean="0"/>
              <a:t>รวบรวม </a:t>
            </a:r>
            <a:r>
              <a:rPr lang="en-US" dirty="0" smtClean="0"/>
              <a:t>research </a:t>
            </a:r>
            <a:r>
              <a:rPr lang="th-TH" dirty="0" smtClean="0"/>
              <a:t>เกี่ยวกับบทละคร พร้อมทั้ง </a:t>
            </a:r>
            <a:r>
              <a:rPr lang="en-US" dirty="0" smtClean="0"/>
              <a:t>concept </a:t>
            </a:r>
            <a:r>
              <a:rPr lang="th-TH" dirty="0" smtClean="0"/>
              <a:t>และการ</a:t>
            </a:r>
          </a:p>
          <a:p>
            <a:pPr marL="0" indent="0">
              <a:buNone/>
            </a:pPr>
            <a:r>
              <a:rPr lang="th-TH" dirty="0" smtClean="0"/>
              <a:t>ตีความไว้เป็นชุดเอกสาร</a:t>
            </a:r>
          </a:p>
          <a:p>
            <a:pPr marL="0" indent="0">
              <a:buNone/>
            </a:pPr>
            <a:r>
              <a:rPr lang="th-TH" dirty="0"/>
              <a:t>-</a:t>
            </a:r>
            <a:r>
              <a:rPr lang="th-TH" dirty="0" smtClean="0"/>
              <a:t>จัดคัดเลือกนักแสดง (</a:t>
            </a:r>
            <a:r>
              <a:rPr lang="en-US" dirty="0" smtClean="0"/>
              <a:t>Casting)</a:t>
            </a:r>
          </a:p>
          <a:p>
            <a:pPr marL="0" indent="0">
              <a:buNone/>
            </a:pPr>
            <a:r>
              <a:rPr lang="th-TH" dirty="0" smtClean="0"/>
              <a:t>-จัดประชุมทีมงาน (</a:t>
            </a:r>
            <a:r>
              <a:rPr lang="en-US" dirty="0" smtClean="0"/>
              <a:t>Production Meeting) </a:t>
            </a:r>
            <a:r>
              <a:rPr lang="th-TH" dirty="0" smtClean="0"/>
              <a:t>แจกแผนการทำงาน</a:t>
            </a:r>
          </a:p>
          <a:p>
            <a:pPr marL="0" indent="0">
              <a:buNone/>
            </a:pPr>
            <a:r>
              <a:rPr lang="th-TH" dirty="0" smtClean="0"/>
              <a:t>ทุกฝ่ายแยกย้ายไปปฏิบัติงาน (</a:t>
            </a:r>
            <a:r>
              <a:rPr lang="en-US" dirty="0" smtClean="0"/>
              <a:t>working)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78910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การเตรียมงานของผู้กำกับการแสดง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-ผู้ออกแบบฝ่ายต่างๆ อ่านบทละครอย่างละเอียด และ </a:t>
            </a:r>
            <a:r>
              <a:rPr lang="en-US" dirty="0" smtClean="0"/>
              <a:t>research </a:t>
            </a:r>
            <a:r>
              <a:rPr lang="th-TH" dirty="0" smtClean="0"/>
              <a:t>เพิ่ม</a:t>
            </a:r>
          </a:p>
          <a:p>
            <a:pPr marL="0" indent="0">
              <a:buNone/>
            </a:pPr>
            <a:r>
              <a:rPr lang="th-TH" dirty="0" smtClean="0"/>
              <a:t>เติม กำหนดสไตล์และฟอร์มสำหรับการแสดงซึ่งได้รับข้อมูลมาจากการ</a:t>
            </a:r>
          </a:p>
          <a:p>
            <a:pPr marL="0" indent="0">
              <a:buNone/>
            </a:pPr>
            <a:r>
              <a:rPr lang="th-TH" dirty="0" smtClean="0"/>
              <a:t>พูดคุยปรึกษากับผู้กำกับการแสดง</a:t>
            </a:r>
          </a:p>
          <a:p>
            <a:pPr marL="0" indent="0">
              <a:buNone/>
            </a:pPr>
            <a:r>
              <a:rPr lang="th-TH" dirty="0" smtClean="0"/>
              <a:t>-ผู้ออกแบบฝ่ายต่างๆเช็คจำนวนฉาก จำนวนตัวละคร และรายละเอียด</a:t>
            </a:r>
          </a:p>
          <a:p>
            <a:pPr marL="0" indent="0">
              <a:buNone/>
            </a:pPr>
            <a:r>
              <a:rPr lang="th-TH" dirty="0" smtClean="0"/>
              <a:t>ต่างๆ ที่จะต้องนำไปใช้ในงานของแต่ละฝ่าย รวบรวมข้อมูลแล้วทำตา</a:t>
            </a:r>
          </a:p>
          <a:p>
            <a:pPr marL="0" indent="0">
              <a:buNone/>
            </a:pPr>
            <a:r>
              <a:rPr lang="th-TH" dirty="0" smtClean="0"/>
              <a:t>รางบันทึกไว้อย่างชัดเจน</a:t>
            </a:r>
          </a:p>
          <a:p>
            <a:pPr marL="0" indent="0">
              <a:buNone/>
            </a:pPr>
            <a:r>
              <a:rPr lang="th-TH" dirty="0" smtClean="0"/>
              <a:t>-นำเสนองานในการประชุมครั้งต่อไป / พัฒนางานให้สมบูรณ์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8837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การกำกับการแสดงคือ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•การถ่ายทอดเรื่องราวจากบทละคร</a:t>
            </a:r>
          </a:p>
          <a:p>
            <a:pPr marL="0" indent="0">
              <a:buNone/>
            </a:pPr>
            <a:r>
              <a:rPr lang="th-TH" dirty="0" smtClean="0"/>
              <a:t>•ให้มามี “ชีวิต” บนเวที</a:t>
            </a:r>
          </a:p>
          <a:p>
            <a:pPr marL="0" indent="0">
              <a:buNone/>
            </a:pPr>
            <a:r>
              <a:rPr lang="th-TH" dirty="0" smtClean="0"/>
              <a:t>•เพื่อสื่อสาร “แก่นเรื่อง” ที่ละครต้องการนำเสนอ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52136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ขั้นตอนการซ้อม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•Reading rehearsals</a:t>
            </a:r>
          </a:p>
          <a:p>
            <a:pPr marL="0" indent="0">
              <a:buNone/>
            </a:pPr>
            <a:r>
              <a:rPr lang="en-US" dirty="0" smtClean="0"/>
              <a:t>•Blocking rehearsals</a:t>
            </a:r>
          </a:p>
          <a:p>
            <a:pPr marL="0" indent="0">
              <a:buNone/>
            </a:pPr>
            <a:r>
              <a:rPr lang="en-US" dirty="0" smtClean="0"/>
              <a:t>•Characterization and motivation rehearsals</a:t>
            </a:r>
          </a:p>
        </p:txBody>
      </p:sp>
    </p:spTree>
    <p:extLst>
      <p:ext uri="{BB962C8B-B14F-4D97-AF65-F5344CB8AC3E}">
        <p14:creationId xmlns:p14="http://schemas.microsoft.com/office/powerpoint/2010/main" val="3991916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rehearsals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-อ่านบทพร้อมกันของนักแสดง นักแสดงนั่งล้อมวงกันพร้อม มีบทอยู่ในมือ อ่านออกเสียงบทสนทนาตามบทของนักแสดงแต่ละคน</a:t>
            </a:r>
          </a:p>
          <a:p>
            <a:pPr marL="0" indent="0">
              <a:buNone/>
            </a:pPr>
            <a:r>
              <a:rPr lang="th-TH" dirty="0" smtClean="0"/>
              <a:t>-ผู้กำกับการแสดงดูการออกเสียงและการตีความบท ให้ทุกคนเข้าใจบทมากขึ้นตามที่ผู้กำกับการแสดงต้องการ</a:t>
            </a:r>
          </a:p>
          <a:p>
            <a:pPr marL="0" indent="0">
              <a:buNone/>
            </a:pPr>
            <a:r>
              <a:rPr lang="th-TH" dirty="0" smtClean="0"/>
              <a:t>-ผู้กำกับการแสดงอาจตั้งคำถามต่างๆเพื่อเสริมความเข้าใจแก่นเรื่องและการตีความในตัวบทละครให้มากขึ้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97740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rehearsals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การซ้อมที่ต้องใช้พื้นที่ของฉากและอุปกรณ์ประกอบฉากผู้กำกับการแสดงจะเป็นคนกำหนดทิศทางการเคลื่อนที่ ของนักแสดงและมุมกล้องภาพยนตร์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64830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Characterization</a:t>
            </a:r>
            <a:br>
              <a:rPr lang="en-US" dirty="0" smtClean="0"/>
            </a:br>
            <a:r>
              <a:rPr lang="en-US" dirty="0" smtClean="0"/>
              <a:t>and motivation rehearsals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Objective </a:t>
            </a:r>
            <a:r>
              <a:rPr lang="th-TH" dirty="0" smtClean="0"/>
              <a:t>ความต้องการของตัวละคร</a:t>
            </a:r>
          </a:p>
          <a:p>
            <a:pPr marL="0" indent="0">
              <a:buNone/>
            </a:pPr>
            <a:r>
              <a:rPr lang="en-US" dirty="0" smtClean="0"/>
              <a:t>Motivation </a:t>
            </a:r>
            <a:r>
              <a:rPr lang="th-TH" dirty="0" smtClean="0"/>
              <a:t>แรงจูงใจหรือแรงผลักดันให้ตัวละครกระทำสิ่งใดๆ</a:t>
            </a:r>
          </a:p>
          <a:p>
            <a:pPr marL="0" indent="0">
              <a:buNone/>
            </a:pPr>
            <a:r>
              <a:rPr lang="en-US" dirty="0" smtClean="0"/>
              <a:t>Subtext </a:t>
            </a:r>
            <a:r>
              <a:rPr lang="th-TH" dirty="0" smtClean="0"/>
              <a:t>ความหมายที่ซ่อนอยู่ใต้คำพูดของตัวละคร</a:t>
            </a:r>
          </a:p>
          <a:p>
            <a:pPr marL="0" indent="0">
              <a:buNone/>
            </a:pPr>
            <a:r>
              <a:rPr lang="en-US" dirty="0" smtClean="0"/>
              <a:t>Beat </a:t>
            </a:r>
            <a:r>
              <a:rPr lang="th-TH" dirty="0" smtClean="0"/>
              <a:t>การแบ่งจังหวะในการแสดงตามความต้องการของตัวละคร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9874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ผู้กำกับการแสดง คือ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คือบุคคลที่ทำหน้าที่รับผิดชอบสูงสุดในการควบคุมการผลิตละคร</a:t>
            </a:r>
          </a:p>
          <a:p>
            <a:r>
              <a:rPr lang="th-TH" dirty="0" smtClean="0"/>
              <a:t>ผู้เชื่อมโยงแนวคิดเกี่ยวกับการนำเสนอละครทั้งเรื่อง กับศิลปินฝ่ายต่างๆ (ฉาก แสง เสื้อผ้า)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080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ผู้กำกับการแสดง เป็น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เป็นศิลปินผู้ตีความ (</a:t>
            </a:r>
            <a:r>
              <a:rPr lang="en-US" dirty="0" smtClean="0"/>
              <a:t>interpretative artist)</a:t>
            </a:r>
          </a:p>
          <a:p>
            <a:r>
              <a:rPr lang="th-TH" dirty="0" smtClean="0"/>
              <a:t>เป็นศิลปินผู้สร้างสรรค์ (</a:t>
            </a:r>
            <a:r>
              <a:rPr lang="en-US" dirty="0" smtClean="0"/>
              <a:t>creative artist)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83969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คุณสมบัติของผู้กำกับการแสดง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	1.มีความเป็นศิลปิน (</a:t>
            </a:r>
            <a:r>
              <a:rPr lang="en-US" dirty="0" smtClean="0"/>
              <a:t>artist)</a:t>
            </a:r>
            <a:endParaRPr lang="th-TH" dirty="0" smtClean="0"/>
          </a:p>
          <a:p>
            <a:pPr marL="457200" lvl="1" indent="0">
              <a:buNone/>
            </a:pPr>
            <a:r>
              <a:rPr lang="en-US" dirty="0" smtClean="0"/>
              <a:t>1.1Visual Arts --&gt; Arts Director</a:t>
            </a:r>
          </a:p>
          <a:p>
            <a:pPr marL="457200" lvl="1" indent="0">
              <a:buNone/>
            </a:pPr>
            <a:r>
              <a:rPr lang="en-US" dirty="0" smtClean="0"/>
              <a:t>1.2 Literature --&gt; </a:t>
            </a:r>
            <a:r>
              <a:rPr lang="en-US" dirty="0" err="1" smtClean="0"/>
              <a:t>Dramaturg</a:t>
            </a:r>
            <a:endParaRPr lang="th-TH" dirty="0" smtClean="0"/>
          </a:p>
          <a:p>
            <a:pPr marL="457200" lvl="1" indent="0">
              <a:buNone/>
            </a:pPr>
            <a:r>
              <a:rPr lang="th-TH" dirty="0" smtClean="0"/>
              <a:t>	2. มีความเป็นครู (</a:t>
            </a:r>
            <a:r>
              <a:rPr lang="en-US" dirty="0" smtClean="0"/>
              <a:t>teacher)</a:t>
            </a:r>
            <a:r>
              <a:rPr lang="th-TH" dirty="0" smtClean="0"/>
              <a:t> </a:t>
            </a:r>
            <a:r>
              <a:rPr lang="en-US" dirty="0" smtClean="0"/>
              <a:t>--&gt; Acting Coach, Choreographer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3.</a:t>
            </a:r>
            <a:r>
              <a:rPr lang="th-TH" dirty="0" smtClean="0"/>
              <a:t> มีความเป็นผู้บริหาร (</a:t>
            </a:r>
            <a:r>
              <a:rPr lang="en-US" dirty="0" smtClean="0"/>
              <a:t>executive) -- &gt; Producer</a:t>
            </a:r>
          </a:p>
        </p:txBody>
      </p:sp>
    </p:spTree>
    <p:extLst>
      <p:ext uri="{BB962C8B-B14F-4D97-AF65-F5344CB8AC3E}">
        <p14:creationId xmlns:p14="http://schemas.microsoft.com/office/powerpoint/2010/main" val="553782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หน้าที่ของผู้กำกับการแสดง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ตีความหมายบทละคร</a:t>
            </a:r>
          </a:p>
          <a:p>
            <a:r>
              <a:rPr lang="th-TH" dirty="0" smtClean="0"/>
              <a:t>คัดเลือกนักแสดง</a:t>
            </a:r>
          </a:p>
          <a:p>
            <a:r>
              <a:rPr lang="th-TH" dirty="0" smtClean="0"/>
              <a:t>เลือกผู้ออกแบบและผู้ร่วมงานฝ่ายต่างๆ</a:t>
            </a:r>
          </a:p>
          <a:p>
            <a:r>
              <a:rPr lang="th-TH" dirty="0" smtClean="0"/>
              <a:t>ให้คำแนะนำและรับฟังความเห็นโดยปรึกษาหารือกับผู้ออกแบบทุกฝ่าย</a:t>
            </a:r>
          </a:p>
          <a:p>
            <a:pPr marL="0" indent="0">
              <a:buNone/>
            </a:pPr>
            <a:r>
              <a:rPr lang="th-TH" dirty="0" smtClean="0"/>
              <a:t>เพื่อตกลงกันให้เรียบร้อยถึงรูปแบบและแนวการเสนอละครตลอดจนการตีความหมายของเรื่องก่อนลงมือซ้อมละคร</a:t>
            </a:r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1143405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หน้าที่ของผู้กำกับการแสดง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กำหนดแผนงานการฝึกซ้อมทุกขั้นตอน</a:t>
            </a:r>
          </a:p>
          <a:p>
            <a:r>
              <a:rPr lang="th-TH" dirty="0" smtClean="0"/>
              <a:t>ดำเนินการฝึกซ้อม</a:t>
            </a:r>
          </a:p>
          <a:p>
            <a:r>
              <a:rPr lang="th-TH" dirty="0" smtClean="0"/>
              <a:t>ควบคุมทีมงานการจัดแสดงละคร</a:t>
            </a:r>
          </a:p>
          <a:p>
            <a:r>
              <a:rPr lang="th-TH" dirty="0" smtClean="0"/>
              <a:t>เป็นผู้ตัดสินใจในปัญหาทุกอย่างที่เกี่ยวข้องกับสายงานฝ่ายศิลปะ</a:t>
            </a:r>
          </a:p>
          <a:p>
            <a:r>
              <a:rPr lang="th-TH" dirty="0" smtClean="0"/>
              <a:t>รับผิดชอบในผลรวมของละครและในงานสายศิลปะทุกสาขา</a:t>
            </a:r>
          </a:p>
          <a:p>
            <a:endParaRPr lang="th-TH" dirty="0"/>
          </a:p>
          <a:p>
            <a:pPr marL="0" indent="0">
              <a:buNone/>
            </a:pPr>
            <a:r>
              <a:rPr lang="th-TH" dirty="0" smtClean="0"/>
              <a:t>[สดใส </a:t>
            </a:r>
            <a:r>
              <a:rPr lang="th-TH" dirty="0" err="1" smtClean="0"/>
              <a:t>พันธุม</a:t>
            </a:r>
            <a:r>
              <a:rPr lang="th-TH" dirty="0" smtClean="0"/>
              <a:t>โกมล (2531: 20)]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8416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ขั้นตอนในการ</a:t>
            </a:r>
            <a:br>
              <a:rPr lang="th-TH" dirty="0" smtClean="0"/>
            </a:br>
            <a:r>
              <a:rPr lang="th-TH" dirty="0" smtClean="0"/>
              <a:t>จัดแสดงภาพยนตร์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4481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การเตรียมงานของ</a:t>
            </a:r>
            <a:r>
              <a:rPr lang="th-TH" dirty="0" err="1" smtClean="0"/>
              <a:t>โปรดิวเซอร์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รวบรวมทุน หาที่ปรึกษาผู้ทรงคุณวุฒิด้านการผลิตภาพยนตร์</a:t>
            </a:r>
          </a:p>
          <a:p>
            <a:r>
              <a:rPr lang="th-TH" dirty="0" smtClean="0"/>
              <a:t>วางแนวทางและเป้าหมายในการผลิต</a:t>
            </a:r>
          </a:p>
          <a:p>
            <a:r>
              <a:rPr lang="th-TH" dirty="0" smtClean="0"/>
              <a:t>กำหนดงบประมาณคร่าวๆ</a:t>
            </a:r>
          </a:p>
          <a:p>
            <a:r>
              <a:rPr lang="th-TH" dirty="0" smtClean="0"/>
              <a:t>คัดเลือกบทละครที่เหมาะสมกับสภาพสังคมปัจจุบัน และผู้ชม</a:t>
            </a:r>
          </a:p>
          <a:p>
            <a:r>
              <a:rPr lang="th-TH" dirty="0" smtClean="0"/>
              <a:t>เลือกผู้กำกับการแสดงที่มีความสนใจและถนัดในแนวเรื่องที่</a:t>
            </a:r>
            <a:r>
              <a:rPr lang="th-TH" dirty="0" err="1" smtClean="0"/>
              <a:t>โปรดิวเซอร์</a:t>
            </a:r>
            <a:r>
              <a:rPr lang="th-TH" dirty="0" smtClean="0"/>
              <a:t>ต้องการ</a:t>
            </a:r>
          </a:p>
          <a:p>
            <a:r>
              <a:rPr lang="th-TH" dirty="0" smtClean="0"/>
              <a:t>หาทีมงานที่มีความสามารถ และเหมาะสม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6474093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837</Words>
  <Application>Microsoft Office PowerPoint</Application>
  <PresentationFormat>นำเสนอทางหน้าจอ (4:3)</PresentationFormat>
  <Paragraphs>113</Paragraphs>
  <Slides>23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23</vt:i4>
      </vt:variant>
    </vt:vector>
  </HeadingPairs>
  <TitlesOfParts>
    <vt:vector size="24" baseType="lpstr">
      <vt:lpstr>ชุดรูปแบบของ Office</vt:lpstr>
      <vt:lpstr>การกำกับการแสดง (Directing)</vt:lpstr>
      <vt:lpstr>การกำกับการแสดงคือ</vt:lpstr>
      <vt:lpstr>ผู้กำกับการแสดง คือ</vt:lpstr>
      <vt:lpstr>ผู้กำกับการแสดง เป็น</vt:lpstr>
      <vt:lpstr>คุณสมบัติของผู้กำกับการแสดง</vt:lpstr>
      <vt:lpstr>หน้าที่ของผู้กำกับการแสดง</vt:lpstr>
      <vt:lpstr>หน้าที่ของผู้กำกับการแสดง</vt:lpstr>
      <vt:lpstr>ขั้นตอนในการ จัดแสดงภาพยนตร์</vt:lpstr>
      <vt:lpstr>การเตรียมงานของโปรดิวเซอร์</vt:lpstr>
      <vt:lpstr>การเตรียมงานของผู้กำกับการแสดง</vt:lpstr>
      <vt:lpstr>โครงเรื่อง (Plot)</vt:lpstr>
      <vt:lpstr>สรุปโครงสร้างของโครงเรื่อง (Plot Structure)</vt:lpstr>
      <vt:lpstr>ตัวละคร (Theme)</vt:lpstr>
      <vt:lpstr>ฝึกวิเคราะห์ตัวละคร (character analysis)</vt:lpstr>
      <vt:lpstr>วิเคราะห์ความเป็นตัวละคร (characterization)</vt:lpstr>
      <vt:lpstr>ความคิด (Theme)</vt:lpstr>
      <vt:lpstr>แนวการนำเสนอ (style / design)</vt:lpstr>
      <vt:lpstr>การเตรียมงานของผู้กำกับการแสดง</vt:lpstr>
      <vt:lpstr>การเตรียมงานของผู้กำกับการแสดง</vt:lpstr>
      <vt:lpstr>ขั้นตอนการซ้อม</vt:lpstr>
      <vt:lpstr>Reading rehearsals</vt:lpstr>
      <vt:lpstr>Blocking rehearsals</vt:lpstr>
      <vt:lpstr>Characterization and motivation rehearsals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การกำกับการแสดง (Directing)</dc:title>
  <dc:creator>Windows User</dc:creator>
  <cp:lastModifiedBy>Windows User</cp:lastModifiedBy>
  <cp:revision>11</cp:revision>
  <dcterms:created xsi:type="dcterms:W3CDTF">2019-02-23T04:28:15Z</dcterms:created>
  <dcterms:modified xsi:type="dcterms:W3CDTF">2019-02-23T05:06:47Z</dcterms:modified>
</cp:coreProperties>
</file>