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6168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28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67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3420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070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83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9848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4471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67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1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13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764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875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478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40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32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344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7FD3002-D445-496D-A9DE-67633C924D2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288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951857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CDF2201</a:t>
            </a:r>
            <a:b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การแสดงเพื่องานภาพยนตร์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9483" y="5592448"/>
            <a:ext cx="3547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</p:txBody>
      </p:sp>
    </p:spTree>
    <p:extLst>
      <p:ext uri="{BB962C8B-B14F-4D97-AF65-F5344CB8AC3E}">
        <p14:creationId xmlns:p14="http://schemas.microsoft.com/office/powerpoint/2010/main" val="294917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D632-E3F4-426B-B534-E17928CD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A3D9E2-252F-4AA0-8737-8AA75DBE1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18" y="2276872"/>
            <a:ext cx="5436096" cy="40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620688"/>
            <a:ext cx="8229600" cy="5114040"/>
          </a:xfrm>
        </p:spPr>
        <p:txBody>
          <a:bodyPr>
            <a:noAutofit/>
          </a:bodyPr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=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Name Card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เป็นสำคัญมากสำหรับนักแสดง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Portfolio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ใบเบิกทาง สำหรับ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นักแสดง เพื่อให้ผู้กำกับ ได้เห็นผลงาน หรือ รูปร่างหน้าตาของนักแสดง ที่ไม่เคยเจอกันมาก่อน  และไม่ทราบว่า เมื่อแต่งหน้า จัดทรงผม หรือเปลี่ยนเสื้อผ้า จะออกมาตามรูปแบบที่ผู้กำกับต้องการหรือไม่ 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จึงเป็นตัวอย่างภาพของนักแสดงเบื้องต้นที่ผู้กำกับจะได้เห็น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เนื่องมาจาก การไปร่วม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Casting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แต่ละครั้งจะเห็นได้ว่า นักแสดง มากกว่าครึ่ง ไม่มี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แม้ว่า ทางทีมงานที่จะทำการ วัดส่วนสูง วัดสัดส่วน จดชื่อ เบอร์โทร แต่ก็ยังไม่สมบูรณ์เท่ากับมี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นามบัตร เป็นการพลาดโอกาสอย่างแรง การทำงานกับคนหมู่มาก โอกาสที่ทีมงานที่จะลืม หน้าลืมตาของนักแสดงมีโอกาสมาก แม้ว่าจะถ่ายรูปพร้อม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name tag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ก็ยังมีพลาดกันบ่อยๆ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จึงมีความสำคัญ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424865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4898016"/>
          </a:xfrm>
        </p:spPr>
        <p:txBody>
          <a:bodyPr>
            <a:normAutofit/>
          </a:bodyPr>
          <a:lstStyle/>
          <a:p>
            <a:endParaRPr lang="en-US" sz="1600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หรือชื่อเต็มคือ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Composite Card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ต้องมีขนาดโดยประมาณ คือ 15×20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cm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6×8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inches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หรือวัดง่ายๆ คือ กระดาษ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A4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พับครึ่ง ตัวเลขนี้มาจาก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Modeling Agency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ส่วนใหญ่นิยมทำกัน จากนั้นมาดู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Layout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รูปแบบที่หลายคนนิยม คือ การแสดงหน้าตา ผิวพรรณ, รูปร่างสัดส่วน, การโพสท่า การแสดงออก และแต่งหน้าในลักษณะเปลี่ยนลุค แบบที่ดี คือ มีหลายลุค หลาย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</a:t>
            </a:r>
          </a:p>
          <a:p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บาง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layout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ก็จะแสดงหน้าข้างขวา และภาพเต็มตัวด้านซ้ายแนวตั้ง หรือภาพเล็ก 9ภาพ ขึ้นอยู่กับความชอบใจของแต่ละคน ซึ่งปัจจุบันก็สามารถทำกันเองได้ โดยใช้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Photoshop, Illustrator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หรือโปรแกรมที่ถนัด โดยใช้การรวมรูปในเฟรมเดียว เรียกว่า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Collage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Layout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661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87_Lino---Compcar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53" y="569350"/>
            <a:ext cx="387013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il_570xN.1165210135_cp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4664"/>
            <a:ext cx="2952328" cy="236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73596641-professional-model-composite-card-for-model-agency-with-name-and-all-measuremen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52347"/>
            <a:ext cx="1793931" cy="253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post-8561-13317815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590" y="3391289"/>
            <a:ext cx="4314842" cy="323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720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31</TotalTime>
  <Words>313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Angsana New</vt:lpstr>
      <vt:lpstr>Arial</vt:lpstr>
      <vt:lpstr>Corbel</vt:lpstr>
      <vt:lpstr>TH SarabunPSK</vt:lpstr>
      <vt:lpstr>Parallax</vt:lpstr>
      <vt:lpstr>CDF2201  การแสดงเพื่องานภาพยนตร์</vt:lpstr>
      <vt:lpstr>Comp Card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Card</dc:title>
  <dc:creator>Windows User</dc:creator>
  <cp:lastModifiedBy>COM-04</cp:lastModifiedBy>
  <cp:revision>8</cp:revision>
  <dcterms:created xsi:type="dcterms:W3CDTF">2020-01-12T04:31:30Z</dcterms:created>
  <dcterms:modified xsi:type="dcterms:W3CDTF">2021-08-02T00:34:36Z</dcterms:modified>
</cp:coreProperties>
</file>