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1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D7FD3002-D445-496D-A9DE-67633C924D2A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F09E381-6299-47B1-AEAA-12FABE04EDC5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661681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3002-D445-496D-A9DE-67633C924D2A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381-6299-47B1-AEAA-12FABE04EDC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2863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3002-D445-496D-A9DE-67633C924D2A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381-6299-47B1-AEAA-12FABE04EDC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7675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3002-D445-496D-A9DE-67633C924D2A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381-6299-47B1-AEAA-12FABE04EDC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53420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3002-D445-496D-A9DE-67633C924D2A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381-6299-47B1-AEAA-12FABE04EDC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40701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3002-D445-496D-A9DE-67633C924D2A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381-6299-47B1-AEAA-12FABE04EDC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839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3002-D445-496D-A9DE-67633C924D2A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381-6299-47B1-AEAA-12FABE04EDC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9848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3002-D445-496D-A9DE-67633C924D2A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381-6299-47B1-AEAA-12FABE04EDC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244716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3002-D445-496D-A9DE-67633C924D2A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381-6299-47B1-AEAA-12FABE04EDC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6676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D7FD3002-D445-496D-A9DE-67633C924D2A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F09E381-6299-47B1-AEAA-12FABE04EDC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3615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3002-D445-496D-A9DE-67633C924D2A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F09E381-6299-47B1-AEAA-12FABE04EDC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513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3002-D445-496D-A9DE-67633C924D2A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381-6299-47B1-AEAA-12FABE04EDC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1764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3002-D445-496D-A9DE-67633C924D2A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381-6299-47B1-AEAA-12FABE04EDC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38755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3002-D445-496D-A9DE-67633C924D2A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381-6299-47B1-AEAA-12FABE04EDC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64785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3002-D445-496D-A9DE-67633C924D2A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381-6299-47B1-AEAA-12FABE04EDC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9408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3002-D445-496D-A9DE-67633C924D2A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381-6299-47B1-AEAA-12FABE04EDC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58322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3002-D445-496D-A9DE-67633C924D2A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381-6299-47B1-AEAA-12FABE04EDC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3446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7FD3002-D445-496D-A9DE-67633C924D2A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F09E381-6299-47B1-AEAA-12FABE04EDC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2884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1951857"/>
          </a:xfrm>
        </p:spPr>
        <p:txBody>
          <a:bodyPr>
            <a:normAutofit/>
          </a:bodyPr>
          <a:lstStyle/>
          <a:p>
            <a:r>
              <a:rPr lang="en-US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CDF2201</a:t>
            </a:r>
            <a:br>
              <a:rPr lang="en-US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การแสดงเพื่องานภาพยนตร์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79483" y="5592448"/>
            <a:ext cx="3547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ภาพยนตร์และสื่อดิจิทัล</a:t>
            </a:r>
          </a:p>
          <a:p>
            <a:pPr algn="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วิทยาลัยนิเทศศาสตร์ มหาวิทยาลัยราชภัฏสวนสุนันทา</a:t>
            </a:r>
          </a:p>
        </p:txBody>
      </p:sp>
    </p:spTree>
    <p:extLst>
      <p:ext uri="{BB962C8B-B14F-4D97-AF65-F5344CB8AC3E}">
        <p14:creationId xmlns:p14="http://schemas.microsoft.com/office/powerpoint/2010/main" val="2949179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6D632-E3F4-426B-B534-E17928CD1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Comp Card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A3D9E2-252F-4AA0-8737-8AA75DBE16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418" y="2276872"/>
            <a:ext cx="5436096" cy="407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23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14400" y="620688"/>
            <a:ext cx="8229600" cy="5114040"/>
          </a:xfrm>
        </p:spPr>
        <p:txBody>
          <a:bodyPr>
            <a:noAutofit/>
          </a:bodyPr>
          <a:lstStyle/>
          <a:p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Comp Card =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Name Card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เป็นสำคัญมากสำหรับนักแสดง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Comp Card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Portfolio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ใบเบิกทาง สำหรับ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นักแสดง เพื่อให้ผู้กำกับ ได้เห็นผลงาน หรือ รูปร่างหน้าตาของนักแสดง ที่ไม่เคยเจอกันมาก่อน  และไม่ทราบว่า เมื่อแต่งหน้า จัดทรงผม หรือเปลี่ยนเสื้อผ้า จะออกมาตามรูปแบบที่ผู้กำกับต้องการหรือไม่ 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Comp Card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จึงเป็นตัวอย่างภาพของนักแสดงเบื้องต้นที่ผู้กำกับจะได้เห็น</a:t>
            </a: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เนื่องมาจาก การไปร่วม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Casting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แต่ละครั้งจะเห็นได้ว่า นักแสดง มากกว่าครึ่ง ไม่มี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Comp Card 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แม้ว่า ทางทีมงานที่จะทำการ วัดส่วนสูง วัดสัดส่วน จดชื่อ เบอร์โทร แต่ก็ยังไม่สมบูรณ์เท่ากับมี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Comp Card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นามบัตร เป็นการพลาดโอกาสอย่างแรง การทำงานกับคนหมู่มาก โอกาสที่ทีมงานที่จะลืม หน้าลืมตาของนักแสดงมีโอกาสมาก แม้ว่าจะถ่ายรูปพร้อม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name tag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ก็ยังมีพลาดกันบ่อยๆ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Comp Card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จึงมีความสำคัญ</a:t>
            </a:r>
          </a:p>
        </p:txBody>
      </p:sp>
    </p:spTree>
    <p:extLst>
      <p:ext uri="{BB962C8B-B14F-4D97-AF65-F5344CB8AC3E}">
        <p14:creationId xmlns:p14="http://schemas.microsoft.com/office/powerpoint/2010/main" val="4248650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14400" y="332656"/>
            <a:ext cx="8229600" cy="4898016"/>
          </a:xfrm>
        </p:spPr>
        <p:txBody>
          <a:bodyPr>
            <a:normAutofit/>
          </a:bodyPr>
          <a:lstStyle/>
          <a:p>
            <a:endParaRPr lang="en-US" sz="1600" dirty="0">
              <a:latin typeface="Angsana New" pitchFamily="18" charset="-34"/>
              <a:cs typeface="Angsana New" pitchFamily="18" charset="-34"/>
            </a:endParaRPr>
          </a:p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Comp Card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หรือชื่อเต็มคือ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Composite Card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ต้องมีขนาดโดยประมาณ คือ 15×20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cm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6×8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inches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หรือวัดง่ายๆ คือ กระดาษ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A4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พับครึ่ง ตัวเลขนี้มาจาก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Modeling Agency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ส่วนใหญ่นิยมทำกัน จากนั้นมาดู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Layout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รูปแบบที่หลายคนนิยม คือ การแสดงหน้าตา ผิวพรรณ, รูปร่างสัดส่วน, การโพสท่า การแสดงออก และแต่งหน้าในลักษณะเปลี่ยนลุค แบบที่ดี คือ มีหลายลุค หลาย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character</a:t>
            </a:r>
          </a:p>
          <a:p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บาง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layout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ก็จะแสดงหน้าข้างขวา และภาพเต็มตัวด้านซ้ายแนวตั้ง หรือภาพเล็ก 9ภาพ ขึ้นอยู่กับความชอบใจของแต่ละคน ซึ่งปัจจุบันก็สามารถทำกันเองได้ โดยใช้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Photoshop, Illustrator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หรือโปรแกรมที่ถนัด โดยใช้การรวมรูปในเฟรมเดียว เรียกว่า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Collage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Layout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96611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87_Lino---Compcar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253" y="569350"/>
            <a:ext cx="3870132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ministrator\Desktop\il_570xN.1165210135_cp7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04664"/>
            <a:ext cx="2952328" cy="2361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dministrator\Desktop\73596641-professional-model-composite-card-for-model-agency-with-name-and-all-measurement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552347"/>
            <a:ext cx="1793931" cy="253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dministrator\Desktop\post-8561-133178152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590" y="3391289"/>
            <a:ext cx="4314842" cy="3236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7207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31</TotalTime>
  <Words>313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Angsana New</vt:lpstr>
      <vt:lpstr>Arial</vt:lpstr>
      <vt:lpstr>Corbel</vt:lpstr>
      <vt:lpstr>TH SarabunPSK</vt:lpstr>
      <vt:lpstr>Parallax</vt:lpstr>
      <vt:lpstr>CDF2201  การแสดงเพื่องานภาพยนตร์</vt:lpstr>
      <vt:lpstr>Comp Card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Card</dc:title>
  <dc:creator>Windows User</dc:creator>
  <cp:lastModifiedBy>COM-04</cp:lastModifiedBy>
  <cp:revision>8</cp:revision>
  <dcterms:created xsi:type="dcterms:W3CDTF">2020-01-12T04:31:30Z</dcterms:created>
  <dcterms:modified xsi:type="dcterms:W3CDTF">2021-08-02T00:34:36Z</dcterms:modified>
</cp:coreProperties>
</file>