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6168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28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675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3420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070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83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9848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4471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67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1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13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764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875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478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40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832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344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7FD3002-D445-496D-A9DE-67633C924D2A}" type="datetimeFigureOut">
              <a:rPr lang="th-TH" smtClean="0"/>
              <a:t>26/06/66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09E381-6299-47B1-AEAA-12FABE04EDC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288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951857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CDF2201</a:t>
            </a:r>
            <a:b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การแสดงเพื่องานภาพยนตร์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9483" y="5592448"/>
            <a:ext cx="3547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pPr algn="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</p:txBody>
      </p:sp>
    </p:spTree>
    <p:extLst>
      <p:ext uri="{BB962C8B-B14F-4D97-AF65-F5344CB8AC3E}">
        <p14:creationId xmlns:p14="http://schemas.microsoft.com/office/powerpoint/2010/main" val="294917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D632-E3F4-426B-B534-E17928CD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Comp Card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A3D9E2-252F-4AA0-8737-8AA75DBE1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18" y="2276872"/>
            <a:ext cx="5436096" cy="40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620688"/>
            <a:ext cx="8229600" cy="5114040"/>
          </a:xfrm>
        </p:spPr>
        <p:txBody>
          <a:bodyPr>
            <a:noAutofit/>
          </a:bodyPr>
          <a:lstStyle/>
          <a:p>
            <a:r>
              <a:rPr lang="en-US" b="1" dirty="0">
                <a:latin typeface="TH SarabunPSK" panose="020B0500040200020003" pitchFamily="34" charset="-34"/>
                <a:cs typeface="+mj-cs"/>
              </a:rPr>
              <a:t>Comp Card =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Name Card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เป็นสำคัญมากสำหรับนักแสดง</a:t>
            </a:r>
            <a:endParaRPr lang="en-US" b="1" dirty="0">
              <a:latin typeface="TH SarabunPSK" panose="020B0500040200020003" pitchFamily="34" charset="-34"/>
              <a:cs typeface="+mj-cs"/>
            </a:endParaRPr>
          </a:p>
          <a:p>
            <a:r>
              <a:rPr lang="en-US" b="1" dirty="0">
                <a:latin typeface="TH SarabunPSK" panose="020B0500040200020003" pitchFamily="34" charset="-34"/>
                <a:cs typeface="+mj-cs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และ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Portfolio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คือ ใบเบิกทาง สำหรับ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นักแสดง เพื่อให้ผู้กำกับ ได้เห็นผลงาน หรือ รูปร่างหน้าตาของนักแสดง ที่ไม่เคยเจอกันมาก่อน  และไม่ทราบว่า เมื่อแต่งหน้า จัดทรงผม หรือเปลี่ยนเสื้อผ้า จะออกมาตามรูปแบบที่ผู้กำกับต้องการหรือไม่ 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จึงเป็นตัวอย่างภาพของนักแสดงเบื้องต้นที่ผู้กำกับจะได้เห็น</a:t>
            </a:r>
          </a:p>
          <a:p>
            <a:r>
              <a:rPr lang="th-TH" b="1" dirty="0">
                <a:latin typeface="TH SarabunPSK" panose="020B0500040200020003" pitchFamily="34" charset="-34"/>
                <a:cs typeface="+mj-cs"/>
              </a:rPr>
              <a:t>เนื่องมาจาก การไปร่วม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Casting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แต่ละครั้งจะเห็นได้ว่า นักแสดง มากกว่าครึ่ง ไม่มี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Comp Card 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แม้ว่า ทางทีมงานที่จะทำการ วัดส่วนสูง วัดสัดส่วน จดชื่อ เบอร์โทร แต่ก็ยังไม่สมบูรณ์เท่ากับมี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หรือ นามบัตร เป็นการพลาดโอกาสอย่างแรง การทำงานกับคนหมู่มาก โอกาสที่ทีมงานที่จะลืม หน้าลืมตาของนักแสดงมีโอกาสมาก แม้ว่าจะถ่ายรูปพร้อม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name tag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ก็ยังมีพลาดกันบ่อยๆ </a:t>
            </a:r>
            <a:r>
              <a:rPr lang="en-US" b="1" dirty="0">
                <a:latin typeface="TH SarabunPSK" panose="020B0500040200020003" pitchFamily="34" charset="-34"/>
                <a:cs typeface="+mj-cs"/>
              </a:rPr>
              <a:t>Comp Card </a:t>
            </a:r>
            <a:r>
              <a:rPr lang="th-TH" b="1" dirty="0">
                <a:latin typeface="TH SarabunPSK" panose="020B0500040200020003" pitchFamily="34" charset="-34"/>
                <a:cs typeface="+mj-cs"/>
              </a:rPr>
              <a:t>จึงมีความสำคัญ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424865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4898016"/>
          </a:xfrm>
        </p:spPr>
        <p:txBody>
          <a:bodyPr>
            <a:normAutofit/>
          </a:bodyPr>
          <a:lstStyle/>
          <a:p>
            <a:endParaRPr lang="en-US" sz="1600" dirty="0">
              <a:latin typeface="Angsana New" pitchFamily="18" charset="-34"/>
              <a:cs typeface="+mj-cs"/>
            </a:endParaRPr>
          </a:p>
          <a:p>
            <a:r>
              <a:rPr lang="en-US" sz="2000" dirty="0">
                <a:latin typeface="TH SarabunPSK" panose="020B0500040200020003" pitchFamily="34" charset="-34"/>
                <a:cs typeface="+mj-cs"/>
              </a:rPr>
              <a:t>Comp Card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หรือชื่อเต็มคือ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Composite Card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ต้องมีขนาดโดยประมาณ คือ 15×20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cm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หรือ 6×8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inches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หรือวัดง่ายๆ คือ กระดาษ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A4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พับครึ่ง ตัวเลขนี้มาจาก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Modeling Agency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ส่วนใหญ่นิยมทำกัน จากนั้นมาดู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Layout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รูปแบบที่หลายคนนิยม คือ การแสดงหน้าตา ผิวพรรณ, รูปร่างสัดส่วน, การโพสท่า การแสดงออก และแต่งหน้าในลักษณะเปลี่ยนลุค แบบที่ดี คือ มีหลายลุค หลาย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character</a:t>
            </a:r>
          </a:p>
          <a:p>
            <a:endParaRPr lang="th-TH" sz="2000" dirty="0">
              <a:latin typeface="TH SarabunPSK" panose="020B0500040200020003" pitchFamily="34" charset="-34"/>
              <a:cs typeface="+mj-cs"/>
            </a:endParaRPr>
          </a:p>
          <a:p>
            <a:r>
              <a:rPr lang="th-TH" sz="2000" dirty="0">
                <a:latin typeface="TH SarabunPSK" panose="020B0500040200020003" pitchFamily="34" charset="-34"/>
                <a:cs typeface="+mj-cs"/>
              </a:rPr>
              <a:t>บาง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layout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ก็จะแสดงหน้าข้างขวา และภาพเต็มตัวด้านซ้ายแนวตั้ง หรือภาพเล็ก 9ภาพ ขึ้นอยู่กับความชอบใจของแต่ละคน ซึ่งปัจจุบันก็สามารถทำกันเองได้ โดยใช้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Photoshop, Illustrator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หรือโปรแกรมที่ถนัด โดยใช้การรวมรูปในเฟรมเดียว เรียกว่า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Collage </a:t>
            </a:r>
            <a:r>
              <a:rPr lang="th-TH" sz="2000" dirty="0">
                <a:latin typeface="TH SarabunPSK" panose="020B0500040200020003" pitchFamily="34" charset="-34"/>
                <a:cs typeface="+mj-cs"/>
              </a:rPr>
              <a:t>หรือ </a:t>
            </a:r>
            <a:r>
              <a:rPr lang="en-US" sz="2000" dirty="0">
                <a:latin typeface="TH SarabunPSK" panose="020B0500040200020003" pitchFamily="34" charset="-34"/>
                <a:cs typeface="+mj-cs"/>
              </a:rPr>
              <a:t>Layout</a:t>
            </a:r>
            <a:endParaRPr lang="th-TH" sz="2000" dirty="0">
              <a:latin typeface="TH SarabunPSK" panose="020B0500040200020003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61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87_Lino---Compcar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53" y="569350"/>
            <a:ext cx="387013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il_570xN.1165210135_cp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4664"/>
            <a:ext cx="2952328" cy="236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73596641-professional-model-composite-card-for-model-agency-with-name-and-all-measuremen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52347"/>
            <a:ext cx="1793931" cy="253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post-8561-13317815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590" y="3391289"/>
            <a:ext cx="4314842" cy="323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720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31</TotalTime>
  <Words>313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Angsana New</vt:lpstr>
      <vt:lpstr>Arial</vt:lpstr>
      <vt:lpstr>Corbel</vt:lpstr>
      <vt:lpstr>TH SarabunPSK</vt:lpstr>
      <vt:lpstr>Parallax</vt:lpstr>
      <vt:lpstr>CDF2201  การแสดงเพื่องานภาพยนตร์</vt:lpstr>
      <vt:lpstr>Comp Card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Card</dc:title>
  <dc:creator>Windows User</dc:creator>
  <cp:lastModifiedBy>บัญยง พูลทรัพย์</cp:lastModifiedBy>
  <cp:revision>9</cp:revision>
  <dcterms:created xsi:type="dcterms:W3CDTF">2020-01-12T04:31:30Z</dcterms:created>
  <dcterms:modified xsi:type="dcterms:W3CDTF">2023-06-26T03:15:44Z</dcterms:modified>
</cp:coreProperties>
</file>